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71" r:id="rId4"/>
    <p:sldMasterId id="2147483673" r:id="rId5"/>
    <p:sldMasterId id="2147483687" r:id="rId6"/>
    <p:sldMasterId id="2147483716" r:id="rId7"/>
  </p:sldMasterIdLst>
  <p:notesMasterIdLst>
    <p:notesMasterId r:id="rId15"/>
  </p:notesMasterIdLst>
  <p:sldIdLst>
    <p:sldId id="265" r:id="rId8"/>
    <p:sldId id="302" r:id="rId9"/>
    <p:sldId id="261" r:id="rId10"/>
    <p:sldId id="267" r:id="rId11"/>
    <p:sldId id="275" r:id="rId12"/>
    <p:sldId id="276" r:id="rId13"/>
    <p:sldId id="309" r:id="rId14"/>
    <p:sldId id="296" r:id="rId16"/>
    <p:sldId id="283" r:id="rId17"/>
    <p:sldId id="294" r:id="rId18"/>
    <p:sldId id="266" r:id="rId19"/>
    <p:sldId id="273" r:id="rId20"/>
    <p:sldId id="272" r:id="rId21"/>
    <p:sldId id="274" r:id="rId22"/>
    <p:sldId id="281" r:id="rId23"/>
    <p:sldId id="269" r:id="rId24"/>
    <p:sldId id="278" r:id="rId25"/>
    <p:sldId id="277" r:id="rId26"/>
    <p:sldId id="303" r:id="rId27"/>
    <p:sldId id="280" r:id="rId28"/>
    <p:sldId id="279" r:id="rId29"/>
    <p:sldId id="307" r:id="rId30"/>
    <p:sldId id="301" r:id="rId31"/>
    <p:sldId id="282" r:id="rId32"/>
    <p:sldId id="290" r:id="rId33"/>
    <p:sldId id="286" r:id="rId34"/>
    <p:sldId id="285" r:id="rId35"/>
    <p:sldId id="304" r:id="rId36"/>
    <p:sldId id="284" r:id="rId37"/>
    <p:sldId id="295" r:id="rId38"/>
    <p:sldId id="299" r:id="rId39"/>
    <p:sldId id="300" r:id="rId40"/>
    <p:sldId id="287" r:id="rId41"/>
    <p:sldId id="305" r:id="rId42"/>
    <p:sldId id="289" r:id="rId43"/>
    <p:sldId id="306" r:id="rId44"/>
    <p:sldId id="264" r:id="rId45"/>
    <p:sldId id="291" r:id="rId46"/>
    <p:sldId id="268" r:id="rId47"/>
    <p:sldId id="297" r:id="rId48"/>
    <p:sldId id="288" r:id="rId49"/>
    <p:sldId id="292" r:id="rId50"/>
    <p:sldId id="293" r:id="rId51"/>
    <p:sldId id="260" r:id="rId52"/>
    <p:sldId id="263" r:id="rId53"/>
    <p:sldId id="351" r:id="rId54"/>
    <p:sldId id="352" r:id="rId55"/>
    <p:sldId id="353" r:id="rId56"/>
  </p:sldIdLst>
  <p:sldSz cx="12192000" cy="6858000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74" y="108"/>
      </p:cViewPr>
      <p:guideLst>
        <p:guide orient="horz" pos="2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slide" Target="slides/slide48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8"/>
          <c:y val="0.069859291285741"/>
          <c:w val="0.705517841829824"/>
          <c:h val="0.8602814174285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8"/>
          <c:y val="0.069859291285741"/>
          <c:w val="0.705517841829824"/>
          <c:h val="0.8602814174285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8"/>
          <c:y val="0.069859291285741"/>
          <c:w val="0.705517841829824"/>
          <c:h val="0.8602814174285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8"/>
          <c:y val="0.069859291285741"/>
          <c:w val="0.705517841829824"/>
          <c:h val="0.8602814174285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8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6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4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2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40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8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6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400" algn="l" defTabSz="60896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BF807-55DD-429A-905F-03B3427F111F}" type="slidenum">
              <a:rPr lang="ko-KR" altLang="en-US" smtClean="0"/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/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/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/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/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/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/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/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/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/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35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72011" y="1508785"/>
            <a:ext cx="379978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09243" y="1796667"/>
            <a:ext cx="14469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3456856" y="1650935"/>
            <a:ext cx="669775" cy="669775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/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/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/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/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/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/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/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/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  <a:endParaRPr lang="en-US" altLang="ko-KR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/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/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9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4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9" Type="http://schemas.openxmlformats.org/officeDocument/2006/relationships/theme" Target="../theme/theme5.xml"/><Relationship Id="rId28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0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hyperlink" Target="https://www.freeppt7.com&#13;" TargetMode="External"/><Relationship Id="rId1" Type="http://schemas.openxmlformats.org/officeDocument/2006/relationships/hyperlink" Target="http://www.free-powerpoint-templates-design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1"/>
          </p:cNvPr>
          <p:cNvSpPr txBox="1"/>
          <p:nvPr/>
        </p:nvSpPr>
        <p:spPr>
          <a:xfrm>
            <a:off x="1" y="6483509"/>
            <a:ext cx="11924631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  <a:cs typeface="Arial" panose="020B0604020202020204" pitchFamily="34" charset="0"/>
                <a:hlinkClick r:id="rId2" tooltip="" action="ppaction://hlinkfile"/>
              </a:rPr>
              <a:t>https://www.freeppt7.com</a:t>
            </a:r>
            <a:endParaRPr 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1516" y="3976528"/>
            <a:ext cx="7550484" cy="1651347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Box 20"/>
          <p:cNvSpPr txBox="1"/>
          <p:nvPr/>
        </p:nvSpPr>
        <p:spPr>
          <a:xfrm>
            <a:off x="5018603" y="4173509"/>
            <a:ext cx="71732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anose="020B0604020202020204" pitchFamily="34" charset="0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18534" y="4953421"/>
            <a:ext cx="717316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5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1" name="Right Triangle 20"/>
          <p:cNvSpPr/>
          <p:nvPr/>
        </p:nvSpPr>
        <p:spPr>
          <a:xfrm flipH="1" flipV="1">
            <a:off x="3388963" y="-5"/>
            <a:ext cx="8803035" cy="685800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Right Triangle 65"/>
          <p:cNvSpPr/>
          <p:nvPr/>
        </p:nvSpPr>
        <p:spPr>
          <a:xfrm flipH="1" flipV="1">
            <a:off x="4287509" y="0"/>
            <a:ext cx="7904491" cy="6157993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ight Triangle 25"/>
          <p:cNvSpPr/>
          <p:nvPr/>
        </p:nvSpPr>
        <p:spPr>
          <a:xfrm flipH="1" flipV="1">
            <a:off x="4512472" y="-2"/>
            <a:ext cx="7679526" cy="598273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L-Shape 61"/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4" name="TextBox 63"/>
          <p:cNvSpPr txBox="1"/>
          <p:nvPr/>
        </p:nvSpPr>
        <p:spPr>
          <a:xfrm>
            <a:off x="7607725" y="792027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5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PowerPoint Presentation</a:t>
            </a:r>
            <a:endParaRPr lang="ko-KR" altLang="en-US" sz="2935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835818" y="2136336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9" name="Right Triangle 68"/>
          <p:cNvSpPr/>
          <p:nvPr/>
        </p:nvSpPr>
        <p:spPr>
          <a:xfrm rot="10800000" flipH="1" flipV="1">
            <a:off x="-17093" y="2202945"/>
            <a:ext cx="6832118" cy="465505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1" name="Right Triangle 70"/>
          <p:cNvSpPr/>
          <p:nvPr/>
        </p:nvSpPr>
        <p:spPr>
          <a:xfrm rot="10800000" flipH="1" flipV="1">
            <a:off x="-17095" y="2925159"/>
            <a:ext cx="5772133" cy="3932835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2" name="Right Triangle 71"/>
          <p:cNvSpPr/>
          <p:nvPr/>
        </p:nvSpPr>
        <p:spPr>
          <a:xfrm rot="10800000" flipH="1" flipV="1">
            <a:off x="-17093" y="3101608"/>
            <a:ext cx="5513165" cy="3756388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3" name="L-Shape 72"/>
          <p:cNvSpPr/>
          <p:nvPr/>
        </p:nvSpPr>
        <p:spPr>
          <a:xfrm>
            <a:off x="149455" y="5905728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" name="Rounded Rectangle 3"/>
          <p:cNvSpPr/>
          <p:nvPr/>
        </p:nvSpPr>
        <p:spPr>
          <a:xfrm>
            <a:off x="6314468" y="1747795"/>
            <a:ext cx="4976385" cy="9623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/>
          <p:cNvSpPr/>
          <p:nvPr/>
        </p:nvSpPr>
        <p:spPr>
          <a:xfrm>
            <a:off x="6314468" y="2894018"/>
            <a:ext cx="4976385" cy="962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/>
          <p:cNvSpPr/>
          <p:nvPr/>
        </p:nvSpPr>
        <p:spPr>
          <a:xfrm>
            <a:off x="6314468" y="4040241"/>
            <a:ext cx="4976385" cy="962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6314468" y="5186464"/>
            <a:ext cx="4976385" cy="9623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endCxn id="3" idx="1"/>
          </p:cNvCxnSpPr>
          <p:nvPr/>
        </p:nvCxnSpPr>
        <p:spPr>
          <a:xfrm>
            <a:off x="3964081" y="2228988"/>
            <a:ext cx="2350387" cy="1"/>
          </a:xfrm>
          <a:prstGeom prst="straightConnector1">
            <a:avLst/>
          </a:prstGeom>
          <a:ln w="25400">
            <a:solidFill>
              <a:schemeClr val="accent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026773" y="1894892"/>
            <a:ext cx="4068000" cy="4068000"/>
            <a:chOff x="2514579" y="1730962"/>
            <a:chExt cx="4068000" cy="4068000"/>
          </a:xfrm>
        </p:grpSpPr>
        <p:sp>
          <p:nvSpPr>
            <p:cNvPr id="9" name="Oval 8"/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/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/>
          <p:cNvCxnSpPr>
            <a:endCxn id="4" idx="1"/>
          </p:cNvCxnSpPr>
          <p:nvPr/>
        </p:nvCxnSpPr>
        <p:spPr>
          <a:xfrm>
            <a:off x="4143470" y="3375211"/>
            <a:ext cx="2170998" cy="1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386773" y="2254892"/>
            <a:ext cx="3348000" cy="3348000"/>
            <a:chOff x="2514579" y="1730962"/>
            <a:chExt cx="4068000" cy="4068000"/>
          </a:xfrm>
        </p:grpSpPr>
        <p:sp>
          <p:nvSpPr>
            <p:cNvPr id="13" name="Oval 12"/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/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/>
          <p:cNvCxnSpPr>
            <a:endCxn id="5" idx="1"/>
          </p:cNvCxnSpPr>
          <p:nvPr/>
        </p:nvCxnSpPr>
        <p:spPr>
          <a:xfrm>
            <a:off x="4143470" y="4521434"/>
            <a:ext cx="2170998" cy="1"/>
          </a:xfrm>
          <a:prstGeom prst="straightConnector1">
            <a:avLst/>
          </a:prstGeom>
          <a:ln w="25400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746773" y="2614892"/>
            <a:ext cx="2628000" cy="2628000"/>
            <a:chOff x="2514579" y="1730962"/>
            <a:chExt cx="4068000" cy="4068000"/>
          </a:xfrm>
        </p:grpSpPr>
        <p:sp>
          <p:nvSpPr>
            <p:cNvPr id="17" name="Oval 16"/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/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06773" y="2974892"/>
            <a:ext cx="1908000" cy="1908000"/>
            <a:chOff x="2514579" y="1730962"/>
            <a:chExt cx="4068000" cy="4068000"/>
          </a:xfrm>
        </p:grpSpPr>
        <p:sp>
          <p:nvSpPr>
            <p:cNvPr id="20" name="Oval 19"/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/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2466773" y="3334892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/>
          <p:cNvCxnSpPr>
            <a:stCxn id="6" idx="1"/>
          </p:cNvCxnSpPr>
          <p:nvPr/>
        </p:nvCxnSpPr>
        <p:spPr>
          <a:xfrm rot="10800000">
            <a:off x="2530754" y="4705272"/>
            <a:ext cx="3783714" cy="962387"/>
          </a:xfrm>
          <a:prstGeom prst="bentConnector3">
            <a:avLst>
              <a:gd name="adj1" fmla="val 99031"/>
            </a:avLst>
          </a:prstGeom>
          <a:ln w="254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264214" y="1781413"/>
            <a:ext cx="3827856" cy="895149"/>
            <a:chOff x="6210998" y="1433695"/>
            <a:chExt cx="2688349" cy="895149"/>
          </a:xfrm>
        </p:grpSpPr>
        <p:sp>
          <p:nvSpPr>
            <p:cNvPr id="25" name="TextBox 24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64214" y="2923156"/>
            <a:ext cx="3827856" cy="895149"/>
            <a:chOff x="6210998" y="1433695"/>
            <a:chExt cx="2688349" cy="895149"/>
          </a:xfrm>
        </p:grpSpPr>
        <p:sp>
          <p:nvSpPr>
            <p:cNvPr id="28" name="TextBox 27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264214" y="4083949"/>
            <a:ext cx="3827856" cy="895149"/>
            <a:chOff x="6210998" y="1433695"/>
            <a:chExt cx="2688349" cy="895149"/>
          </a:xfrm>
        </p:grpSpPr>
        <p:sp>
          <p:nvSpPr>
            <p:cNvPr id="31" name="TextBox 30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64214" y="5223793"/>
            <a:ext cx="3827856" cy="895149"/>
            <a:chOff x="6210998" y="1433695"/>
            <a:chExt cx="2688349" cy="895149"/>
          </a:xfrm>
        </p:grpSpPr>
        <p:sp>
          <p:nvSpPr>
            <p:cNvPr id="34" name="TextBox 33"/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9"/>
          <p:cNvSpPr/>
          <p:nvPr/>
        </p:nvSpPr>
        <p:spPr>
          <a:xfrm>
            <a:off x="6693656" y="551390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/>
          <p:cNvSpPr/>
          <p:nvPr/>
        </p:nvSpPr>
        <p:spPr>
          <a:xfrm flipH="1">
            <a:off x="6662546" y="43609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11"/>
          <p:cNvSpPr>
            <a:spLocks noChangeAspect="1"/>
          </p:cNvSpPr>
          <p:nvPr/>
        </p:nvSpPr>
        <p:spPr>
          <a:xfrm rot="9900000">
            <a:off x="6660386" y="320870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/>
          <p:cNvSpPr/>
          <p:nvPr/>
        </p:nvSpPr>
        <p:spPr>
          <a:xfrm>
            <a:off x="6685188" y="20959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1"/>
          <p:cNvSpPr/>
          <p:nvPr/>
        </p:nvSpPr>
        <p:spPr>
          <a:xfrm rot="16200000" flipH="1">
            <a:off x="2807826" y="3674118"/>
            <a:ext cx="541062" cy="50955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" name="Right Arrow 5"/>
          <p:cNvSpPr/>
          <p:nvPr/>
        </p:nvSpPr>
        <p:spPr>
          <a:xfrm>
            <a:off x="5720192" y="2067743"/>
            <a:ext cx="698780" cy="5878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9"/>
          <p:cNvSpPr/>
          <p:nvPr/>
        </p:nvSpPr>
        <p:spPr>
          <a:xfrm>
            <a:off x="8502378" y="2067743"/>
            <a:ext cx="698780" cy="5878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31"/>
          <p:cNvGrpSpPr/>
          <p:nvPr/>
        </p:nvGrpSpPr>
        <p:grpSpPr>
          <a:xfrm>
            <a:off x="3670141" y="1931218"/>
            <a:ext cx="2040787" cy="4005215"/>
            <a:chOff x="3260729" y="1864168"/>
            <a:chExt cx="2040787" cy="4005215"/>
          </a:xfrm>
        </p:grpSpPr>
        <p:sp>
          <p:nvSpPr>
            <p:cNvPr id="6" name="Rounded Rectangle 3"/>
            <p:cNvSpPr/>
            <p:nvPr/>
          </p:nvSpPr>
          <p:spPr>
            <a:xfrm>
              <a:off x="3260729" y="1864168"/>
              <a:ext cx="1728000" cy="10081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4"/>
            <p:cNvSpPr/>
            <p:nvPr/>
          </p:nvSpPr>
          <p:spPr>
            <a:xfrm>
              <a:off x="3501516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281729" y="1903116"/>
              <a:ext cx="1673645" cy="678649"/>
              <a:chOff x="3233964" y="1954419"/>
              <a:chExt cx="1410044" cy="678649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48747" y="2761208"/>
              <a:ext cx="1583409" cy="2889234"/>
              <a:chOff x="2079598" y="4324401"/>
              <a:chExt cx="2490853" cy="288923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그룹 1"/>
          <p:cNvGrpSpPr/>
          <p:nvPr/>
        </p:nvGrpSpPr>
        <p:grpSpPr>
          <a:xfrm>
            <a:off x="6458096" y="1931218"/>
            <a:ext cx="2040787" cy="4005215"/>
            <a:chOff x="6197842" y="1864168"/>
            <a:chExt cx="2040787" cy="4005215"/>
          </a:xfrm>
        </p:grpSpPr>
        <p:sp>
          <p:nvSpPr>
            <p:cNvPr id="15" name="Rounded Rectangle 7"/>
            <p:cNvSpPr/>
            <p:nvPr/>
          </p:nvSpPr>
          <p:spPr>
            <a:xfrm>
              <a:off x="6197842" y="1864168"/>
              <a:ext cx="1728000" cy="10081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ed Rectangle 8"/>
            <p:cNvSpPr/>
            <p:nvPr/>
          </p:nvSpPr>
          <p:spPr>
            <a:xfrm>
              <a:off x="6438629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224717" y="1903116"/>
              <a:ext cx="1673645" cy="678649"/>
              <a:chOff x="3233964" y="1954419"/>
              <a:chExt cx="1410044" cy="678649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583028" y="2761208"/>
              <a:ext cx="1583409" cy="2889234"/>
              <a:chOff x="2079598" y="4324401"/>
              <a:chExt cx="2490853" cy="288923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그룹 46"/>
          <p:cNvGrpSpPr/>
          <p:nvPr/>
        </p:nvGrpSpPr>
        <p:grpSpPr>
          <a:xfrm>
            <a:off x="9246052" y="1931218"/>
            <a:ext cx="2040787" cy="4005215"/>
            <a:chOff x="9134953" y="1864168"/>
            <a:chExt cx="2040787" cy="4005215"/>
          </a:xfrm>
        </p:grpSpPr>
        <p:sp>
          <p:nvSpPr>
            <p:cNvPr id="24" name="Rounded Rectangle 11"/>
            <p:cNvSpPr/>
            <p:nvPr/>
          </p:nvSpPr>
          <p:spPr>
            <a:xfrm>
              <a:off x="9134953" y="1864168"/>
              <a:ext cx="1728000" cy="10081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12"/>
            <p:cNvSpPr/>
            <p:nvPr/>
          </p:nvSpPr>
          <p:spPr>
            <a:xfrm>
              <a:off x="9375740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67705" y="1903116"/>
              <a:ext cx="1673645" cy="678649"/>
              <a:chOff x="3233964" y="1954419"/>
              <a:chExt cx="1410044" cy="67864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526834" y="2761208"/>
              <a:ext cx="1583409" cy="2889234"/>
              <a:chOff x="2079598" y="4324401"/>
              <a:chExt cx="2490853" cy="288923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2" name="Right Arrow 5"/>
          <p:cNvSpPr/>
          <p:nvPr/>
        </p:nvSpPr>
        <p:spPr>
          <a:xfrm>
            <a:off x="2938005" y="2067743"/>
            <a:ext cx="698780" cy="5878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45"/>
          <p:cNvGrpSpPr/>
          <p:nvPr/>
        </p:nvGrpSpPr>
        <p:grpSpPr>
          <a:xfrm>
            <a:off x="882186" y="1931218"/>
            <a:ext cx="2040787" cy="4005215"/>
            <a:chOff x="326708" y="1931217"/>
            <a:chExt cx="2040787" cy="4005215"/>
          </a:xfrm>
        </p:grpSpPr>
        <p:sp>
          <p:nvSpPr>
            <p:cNvPr id="34" name="Rounded Rectangle 3"/>
            <p:cNvSpPr/>
            <p:nvPr/>
          </p:nvSpPr>
          <p:spPr>
            <a:xfrm>
              <a:off x="326708" y="1931217"/>
              <a:ext cx="1728000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4"/>
            <p:cNvSpPr/>
            <p:nvPr/>
          </p:nvSpPr>
          <p:spPr>
            <a:xfrm>
              <a:off x="567495" y="2624432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13"/>
            <p:cNvGrpSpPr/>
            <p:nvPr/>
          </p:nvGrpSpPr>
          <p:grpSpPr>
            <a:xfrm>
              <a:off x="338741" y="1970165"/>
              <a:ext cx="1673645" cy="678649"/>
              <a:chOff x="3233964" y="1954419"/>
              <a:chExt cx="1410044" cy="67864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 22"/>
            <p:cNvGrpSpPr/>
            <p:nvPr/>
          </p:nvGrpSpPr>
          <p:grpSpPr>
            <a:xfrm>
              <a:off x="714726" y="2828257"/>
              <a:ext cx="1583409" cy="2889234"/>
              <a:chOff x="2079598" y="4324401"/>
              <a:chExt cx="2490853" cy="2889234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ectangle: Rounded Corners 1"/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/>
          <p:cNvSpPr txBox="1"/>
          <p:nvPr/>
        </p:nvSpPr>
        <p:spPr>
          <a:xfrm>
            <a:off x="6581614" y="50367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We Create</a:t>
            </a:r>
            <a:endParaRPr lang="en-US" altLang="ko-KR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4735" y="20143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4735" y="11987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6991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0" b="1" dirty="0">
                <a:solidFill>
                  <a:schemeClr val="accent1"/>
                </a:solidFill>
                <a:cs typeface="Arial" panose="020B0604020202020204" pitchFamily="34" charset="0"/>
              </a:rPr>
              <a:t>3</a:t>
            </a:r>
            <a:endParaRPr lang="ko-KR" altLang="en-US" sz="20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35914" y="1752197"/>
            <a:ext cx="7416805" cy="929826"/>
            <a:chOff x="-1836693" y="2826095"/>
            <a:chExt cx="7416805" cy="929826"/>
          </a:xfrm>
        </p:grpSpPr>
        <p:sp>
          <p:nvSpPr>
            <p:cNvPr id="4" name="Oval 3"/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704110" y="3109590"/>
              <a:ext cx="66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1704110" y="2832591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>
              <a:endCxn id="4" idx="2"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029200" y="2886863"/>
            <a:ext cx="6223518" cy="929826"/>
            <a:chOff x="-643406" y="2826095"/>
            <a:chExt cx="6223518" cy="929826"/>
          </a:xfrm>
        </p:grpSpPr>
        <p:sp>
          <p:nvSpPr>
            <p:cNvPr id="9" name="Oval 8"/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186206" y="3109590"/>
              <a:ext cx="50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1"/>
            <p:cNvCxnSpPr>
              <a:endCxn id="9" idx="2"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295501" y="4021529"/>
            <a:ext cx="5957216" cy="929826"/>
            <a:chOff x="-377104" y="2826095"/>
            <a:chExt cx="5957216" cy="929826"/>
          </a:xfrm>
        </p:grpSpPr>
        <p:sp>
          <p:nvSpPr>
            <p:cNvPr id="14" name="Oval 13"/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360293" y="3109590"/>
              <a:ext cx="526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>
              <a:endCxn id="14" idx="2"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5029201" y="5156196"/>
            <a:ext cx="6223517" cy="929826"/>
            <a:chOff x="-643405" y="2826095"/>
            <a:chExt cx="6223517" cy="929826"/>
          </a:xfrm>
        </p:grpSpPr>
        <p:sp>
          <p:nvSpPr>
            <p:cNvPr id="19" name="Oval 18"/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643405" y="3109590"/>
              <a:ext cx="55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2" name="Straight Connector 21"/>
            <p:cNvCxnSpPr>
              <a:endCxn id="19" idx="2"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 rot="19356937">
            <a:off x="931166" y="1692232"/>
            <a:ext cx="3265741" cy="4172186"/>
            <a:chOff x="500396" y="1895835"/>
            <a:chExt cx="3483312" cy="4450146"/>
          </a:xfrm>
        </p:grpSpPr>
        <p:grpSp>
          <p:nvGrpSpPr>
            <p:cNvPr id="24" name="Group 23"/>
            <p:cNvGrpSpPr/>
            <p:nvPr/>
          </p:nvGrpSpPr>
          <p:grpSpPr>
            <a:xfrm>
              <a:off x="500396" y="1895835"/>
              <a:ext cx="3483312" cy="4450146"/>
              <a:chOff x="1404499" y="2043145"/>
              <a:chExt cx="3483312" cy="4450146"/>
            </a:xfrm>
          </p:grpSpPr>
          <p:sp>
            <p:nvSpPr>
              <p:cNvPr id="29" name="Rectangle 11"/>
              <p:cNvSpPr/>
              <p:nvPr/>
            </p:nvSpPr>
            <p:spPr>
              <a:xfrm>
                <a:off x="1950893" y="2985237"/>
                <a:ext cx="2390525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390525" h="1116000">
                    <a:moveTo>
                      <a:pt x="235871" y="0"/>
                    </a:moveTo>
                    <a:lnTo>
                      <a:pt x="2154656" y="0"/>
                    </a:lnTo>
                    <a:cubicBezTo>
                      <a:pt x="2298210" y="310471"/>
                      <a:pt x="2396706" y="714290"/>
                      <a:pt x="2390224" y="1069686"/>
                    </a:cubicBezTo>
                    <a:lnTo>
                      <a:pt x="2387265" y="1116000"/>
                    </a:lnTo>
                    <a:lnTo>
                      <a:pt x="3263" y="1116000"/>
                    </a:lnTo>
                    <a:cubicBezTo>
                      <a:pt x="665" y="1100130"/>
                      <a:pt x="302" y="1084652"/>
                      <a:pt x="302" y="1069685"/>
                    </a:cubicBezTo>
                    <a:cubicBezTo>
                      <a:pt x="-6179" y="714290"/>
                      <a:pt x="92317" y="310471"/>
                      <a:pt x="2358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ectangle 12"/>
              <p:cNvSpPr/>
              <p:nvPr/>
            </p:nvSpPr>
            <p:spPr>
              <a:xfrm>
                <a:off x="1670119" y="4181264"/>
                <a:ext cx="295207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952072" h="1116000">
                    <a:moveTo>
                      <a:pt x="284416" y="0"/>
                    </a:moveTo>
                    <a:lnTo>
                      <a:pt x="2666659" y="0"/>
                    </a:lnTo>
                    <a:cubicBezTo>
                      <a:pt x="2658933" y="175805"/>
                      <a:pt x="2609068" y="405909"/>
                      <a:pt x="2539680" y="642275"/>
                    </a:cubicBezTo>
                    <a:lnTo>
                      <a:pt x="2849820" y="831816"/>
                    </a:lnTo>
                    <a:lnTo>
                      <a:pt x="2952072" y="1116000"/>
                    </a:lnTo>
                    <a:lnTo>
                      <a:pt x="0" y="1116000"/>
                    </a:lnTo>
                    <a:lnTo>
                      <a:pt x="102252" y="831816"/>
                    </a:lnTo>
                    <a:lnTo>
                      <a:pt x="411552" y="642787"/>
                    </a:lnTo>
                    <a:cubicBezTo>
                      <a:pt x="342079" y="406245"/>
                      <a:pt x="292147" y="175934"/>
                      <a:pt x="284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13"/>
              <p:cNvSpPr/>
              <p:nvPr/>
            </p:nvSpPr>
            <p:spPr>
              <a:xfrm>
                <a:off x="1404499" y="5377291"/>
                <a:ext cx="348331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3483312" h="1116000">
                    <a:moveTo>
                      <a:pt x="1898185" y="1105560"/>
                    </a:moveTo>
                    <a:lnTo>
                      <a:pt x="1919880" y="1116000"/>
                    </a:lnTo>
                    <a:lnTo>
                      <a:pt x="1908776" y="1116000"/>
                    </a:lnTo>
                    <a:cubicBezTo>
                      <a:pt x="1905979" y="1111563"/>
                      <a:pt x="1902100" y="1108505"/>
                      <a:pt x="1898185" y="1105560"/>
                    </a:cubicBezTo>
                    <a:close/>
                    <a:moveTo>
                      <a:pt x="260668" y="0"/>
                    </a:moveTo>
                    <a:lnTo>
                      <a:pt x="3222644" y="0"/>
                    </a:lnTo>
                    <a:lnTo>
                      <a:pt x="3483312" y="724461"/>
                    </a:lnTo>
                    <a:lnTo>
                      <a:pt x="2489111" y="354812"/>
                    </a:lnTo>
                    <a:cubicBezTo>
                      <a:pt x="2465120" y="480738"/>
                      <a:pt x="2446948" y="534340"/>
                      <a:pt x="2365708" y="674887"/>
                    </a:cubicBezTo>
                    <a:cubicBezTo>
                      <a:pt x="2291173" y="814963"/>
                      <a:pt x="2172951" y="936315"/>
                      <a:pt x="2076571" y="1067029"/>
                    </a:cubicBezTo>
                    <a:lnTo>
                      <a:pt x="1413587" y="1067029"/>
                    </a:lnTo>
                    <a:cubicBezTo>
                      <a:pt x="1317208" y="936315"/>
                      <a:pt x="1208344" y="821204"/>
                      <a:pt x="1124449" y="674887"/>
                    </a:cubicBezTo>
                    <a:cubicBezTo>
                      <a:pt x="1052663" y="558938"/>
                      <a:pt x="1024571" y="508523"/>
                      <a:pt x="993354" y="355127"/>
                    </a:cubicBezTo>
                    <a:lnTo>
                      <a:pt x="0" y="7244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Diagonal Stripe 17"/>
              <p:cNvSpPr/>
              <p:nvPr/>
            </p:nvSpPr>
            <p:spPr>
              <a:xfrm rot="13500000">
                <a:off x="2388166" y="2062690"/>
                <a:ext cx="1515978" cy="1476887"/>
              </a:xfrm>
              <a:custGeom>
                <a:avLst/>
                <a:gdLst/>
                <a:ahLst/>
                <a:cxnLst/>
                <a:rect l="l" t="t" r="r" b="b"/>
                <a:pathLst>
                  <a:path w="1515978" h="1476887">
                    <a:moveTo>
                      <a:pt x="1432872" y="1407768"/>
                    </a:moveTo>
                    <a:cubicBezTo>
                      <a:pt x="1044152" y="1532778"/>
                      <a:pt x="463423" y="1466296"/>
                      <a:pt x="96513" y="1380535"/>
                    </a:cubicBezTo>
                    <a:lnTo>
                      <a:pt x="0" y="1347296"/>
                    </a:lnTo>
                    <a:lnTo>
                      <a:pt x="1347296" y="0"/>
                    </a:lnTo>
                    <a:cubicBezTo>
                      <a:pt x="1360006" y="32393"/>
                      <a:pt x="1370814" y="64720"/>
                      <a:pt x="1380535" y="96513"/>
                    </a:cubicBezTo>
                    <a:cubicBezTo>
                      <a:pt x="1465987" y="462097"/>
                      <a:pt x="1607423" y="1036327"/>
                      <a:pt x="1432872" y="1407768"/>
                    </a:cubicBezTo>
                    <a:close/>
                    <a:moveTo>
                      <a:pt x="1430390" y="1413759"/>
                    </a:moveTo>
                    <a:cubicBezTo>
                      <a:pt x="1431325" y="1411814"/>
                      <a:pt x="1432251" y="1409863"/>
                      <a:pt x="1432872" y="1407768"/>
                    </a:cubicBezTo>
                    <a:lnTo>
                      <a:pt x="1434816" y="14072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637872" y="2386623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37873" y="3417722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7872" y="4663345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37871" y="5671456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Parallelogram 30"/>
          <p:cNvSpPr/>
          <p:nvPr/>
        </p:nvSpPr>
        <p:spPr>
          <a:xfrm flipH="1">
            <a:off x="10852930" y="5287505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30"/>
          <p:cNvSpPr/>
          <p:nvPr/>
        </p:nvSpPr>
        <p:spPr>
          <a:xfrm>
            <a:off x="10847498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/>
          <p:cNvSpPr/>
          <p:nvPr/>
        </p:nvSpPr>
        <p:spPr>
          <a:xfrm>
            <a:off x="10837116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/>
          <p:cNvSpPr/>
          <p:nvPr/>
        </p:nvSpPr>
        <p:spPr>
          <a:xfrm>
            <a:off x="10811037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Parallelogram 30"/>
          <p:cNvSpPr/>
          <p:nvPr/>
        </p:nvSpPr>
        <p:spPr>
          <a:xfrm rot="19380000" flipH="1">
            <a:off x="3195903" y="46200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30"/>
          <p:cNvSpPr/>
          <p:nvPr/>
        </p:nvSpPr>
        <p:spPr>
          <a:xfrm rot="19380000">
            <a:off x="1812175" y="29691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9"/>
          <p:cNvSpPr/>
          <p:nvPr/>
        </p:nvSpPr>
        <p:spPr>
          <a:xfrm rot="19380000">
            <a:off x="1245500" y="21643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18"/>
          <p:cNvSpPr/>
          <p:nvPr/>
        </p:nvSpPr>
        <p:spPr>
          <a:xfrm rot="19380000">
            <a:off x="2481490" y="38490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" name="막힌 원호 37"/>
          <p:cNvSpPr/>
          <p:nvPr/>
        </p:nvSpPr>
        <p:spPr>
          <a:xfrm rot="10800000">
            <a:off x="4011750" y="1888495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71109" y="1989637"/>
            <a:ext cx="4426497" cy="4168301"/>
            <a:chOff x="2347107" y="1737169"/>
            <a:chExt cx="4426497" cy="4168301"/>
          </a:xfrm>
        </p:grpSpPr>
        <p:grpSp>
          <p:nvGrpSpPr>
            <p:cNvPr id="5" name="Group 4"/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7" name="Oval 10"/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10"/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10"/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10"/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0"/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39222" y="4261208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Simply Impress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Audience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Simply Impress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Audience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Simply Impress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Audience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Simply Impress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Audience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97268" y="1699991"/>
            <a:ext cx="3060000" cy="1094997"/>
            <a:chOff x="6760489" y="1480182"/>
            <a:chExt cx="1947202" cy="1094997"/>
          </a:xfrm>
        </p:grpSpPr>
        <p:sp>
          <p:nvSpPr>
            <p:cNvPr id="19" name="TextBox 18"/>
            <p:cNvSpPr txBox="1"/>
            <p:nvPr/>
          </p:nvSpPr>
          <p:spPr>
            <a:xfrm>
              <a:off x="6760489" y="1480182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27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38555" y="1707036"/>
            <a:ext cx="3060000" cy="1094997"/>
            <a:chOff x="6760489" y="1480182"/>
            <a:chExt cx="1947202" cy="1094997"/>
          </a:xfrm>
        </p:grpSpPr>
        <p:sp>
          <p:nvSpPr>
            <p:cNvPr id="22" name="TextBox 21"/>
            <p:cNvSpPr txBox="1"/>
            <p:nvPr/>
          </p:nvSpPr>
          <p:spPr>
            <a:xfrm>
              <a:off x="6760489" y="1480182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L-Shape 23"/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L-Shape 24"/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막힌 원호 2"/>
          <p:cNvSpPr/>
          <p:nvPr/>
        </p:nvSpPr>
        <p:spPr>
          <a:xfrm>
            <a:off x="4011749" y="1888495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Isosceles Triangle 51"/>
          <p:cNvSpPr/>
          <p:nvPr/>
        </p:nvSpPr>
        <p:spPr>
          <a:xfrm>
            <a:off x="5121874" y="250805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7"/>
          <p:cNvSpPr/>
          <p:nvPr/>
        </p:nvSpPr>
        <p:spPr>
          <a:xfrm>
            <a:off x="6755042" y="245258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/>
          <p:cNvSpPr/>
          <p:nvPr/>
        </p:nvSpPr>
        <p:spPr>
          <a:xfrm>
            <a:off x="4379324" y="376601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/>
          <p:cNvSpPr/>
          <p:nvPr/>
        </p:nvSpPr>
        <p:spPr>
          <a:xfrm>
            <a:off x="7522772" y="378912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/>
          <p:cNvSpPr/>
          <p:nvPr/>
        </p:nvSpPr>
        <p:spPr>
          <a:xfrm>
            <a:off x="5098086" y="513629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3"/>
          <p:cNvSpPr/>
          <p:nvPr/>
        </p:nvSpPr>
        <p:spPr>
          <a:xfrm>
            <a:off x="6741832" y="5136290"/>
            <a:ext cx="362301" cy="371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  <a:gd name="connsiteX0-1935" fmla="*/ 2280220 w 2296986"/>
              <a:gd name="connsiteY0-1936" fmla="*/ 1747818 h 2354521"/>
              <a:gd name="connsiteX1-1937" fmla="*/ 1828126 w 2296986"/>
              <a:gd name="connsiteY1-1938" fmla="*/ 1826304 h 2354521"/>
              <a:gd name="connsiteX2-1939" fmla="*/ 1955684 w 2296986"/>
              <a:gd name="connsiteY2-1940" fmla="*/ 2095900 h 2354521"/>
              <a:gd name="connsiteX3-1941" fmla="*/ 1683117 w 2296986"/>
              <a:gd name="connsiteY3-1942" fmla="*/ 1962549 h 2354521"/>
              <a:gd name="connsiteX4-1943" fmla="*/ 1529193 w 2296986"/>
              <a:gd name="connsiteY4-1944" fmla="*/ 2354521 h 2354521"/>
              <a:gd name="connsiteX5-1945" fmla="*/ 1381062 w 2296986"/>
              <a:gd name="connsiteY5-1946" fmla="*/ 2120816 h 2354521"/>
              <a:gd name="connsiteX6-1947" fmla="*/ 1496122 w 2296986"/>
              <a:gd name="connsiteY6-1948" fmla="*/ 1788127 h 2354521"/>
              <a:gd name="connsiteX7-1949" fmla="*/ 910069 w 2296986"/>
              <a:gd name="connsiteY7-1950" fmla="*/ 1225390 h 2354521"/>
              <a:gd name="connsiteX8-1951" fmla="*/ 415531 w 2296986"/>
              <a:gd name="connsiteY8-1952" fmla="*/ 2322212 h 2354521"/>
              <a:gd name="connsiteX9-1953" fmla="*/ 293764 w 2296986"/>
              <a:gd name="connsiteY9-1954" fmla="*/ 2052845 h 2354521"/>
              <a:gd name="connsiteX10-1955" fmla="*/ 497994 w 2296986"/>
              <a:gd name="connsiteY10-1956" fmla="*/ 836420 h 2354521"/>
              <a:gd name="connsiteX11-1957" fmla="*/ 11747 w 2296986"/>
              <a:gd name="connsiteY11-1958" fmla="*/ 5505 h 2354521"/>
              <a:gd name="connsiteX12-1959" fmla="*/ 772299 w 2296986"/>
              <a:gd name="connsiteY12-1960" fmla="*/ 578452 h 2354521"/>
              <a:gd name="connsiteX13-1961" fmla="*/ 2042020 w 2296986"/>
              <a:gd name="connsiteY13-1962" fmla="*/ 514597 h 2354521"/>
              <a:gd name="connsiteX14-1963" fmla="*/ 2296986 w 2296986"/>
              <a:gd name="connsiteY14-1964" fmla="*/ 662729 h 2354521"/>
              <a:gd name="connsiteX15-1965" fmla="*/ 1125486 w 2296986"/>
              <a:gd name="connsiteY15-1966" fmla="*/ 1004182 h 2354521"/>
              <a:gd name="connsiteX16-1967" fmla="*/ 1677097 w 2296986"/>
              <a:gd name="connsiteY16-1968" fmla="*/ 1608523 h 2354521"/>
              <a:gd name="connsiteX17-1969" fmla="*/ 2095511 w 2296986"/>
              <a:gd name="connsiteY17-1970" fmla="*/ 1557316 h 2354521"/>
              <a:gd name="connsiteX0-1971" fmla="*/ 2280220 w 2296986"/>
              <a:gd name="connsiteY0-1972" fmla="*/ 1747911 h 2354614"/>
              <a:gd name="connsiteX1-1973" fmla="*/ 1828126 w 2296986"/>
              <a:gd name="connsiteY1-1974" fmla="*/ 1826397 h 2354614"/>
              <a:gd name="connsiteX2-1975" fmla="*/ 1955684 w 2296986"/>
              <a:gd name="connsiteY2-1976" fmla="*/ 2095993 h 2354614"/>
              <a:gd name="connsiteX3-1977" fmla="*/ 1683117 w 2296986"/>
              <a:gd name="connsiteY3-1978" fmla="*/ 1962642 h 2354614"/>
              <a:gd name="connsiteX4-1979" fmla="*/ 1529193 w 2296986"/>
              <a:gd name="connsiteY4-1980" fmla="*/ 2354614 h 2354614"/>
              <a:gd name="connsiteX5-1981" fmla="*/ 1381062 w 2296986"/>
              <a:gd name="connsiteY5-1982" fmla="*/ 2120909 h 2354614"/>
              <a:gd name="connsiteX6-1983" fmla="*/ 1496122 w 2296986"/>
              <a:gd name="connsiteY6-1984" fmla="*/ 1788220 h 2354614"/>
              <a:gd name="connsiteX7-1985" fmla="*/ 910069 w 2296986"/>
              <a:gd name="connsiteY7-1986" fmla="*/ 1225483 h 2354614"/>
              <a:gd name="connsiteX8-1987" fmla="*/ 415531 w 2296986"/>
              <a:gd name="connsiteY8-1988" fmla="*/ 2322305 h 2354614"/>
              <a:gd name="connsiteX9-1989" fmla="*/ 293764 w 2296986"/>
              <a:gd name="connsiteY9-1990" fmla="*/ 2052938 h 2354614"/>
              <a:gd name="connsiteX10-1991" fmla="*/ 497994 w 2296986"/>
              <a:gd name="connsiteY10-1992" fmla="*/ 836513 h 2354614"/>
              <a:gd name="connsiteX11-1993" fmla="*/ 11747 w 2296986"/>
              <a:gd name="connsiteY11-1994" fmla="*/ 5598 h 2354614"/>
              <a:gd name="connsiteX12-1995" fmla="*/ 841291 w 2296986"/>
              <a:gd name="connsiteY12-1996" fmla="*/ 570880 h 2354614"/>
              <a:gd name="connsiteX13-1997" fmla="*/ 2042020 w 2296986"/>
              <a:gd name="connsiteY13-1998" fmla="*/ 514690 h 2354614"/>
              <a:gd name="connsiteX14-1999" fmla="*/ 2296986 w 2296986"/>
              <a:gd name="connsiteY14-2000" fmla="*/ 662822 h 2354614"/>
              <a:gd name="connsiteX15-2001" fmla="*/ 1125486 w 2296986"/>
              <a:gd name="connsiteY15-2002" fmla="*/ 1004275 h 2354614"/>
              <a:gd name="connsiteX16-2003" fmla="*/ 1677097 w 2296986"/>
              <a:gd name="connsiteY16-2004" fmla="*/ 1608616 h 2354614"/>
              <a:gd name="connsiteX17-2005" fmla="*/ 2095511 w 2296986"/>
              <a:gd name="connsiteY17-2006" fmla="*/ 1557409 h 2354614"/>
              <a:gd name="connsiteX0-2007" fmla="*/ 2280220 w 2296986"/>
              <a:gd name="connsiteY0-2008" fmla="*/ 1747911 h 2354614"/>
              <a:gd name="connsiteX1-2009" fmla="*/ 1828126 w 2296986"/>
              <a:gd name="connsiteY1-2010" fmla="*/ 1826397 h 2354614"/>
              <a:gd name="connsiteX2-2011" fmla="*/ 1955684 w 2296986"/>
              <a:gd name="connsiteY2-2012" fmla="*/ 2095993 h 2354614"/>
              <a:gd name="connsiteX3-2013" fmla="*/ 1683117 w 2296986"/>
              <a:gd name="connsiteY3-2014" fmla="*/ 1962642 h 2354614"/>
              <a:gd name="connsiteX4-2015" fmla="*/ 1529193 w 2296986"/>
              <a:gd name="connsiteY4-2016" fmla="*/ 2354614 h 2354614"/>
              <a:gd name="connsiteX5-2017" fmla="*/ 1381062 w 2296986"/>
              <a:gd name="connsiteY5-2018" fmla="*/ 2120909 h 2354614"/>
              <a:gd name="connsiteX6-2019" fmla="*/ 1496122 w 2296986"/>
              <a:gd name="connsiteY6-2020" fmla="*/ 1788220 h 2354614"/>
              <a:gd name="connsiteX7-2021" fmla="*/ 864075 w 2296986"/>
              <a:gd name="connsiteY7-2022" fmla="*/ 1325138 h 2354614"/>
              <a:gd name="connsiteX8-2023" fmla="*/ 415531 w 2296986"/>
              <a:gd name="connsiteY8-2024" fmla="*/ 2322305 h 2354614"/>
              <a:gd name="connsiteX9-2025" fmla="*/ 293764 w 2296986"/>
              <a:gd name="connsiteY9-2026" fmla="*/ 2052938 h 2354614"/>
              <a:gd name="connsiteX10-2027" fmla="*/ 497994 w 2296986"/>
              <a:gd name="connsiteY10-2028" fmla="*/ 836513 h 2354614"/>
              <a:gd name="connsiteX11-2029" fmla="*/ 11747 w 2296986"/>
              <a:gd name="connsiteY11-2030" fmla="*/ 5598 h 2354614"/>
              <a:gd name="connsiteX12-2031" fmla="*/ 841291 w 2296986"/>
              <a:gd name="connsiteY12-2032" fmla="*/ 570880 h 2354614"/>
              <a:gd name="connsiteX13-2033" fmla="*/ 2042020 w 2296986"/>
              <a:gd name="connsiteY13-2034" fmla="*/ 514690 h 2354614"/>
              <a:gd name="connsiteX14-2035" fmla="*/ 2296986 w 2296986"/>
              <a:gd name="connsiteY14-2036" fmla="*/ 662822 h 2354614"/>
              <a:gd name="connsiteX15-2037" fmla="*/ 1125486 w 2296986"/>
              <a:gd name="connsiteY15-2038" fmla="*/ 1004275 h 2354614"/>
              <a:gd name="connsiteX16-2039" fmla="*/ 1677097 w 2296986"/>
              <a:gd name="connsiteY16-2040" fmla="*/ 1608616 h 2354614"/>
              <a:gd name="connsiteX17-2041" fmla="*/ 2095511 w 2296986"/>
              <a:gd name="connsiteY17-2042" fmla="*/ 1557409 h 2354614"/>
              <a:gd name="connsiteX0-2043" fmla="*/ 2280220 w 2296986"/>
              <a:gd name="connsiteY0-2044" fmla="*/ 1747911 h 2354614"/>
              <a:gd name="connsiteX1-2045" fmla="*/ 1828126 w 2296986"/>
              <a:gd name="connsiteY1-2046" fmla="*/ 1826397 h 2354614"/>
              <a:gd name="connsiteX2-2047" fmla="*/ 1955684 w 2296986"/>
              <a:gd name="connsiteY2-2048" fmla="*/ 2095993 h 2354614"/>
              <a:gd name="connsiteX3-2049" fmla="*/ 1683117 w 2296986"/>
              <a:gd name="connsiteY3-2050" fmla="*/ 1962642 h 2354614"/>
              <a:gd name="connsiteX4-2051" fmla="*/ 1529193 w 2296986"/>
              <a:gd name="connsiteY4-2052" fmla="*/ 2354614 h 2354614"/>
              <a:gd name="connsiteX5-2053" fmla="*/ 1381062 w 2296986"/>
              <a:gd name="connsiteY5-2054" fmla="*/ 2120909 h 2354614"/>
              <a:gd name="connsiteX6-2055" fmla="*/ 1496122 w 2296986"/>
              <a:gd name="connsiteY6-2056" fmla="*/ 1788220 h 2354614"/>
              <a:gd name="connsiteX7-2057" fmla="*/ 864075 w 2296986"/>
              <a:gd name="connsiteY7-2058" fmla="*/ 1325138 h 2354614"/>
              <a:gd name="connsiteX8-2059" fmla="*/ 415531 w 2296986"/>
              <a:gd name="connsiteY8-2060" fmla="*/ 2322305 h 2354614"/>
              <a:gd name="connsiteX9-2061" fmla="*/ 293764 w 2296986"/>
              <a:gd name="connsiteY9-2062" fmla="*/ 2052938 h 2354614"/>
              <a:gd name="connsiteX10-2063" fmla="*/ 497994 w 2296986"/>
              <a:gd name="connsiteY10-2064" fmla="*/ 836513 h 2354614"/>
              <a:gd name="connsiteX11-2065" fmla="*/ 11747 w 2296986"/>
              <a:gd name="connsiteY11-2066" fmla="*/ 5598 h 2354614"/>
              <a:gd name="connsiteX12-2067" fmla="*/ 841291 w 2296986"/>
              <a:gd name="connsiteY12-2068" fmla="*/ 570880 h 2354614"/>
              <a:gd name="connsiteX13-2069" fmla="*/ 2042020 w 2296986"/>
              <a:gd name="connsiteY13-2070" fmla="*/ 514690 h 2354614"/>
              <a:gd name="connsiteX14-2071" fmla="*/ 2296986 w 2296986"/>
              <a:gd name="connsiteY14-2072" fmla="*/ 662822 h 2354614"/>
              <a:gd name="connsiteX15-2073" fmla="*/ 1209809 w 2296986"/>
              <a:gd name="connsiteY15-2074" fmla="*/ 996610 h 2354614"/>
              <a:gd name="connsiteX16-2075" fmla="*/ 1677097 w 2296986"/>
              <a:gd name="connsiteY16-2076" fmla="*/ 1608616 h 2354614"/>
              <a:gd name="connsiteX17-2077" fmla="*/ 2095511 w 2296986"/>
              <a:gd name="connsiteY17-2078" fmla="*/ 1557409 h 2354614"/>
              <a:gd name="connsiteX0-2079" fmla="*/ 2279828 w 2296594"/>
              <a:gd name="connsiteY0-2080" fmla="*/ 1747911 h 2354614"/>
              <a:gd name="connsiteX1-2081" fmla="*/ 1827734 w 2296594"/>
              <a:gd name="connsiteY1-2082" fmla="*/ 1826397 h 2354614"/>
              <a:gd name="connsiteX2-2083" fmla="*/ 1955292 w 2296594"/>
              <a:gd name="connsiteY2-2084" fmla="*/ 2095993 h 2354614"/>
              <a:gd name="connsiteX3-2085" fmla="*/ 1682725 w 2296594"/>
              <a:gd name="connsiteY3-2086" fmla="*/ 1962642 h 2354614"/>
              <a:gd name="connsiteX4-2087" fmla="*/ 1528801 w 2296594"/>
              <a:gd name="connsiteY4-2088" fmla="*/ 2354614 h 2354614"/>
              <a:gd name="connsiteX5-2089" fmla="*/ 1380670 w 2296594"/>
              <a:gd name="connsiteY5-2090" fmla="*/ 2120909 h 2354614"/>
              <a:gd name="connsiteX6-2091" fmla="*/ 1495730 w 2296594"/>
              <a:gd name="connsiteY6-2092" fmla="*/ 1788220 h 2354614"/>
              <a:gd name="connsiteX7-2093" fmla="*/ 863683 w 2296594"/>
              <a:gd name="connsiteY7-2094" fmla="*/ 1325138 h 2354614"/>
              <a:gd name="connsiteX8-2095" fmla="*/ 415139 w 2296594"/>
              <a:gd name="connsiteY8-2096" fmla="*/ 2322305 h 2354614"/>
              <a:gd name="connsiteX9-2097" fmla="*/ 293372 w 2296594"/>
              <a:gd name="connsiteY9-2098" fmla="*/ 2052938 h 2354614"/>
              <a:gd name="connsiteX10-2099" fmla="*/ 512934 w 2296594"/>
              <a:gd name="connsiteY10-2100" fmla="*/ 874842 h 2354614"/>
              <a:gd name="connsiteX11-2101" fmla="*/ 11355 w 2296594"/>
              <a:gd name="connsiteY11-2102" fmla="*/ 5598 h 2354614"/>
              <a:gd name="connsiteX12-2103" fmla="*/ 840899 w 2296594"/>
              <a:gd name="connsiteY12-2104" fmla="*/ 570880 h 2354614"/>
              <a:gd name="connsiteX13-2105" fmla="*/ 2041628 w 2296594"/>
              <a:gd name="connsiteY13-2106" fmla="*/ 514690 h 2354614"/>
              <a:gd name="connsiteX14-2107" fmla="*/ 2296594 w 2296594"/>
              <a:gd name="connsiteY14-2108" fmla="*/ 662822 h 2354614"/>
              <a:gd name="connsiteX15-2109" fmla="*/ 1209417 w 2296594"/>
              <a:gd name="connsiteY15-2110" fmla="*/ 996610 h 2354614"/>
              <a:gd name="connsiteX16-2111" fmla="*/ 1676705 w 2296594"/>
              <a:gd name="connsiteY16-2112" fmla="*/ 1608616 h 2354614"/>
              <a:gd name="connsiteX17-2113" fmla="*/ 2095119 w 2296594"/>
              <a:gd name="connsiteY17-2114" fmla="*/ 1557409 h 2354614"/>
              <a:gd name="connsiteX0-2115" fmla="*/ 2279828 w 2296594"/>
              <a:gd name="connsiteY0-2116" fmla="*/ 1747911 h 2354614"/>
              <a:gd name="connsiteX1-2117" fmla="*/ 1827734 w 2296594"/>
              <a:gd name="connsiteY1-2118" fmla="*/ 1826397 h 2354614"/>
              <a:gd name="connsiteX2-2119" fmla="*/ 1955292 w 2296594"/>
              <a:gd name="connsiteY2-2120" fmla="*/ 2095993 h 2354614"/>
              <a:gd name="connsiteX3-2121" fmla="*/ 1682725 w 2296594"/>
              <a:gd name="connsiteY3-2122" fmla="*/ 1962642 h 2354614"/>
              <a:gd name="connsiteX4-2123" fmla="*/ 1528801 w 2296594"/>
              <a:gd name="connsiteY4-2124" fmla="*/ 2354614 h 2354614"/>
              <a:gd name="connsiteX5-2125" fmla="*/ 1380670 w 2296594"/>
              <a:gd name="connsiteY5-2126" fmla="*/ 2120909 h 2354614"/>
              <a:gd name="connsiteX6-2127" fmla="*/ 1495730 w 2296594"/>
              <a:gd name="connsiteY6-2128" fmla="*/ 1788220 h 2354614"/>
              <a:gd name="connsiteX7-2129" fmla="*/ 856016 w 2296594"/>
              <a:gd name="connsiteY7-2130" fmla="*/ 1302141 h 2354614"/>
              <a:gd name="connsiteX8-2131" fmla="*/ 415139 w 2296594"/>
              <a:gd name="connsiteY8-2132" fmla="*/ 2322305 h 2354614"/>
              <a:gd name="connsiteX9-2133" fmla="*/ 293372 w 2296594"/>
              <a:gd name="connsiteY9-2134" fmla="*/ 2052938 h 2354614"/>
              <a:gd name="connsiteX10-2135" fmla="*/ 512934 w 2296594"/>
              <a:gd name="connsiteY10-2136" fmla="*/ 874842 h 2354614"/>
              <a:gd name="connsiteX11-2137" fmla="*/ 11355 w 2296594"/>
              <a:gd name="connsiteY11-2138" fmla="*/ 5598 h 2354614"/>
              <a:gd name="connsiteX12-2139" fmla="*/ 840899 w 2296594"/>
              <a:gd name="connsiteY12-2140" fmla="*/ 570880 h 2354614"/>
              <a:gd name="connsiteX13-2141" fmla="*/ 2041628 w 2296594"/>
              <a:gd name="connsiteY13-2142" fmla="*/ 514690 h 2354614"/>
              <a:gd name="connsiteX14-2143" fmla="*/ 2296594 w 2296594"/>
              <a:gd name="connsiteY14-2144" fmla="*/ 662822 h 2354614"/>
              <a:gd name="connsiteX15-2145" fmla="*/ 1209417 w 2296594"/>
              <a:gd name="connsiteY15-2146" fmla="*/ 996610 h 2354614"/>
              <a:gd name="connsiteX16-2147" fmla="*/ 1676705 w 2296594"/>
              <a:gd name="connsiteY16-2148" fmla="*/ 1608616 h 2354614"/>
              <a:gd name="connsiteX17-2149" fmla="*/ 2095119 w 2296594"/>
              <a:gd name="connsiteY17-2150" fmla="*/ 1557409 h 23546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/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/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39"/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6"/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4"/>
          <p:cNvSpPr/>
          <p:nvPr/>
        </p:nvSpPr>
        <p:spPr>
          <a:xfrm rot="16200000">
            <a:off x="5809574" y="3440254"/>
            <a:ext cx="579519" cy="5799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2" name="Freeform: Shape 41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/>
          <p:cNvSpPr txBox="1"/>
          <p:nvPr/>
        </p:nvSpPr>
        <p:spPr>
          <a:xfrm>
            <a:off x="1910514" y="821774"/>
            <a:ext cx="22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6416" y="883330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80K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6417" y="5326807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 Create</a:t>
            </a:r>
            <a:endParaRPr lang="en-US" altLang="ko-KR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6" name="그룹 40"/>
          <p:cNvGrpSpPr/>
          <p:nvPr/>
        </p:nvGrpSpPr>
        <p:grpSpPr>
          <a:xfrm>
            <a:off x="746416" y="2899409"/>
            <a:ext cx="2415238" cy="1485906"/>
            <a:chOff x="6975883" y="3736778"/>
            <a:chExt cx="4594794" cy="1485906"/>
          </a:xfrm>
        </p:grpSpPr>
        <p:sp>
          <p:nvSpPr>
            <p:cNvPr id="47" name="TextBox 46"/>
            <p:cNvSpPr txBox="1"/>
            <p:nvPr/>
          </p:nvSpPr>
          <p:spPr>
            <a:xfrm>
              <a:off x="6975883" y="4207021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</a:t>
              </a:r>
              <a:endParaRPr lang="ko-KR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3"/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/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26468" y="2053234"/>
            <a:ext cx="3497537" cy="3983639"/>
            <a:chOff x="5710368" y="1700808"/>
            <a:chExt cx="2528707" cy="4176464"/>
          </a:xfrm>
        </p:grpSpPr>
        <p:sp>
          <p:nvSpPr>
            <p:cNvPr id="11" name="Up Arrow 3"/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adFill flip="none" rotWithShape="1">
              <a:gsLst>
                <a:gs pos="99000">
                  <a:schemeClr val="accent4"/>
                </a:gs>
                <a:gs pos="0">
                  <a:schemeClr val="accent4">
                    <a:lumMod val="86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Flowchart: Data 6"/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-1" fmla="*/ 0 w 10000"/>
                <a:gd name="connsiteY0-2" fmla="*/ 12315 h 12315"/>
                <a:gd name="connsiteX1-3" fmla="*/ 2000 w 10000"/>
                <a:gd name="connsiteY1-4" fmla="*/ 0 h 12315"/>
                <a:gd name="connsiteX2-5" fmla="*/ 10000 w 10000"/>
                <a:gd name="connsiteY2-6" fmla="*/ 2315 h 12315"/>
                <a:gd name="connsiteX3-7" fmla="*/ 8000 w 10000"/>
                <a:gd name="connsiteY3-8" fmla="*/ 12315 h 12315"/>
                <a:gd name="connsiteX4-9" fmla="*/ 0 w 10000"/>
                <a:gd name="connsiteY4-10" fmla="*/ 12315 h 12315"/>
                <a:gd name="connsiteX0-11" fmla="*/ 0 w 10000"/>
                <a:gd name="connsiteY0-12" fmla="*/ 16614 h 16614"/>
                <a:gd name="connsiteX1-13" fmla="*/ 4728 w 10000"/>
                <a:gd name="connsiteY1-14" fmla="*/ 0 h 16614"/>
                <a:gd name="connsiteX2-15" fmla="*/ 10000 w 10000"/>
                <a:gd name="connsiteY2-16" fmla="*/ 6614 h 16614"/>
                <a:gd name="connsiteX3-17" fmla="*/ 8000 w 10000"/>
                <a:gd name="connsiteY3-18" fmla="*/ 16614 h 16614"/>
                <a:gd name="connsiteX4-19" fmla="*/ 0 w 10000"/>
                <a:gd name="connsiteY4-20" fmla="*/ 16614 h 16614"/>
                <a:gd name="connsiteX0-21" fmla="*/ 0 w 8016"/>
                <a:gd name="connsiteY0-22" fmla="*/ 5370 h 16614"/>
                <a:gd name="connsiteX1-23" fmla="*/ 2744 w 8016"/>
                <a:gd name="connsiteY1-24" fmla="*/ 0 h 16614"/>
                <a:gd name="connsiteX2-25" fmla="*/ 8016 w 8016"/>
                <a:gd name="connsiteY2-26" fmla="*/ 6614 h 16614"/>
                <a:gd name="connsiteX3-27" fmla="*/ 6016 w 8016"/>
                <a:gd name="connsiteY3-28" fmla="*/ 16614 h 16614"/>
                <a:gd name="connsiteX4-29" fmla="*/ 0 w 8016"/>
                <a:gd name="connsiteY4-30" fmla="*/ 5370 h 16614"/>
                <a:gd name="connsiteX0-31" fmla="*/ 0 w 9175"/>
                <a:gd name="connsiteY0-32" fmla="*/ 3431 h 10199"/>
                <a:gd name="connsiteX1-33" fmla="*/ 3423 w 9175"/>
                <a:gd name="connsiteY1-34" fmla="*/ 199 h 10199"/>
                <a:gd name="connsiteX2-35" fmla="*/ 9175 w 9175"/>
                <a:gd name="connsiteY2-36" fmla="*/ 0 h 10199"/>
                <a:gd name="connsiteX3-37" fmla="*/ 7505 w 9175"/>
                <a:gd name="connsiteY3-38" fmla="*/ 10199 h 10199"/>
                <a:gd name="connsiteX4-39" fmla="*/ 0 w 9175"/>
                <a:gd name="connsiteY4-40" fmla="*/ 3431 h 10199"/>
                <a:gd name="connsiteX0-41" fmla="*/ 0 w 10000"/>
                <a:gd name="connsiteY0-42" fmla="*/ 3364 h 3364"/>
                <a:gd name="connsiteX1-43" fmla="*/ 3731 w 10000"/>
                <a:gd name="connsiteY1-44" fmla="*/ 195 h 3364"/>
                <a:gd name="connsiteX2-45" fmla="*/ 10000 w 10000"/>
                <a:gd name="connsiteY2-46" fmla="*/ 0 h 3364"/>
                <a:gd name="connsiteX3-47" fmla="*/ 6831 w 10000"/>
                <a:gd name="connsiteY3-48" fmla="*/ 3169 h 3364"/>
                <a:gd name="connsiteX4-49" fmla="*/ 0 w 10000"/>
                <a:gd name="connsiteY4-50" fmla="*/ 3364 h 3364"/>
                <a:gd name="connsiteX0-51" fmla="*/ 0 w 10000"/>
                <a:gd name="connsiteY0-52" fmla="*/ 11741 h 11741"/>
                <a:gd name="connsiteX1-53" fmla="*/ 4068 w 10000"/>
                <a:gd name="connsiteY1-54" fmla="*/ 0 h 11741"/>
                <a:gd name="connsiteX2-55" fmla="*/ 10000 w 10000"/>
                <a:gd name="connsiteY2-56" fmla="*/ 1741 h 11741"/>
                <a:gd name="connsiteX3-57" fmla="*/ 6831 w 10000"/>
                <a:gd name="connsiteY3-58" fmla="*/ 11161 h 11741"/>
                <a:gd name="connsiteX4-59" fmla="*/ 0 w 10000"/>
                <a:gd name="connsiteY4-60" fmla="*/ 11741 h 11741"/>
                <a:gd name="connsiteX0-61" fmla="*/ 0 w 10000"/>
                <a:gd name="connsiteY0-62" fmla="*/ 10000 h 10000"/>
                <a:gd name="connsiteX1-63" fmla="*/ 4068 w 10000"/>
                <a:gd name="connsiteY1-64" fmla="*/ 580 h 10000"/>
                <a:gd name="connsiteX2-65" fmla="*/ 10000 w 10000"/>
                <a:gd name="connsiteY2-66" fmla="*/ 0 h 10000"/>
                <a:gd name="connsiteX3-67" fmla="*/ 6831 w 10000"/>
                <a:gd name="connsiteY3-68" fmla="*/ 9420 h 10000"/>
                <a:gd name="connsiteX4-69" fmla="*/ 0 w 10000"/>
                <a:gd name="connsiteY4-70" fmla="*/ 10000 h 10000"/>
                <a:gd name="connsiteX0-71" fmla="*/ 0 w 9830"/>
                <a:gd name="connsiteY0-72" fmla="*/ 8685 h 9420"/>
                <a:gd name="connsiteX1-73" fmla="*/ 3898 w 9830"/>
                <a:gd name="connsiteY1-74" fmla="*/ 580 h 9420"/>
                <a:gd name="connsiteX2-75" fmla="*/ 9830 w 9830"/>
                <a:gd name="connsiteY2-76" fmla="*/ 0 h 9420"/>
                <a:gd name="connsiteX3-77" fmla="*/ 6661 w 9830"/>
                <a:gd name="connsiteY3-78" fmla="*/ 9420 h 9420"/>
                <a:gd name="connsiteX4-79" fmla="*/ 0 w 9830"/>
                <a:gd name="connsiteY4-80" fmla="*/ 8685 h 9420"/>
                <a:gd name="connsiteX0-81" fmla="*/ 0 w 10000"/>
                <a:gd name="connsiteY0-82" fmla="*/ 9220 h 10000"/>
                <a:gd name="connsiteX1-83" fmla="*/ 3965 w 10000"/>
                <a:gd name="connsiteY1-84" fmla="*/ 616 h 10000"/>
                <a:gd name="connsiteX2-85" fmla="*/ 10000 w 10000"/>
                <a:gd name="connsiteY2-86" fmla="*/ 0 h 10000"/>
                <a:gd name="connsiteX3-87" fmla="*/ 6776 w 10000"/>
                <a:gd name="connsiteY3-88" fmla="*/ 10000 h 10000"/>
                <a:gd name="connsiteX4-89" fmla="*/ 0 w 10000"/>
                <a:gd name="connsiteY4-90" fmla="*/ 9220 h 10000"/>
                <a:gd name="connsiteX0-91" fmla="*/ 0 w 10000"/>
                <a:gd name="connsiteY0-92" fmla="*/ 9499 h 10000"/>
                <a:gd name="connsiteX1-93" fmla="*/ 3965 w 10000"/>
                <a:gd name="connsiteY1-94" fmla="*/ 616 h 10000"/>
                <a:gd name="connsiteX2-95" fmla="*/ 10000 w 10000"/>
                <a:gd name="connsiteY2-96" fmla="*/ 0 h 10000"/>
                <a:gd name="connsiteX3-97" fmla="*/ 6776 w 10000"/>
                <a:gd name="connsiteY3-98" fmla="*/ 10000 h 10000"/>
                <a:gd name="connsiteX4-99" fmla="*/ 0 w 10000"/>
                <a:gd name="connsiteY4-100" fmla="*/ 9499 h 10000"/>
                <a:gd name="connsiteX0-101" fmla="*/ 0 w 10000"/>
                <a:gd name="connsiteY0-102" fmla="*/ 9499 h 10000"/>
                <a:gd name="connsiteX1-103" fmla="*/ 4601 w 10000"/>
                <a:gd name="connsiteY1-104" fmla="*/ 58 h 10000"/>
                <a:gd name="connsiteX2-105" fmla="*/ 10000 w 10000"/>
                <a:gd name="connsiteY2-106" fmla="*/ 0 h 10000"/>
                <a:gd name="connsiteX3-107" fmla="*/ 6776 w 10000"/>
                <a:gd name="connsiteY3-108" fmla="*/ 10000 h 10000"/>
                <a:gd name="connsiteX4-109" fmla="*/ 0 w 10000"/>
                <a:gd name="connsiteY4-110" fmla="*/ 9499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48000"/>
                  </a:schemeClr>
                </a:gs>
                <a:gs pos="0">
                  <a:schemeClr val="accent4">
                    <a:lumMod val="9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73000"/>
                  </a:schemeClr>
                </a:gs>
                <a:gs pos="0">
                  <a:schemeClr val="accent4">
                    <a:lumMod val="94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Flowchart: Data 6"/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-1" fmla="*/ 0 w 10000"/>
                <a:gd name="connsiteY0-2" fmla="*/ 12315 h 12315"/>
                <a:gd name="connsiteX1-3" fmla="*/ 2000 w 10000"/>
                <a:gd name="connsiteY1-4" fmla="*/ 0 h 12315"/>
                <a:gd name="connsiteX2-5" fmla="*/ 10000 w 10000"/>
                <a:gd name="connsiteY2-6" fmla="*/ 2315 h 12315"/>
                <a:gd name="connsiteX3-7" fmla="*/ 8000 w 10000"/>
                <a:gd name="connsiteY3-8" fmla="*/ 12315 h 12315"/>
                <a:gd name="connsiteX4-9" fmla="*/ 0 w 10000"/>
                <a:gd name="connsiteY4-10" fmla="*/ 12315 h 12315"/>
                <a:gd name="connsiteX0-11" fmla="*/ 0 w 10000"/>
                <a:gd name="connsiteY0-12" fmla="*/ 16614 h 16614"/>
                <a:gd name="connsiteX1-13" fmla="*/ 4728 w 10000"/>
                <a:gd name="connsiteY1-14" fmla="*/ 0 h 16614"/>
                <a:gd name="connsiteX2-15" fmla="*/ 10000 w 10000"/>
                <a:gd name="connsiteY2-16" fmla="*/ 6614 h 16614"/>
                <a:gd name="connsiteX3-17" fmla="*/ 8000 w 10000"/>
                <a:gd name="connsiteY3-18" fmla="*/ 16614 h 16614"/>
                <a:gd name="connsiteX4-19" fmla="*/ 0 w 10000"/>
                <a:gd name="connsiteY4-20" fmla="*/ 16614 h 16614"/>
                <a:gd name="connsiteX0-21" fmla="*/ 0 w 8016"/>
                <a:gd name="connsiteY0-22" fmla="*/ 5370 h 16614"/>
                <a:gd name="connsiteX1-23" fmla="*/ 2744 w 8016"/>
                <a:gd name="connsiteY1-24" fmla="*/ 0 h 16614"/>
                <a:gd name="connsiteX2-25" fmla="*/ 8016 w 8016"/>
                <a:gd name="connsiteY2-26" fmla="*/ 6614 h 16614"/>
                <a:gd name="connsiteX3-27" fmla="*/ 6016 w 8016"/>
                <a:gd name="connsiteY3-28" fmla="*/ 16614 h 16614"/>
                <a:gd name="connsiteX4-29" fmla="*/ 0 w 8016"/>
                <a:gd name="connsiteY4-30" fmla="*/ 5370 h 16614"/>
                <a:gd name="connsiteX0-31" fmla="*/ 0 w 9175"/>
                <a:gd name="connsiteY0-32" fmla="*/ 3431 h 10199"/>
                <a:gd name="connsiteX1-33" fmla="*/ 3423 w 9175"/>
                <a:gd name="connsiteY1-34" fmla="*/ 199 h 10199"/>
                <a:gd name="connsiteX2-35" fmla="*/ 9175 w 9175"/>
                <a:gd name="connsiteY2-36" fmla="*/ 0 h 10199"/>
                <a:gd name="connsiteX3-37" fmla="*/ 7505 w 9175"/>
                <a:gd name="connsiteY3-38" fmla="*/ 10199 h 10199"/>
                <a:gd name="connsiteX4-39" fmla="*/ 0 w 9175"/>
                <a:gd name="connsiteY4-40" fmla="*/ 3431 h 10199"/>
                <a:gd name="connsiteX0-41" fmla="*/ 0 w 10000"/>
                <a:gd name="connsiteY0-42" fmla="*/ 3364 h 3364"/>
                <a:gd name="connsiteX1-43" fmla="*/ 3731 w 10000"/>
                <a:gd name="connsiteY1-44" fmla="*/ 195 h 3364"/>
                <a:gd name="connsiteX2-45" fmla="*/ 10000 w 10000"/>
                <a:gd name="connsiteY2-46" fmla="*/ 0 h 3364"/>
                <a:gd name="connsiteX3-47" fmla="*/ 6831 w 10000"/>
                <a:gd name="connsiteY3-48" fmla="*/ 3169 h 3364"/>
                <a:gd name="connsiteX4-49" fmla="*/ 0 w 10000"/>
                <a:gd name="connsiteY4-50" fmla="*/ 3364 h 3364"/>
                <a:gd name="connsiteX0-51" fmla="*/ 0 w 10000"/>
                <a:gd name="connsiteY0-52" fmla="*/ 11741 h 11741"/>
                <a:gd name="connsiteX1-53" fmla="*/ 4068 w 10000"/>
                <a:gd name="connsiteY1-54" fmla="*/ 0 h 11741"/>
                <a:gd name="connsiteX2-55" fmla="*/ 10000 w 10000"/>
                <a:gd name="connsiteY2-56" fmla="*/ 1741 h 11741"/>
                <a:gd name="connsiteX3-57" fmla="*/ 6831 w 10000"/>
                <a:gd name="connsiteY3-58" fmla="*/ 11161 h 11741"/>
                <a:gd name="connsiteX4-59" fmla="*/ 0 w 10000"/>
                <a:gd name="connsiteY4-60" fmla="*/ 11741 h 11741"/>
                <a:gd name="connsiteX0-61" fmla="*/ 0 w 10000"/>
                <a:gd name="connsiteY0-62" fmla="*/ 10000 h 10000"/>
                <a:gd name="connsiteX1-63" fmla="*/ 4068 w 10000"/>
                <a:gd name="connsiteY1-64" fmla="*/ 580 h 10000"/>
                <a:gd name="connsiteX2-65" fmla="*/ 10000 w 10000"/>
                <a:gd name="connsiteY2-66" fmla="*/ 0 h 10000"/>
                <a:gd name="connsiteX3-67" fmla="*/ 6831 w 10000"/>
                <a:gd name="connsiteY3-68" fmla="*/ 9420 h 10000"/>
                <a:gd name="connsiteX4-69" fmla="*/ 0 w 10000"/>
                <a:gd name="connsiteY4-70" fmla="*/ 1000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99000">
                  <a:schemeClr val="accent4">
                    <a:lumMod val="17000"/>
                  </a:schemeClr>
                </a:gs>
                <a:gs pos="0">
                  <a:schemeClr val="accent4">
                    <a:lumMod val="78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62000"/>
                  </a:schemeClr>
                </a:gs>
                <a:gs pos="44000">
                  <a:schemeClr val="accent4">
                    <a:lumMod val="8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773846" y="2227353"/>
            <a:ext cx="4660036" cy="853045"/>
            <a:chOff x="6372201" y="2011203"/>
            <a:chExt cx="2736305" cy="853045"/>
          </a:xfrm>
        </p:grpSpPr>
        <p:sp>
          <p:nvSpPr>
            <p:cNvPr id="18" name="TextBox 17"/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818285" y="2236876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695370" y="4390152"/>
            <a:ext cx="5112000" cy="9524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856040" y="3535879"/>
            <a:ext cx="4660036" cy="853045"/>
            <a:chOff x="6372201" y="2011203"/>
            <a:chExt cx="2736305" cy="853045"/>
          </a:xfrm>
        </p:grpSpPr>
        <p:sp>
          <p:nvSpPr>
            <p:cNvPr id="23" name="TextBox 22"/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901585" y="3545404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778671" y="5698679"/>
            <a:ext cx="5112000" cy="9524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938233" y="4844407"/>
            <a:ext cx="4660036" cy="853045"/>
            <a:chOff x="6372201" y="2011203"/>
            <a:chExt cx="2736305" cy="853045"/>
          </a:xfrm>
        </p:grpSpPr>
        <p:sp>
          <p:nvSpPr>
            <p:cNvPr id="28" name="TextBox 27"/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990856" y="4853931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ounded Rectangle 5"/>
          <p:cNvSpPr/>
          <p:nvPr/>
        </p:nvSpPr>
        <p:spPr>
          <a:xfrm flipH="1">
            <a:off x="2122372" y="3825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/>
          <p:cNvSpPr/>
          <p:nvPr/>
        </p:nvSpPr>
        <p:spPr>
          <a:xfrm>
            <a:off x="3080536" y="250435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/>
          <p:cNvSpPr/>
          <p:nvPr/>
        </p:nvSpPr>
        <p:spPr>
          <a:xfrm>
            <a:off x="1209331" y="51528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57"/>
          <p:cNvSpPr/>
          <p:nvPr/>
        </p:nvSpPr>
        <p:spPr>
          <a:xfrm rot="21060000">
            <a:off x="7113243" y="5253840"/>
            <a:ext cx="4436851" cy="662258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-1" fmla="*/ 0 w 7946571"/>
              <a:gd name="connsiteY0-2" fmla="*/ 489858 h 957943"/>
              <a:gd name="connsiteX1-3" fmla="*/ 1665514 w 7946571"/>
              <a:gd name="connsiteY1-4" fmla="*/ 957943 h 957943"/>
              <a:gd name="connsiteX2-5" fmla="*/ 7946571 w 7946571"/>
              <a:gd name="connsiteY2-6" fmla="*/ 43543 h 957943"/>
              <a:gd name="connsiteX3-7" fmla="*/ 5878285 w 7946571"/>
              <a:gd name="connsiteY3-8" fmla="*/ 0 h 957943"/>
              <a:gd name="connsiteX4-9" fmla="*/ 0 w 7946571"/>
              <a:gd name="connsiteY4-10" fmla="*/ 489858 h 957943"/>
              <a:gd name="connsiteX0-11" fmla="*/ 0 w 7946571"/>
              <a:gd name="connsiteY0-12" fmla="*/ 489858 h 833119"/>
              <a:gd name="connsiteX1-13" fmla="*/ 1799254 w 7946571"/>
              <a:gd name="connsiteY1-14" fmla="*/ 833119 h 833119"/>
              <a:gd name="connsiteX2-15" fmla="*/ 7946571 w 7946571"/>
              <a:gd name="connsiteY2-16" fmla="*/ 43543 h 833119"/>
              <a:gd name="connsiteX3-17" fmla="*/ 5878285 w 7946571"/>
              <a:gd name="connsiteY3-18" fmla="*/ 0 h 833119"/>
              <a:gd name="connsiteX4-19" fmla="*/ 0 w 7946571"/>
              <a:gd name="connsiteY4-20" fmla="*/ 489858 h 833119"/>
              <a:gd name="connsiteX0-21" fmla="*/ 0 w 7946571"/>
              <a:gd name="connsiteY0-22" fmla="*/ 489858 h 895531"/>
              <a:gd name="connsiteX1-23" fmla="*/ 1781423 w 7946571"/>
              <a:gd name="connsiteY1-24" fmla="*/ 895531 h 895531"/>
              <a:gd name="connsiteX2-25" fmla="*/ 7946571 w 7946571"/>
              <a:gd name="connsiteY2-26" fmla="*/ 43543 h 895531"/>
              <a:gd name="connsiteX3-27" fmla="*/ 5878285 w 7946571"/>
              <a:gd name="connsiteY3-28" fmla="*/ 0 h 895531"/>
              <a:gd name="connsiteX4-29" fmla="*/ 0 w 7946571"/>
              <a:gd name="connsiteY4-30" fmla="*/ 489858 h 895531"/>
              <a:gd name="connsiteX0-31" fmla="*/ 0 w 7946571"/>
              <a:gd name="connsiteY0-32" fmla="*/ 489858 h 833119"/>
              <a:gd name="connsiteX1-33" fmla="*/ 2031070 w 7946571"/>
              <a:gd name="connsiteY1-34" fmla="*/ 833119 h 833119"/>
              <a:gd name="connsiteX2-35" fmla="*/ 7946571 w 7946571"/>
              <a:gd name="connsiteY2-36" fmla="*/ 43543 h 833119"/>
              <a:gd name="connsiteX3-37" fmla="*/ 5878285 w 7946571"/>
              <a:gd name="connsiteY3-38" fmla="*/ 0 h 833119"/>
              <a:gd name="connsiteX4-39" fmla="*/ 0 w 7946571"/>
              <a:gd name="connsiteY4-40" fmla="*/ 489858 h 833119"/>
              <a:gd name="connsiteX0-41" fmla="*/ 0 w 7946571"/>
              <a:gd name="connsiteY0-42" fmla="*/ 489858 h 850326"/>
              <a:gd name="connsiteX1-43" fmla="*/ 2031070 w 7946571"/>
              <a:gd name="connsiteY1-44" fmla="*/ 833119 h 850326"/>
              <a:gd name="connsiteX2-45" fmla="*/ 2181428 w 7946571"/>
              <a:gd name="connsiteY2-46" fmla="*/ 799114 h 850326"/>
              <a:gd name="connsiteX3-47" fmla="*/ 7946571 w 7946571"/>
              <a:gd name="connsiteY3-48" fmla="*/ 43543 h 850326"/>
              <a:gd name="connsiteX4-49" fmla="*/ 5878285 w 7946571"/>
              <a:gd name="connsiteY4-50" fmla="*/ 0 h 850326"/>
              <a:gd name="connsiteX5-51" fmla="*/ 0 w 7946571"/>
              <a:gd name="connsiteY5-52" fmla="*/ 489858 h 850326"/>
              <a:gd name="connsiteX0-53" fmla="*/ 0 w 7946571"/>
              <a:gd name="connsiteY0-54" fmla="*/ 489858 h 863871"/>
              <a:gd name="connsiteX1-55" fmla="*/ 2031070 w 7946571"/>
              <a:gd name="connsiteY1-56" fmla="*/ 833119 h 863871"/>
              <a:gd name="connsiteX2-57" fmla="*/ 2199260 w 7946571"/>
              <a:gd name="connsiteY2-58" fmla="*/ 843694 h 863871"/>
              <a:gd name="connsiteX3-59" fmla="*/ 7946571 w 7946571"/>
              <a:gd name="connsiteY3-60" fmla="*/ 43543 h 863871"/>
              <a:gd name="connsiteX4-61" fmla="*/ 5878285 w 7946571"/>
              <a:gd name="connsiteY4-62" fmla="*/ 0 h 863871"/>
              <a:gd name="connsiteX5-63" fmla="*/ 0 w 7946571"/>
              <a:gd name="connsiteY5-64" fmla="*/ 489858 h 863871"/>
              <a:gd name="connsiteX0-65" fmla="*/ 0 w 7679092"/>
              <a:gd name="connsiteY0-66" fmla="*/ 489858 h 863871"/>
              <a:gd name="connsiteX1-67" fmla="*/ 2031070 w 7679092"/>
              <a:gd name="connsiteY1-68" fmla="*/ 833119 h 863871"/>
              <a:gd name="connsiteX2-69" fmla="*/ 2199260 w 7679092"/>
              <a:gd name="connsiteY2-70" fmla="*/ 843694 h 863871"/>
              <a:gd name="connsiteX3-71" fmla="*/ 7679092 w 7679092"/>
              <a:gd name="connsiteY3-72" fmla="*/ 212947 h 863871"/>
              <a:gd name="connsiteX4-73" fmla="*/ 5878285 w 7679092"/>
              <a:gd name="connsiteY4-74" fmla="*/ 0 h 863871"/>
              <a:gd name="connsiteX5-75" fmla="*/ 0 w 7679092"/>
              <a:gd name="connsiteY5-76" fmla="*/ 489858 h 863871"/>
              <a:gd name="connsiteX0-77" fmla="*/ 0 w 7982235"/>
              <a:gd name="connsiteY0-78" fmla="*/ 489858 h 863871"/>
              <a:gd name="connsiteX1-79" fmla="*/ 2031070 w 7982235"/>
              <a:gd name="connsiteY1-80" fmla="*/ 833119 h 863871"/>
              <a:gd name="connsiteX2-81" fmla="*/ 2199260 w 7982235"/>
              <a:gd name="connsiteY2-82" fmla="*/ 843694 h 863871"/>
              <a:gd name="connsiteX3-83" fmla="*/ 7982235 w 7982235"/>
              <a:gd name="connsiteY3-84" fmla="*/ 132702 h 863871"/>
              <a:gd name="connsiteX4-85" fmla="*/ 5878285 w 7982235"/>
              <a:gd name="connsiteY4-86" fmla="*/ 0 h 863871"/>
              <a:gd name="connsiteX5-87" fmla="*/ 0 w 7982235"/>
              <a:gd name="connsiteY5-88" fmla="*/ 489858 h 863871"/>
              <a:gd name="connsiteX0-89" fmla="*/ 0 w 8035731"/>
              <a:gd name="connsiteY0-90" fmla="*/ 489858 h 863871"/>
              <a:gd name="connsiteX1-91" fmla="*/ 2031070 w 8035731"/>
              <a:gd name="connsiteY1-92" fmla="*/ 833119 h 863871"/>
              <a:gd name="connsiteX2-93" fmla="*/ 2199260 w 8035731"/>
              <a:gd name="connsiteY2-94" fmla="*/ 843694 h 863871"/>
              <a:gd name="connsiteX3-95" fmla="*/ 8035731 w 8035731"/>
              <a:gd name="connsiteY3-96" fmla="*/ 34627 h 863871"/>
              <a:gd name="connsiteX4-97" fmla="*/ 5878285 w 8035731"/>
              <a:gd name="connsiteY4-98" fmla="*/ 0 h 863871"/>
              <a:gd name="connsiteX5-99" fmla="*/ 0 w 8035731"/>
              <a:gd name="connsiteY5-100" fmla="*/ 489858 h 863871"/>
              <a:gd name="connsiteX0-101" fmla="*/ 0 w 8026816"/>
              <a:gd name="connsiteY0-102" fmla="*/ 489858 h 863871"/>
              <a:gd name="connsiteX1-103" fmla="*/ 2031070 w 8026816"/>
              <a:gd name="connsiteY1-104" fmla="*/ 833119 h 863871"/>
              <a:gd name="connsiteX2-105" fmla="*/ 2199260 w 8026816"/>
              <a:gd name="connsiteY2-106" fmla="*/ 843694 h 863871"/>
              <a:gd name="connsiteX3-107" fmla="*/ 8026816 w 8026816"/>
              <a:gd name="connsiteY3-108" fmla="*/ 284275 h 863871"/>
              <a:gd name="connsiteX4-109" fmla="*/ 5878285 w 8026816"/>
              <a:gd name="connsiteY4-110" fmla="*/ 0 h 863871"/>
              <a:gd name="connsiteX5-111" fmla="*/ 0 w 8026816"/>
              <a:gd name="connsiteY5-112" fmla="*/ 489858 h 863871"/>
              <a:gd name="connsiteX0-113" fmla="*/ 0 w 8026816"/>
              <a:gd name="connsiteY0-114" fmla="*/ 489858 h 863871"/>
              <a:gd name="connsiteX1-115" fmla="*/ 2031070 w 8026816"/>
              <a:gd name="connsiteY1-116" fmla="*/ 833119 h 863871"/>
              <a:gd name="connsiteX2-117" fmla="*/ 2199260 w 8026816"/>
              <a:gd name="connsiteY2-118" fmla="*/ 843694 h 863871"/>
              <a:gd name="connsiteX3-119" fmla="*/ 8026816 w 8026816"/>
              <a:gd name="connsiteY3-120" fmla="*/ 177283 h 863871"/>
              <a:gd name="connsiteX4-121" fmla="*/ 5878285 w 8026816"/>
              <a:gd name="connsiteY4-122" fmla="*/ 0 h 863871"/>
              <a:gd name="connsiteX5-123" fmla="*/ 0 w 8026816"/>
              <a:gd name="connsiteY5-124" fmla="*/ 489858 h 863871"/>
              <a:gd name="connsiteX0-125" fmla="*/ 0 w 7242209"/>
              <a:gd name="connsiteY0-126" fmla="*/ 489858 h 863871"/>
              <a:gd name="connsiteX1-127" fmla="*/ 2031070 w 7242209"/>
              <a:gd name="connsiteY1-128" fmla="*/ 833119 h 863871"/>
              <a:gd name="connsiteX2-129" fmla="*/ 2199260 w 7242209"/>
              <a:gd name="connsiteY2-130" fmla="*/ 843694 h 863871"/>
              <a:gd name="connsiteX3-131" fmla="*/ 7242209 w 7242209"/>
              <a:gd name="connsiteY3-132" fmla="*/ 177283 h 863871"/>
              <a:gd name="connsiteX4-133" fmla="*/ 5878285 w 7242209"/>
              <a:gd name="connsiteY4-134" fmla="*/ 0 h 863871"/>
              <a:gd name="connsiteX5-135" fmla="*/ 0 w 7242209"/>
              <a:gd name="connsiteY5-136" fmla="*/ 489858 h 863871"/>
              <a:gd name="connsiteX0-137" fmla="*/ 0 w 7215461"/>
              <a:gd name="connsiteY0-138" fmla="*/ 489858 h 863871"/>
              <a:gd name="connsiteX1-139" fmla="*/ 2031070 w 7215461"/>
              <a:gd name="connsiteY1-140" fmla="*/ 833119 h 863871"/>
              <a:gd name="connsiteX2-141" fmla="*/ 2199260 w 7215461"/>
              <a:gd name="connsiteY2-142" fmla="*/ 843694 h 863871"/>
              <a:gd name="connsiteX3-143" fmla="*/ 7215461 w 7215461"/>
              <a:gd name="connsiteY3-144" fmla="*/ 328854 h 863871"/>
              <a:gd name="connsiteX4-145" fmla="*/ 5878285 w 7215461"/>
              <a:gd name="connsiteY4-146" fmla="*/ 0 h 863871"/>
              <a:gd name="connsiteX5-147" fmla="*/ 0 w 7215461"/>
              <a:gd name="connsiteY5-148" fmla="*/ 489858 h 863871"/>
              <a:gd name="connsiteX0-149" fmla="*/ 0 w 7215461"/>
              <a:gd name="connsiteY0-150" fmla="*/ 596850 h 970863"/>
              <a:gd name="connsiteX1-151" fmla="*/ 2031070 w 7215461"/>
              <a:gd name="connsiteY1-152" fmla="*/ 940111 h 970863"/>
              <a:gd name="connsiteX2-153" fmla="*/ 2199260 w 7215461"/>
              <a:gd name="connsiteY2-154" fmla="*/ 950686 h 970863"/>
              <a:gd name="connsiteX3-155" fmla="*/ 7215461 w 7215461"/>
              <a:gd name="connsiteY3-156" fmla="*/ 435846 h 970863"/>
              <a:gd name="connsiteX4-157" fmla="*/ 5628637 w 7215461"/>
              <a:gd name="connsiteY4-158" fmla="*/ 0 h 970863"/>
              <a:gd name="connsiteX5-159" fmla="*/ 0 w 7215461"/>
              <a:gd name="connsiteY5-160" fmla="*/ 596850 h 970863"/>
              <a:gd name="connsiteX0-161" fmla="*/ 0 w 7063889"/>
              <a:gd name="connsiteY0-162" fmla="*/ 596850 h 970863"/>
              <a:gd name="connsiteX1-163" fmla="*/ 2031070 w 7063889"/>
              <a:gd name="connsiteY1-164" fmla="*/ 940111 h 970863"/>
              <a:gd name="connsiteX2-165" fmla="*/ 2199260 w 7063889"/>
              <a:gd name="connsiteY2-166" fmla="*/ 950686 h 970863"/>
              <a:gd name="connsiteX3-167" fmla="*/ 7063889 w 7063889"/>
              <a:gd name="connsiteY3-168" fmla="*/ 355603 h 970863"/>
              <a:gd name="connsiteX4-169" fmla="*/ 5628637 w 7063889"/>
              <a:gd name="connsiteY4-170" fmla="*/ 0 h 970863"/>
              <a:gd name="connsiteX5-171" fmla="*/ 0 w 7063889"/>
              <a:gd name="connsiteY5-172" fmla="*/ 596850 h 970863"/>
              <a:gd name="connsiteX0-173" fmla="*/ 0 w 6921233"/>
              <a:gd name="connsiteY0-174" fmla="*/ 596850 h 970863"/>
              <a:gd name="connsiteX1-175" fmla="*/ 2031070 w 6921233"/>
              <a:gd name="connsiteY1-176" fmla="*/ 940111 h 970863"/>
              <a:gd name="connsiteX2-177" fmla="*/ 2199260 w 6921233"/>
              <a:gd name="connsiteY2-178" fmla="*/ 950686 h 970863"/>
              <a:gd name="connsiteX3-179" fmla="*/ 6921233 w 6921233"/>
              <a:gd name="connsiteY3-180" fmla="*/ 302106 h 970863"/>
              <a:gd name="connsiteX4-181" fmla="*/ 5628637 w 6921233"/>
              <a:gd name="connsiteY4-182" fmla="*/ 0 h 970863"/>
              <a:gd name="connsiteX5-183" fmla="*/ 0 w 6921233"/>
              <a:gd name="connsiteY5-184" fmla="*/ 596850 h 970863"/>
              <a:gd name="connsiteX0-185" fmla="*/ 0 w 6921233"/>
              <a:gd name="connsiteY0-186" fmla="*/ 659262 h 1033275"/>
              <a:gd name="connsiteX1-187" fmla="*/ 2031070 w 6921233"/>
              <a:gd name="connsiteY1-188" fmla="*/ 1002523 h 1033275"/>
              <a:gd name="connsiteX2-189" fmla="*/ 2199260 w 6921233"/>
              <a:gd name="connsiteY2-190" fmla="*/ 1013098 h 1033275"/>
              <a:gd name="connsiteX3-191" fmla="*/ 6921233 w 6921233"/>
              <a:gd name="connsiteY3-192" fmla="*/ 364518 h 1033275"/>
              <a:gd name="connsiteX4-193" fmla="*/ 5468149 w 6921233"/>
              <a:gd name="connsiteY4-194" fmla="*/ 0 h 1033275"/>
              <a:gd name="connsiteX5-195" fmla="*/ 0 w 6921233"/>
              <a:gd name="connsiteY5-196" fmla="*/ 659262 h 1033275"/>
              <a:gd name="connsiteX0-197" fmla="*/ 0 w 6921233"/>
              <a:gd name="connsiteY0-198" fmla="*/ 489858 h 863871"/>
              <a:gd name="connsiteX1-199" fmla="*/ 2031070 w 6921233"/>
              <a:gd name="connsiteY1-200" fmla="*/ 833119 h 863871"/>
              <a:gd name="connsiteX2-201" fmla="*/ 2199260 w 6921233"/>
              <a:gd name="connsiteY2-202" fmla="*/ 843694 h 863871"/>
              <a:gd name="connsiteX3-203" fmla="*/ 6921233 w 6921233"/>
              <a:gd name="connsiteY3-204" fmla="*/ 195114 h 863871"/>
              <a:gd name="connsiteX4-205" fmla="*/ 5280914 w 6921233"/>
              <a:gd name="connsiteY4-206" fmla="*/ 0 h 863871"/>
              <a:gd name="connsiteX5-207" fmla="*/ 0 w 6921233"/>
              <a:gd name="connsiteY5-208" fmla="*/ 489858 h 863871"/>
              <a:gd name="connsiteX0-209" fmla="*/ 0 w 6921233"/>
              <a:gd name="connsiteY0-210" fmla="*/ 579018 h 953031"/>
              <a:gd name="connsiteX1-211" fmla="*/ 2031070 w 6921233"/>
              <a:gd name="connsiteY1-212" fmla="*/ 922279 h 953031"/>
              <a:gd name="connsiteX2-213" fmla="*/ 2199260 w 6921233"/>
              <a:gd name="connsiteY2-214" fmla="*/ 932854 h 953031"/>
              <a:gd name="connsiteX3-215" fmla="*/ 6921233 w 6921233"/>
              <a:gd name="connsiteY3-216" fmla="*/ 284274 h 953031"/>
              <a:gd name="connsiteX4-217" fmla="*/ 5156091 w 6921233"/>
              <a:gd name="connsiteY4-218" fmla="*/ 0 h 953031"/>
              <a:gd name="connsiteX5-219" fmla="*/ 0 w 6921233"/>
              <a:gd name="connsiteY5-220" fmla="*/ 579018 h 953031"/>
              <a:gd name="connsiteX0-221" fmla="*/ 0 w 6921233"/>
              <a:gd name="connsiteY0-222" fmla="*/ 489858 h 863871"/>
              <a:gd name="connsiteX1-223" fmla="*/ 2031070 w 6921233"/>
              <a:gd name="connsiteY1-224" fmla="*/ 833119 h 863871"/>
              <a:gd name="connsiteX2-225" fmla="*/ 2199260 w 6921233"/>
              <a:gd name="connsiteY2-226" fmla="*/ 843694 h 863871"/>
              <a:gd name="connsiteX3-227" fmla="*/ 6921233 w 6921233"/>
              <a:gd name="connsiteY3-228" fmla="*/ 195114 h 863871"/>
              <a:gd name="connsiteX4-229" fmla="*/ 5004519 w 6921233"/>
              <a:gd name="connsiteY4-230" fmla="*/ 0 h 863871"/>
              <a:gd name="connsiteX5-231" fmla="*/ 0 w 6921233"/>
              <a:gd name="connsiteY5-232" fmla="*/ 489858 h 863871"/>
              <a:gd name="connsiteX0-233" fmla="*/ 0 w 6921233"/>
              <a:gd name="connsiteY0-234" fmla="*/ 516606 h 890619"/>
              <a:gd name="connsiteX1-235" fmla="*/ 2031070 w 6921233"/>
              <a:gd name="connsiteY1-236" fmla="*/ 859867 h 890619"/>
              <a:gd name="connsiteX2-237" fmla="*/ 2199260 w 6921233"/>
              <a:gd name="connsiteY2-238" fmla="*/ 870442 h 890619"/>
              <a:gd name="connsiteX3-239" fmla="*/ 6921233 w 6921233"/>
              <a:gd name="connsiteY3-240" fmla="*/ 221862 h 890619"/>
              <a:gd name="connsiteX4-241" fmla="*/ 4835116 w 6921233"/>
              <a:gd name="connsiteY4-242" fmla="*/ 0 h 890619"/>
              <a:gd name="connsiteX5-243" fmla="*/ 0 w 6921233"/>
              <a:gd name="connsiteY5-244" fmla="*/ 516606 h 890619"/>
              <a:gd name="connsiteX0-245" fmla="*/ 0 w 7028224"/>
              <a:gd name="connsiteY0-246" fmla="*/ 516606 h 890619"/>
              <a:gd name="connsiteX1-247" fmla="*/ 2031070 w 7028224"/>
              <a:gd name="connsiteY1-248" fmla="*/ 859867 h 890619"/>
              <a:gd name="connsiteX2-249" fmla="*/ 2199260 w 7028224"/>
              <a:gd name="connsiteY2-250" fmla="*/ 870442 h 890619"/>
              <a:gd name="connsiteX3-251" fmla="*/ 7028224 w 7028224"/>
              <a:gd name="connsiteY3-252" fmla="*/ 150534 h 890619"/>
              <a:gd name="connsiteX4-253" fmla="*/ 4835116 w 7028224"/>
              <a:gd name="connsiteY4-254" fmla="*/ 0 h 890619"/>
              <a:gd name="connsiteX5-255" fmla="*/ 0 w 7028224"/>
              <a:gd name="connsiteY5-256" fmla="*/ 516606 h 890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51" y="connsiteY5-52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0" y="0"/>
            <a:ext cx="32990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Rectangle 60"/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TextBox 61"/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Example Text :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/>
              </a:solidFill>
              <a:ea typeface="方正舒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 Create</a:t>
            </a:r>
            <a:endParaRPr lang="en-US" altLang="ko-KR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ectangle 64"/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ectangle 65"/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그룹 6"/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68" name="TextBox 67"/>
            <p:cNvSpPr txBox="1"/>
            <p:nvPr/>
          </p:nvSpPr>
          <p:spPr>
            <a:xfrm>
              <a:off x="5735185" y="674821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方正舒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0" name="Oval 69"/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1" name="그룹 5"/>
          <p:cNvGrpSpPr/>
          <p:nvPr/>
        </p:nvGrpSpPr>
        <p:grpSpPr>
          <a:xfrm>
            <a:off x="5735186" y="2174522"/>
            <a:ext cx="5266798" cy="1004840"/>
            <a:chOff x="5735185" y="2193979"/>
            <a:chExt cx="5266798" cy="1004840"/>
          </a:xfrm>
        </p:grpSpPr>
        <p:sp>
          <p:nvSpPr>
            <p:cNvPr id="72" name="TextBox 71"/>
            <p:cNvSpPr txBox="1"/>
            <p:nvPr/>
          </p:nvSpPr>
          <p:spPr>
            <a:xfrm>
              <a:off x="5735185" y="2193979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735185" y="2552488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方正舒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Oval 73"/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5" name="그룹 4"/>
          <p:cNvGrpSpPr/>
          <p:nvPr/>
        </p:nvGrpSpPr>
        <p:grpSpPr>
          <a:xfrm>
            <a:off x="5735186" y="3703406"/>
            <a:ext cx="5266798" cy="1004840"/>
            <a:chOff x="5735185" y="3713135"/>
            <a:chExt cx="5266798" cy="1004840"/>
          </a:xfrm>
        </p:grpSpPr>
        <p:sp>
          <p:nvSpPr>
            <p:cNvPr id="76" name="TextBox 75"/>
            <p:cNvSpPr txBox="1"/>
            <p:nvPr/>
          </p:nvSpPr>
          <p:spPr>
            <a:xfrm>
              <a:off x="5735185" y="3713135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35185" y="4071644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方正舒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9" name="그룹 1"/>
          <p:cNvGrpSpPr/>
          <p:nvPr/>
        </p:nvGrpSpPr>
        <p:grpSpPr>
          <a:xfrm>
            <a:off x="5735186" y="5232292"/>
            <a:ext cx="5266798" cy="1004840"/>
            <a:chOff x="5735185" y="5232291"/>
            <a:chExt cx="5266798" cy="1004840"/>
          </a:xfrm>
        </p:grpSpPr>
        <p:sp>
          <p:nvSpPr>
            <p:cNvPr id="80" name="TextBox 79"/>
            <p:cNvSpPr txBox="1"/>
            <p:nvPr/>
          </p:nvSpPr>
          <p:spPr>
            <a:xfrm>
              <a:off x="5735185" y="5232291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735187" y="5590800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方正舒体" panose="02010601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2" name="Oval 81"/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9"/>
          <p:cNvSpPr/>
          <p:nvPr/>
        </p:nvSpPr>
        <p:spPr>
          <a:xfrm>
            <a:off x="4826058" y="552898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Rounded Rectangle 5"/>
          <p:cNvSpPr/>
          <p:nvPr/>
        </p:nvSpPr>
        <p:spPr>
          <a:xfrm flipH="1">
            <a:off x="4763839" y="40189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5" name="Round Same Side Corner Rectangle 11"/>
          <p:cNvSpPr>
            <a:spLocks noChangeAspect="1"/>
          </p:cNvSpPr>
          <p:nvPr/>
        </p:nvSpPr>
        <p:spPr>
          <a:xfrm rot="9900000">
            <a:off x="4830289" y="24834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Rounded Rectangle 27"/>
          <p:cNvSpPr/>
          <p:nvPr/>
        </p:nvSpPr>
        <p:spPr>
          <a:xfrm>
            <a:off x="4793511" y="100414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L-Shape 96"/>
          <p:cNvSpPr/>
          <p:nvPr/>
        </p:nvSpPr>
        <p:spPr>
          <a:xfrm>
            <a:off x="149455" y="5905728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/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/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/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/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/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/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/>
          <p:cNvSpPr txBox="1"/>
          <p:nvPr/>
        </p:nvSpPr>
        <p:spPr>
          <a:xfrm>
            <a:off x="846765" y="635634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Portfolio 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6765" y="44680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직사각형 117"/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/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/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65"/>
          </p:nvPr>
        </p:nvSpPr>
        <p:spPr/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/>
          <p:cNvSpPr/>
          <p:nvPr/>
        </p:nvSpPr>
        <p:spPr>
          <a:xfrm>
            <a:off x="-3144" y="-17143"/>
            <a:ext cx="4207345" cy="6875143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4" name="Freeform: Shape 53"/>
          <p:cNvSpPr/>
          <p:nvPr/>
        </p:nvSpPr>
        <p:spPr>
          <a:xfrm>
            <a:off x="-3144" y="-17143"/>
            <a:ext cx="4054919" cy="6875143"/>
          </a:xfrm>
          <a:custGeom>
            <a:avLst/>
            <a:gdLst>
              <a:gd name="connsiteX0" fmla="*/ 0 w 6082378"/>
              <a:gd name="connsiteY0" fmla="*/ 0 h 10312714"/>
              <a:gd name="connsiteX1" fmla="*/ 2737357 w 6082378"/>
              <a:gd name="connsiteY1" fmla="*/ 0 h 10312714"/>
              <a:gd name="connsiteX2" fmla="*/ 3040876 w 6082378"/>
              <a:gd name="connsiteY2" fmla="*/ 162300 h 10312714"/>
              <a:gd name="connsiteX3" fmla="*/ 5267253 w 6082378"/>
              <a:gd name="connsiteY3" fmla="*/ 2387867 h 10312714"/>
              <a:gd name="connsiteX4" fmla="*/ 5267789 w 6082378"/>
              <a:gd name="connsiteY4" fmla="*/ 8469286 h 10312714"/>
              <a:gd name="connsiteX5" fmla="*/ 3696850 w 6082378"/>
              <a:gd name="connsiteY5" fmla="*/ 10258281 h 10312714"/>
              <a:gd name="connsiteX6" fmla="*/ 3620706 w 6082378"/>
              <a:gd name="connsiteY6" fmla="*/ 10312714 h 10312714"/>
              <a:gd name="connsiteX7" fmla="*/ 909 w 608237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378" h="10312714">
                <a:moveTo>
                  <a:pt x="0" y="0"/>
                </a:moveTo>
                <a:lnTo>
                  <a:pt x="2737357" y="0"/>
                </a:lnTo>
                <a:lnTo>
                  <a:pt x="3040876" y="162300"/>
                </a:lnTo>
                <a:cubicBezTo>
                  <a:pt x="3950284" y="687089"/>
                  <a:pt x="4723932" y="1447135"/>
                  <a:pt x="5267253" y="2387867"/>
                </a:cubicBezTo>
                <a:cubicBezTo>
                  <a:pt x="6353896" y="4269332"/>
                  <a:pt x="6354100" y="6587629"/>
                  <a:pt x="5267789" y="8469286"/>
                </a:cubicBezTo>
                <a:cubicBezTo>
                  <a:pt x="4860423" y="9174907"/>
                  <a:pt x="4323479" y="9778915"/>
                  <a:pt x="3696850" y="10258281"/>
                </a:cubicBezTo>
                <a:lnTo>
                  <a:pt x="3620706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5" name="Freeform: Shape 54"/>
          <p:cNvSpPr/>
          <p:nvPr/>
        </p:nvSpPr>
        <p:spPr>
          <a:xfrm>
            <a:off x="-3144" y="-17143"/>
            <a:ext cx="3902487" cy="6875143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Freeform: Shape 56"/>
          <p:cNvSpPr/>
          <p:nvPr/>
        </p:nvSpPr>
        <p:spPr>
          <a:xfrm>
            <a:off x="-3144" y="-17143"/>
            <a:ext cx="3750060" cy="6875143"/>
          </a:xfrm>
          <a:custGeom>
            <a:avLst/>
            <a:gdLst>
              <a:gd name="connsiteX0" fmla="*/ 0 w 5625090"/>
              <a:gd name="connsiteY0" fmla="*/ 0 h 10312714"/>
              <a:gd name="connsiteX1" fmla="*/ 1570228 w 5625090"/>
              <a:gd name="connsiteY1" fmla="*/ 0 h 10312714"/>
              <a:gd name="connsiteX2" fmla="*/ 1817757 w 5625090"/>
              <a:gd name="connsiteY2" fmla="*/ 75589 h 10312714"/>
              <a:gd name="connsiteX3" fmla="*/ 4871253 w 5625090"/>
              <a:gd name="connsiteY3" fmla="*/ 2585369 h 10312714"/>
              <a:gd name="connsiteX4" fmla="*/ 4871749 w 5625090"/>
              <a:gd name="connsiteY4" fmla="*/ 8209538 h 10312714"/>
              <a:gd name="connsiteX5" fmla="*/ 2813132 w 5625090"/>
              <a:gd name="connsiteY5" fmla="*/ 10268133 h 10312714"/>
              <a:gd name="connsiteX6" fmla="*/ 2729795 w 5625090"/>
              <a:gd name="connsiteY6" fmla="*/ 10312714 h 10312714"/>
              <a:gd name="connsiteX7" fmla="*/ 910 w 562509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90" h="10312714">
                <a:moveTo>
                  <a:pt x="0" y="0"/>
                </a:moveTo>
                <a:lnTo>
                  <a:pt x="1570228" y="0"/>
                </a:lnTo>
                <a:lnTo>
                  <a:pt x="1817757" y="75589"/>
                </a:lnTo>
                <a:cubicBezTo>
                  <a:pt x="3086740" y="508792"/>
                  <a:pt x="4180357" y="1389118"/>
                  <a:pt x="4871253" y="2585369"/>
                </a:cubicBezTo>
                <a:cubicBezTo>
                  <a:pt x="5876193" y="4325371"/>
                  <a:pt x="5876382" y="6469359"/>
                  <a:pt x="4871749" y="8209538"/>
                </a:cubicBezTo>
                <a:cubicBezTo>
                  <a:pt x="4369433" y="9079628"/>
                  <a:pt x="3654077" y="9782654"/>
                  <a:pt x="2813132" y="10268133"/>
                </a:cubicBezTo>
                <a:lnTo>
                  <a:pt x="2729795" y="10312714"/>
                </a:lnTo>
                <a:lnTo>
                  <a:pt x="910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070648" y="253998"/>
            <a:ext cx="48681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1959" y="1585055"/>
            <a:ext cx="5721571" cy="972501"/>
            <a:chOff x="4818251" y="1294425"/>
            <a:chExt cx="5721570" cy="972501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方正舒体" panose="02010601030101010101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anose="020B0604020202020204" pitchFamily="34" charset="0"/>
                </a:rPr>
                <a:t>01</a:t>
              </a:r>
              <a:endParaRPr lang="ko-KR" altLang="en-US" sz="3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0" y="502920"/>
            <a:ext cx="2280497" cy="6015582"/>
          </a:xfrm>
          <a:prstGeom prst="rect">
            <a:avLst/>
          </a:prstGeom>
        </p:spPr>
      </p:pic>
      <p:sp>
        <p:nvSpPr>
          <p:cNvPr id="5" name="Freeform: Shape 4"/>
          <p:cNvSpPr/>
          <p:nvPr/>
        </p:nvSpPr>
        <p:spPr>
          <a:xfrm>
            <a:off x="2180112" y="-10885"/>
            <a:ext cx="3404489" cy="2221398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-1" fmla="*/ 0 w 5531005"/>
              <a:gd name="connsiteY0-2" fmla="*/ 0 h 2720177"/>
              <a:gd name="connsiteX1-3" fmla="*/ 2787805 w 5531005"/>
              <a:gd name="connsiteY1-4" fmla="*/ 2720177 h 2720177"/>
              <a:gd name="connsiteX2-5" fmla="*/ 5531005 w 5531005"/>
              <a:gd name="connsiteY2-6" fmla="*/ 2720177 h 2720177"/>
              <a:gd name="connsiteX0-7" fmla="*/ 0 w 5531005"/>
              <a:gd name="connsiteY0-8" fmla="*/ 0 h 2720177"/>
              <a:gd name="connsiteX1-9" fmla="*/ 2787805 w 5531005"/>
              <a:gd name="connsiteY1-10" fmla="*/ 2720177 h 2720177"/>
              <a:gd name="connsiteX2-11" fmla="*/ 5531005 w 5531005"/>
              <a:gd name="connsiteY2-12" fmla="*/ 2720177 h 2720177"/>
              <a:gd name="connsiteX0-13" fmla="*/ 0 w 5531005"/>
              <a:gd name="connsiteY0-14" fmla="*/ 0 h 2720177"/>
              <a:gd name="connsiteX1-15" fmla="*/ 2787805 w 5531005"/>
              <a:gd name="connsiteY1-16" fmla="*/ 2720177 h 2720177"/>
              <a:gd name="connsiteX2-17" fmla="*/ 5531005 w 5531005"/>
              <a:gd name="connsiteY2-18" fmla="*/ 2720177 h 2720177"/>
              <a:gd name="connsiteX0-19" fmla="*/ 0 w 5531005"/>
              <a:gd name="connsiteY0-20" fmla="*/ 0 h 2720177"/>
              <a:gd name="connsiteX1-21" fmla="*/ 2787805 w 5531005"/>
              <a:gd name="connsiteY1-22" fmla="*/ 2720177 h 2720177"/>
              <a:gd name="connsiteX2-23" fmla="*/ 5531005 w 5531005"/>
              <a:gd name="connsiteY2-24" fmla="*/ 2720177 h 2720177"/>
              <a:gd name="connsiteX0-25" fmla="*/ 0 w 5531005"/>
              <a:gd name="connsiteY0-26" fmla="*/ 0 h 2742479"/>
              <a:gd name="connsiteX1-27" fmla="*/ 2653991 w 5531005"/>
              <a:gd name="connsiteY1-28" fmla="*/ 2742479 h 2742479"/>
              <a:gd name="connsiteX2-29" fmla="*/ 5531005 w 5531005"/>
              <a:gd name="connsiteY2-30" fmla="*/ 2720177 h 2742479"/>
              <a:gd name="connsiteX0-31" fmla="*/ 0 w 5531005"/>
              <a:gd name="connsiteY0-32" fmla="*/ 0 h 2742479"/>
              <a:gd name="connsiteX1-33" fmla="*/ 2653991 w 5531005"/>
              <a:gd name="connsiteY1-34" fmla="*/ 2742479 h 2742479"/>
              <a:gd name="connsiteX2-35" fmla="*/ 5531005 w 5531005"/>
              <a:gd name="connsiteY2-36" fmla="*/ 2720177 h 2742479"/>
              <a:gd name="connsiteX0-37" fmla="*/ 0 w 5531005"/>
              <a:gd name="connsiteY0-38" fmla="*/ 0 h 2742479"/>
              <a:gd name="connsiteX1-39" fmla="*/ 2653991 w 5531005"/>
              <a:gd name="connsiteY1-40" fmla="*/ 2742479 h 2742479"/>
              <a:gd name="connsiteX2-41" fmla="*/ 5531005 w 5531005"/>
              <a:gd name="connsiteY2-42" fmla="*/ 2720177 h 2742479"/>
              <a:gd name="connsiteX0-43" fmla="*/ 0 w 5405275"/>
              <a:gd name="connsiteY0-44" fmla="*/ 0 h 2753909"/>
              <a:gd name="connsiteX1-45" fmla="*/ 2528261 w 5405275"/>
              <a:gd name="connsiteY1-46" fmla="*/ 2753909 h 2753909"/>
              <a:gd name="connsiteX2-47" fmla="*/ 5405275 w 5405275"/>
              <a:gd name="connsiteY2-48" fmla="*/ 2731607 h 2753909"/>
              <a:gd name="connsiteX0-49" fmla="*/ 0 w 5405275"/>
              <a:gd name="connsiteY0-50" fmla="*/ 0 h 2753909"/>
              <a:gd name="connsiteX1-51" fmla="*/ 2528261 w 5405275"/>
              <a:gd name="connsiteY1-52" fmla="*/ 2753909 h 2753909"/>
              <a:gd name="connsiteX2-53" fmla="*/ 5405275 w 5405275"/>
              <a:gd name="connsiteY2-54" fmla="*/ 2731607 h 2753909"/>
              <a:gd name="connsiteX0-55" fmla="*/ 0 w 5405275"/>
              <a:gd name="connsiteY0-56" fmla="*/ 0 h 3336839"/>
              <a:gd name="connsiteX1-57" fmla="*/ 2768291 w 5405275"/>
              <a:gd name="connsiteY1-58" fmla="*/ 3336839 h 3336839"/>
              <a:gd name="connsiteX2-59" fmla="*/ 5405275 w 5405275"/>
              <a:gd name="connsiteY2-60" fmla="*/ 2731607 h 3336839"/>
              <a:gd name="connsiteX0-61" fmla="*/ 0 w 5405275"/>
              <a:gd name="connsiteY0-62" fmla="*/ 0 h 3336839"/>
              <a:gd name="connsiteX1-63" fmla="*/ 2768291 w 5405275"/>
              <a:gd name="connsiteY1-64" fmla="*/ 3336839 h 3336839"/>
              <a:gd name="connsiteX2-65" fmla="*/ 5405275 w 5405275"/>
              <a:gd name="connsiteY2-66" fmla="*/ 2731607 h 3336839"/>
              <a:gd name="connsiteX0-67" fmla="*/ 0 w 5405275"/>
              <a:gd name="connsiteY0-68" fmla="*/ 0 h 3336839"/>
              <a:gd name="connsiteX1-69" fmla="*/ 2734001 w 5405275"/>
              <a:gd name="connsiteY1-70" fmla="*/ 3336839 h 3336839"/>
              <a:gd name="connsiteX2-71" fmla="*/ 5405275 w 5405275"/>
              <a:gd name="connsiteY2-72" fmla="*/ 2731607 h 3336839"/>
              <a:gd name="connsiteX0-73" fmla="*/ 0 w 5531005"/>
              <a:gd name="connsiteY0-74" fmla="*/ 0 h 3336839"/>
              <a:gd name="connsiteX1-75" fmla="*/ 2734001 w 5531005"/>
              <a:gd name="connsiteY1-76" fmla="*/ 3336839 h 3336839"/>
              <a:gd name="connsiteX2-77" fmla="*/ 5531005 w 5531005"/>
              <a:gd name="connsiteY2-78" fmla="*/ 3314537 h 3336839"/>
              <a:gd name="connsiteX0-79" fmla="*/ 0 w 5542435"/>
              <a:gd name="connsiteY0-80" fmla="*/ 0 h 3337397"/>
              <a:gd name="connsiteX1-81" fmla="*/ 2734001 w 5542435"/>
              <a:gd name="connsiteY1-82" fmla="*/ 3336839 h 3337397"/>
              <a:gd name="connsiteX2-83" fmla="*/ 5542435 w 5542435"/>
              <a:gd name="connsiteY2-84" fmla="*/ 3337397 h 3337397"/>
              <a:gd name="connsiteX0-85" fmla="*/ 0 w 5542435"/>
              <a:gd name="connsiteY0-86" fmla="*/ 0 h 3337397"/>
              <a:gd name="connsiteX1-87" fmla="*/ 2656510 w 5542435"/>
              <a:gd name="connsiteY1-88" fmla="*/ 3321340 h 3337397"/>
              <a:gd name="connsiteX2-89" fmla="*/ 5542435 w 5542435"/>
              <a:gd name="connsiteY2-90" fmla="*/ 3337397 h 3337397"/>
              <a:gd name="connsiteX0-91" fmla="*/ 0 w 5542435"/>
              <a:gd name="connsiteY0-92" fmla="*/ 0 h 3337397"/>
              <a:gd name="connsiteX1-93" fmla="*/ 2579019 w 5542435"/>
              <a:gd name="connsiteY1-94" fmla="*/ 3321340 h 3337397"/>
              <a:gd name="connsiteX2-95" fmla="*/ 5542435 w 5542435"/>
              <a:gd name="connsiteY2-96" fmla="*/ 3337397 h 3337397"/>
              <a:gd name="connsiteX0-97" fmla="*/ 0 w 5542435"/>
              <a:gd name="connsiteY0-98" fmla="*/ 0 h 3337397"/>
              <a:gd name="connsiteX1-99" fmla="*/ 2708110 w 5542435"/>
              <a:gd name="connsiteY1-100" fmla="*/ 3321340 h 3337397"/>
              <a:gd name="connsiteX2-101" fmla="*/ 5542435 w 5542435"/>
              <a:gd name="connsiteY2-102" fmla="*/ 3337397 h 3337397"/>
              <a:gd name="connsiteX0-103" fmla="*/ 0 w 5542435"/>
              <a:gd name="connsiteY0-104" fmla="*/ 0 h 3337397"/>
              <a:gd name="connsiteX1-105" fmla="*/ 2729625 w 5542435"/>
              <a:gd name="connsiteY1-106" fmla="*/ 3332097 h 3337397"/>
              <a:gd name="connsiteX2-107" fmla="*/ 5542435 w 5542435"/>
              <a:gd name="connsiteY2-108" fmla="*/ 3337397 h 3337397"/>
              <a:gd name="connsiteX0-109" fmla="*/ 0 w 5542435"/>
              <a:gd name="connsiteY0-110" fmla="*/ 0 h 3337397"/>
              <a:gd name="connsiteX1-111" fmla="*/ 2718867 w 5542435"/>
              <a:gd name="connsiteY1-112" fmla="*/ 3332097 h 3337397"/>
              <a:gd name="connsiteX2-113" fmla="*/ 5542435 w 5542435"/>
              <a:gd name="connsiteY2-114" fmla="*/ 3337397 h 3337397"/>
              <a:gd name="connsiteX0-115" fmla="*/ 0 w 5542435"/>
              <a:gd name="connsiteY0-116" fmla="*/ 0 h 3337397"/>
              <a:gd name="connsiteX1-117" fmla="*/ 2718867 w 5542435"/>
              <a:gd name="connsiteY1-118" fmla="*/ 3332097 h 3337397"/>
              <a:gd name="connsiteX2-119" fmla="*/ 5542435 w 5542435"/>
              <a:gd name="connsiteY2-120" fmla="*/ 3337397 h 3337397"/>
              <a:gd name="connsiteX0-121" fmla="*/ 0 w 5542435"/>
              <a:gd name="connsiteY0-122" fmla="*/ 0 h 3337397"/>
              <a:gd name="connsiteX1-123" fmla="*/ 2718867 w 5542435"/>
              <a:gd name="connsiteY1-124" fmla="*/ 3332097 h 3337397"/>
              <a:gd name="connsiteX2-125" fmla="*/ 5542435 w 5542435"/>
              <a:gd name="connsiteY2-126" fmla="*/ 3337397 h 3337397"/>
              <a:gd name="connsiteX0-127" fmla="*/ 0 w 5542435"/>
              <a:gd name="connsiteY0-128" fmla="*/ 0 h 3337397"/>
              <a:gd name="connsiteX1-129" fmla="*/ 2718867 w 5542435"/>
              <a:gd name="connsiteY1-130" fmla="*/ 3332097 h 3337397"/>
              <a:gd name="connsiteX2-131" fmla="*/ 5542435 w 5542435"/>
              <a:gd name="connsiteY2-132" fmla="*/ 3337397 h 3337397"/>
              <a:gd name="connsiteX0-133" fmla="*/ 0 w 5155160"/>
              <a:gd name="connsiteY0-134" fmla="*/ 0 h 3348155"/>
              <a:gd name="connsiteX1-135" fmla="*/ 2718867 w 5155160"/>
              <a:gd name="connsiteY1-136" fmla="*/ 3332097 h 3348155"/>
              <a:gd name="connsiteX2-137" fmla="*/ 5155160 w 5155160"/>
              <a:gd name="connsiteY2-138" fmla="*/ 3348155 h 3348155"/>
              <a:gd name="connsiteX0-139" fmla="*/ 0 w 5133645"/>
              <a:gd name="connsiteY0-140" fmla="*/ 0 h 3332097"/>
              <a:gd name="connsiteX1-141" fmla="*/ 2718867 w 5133645"/>
              <a:gd name="connsiteY1-142" fmla="*/ 3332097 h 3332097"/>
              <a:gd name="connsiteX2-143" fmla="*/ 5133645 w 5133645"/>
              <a:gd name="connsiteY2-144" fmla="*/ 3326639 h 33320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133645" h="3332097">
                <a:moveTo>
                  <a:pt x="0" y="0"/>
                </a:moveTo>
                <a:cubicBezTo>
                  <a:pt x="1405490" y="882964"/>
                  <a:pt x="2182073" y="1971959"/>
                  <a:pt x="2718867" y="3332097"/>
                </a:cubicBezTo>
                <a:lnTo>
                  <a:pt x="5133645" y="3326639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8" name="Group 17"/>
          <p:cNvGrpSpPr/>
          <p:nvPr/>
        </p:nvGrpSpPr>
        <p:grpSpPr>
          <a:xfrm>
            <a:off x="5041007" y="2730516"/>
            <a:ext cx="5721571" cy="972501"/>
            <a:chOff x="4818251" y="1294425"/>
            <a:chExt cx="5721570" cy="972501"/>
          </a:xfrm>
        </p:grpSpPr>
        <p:grpSp>
          <p:nvGrpSpPr>
            <p:cNvPr id="19" name="Group 18"/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方正舒体" panose="02010601030101010101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anose="020B0604020202020204" pitchFamily="34" charset="0"/>
                </a:rPr>
                <a:t>02</a:t>
              </a:r>
              <a:endParaRPr lang="ko-KR" altLang="en-US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41007" y="3875977"/>
            <a:ext cx="5721571" cy="972501"/>
            <a:chOff x="4818251" y="1294425"/>
            <a:chExt cx="5721570" cy="972501"/>
          </a:xfrm>
        </p:grpSpPr>
        <p:grpSp>
          <p:nvGrpSpPr>
            <p:cNvPr id="24" name="Group 23"/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方正舒体" panose="02010601030101010101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anose="020B0604020202020204" pitchFamily="34" charset="0"/>
                </a:rPr>
                <a:t>03</a:t>
              </a:r>
              <a:endParaRPr lang="ko-KR" altLang="en-US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61959" y="5021437"/>
            <a:ext cx="5721571" cy="972501"/>
            <a:chOff x="4818251" y="1294425"/>
            <a:chExt cx="5721570" cy="972501"/>
          </a:xfrm>
        </p:grpSpPr>
        <p:grpSp>
          <p:nvGrpSpPr>
            <p:cNvPr id="29" name="Group 28"/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anose="020B0604020202020204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方正舒体" panose="02010601030101010101" pitchFamily="2" charset="-122"/>
                    <a:cs typeface="Arial" panose="020B0604020202020204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anose="020B0604020202020204" pitchFamily="34" charset="0"/>
                  </a:rPr>
                  <a:t>Contents</a:t>
                </a:r>
                <a:endParaRPr lang="ko-KR" altLang="en-US" sz="2700" b="1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anose="020B0604020202020204" pitchFamily="34" charset="0"/>
                </a:rPr>
                <a:t>04</a:t>
              </a:r>
              <a:endParaRPr lang="ko-KR" altLang="en-US" sz="3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33" name="Freeform: Shape 32"/>
          <p:cNvSpPr/>
          <p:nvPr/>
        </p:nvSpPr>
        <p:spPr>
          <a:xfrm>
            <a:off x="1837372" y="-23082"/>
            <a:ext cx="4245150" cy="3361102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-1" fmla="*/ 0 w 5531005"/>
              <a:gd name="connsiteY0-2" fmla="*/ 0 h 2720177"/>
              <a:gd name="connsiteX1-3" fmla="*/ 2787805 w 5531005"/>
              <a:gd name="connsiteY1-4" fmla="*/ 2720177 h 2720177"/>
              <a:gd name="connsiteX2-5" fmla="*/ 5531005 w 5531005"/>
              <a:gd name="connsiteY2-6" fmla="*/ 2720177 h 2720177"/>
              <a:gd name="connsiteX0-7" fmla="*/ 0 w 5531005"/>
              <a:gd name="connsiteY0-8" fmla="*/ 0 h 2720177"/>
              <a:gd name="connsiteX1-9" fmla="*/ 2787805 w 5531005"/>
              <a:gd name="connsiteY1-10" fmla="*/ 2720177 h 2720177"/>
              <a:gd name="connsiteX2-11" fmla="*/ 5531005 w 5531005"/>
              <a:gd name="connsiteY2-12" fmla="*/ 2720177 h 2720177"/>
              <a:gd name="connsiteX0-13" fmla="*/ 0 w 5531005"/>
              <a:gd name="connsiteY0-14" fmla="*/ 0 h 2720177"/>
              <a:gd name="connsiteX1-15" fmla="*/ 2787805 w 5531005"/>
              <a:gd name="connsiteY1-16" fmla="*/ 2720177 h 2720177"/>
              <a:gd name="connsiteX2-17" fmla="*/ 5531005 w 5531005"/>
              <a:gd name="connsiteY2-18" fmla="*/ 2720177 h 2720177"/>
              <a:gd name="connsiteX0-19" fmla="*/ 0 w 5531005"/>
              <a:gd name="connsiteY0-20" fmla="*/ 0 h 2720177"/>
              <a:gd name="connsiteX1-21" fmla="*/ 2787805 w 5531005"/>
              <a:gd name="connsiteY1-22" fmla="*/ 2720177 h 2720177"/>
              <a:gd name="connsiteX2-23" fmla="*/ 5531005 w 5531005"/>
              <a:gd name="connsiteY2-24" fmla="*/ 2720177 h 2720177"/>
              <a:gd name="connsiteX0-25" fmla="*/ 0 w 5531005"/>
              <a:gd name="connsiteY0-26" fmla="*/ 0 h 2742479"/>
              <a:gd name="connsiteX1-27" fmla="*/ 2653991 w 5531005"/>
              <a:gd name="connsiteY1-28" fmla="*/ 2742479 h 2742479"/>
              <a:gd name="connsiteX2-29" fmla="*/ 5531005 w 5531005"/>
              <a:gd name="connsiteY2-30" fmla="*/ 2720177 h 2742479"/>
              <a:gd name="connsiteX0-31" fmla="*/ 0 w 5531005"/>
              <a:gd name="connsiteY0-32" fmla="*/ 0 h 2742479"/>
              <a:gd name="connsiteX1-33" fmla="*/ 2653991 w 5531005"/>
              <a:gd name="connsiteY1-34" fmla="*/ 2742479 h 2742479"/>
              <a:gd name="connsiteX2-35" fmla="*/ 5531005 w 5531005"/>
              <a:gd name="connsiteY2-36" fmla="*/ 2720177 h 2742479"/>
              <a:gd name="connsiteX0-37" fmla="*/ 0 w 5531005"/>
              <a:gd name="connsiteY0-38" fmla="*/ 0 h 2742479"/>
              <a:gd name="connsiteX1-39" fmla="*/ 2653991 w 5531005"/>
              <a:gd name="connsiteY1-40" fmla="*/ 2742479 h 2742479"/>
              <a:gd name="connsiteX2-41" fmla="*/ 5531005 w 5531005"/>
              <a:gd name="connsiteY2-42" fmla="*/ 2720177 h 2742479"/>
              <a:gd name="connsiteX0-43" fmla="*/ 0 w 5405275"/>
              <a:gd name="connsiteY0-44" fmla="*/ 0 h 2753909"/>
              <a:gd name="connsiteX1-45" fmla="*/ 2528261 w 5405275"/>
              <a:gd name="connsiteY1-46" fmla="*/ 2753909 h 2753909"/>
              <a:gd name="connsiteX2-47" fmla="*/ 5405275 w 5405275"/>
              <a:gd name="connsiteY2-48" fmla="*/ 2731607 h 2753909"/>
              <a:gd name="connsiteX0-49" fmla="*/ 0 w 5405275"/>
              <a:gd name="connsiteY0-50" fmla="*/ 0 h 2753909"/>
              <a:gd name="connsiteX1-51" fmla="*/ 2528261 w 5405275"/>
              <a:gd name="connsiteY1-52" fmla="*/ 2753909 h 2753909"/>
              <a:gd name="connsiteX2-53" fmla="*/ 5405275 w 5405275"/>
              <a:gd name="connsiteY2-54" fmla="*/ 2731607 h 2753909"/>
              <a:gd name="connsiteX0-55" fmla="*/ 0 w 5405275"/>
              <a:gd name="connsiteY0-56" fmla="*/ 0 h 3336839"/>
              <a:gd name="connsiteX1-57" fmla="*/ 2768291 w 5405275"/>
              <a:gd name="connsiteY1-58" fmla="*/ 3336839 h 3336839"/>
              <a:gd name="connsiteX2-59" fmla="*/ 5405275 w 5405275"/>
              <a:gd name="connsiteY2-60" fmla="*/ 2731607 h 3336839"/>
              <a:gd name="connsiteX0-61" fmla="*/ 0 w 5405275"/>
              <a:gd name="connsiteY0-62" fmla="*/ 0 h 3336839"/>
              <a:gd name="connsiteX1-63" fmla="*/ 2768291 w 5405275"/>
              <a:gd name="connsiteY1-64" fmla="*/ 3336839 h 3336839"/>
              <a:gd name="connsiteX2-65" fmla="*/ 5405275 w 5405275"/>
              <a:gd name="connsiteY2-66" fmla="*/ 2731607 h 3336839"/>
              <a:gd name="connsiteX0-67" fmla="*/ 0 w 5405275"/>
              <a:gd name="connsiteY0-68" fmla="*/ 0 h 3336839"/>
              <a:gd name="connsiteX1-69" fmla="*/ 2734001 w 5405275"/>
              <a:gd name="connsiteY1-70" fmla="*/ 3336839 h 3336839"/>
              <a:gd name="connsiteX2-71" fmla="*/ 5405275 w 5405275"/>
              <a:gd name="connsiteY2-72" fmla="*/ 2731607 h 3336839"/>
              <a:gd name="connsiteX0-73" fmla="*/ 0 w 5531005"/>
              <a:gd name="connsiteY0-74" fmla="*/ 0 h 3336839"/>
              <a:gd name="connsiteX1-75" fmla="*/ 2734001 w 5531005"/>
              <a:gd name="connsiteY1-76" fmla="*/ 3336839 h 3336839"/>
              <a:gd name="connsiteX2-77" fmla="*/ 5531005 w 5531005"/>
              <a:gd name="connsiteY2-78" fmla="*/ 3314537 h 3336839"/>
              <a:gd name="connsiteX0-79" fmla="*/ 0 w 5542435"/>
              <a:gd name="connsiteY0-80" fmla="*/ 0 h 3337397"/>
              <a:gd name="connsiteX1-81" fmla="*/ 2734001 w 5542435"/>
              <a:gd name="connsiteY1-82" fmla="*/ 3336839 h 3337397"/>
              <a:gd name="connsiteX2-83" fmla="*/ 5542435 w 5542435"/>
              <a:gd name="connsiteY2-84" fmla="*/ 3337397 h 3337397"/>
              <a:gd name="connsiteX0-85" fmla="*/ 0 w 6038381"/>
              <a:gd name="connsiteY0-86" fmla="*/ 0 h 5197194"/>
              <a:gd name="connsiteX1-87" fmla="*/ 3229947 w 6038381"/>
              <a:gd name="connsiteY1-88" fmla="*/ 5196636 h 5197194"/>
              <a:gd name="connsiteX2-89" fmla="*/ 6038381 w 6038381"/>
              <a:gd name="connsiteY2-90" fmla="*/ 5197194 h 5197194"/>
              <a:gd name="connsiteX0-91" fmla="*/ 0 w 6038381"/>
              <a:gd name="connsiteY0-92" fmla="*/ 0 h 5197194"/>
              <a:gd name="connsiteX1-93" fmla="*/ 3229947 w 6038381"/>
              <a:gd name="connsiteY1-94" fmla="*/ 5196636 h 5197194"/>
              <a:gd name="connsiteX2-95" fmla="*/ 6038381 w 6038381"/>
              <a:gd name="connsiteY2-96" fmla="*/ 5197194 h 5197194"/>
              <a:gd name="connsiteX0-97" fmla="*/ 0 w 6038381"/>
              <a:gd name="connsiteY0-98" fmla="*/ 0 h 5197194"/>
              <a:gd name="connsiteX1-99" fmla="*/ 3012971 w 6038381"/>
              <a:gd name="connsiteY1-100" fmla="*/ 5196636 h 5197194"/>
              <a:gd name="connsiteX2-101" fmla="*/ 6038381 w 6038381"/>
              <a:gd name="connsiteY2-102" fmla="*/ 5197194 h 5197194"/>
              <a:gd name="connsiteX0-103" fmla="*/ 0 w 6038381"/>
              <a:gd name="connsiteY0-104" fmla="*/ 0 h 5197194"/>
              <a:gd name="connsiteX1-105" fmla="*/ 3012971 w 6038381"/>
              <a:gd name="connsiteY1-106" fmla="*/ 5196636 h 5197194"/>
              <a:gd name="connsiteX2-107" fmla="*/ 6038381 w 6038381"/>
              <a:gd name="connsiteY2-108" fmla="*/ 5197194 h 5197194"/>
              <a:gd name="connsiteX0-109" fmla="*/ 0 w 6069377"/>
              <a:gd name="connsiteY0-110" fmla="*/ 0 h 5042211"/>
              <a:gd name="connsiteX1-111" fmla="*/ 3043967 w 6069377"/>
              <a:gd name="connsiteY1-112" fmla="*/ 5041653 h 5042211"/>
              <a:gd name="connsiteX2-113" fmla="*/ 6069377 w 6069377"/>
              <a:gd name="connsiteY2-114" fmla="*/ 5042211 h 5042211"/>
              <a:gd name="connsiteX0-115" fmla="*/ 0 w 6069377"/>
              <a:gd name="connsiteY0-116" fmla="*/ 0 h 5042211"/>
              <a:gd name="connsiteX1-117" fmla="*/ 3043967 w 6069377"/>
              <a:gd name="connsiteY1-118" fmla="*/ 5041653 h 5042211"/>
              <a:gd name="connsiteX2-119" fmla="*/ 6069377 w 6069377"/>
              <a:gd name="connsiteY2-120" fmla="*/ 5042211 h 5042211"/>
              <a:gd name="connsiteX0-121" fmla="*/ 0 w 6069377"/>
              <a:gd name="connsiteY0-122" fmla="*/ 0 h 5042211"/>
              <a:gd name="connsiteX1-123" fmla="*/ 3043967 w 6069377"/>
              <a:gd name="connsiteY1-124" fmla="*/ 5041653 h 5042211"/>
              <a:gd name="connsiteX2-125" fmla="*/ 6069377 w 6069377"/>
              <a:gd name="connsiteY2-126" fmla="*/ 5042211 h 5042211"/>
              <a:gd name="connsiteX0-127" fmla="*/ 0 w 6069377"/>
              <a:gd name="connsiteY0-128" fmla="*/ 0 h 5042211"/>
              <a:gd name="connsiteX1-129" fmla="*/ 3043967 w 6069377"/>
              <a:gd name="connsiteY1-130" fmla="*/ 5041653 h 5042211"/>
              <a:gd name="connsiteX2-131" fmla="*/ 6069377 w 6069377"/>
              <a:gd name="connsiteY2-132" fmla="*/ 5042211 h 5042211"/>
              <a:gd name="connsiteX0-133" fmla="*/ 0 w 5917606"/>
              <a:gd name="connsiteY0-134" fmla="*/ 0 h 5041653"/>
              <a:gd name="connsiteX1-135" fmla="*/ 3043967 w 5917606"/>
              <a:gd name="connsiteY1-136" fmla="*/ 5041653 h 5041653"/>
              <a:gd name="connsiteX2-137" fmla="*/ 5917606 w 5917606"/>
              <a:gd name="connsiteY2-138" fmla="*/ 5031454 h 5041653"/>
              <a:gd name="connsiteX0-139" fmla="*/ 0 w 5917606"/>
              <a:gd name="connsiteY0-140" fmla="*/ 0 h 5041653"/>
              <a:gd name="connsiteX1-141" fmla="*/ 3043967 w 5917606"/>
              <a:gd name="connsiteY1-142" fmla="*/ 5041653 h 5041653"/>
              <a:gd name="connsiteX2-143" fmla="*/ 5917606 w 5917606"/>
              <a:gd name="connsiteY2-144" fmla="*/ 5031454 h 5041653"/>
              <a:gd name="connsiteX0-145" fmla="*/ 0 w 5917606"/>
              <a:gd name="connsiteY0-146" fmla="*/ 0 h 5041653"/>
              <a:gd name="connsiteX1-147" fmla="*/ 3043967 w 5917606"/>
              <a:gd name="connsiteY1-148" fmla="*/ 5041653 h 5041653"/>
              <a:gd name="connsiteX2-149" fmla="*/ 5917606 w 5917606"/>
              <a:gd name="connsiteY2-150" fmla="*/ 5031454 h 50416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917606" h="5041653">
                <a:moveTo>
                  <a:pt x="0" y="0"/>
                </a:moveTo>
                <a:cubicBezTo>
                  <a:pt x="1988349" y="1026811"/>
                  <a:pt x="3009136" y="3355306"/>
                  <a:pt x="3043967" y="5041653"/>
                </a:cubicBezTo>
                <a:lnTo>
                  <a:pt x="5917606" y="5031454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Freeform: Shape 35"/>
          <p:cNvSpPr/>
          <p:nvPr/>
        </p:nvSpPr>
        <p:spPr>
          <a:xfrm>
            <a:off x="1552668" y="-2942"/>
            <a:ext cx="4510981" cy="4509861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-1" fmla="*/ 0 w 5531005"/>
              <a:gd name="connsiteY0-2" fmla="*/ 0 h 2720177"/>
              <a:gd name="connsiteX1-3" fmla="*/ 2787805 w 5531005"/>
              <a:gd name="connsiteY1-4" fmla="*/ 2720177 h 2720177"/>
              <a:gd name="connsiteX2-5" fmla="*/ 5531005 w 5531005"/>
              <a:gd name="connsiteY2-6" fmla="*/ 2720177 h 2720177"/>
              <a:gd name="connsiteX0-7" fmla="*/ 0 w 5531005"/>
              <a:gd name="connsiteY0-8" fmla="*/ 0 h 2720177"/>
              <a:gd name="connsiteX1-9" fmla="*/ 2787805 w 5531005"/>
              <a:gd name="connsiteY1-10" fmla="*/ 2720177 h 2720177"/>
              <a:gd name="connsiteX2-11" fmla="*/ 5531005 w 5531005"/>
              <a:gd name="connsiteY2-12" fmla="*/ 2720177 h 2720177"/>
              <a:gd name="connsiteX0-13" fmla="*/ 0 w 5531005"/>
              <a:gd name="connsiteY0-14" fmla="*/ 0 h 2720177"/>
              <a:gd name="connsiteX1-15" fmla="*/ 2787805 w 5531005"/>
              <a:gd name="connsiteY1-16" fmla="*/ 2720177 h 2720177"/>
              <a:gd name="connsiteX2-17" fmla="*/ 5531005 w 5531005"/>
              <a:gd name="connsiteY2-18" fmla="*/ 2720177 h 2720177"/>
              <a:gd name="connsiteX0-19" fmla="*/ 0 w 5531005"/>
              <a:gd name="connsiteY0-20" fmla="*/ 0 h 2720177"/>
              <a:gd name="connsiteX1-21" fmla="*/ 2787805 w 5531005"/>
              <a:gd name="connsiteY1-22" fmla="*/ 2720177 h 2720177"/>
              <a:gd name="connsiteX2-23" fmla="*/ 5531005 w 5531005"/>
              <a:gd name="connsiteY2-24" fmla="*/ 2720177 h 2720177"/>
              <a:gd name="connsiteX0-25" fmla="*/ 0 w 5531005"/>
              <a:gd name="connsiteY0-26" fmla="*/ 0 h 2742479"/>
              <a:gd name="connsiteX1-27" fmla="*/ 2653991 w 5531005"/>
              <a:gd name="connsiteY1-28" fmla="*/ 2742479 h 2742479"/>
              <a:gd name="connsiteX2-29" fmla="*/ 5531005 w 5531005"/>
              <a:gd name="connsiteY2-30" fmla="*/ 2720177 h 2742479"/>
              <a:gd name="connsiteX0-31" fmla="*/ 0 w 5531005"/>
              <a:gd name="connsiteY0-32" fmla="*/ 0 h 2742479"/>
              <a:gd name="connsiteX1-33" fmla="*/ 2653991 w 5531005"/>
              <a:gd name="connsiteY1-34" fmla="*/ 2742479 h 2742479"/>
              <a:gd name="connsiteX2-35" fmla="*/ 5531005 w 5531005"/>
              <a:gd name="connsiteY2-36" fmla="*/ 2720177 h 2742479"/>
              <a:gd name="connsiteX0-37" fmla="*/ 0 w 5531005"/>
              <a:gd name="connsiteY0-38" fmla="*/ 0 h 2742479"/>
              <a:gd name="connsiteX1-39" fmla="*/ 2653991 w 5531005"/>
              <a:gd name="connsiteY1-40" fmla="*/ 2742479 h 2742479"/>
              <a:gd name="connsiteX2-41" fmla="*/ 5531005 w 5531005"/>
              <a:gd name="connsiteY2-42" fmla="*/ 2720177 h 2742479"/>
              <a:gd name="connsiteX0-43" fmla="*/ 0 w 5405275"/>
              <a:gd name="connsiteY0-44" fmla="*/ 0 h 2753909"/>
              <a:gd name="connsiteX1-45" fmla="*/ 2528261 w 5405275"/>
              <a:gd name="connsiteY1-46" fmla="*/ 2753909 h 2753909"/>
              <a:gd name="connsiteX2-47" fmla="*/ 5405275 w 5405275"/>
              <a:gd name="connsiteY2-48" fmla="*/ 2731607 h 2753909"/>
              <a:gd name="connsiteX0-49" fmla="*/ 0 w 5405275"/>
              <a:gd name="connsiteY0-50" fmla="*/ 0 h 2753909"/>
              <a:gd name="connsiteX1-51" fmla="*/ 2528261 w 5405275"/>
              <a:gd name="connsiteY1-52" fmla="*/ 2753909 h 2753909"/>
              <a:gd name="connsiteX2-53" fmla="*/ 5405275 w 5405275"/>
              <a:gd name="connsiteY2-54" fmla="*/ 2731607 h 2753909"/>
              <a:gd name="connsiteX0-55" fmla="*/ 0 w 5405275"/>
              <a:gd name="connsiteY0-56" fmla="*/ 0 h 3336839"/>
              <a:gd name="connsiteX1-57" fmla="*/ 2768291 w 5405275"/>
              <a:gd name="connsiteY1-58" fmla="*/ 3336839 h 3336839"/>
              <a:gd name="connsiteX2-59" fmla="*/ 5405275 w 5405275"/>
              <a:gd name="connsiteY2-60" fmla="*/ 2731607 h 3336839"/>
              <a:gd name="connsiteX0-61" fmla="*/ 0 w 5405275"/>
              <a:gd name="connsiteY0-62" fmla="*/ 0 h 3336839"/>
              <a:gd name="connsiteX1-63" fmla="*/ 2768291 w 5405275"/>
              <a:gd name="connsiteY1-64" fmla="*/ 3336839 h 3336839"/>
              <a:gd name="connsiteX2-65" fmla="*/ 5405275 w 5405275"/>
              <a:gd name="connsiteY2-66" fmla="*/ 2731607 h 3336839"/>
              <a:gd name="connsiteX0-67" fmla="*/ 0 w 5405275"/>
              <a:gd name="connsiteY0-68" fmla="*/ 0 h 3336839"/>
              <a:gd name="connsiteX1-69" fmla="*/ 2734001 w 5405275"/>
              <a:gd name="connsiteY1-70" fmla="*/ 3336839 h 3336839"/>
              <a:gd name="connsiteX2-71" fmla="*/ 5405275 w 5405275"/>
              <a:gd name="connsiteY2-72" fmla="*/ 2731607 h 3336839"/>
              <a:gd name="connsiteX0-73" fmla="*/ 0 w 5531005"/>
              <a:gd name="connsiteY0-74" fmla="*/ 0 h 3336839"/>
              <a:gd name="connsiteX1-75" fmla="*/ 2734001 w 5531005"/>
              <a:gd name="connsiteY1-76" fmla="*/ 3336839 h 3336839"/>
              <a:gd name="connsiteX2-77" fmla="*/ 5531005 w 5531005"/>
              <a:gd name="connsiteY2-78" fmla="*/ 3314537 h 3336839"/>
              <a:gd name="connsiteX0-79" fmla="*/ 0 w 5542435"/>
              <a:gd name="connsiteY0-80" fmla="*/ 0 h 3337397"/>
              <a:gd name="connsiteX1-81" fmla="*/ 2734001 w 5542435"/>
              <a:gd name="connsiteY1-82" fmla="*/ 3336839 h 3337397"/>
              <a:gd name="connsiteX2-83" fmla="*/ 5542435 w 5542435"/>
              <a:gd name="connsiteY2-84" fmla="*/ 3337397 h 3337397"/>
              <a:gd name="connsiteX0-85" fmla="*/ 0 w 6038381"/>
              <a:gd name="connsiteY0-86" fmla="*/ 0 h 5197194"/>
              <a:gd name="connsiteX1-87" fmla="*/ 3229947 w 6038381"/>
              <a:gd name="connsiteY1-88" fmla="*/ 5196636 h 5197194"/>
              <a:gd name="connsiteX2-89" fmla="*/ 6038381 w 6038381"/>
              <a:gd name="connsiteY2-90" fmla="*/ 5197194 h 5197194"/>
              <a:gd name="connsiteX0-91" fmla="*/ 0 w 6038381"/>
              <a:gd name="connsiteY0-92" fmla="*/ 0 h 5197194"/>
              <a:gd name="connsiteX1-93" fmla="*/ 3229947 w 6038381"/>
              <a:gd name="connsiteY1-94" fmla="*/ 5196636 h 5197194"/>
              <a:gd name="connsiteX2-95" fmla="*/ 6038381 w 6038381"/>
              <a:gd name="connsiteY2-96" fmla="*/ 5197194 h 5197194"/>
              <a:gd name="connsiteX0-97" fmla="*/ 0 w 6038381"/>
              <a:gd name="connsiteY0-98" fmla="*/ 0 h 5197194"/>
              <a:gd name="connsiteX1-99" fmla="*/ 3012971 w 6038381"/>
              <a:gd name="connsiteY1-100" fmla="*/ 5196636 h 5197194"/>
              <a:gd name="connsiteX2-101" fmla="*/ 6038381 w 6038381"/>
              <a:gd name="connsiteY2-102" fmla="*/ 5197194 h 5197194"/>
              <a:gd name="connsiteX0-103" fmla="*/ 0 w 6038381"/>
              <a:gd name="connsiteY0-104" fmla="*/ 0 h 5197194"/>
              <a:gd name="connsiteX1-105" fmla="*/ 3012971 w 6038381"/>
              <a:gd name="connsiteY1-106" fmla="*/ 5196636 h 5197194"/>
              <a:gd name="connsiteX2-107" fmla="*/ 6038381 w 6038381"/>
              <a:gd name="connsiteY2-108" fmla="*/ 5197194 h 5197194"/>
              <a:gd name="connsiteX0-109" fmla="*/ 0 w 6069377"/>
              <a:gd name="connsiteY0-110" fmla="*/ 0 h 5042211"/>
              <a:gd name="connsiteX1-111" fmla="*/ 3043967 w 6069377"/>
              <a:gd name="connsiteY1-112" fmla="*/ 5041653 h 5042211"/>
              <a:gd name="connsiteX2-113" fmla="*/ 6069377 w 6069377"/>
              <a:gd name="connsiteY2-114" fmla="*/ 5042211 h 5042211"/>
              <a:gd name="connsiteX0-115" fmla="*/ 0 w 6069377"/>
              <a:gd name="connsiteY0-116" fmla="*/ 0 h 5042211"/>
              <a:gd name="connsiteX1-117" fmla="*/ 3043967 w 6069377"/>
              <a:gd name="connsiteY1-118" fmla="*/ 5041653 h 5042211"/>
              <a:gd name="connsiteX2-119" fmla="*/ 6069377 w 6069377"/>
              <a:gd name="connsiteY2-120" fmla="*/ 5042211 h 5042211"/>
              <a:gd name="connsiteX0-121" fmla="*/ 0 w 6069377"/>
              <a:gd name="connsiteY0-122" fmla="*/ 0 h 5042211"/>
              <a:gd name="connsiteX1-123" fmla="*/ 3043967 w 6069377"/>
              <a:gd name="connsiteY1-124" fmla="*/ 5041653 h 5042211"/>
              <a:gd name="connsiteX2-125" fmla="*/ 6069377 w 6069377"/>
              <a:gd name="connsiteY2-126" fmla="*/ 5042211 h 5042211"/>
              <a:gd name="connsiteX0-127" fmla="*/ 0 w 6069377"/>
              <a:gd name="connsiteY0-128" fmla="*/ 0 h 5042211"/>
              <a:gd name="connsiteX1-129" fmla="*/ 3043967 w 6069377"/>
              <a:gd name="connsiteY1-130" fmla="*/ 5041653 h 5042211"/>
              <a:gd name="connsiteX2-131" fmla="*/ 6069377 w 6069377"/>
              <a:gd name="connsiteY2-132" fmla="*/ 5042211 h 5042211"/>
              <a:gd name="connsiteX0-133" fmla="*/ 0 w 6069377"/>
              <a:gd name="connsiteY0-134" fmla="*/ 0 h 5042211"/>
              <a:gd name="connsiteX1-135" fmla="*/ 3043967 w 6069377"/>
              <a:gd name="connsiteY1-136" fmla="*/ 5041653 h 5042211"/>
              <a:gd name="connsiteX2-137" fmla="*/ 6069377 w 6069377"/>
              <a:gd name="connsiteY2-138" fmla="*/ 5042211 h 5042211"/>
              <a:gd name="connsiteX0-139" fmla="*/ 0 w 6069377"/>
              <a:gd name="connsiteY0-140" fmla="*/ 0 h 5042211"/>
              <a:gd name="connsiteX1-141" fmla="*/ 3043967 w 6069377"/>
              <a:gd name="connsiteY1-142" fmla="*/ 5041653 h 5042211"/>
              <a:gd name="connsiteX2-143" fmla="*/ 6069377 w 6069377"/>
              <a:gd name="connsiteY2-144" fmla="*/ 5042211 h 5042211"/>
              <a:gd name="connsiteX0-145" fmla="*/ 0 w 6069377"/>
              <a:gd name="connsiteY0-146" fmla="*/ 0 h 5042211"/>
              <a:gd name="connsiteX1-147" fmla="*/ 3043967 w 6069377"/>
              <a:gd name="connsiteY1-148" fmla="*/ 5041653 h 5042211"/>
              <a:gd name="connsiteX2-149" fmla="*/ 6069377 w 6069377"/>
              <a:gd name="connsiteY2-150" fmla="*/ 5042211 h 5042211"/>
              <a:gd name="connsiteX0-151" fmla="*/ 0 w 6069377"/>
              <a:gd name="connsiteY0-152" fmla="*/ 0 h 5042211"/>
              <a:gd name="connsiteX1-153" fmla="*/ 3043967 w 6069377"/>
              <a:gd name="connsiteY1-154" fmla="*/ 5041653 h 5042211"/>
              <a:gd name="connsiteX2-155" fmla="*/ 6069377 w 6069377"/>
              <a:gd name="connsiteY2-156" fmla="*/ 5042211 h 5042211"/>
              <a:gd name="connsiteX0-157" fmla="*/ 0 w 6069377"/>
              <a:gd name="connsiteY0-158" fmla="*/ 0 h 5042211"/>
              <a:gd name="connsiteX1-159" fmla="*/ 3043967 w 6069377"/>
              <a:gd name="connsiteY1-160" fmla="*/ 5041653 h 5042211"/>
              <a:gd name="connsiteX2-161" fmla="*/ 6069377 w 6069377"/>
              <a:gd name="connsiteY2-162" fmla="*/ 5042211 h 5042211"/>
              <a:gd name="connsiteX0-163" fmla="*/ 0 w 6069377"/>
              <a:gd name="connsiteY0-164" fmla="*/ 0 h 5042211"/>
              <a:gd name="connsiteX1-165" fmla="*/ 3043967 w 6069377"/>
              <a:gd name="connsiteY1-166" fmla="*/ 5041653 h 5042211"/>
              <a:gd name="connsiteX2-167" fmla="*/ 6069377 w 6069377"/>
              <a:gd name="connsiteY2-168" fmla="*/ 5042211 h 5042211"/>
              <a:gd name="connsiteX0-169" fmla="*/ 0 w 6069377"/>
              <a:gd name="connsiteY0-170" fmla="*/ 0 h 5042211"/>
              <a:gd name="connsiteX1-171" fmla="*/ 3043967 w 6069377"/>
              <a:gd name="connsiteY1-172" fmla="*/ 5041653 h 5042211"/>
              <a:gd name="connsiteX2-173" fmla="*/ 6069377 w 6069377"/>
              <a:gd name="connsiteY2-174" fmla="*/ 5042211 h 5042211"/>
              <a:gd name="connsiteX0-175" fmla="*/ 0 w 6069377"/>
              <a:gd name="connsiteY0-176" fmla="*/ 0 h 5042211"/>
              <a:gd name="connsiteX1-177" fmla="*/ 3043967 w 6069377"/>
              <a:gd name="connsiteY1-178" fmla="*/ 5041653 h 5042211"/>
              <a:gd name="connsiteX2-179" fmla="*/ 6069377 w 6069377"/>
              <a:gd name="connsiteY2-180" fmla="*/ 5042211 h 5042211"/>
              <a:gd name="connsiteX0-181" fmla="*/ 0 w 6069377"/>
              <a:gd name="connsiteY0-182" fmla="*/ 0 h 5042211"/>
              <a:gd name="connsiteX1-183" fmla="*/ 3043967 w 6069377"/>
              <a:gd name="connsiteY1-184" fmla="*/ 5041653 h 5042211"/>
              <a:gd name="connsiteX2-185" fmla="*/ 6069377 w 6069377"/>
              <a:gd name="connsiteY2-186" fmla="*/ 5042211 h 5042211"/>
              <a:gd name="connsiteX0-187" fmla="*/ 0 w 6157481"/>
              <a:gd name="connsiteY0-188" fmla="*/ 0 h 5042211"/>
              <a:gd name="connsiteX1-189" fmla="*/ 3043967 w 6157481"/>
              <a:gd name="connsiteY1-190" fmla="*/ 5041653 h 5042211"/>
              <a:gd name="connsiteX2-191" fmla="*/ 6157481 w 6157481"/>
              <a:gd name="connsiteY2-192" fmla="*/ 5042211 h 5042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157481" h="5042211">
                <a:moveTo>
                  <a:pt x="0" y="0"/>
                </a:moveTo>
                <a:cubicBezTo>
                  <a:pt x="2647339" y="886277"/>
                  <a:pt x="3586715" y="3365578"/>
                  <a:pt x="3043967" y="5041653"/>
                </a:cubicBezTo>
                <a:lnTo>
                  <a:pt x="6157481" y="5042211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Freeform: Shape 36"/>
          <p:cNvSpPr/>
          <p:nvPr/>
        </p:nvSpPr>
        <p:spPr>
          <a:xfrm>
            <a:off x="1162388" y="-9791"/>
            <a:ext cx="4386850" cy="5648149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-1" fmla="*/ 0 w 5531005"/>
              <a:gd name="connsiteY0-2" fmla="*/ 0 h 2720177"/>
              <a:gd name="connsiteX1-3" fmla="*/ 2787805 w 5531005"/>
              <a:gd name="connsiteY1-4" fmla="*/ 2720177 h 2720177"/>
              <a:gd name="connsiteX2-5" fmla="*/ 5531005 w 5531005"/>
              <a:gd name="connsiteY2-6" fmla="*/ 2720177 h 2720177"/>
              <a:gd name="connsiteX0-7" fmla="*/ 0 w 5531005"/>
              <a:gd name="connsiteY0-8" fmla="*/ 0 h 2720177"/>
              <a:gd name="connsiteX1-9" fmla="*/ 2787805 w 5531005"/>
              <a:gd name="connsiteY1-10" fmla="*/ 2720177 h 2720177"/>
              <a:gd name="connsiteX2-11" fmla="*/ 5531005 w 5531005"/>
              <a:gd name="connsiteY2-12" fmla="*/ 2720177 h 2720177"/>
              <a:gd name="connsiteX0-13" fmla="*/ 0 w 5531005"/>
              <a:gd name="connsiteY0-14" fmla="*/ 0 h 2720177"/>
              <a:gd name="connsiteX1-15" fmla="*/ 2787805 w 5531005"/>
              <a:gd name="connsiteY1-16" fmla="*/ 2720177 h 2720177"/>
              <a:gd name="connsiteX2-17" fmla="*/ 5531005 w 5531005"/>
              <a:gd name="connsiteY2-18" fmla="*/ 2720177 h 2720177"/>
              <a:gd name="connsiteX0-19" fmla="*/ 0 w 5531005"/>
              <a:gd name="connsiteY0-20" fmla="*/ 0 h 2720177"/>
              <a:gd name="connsiteX1-21" fmla="*/ 2787805 w 5531005"/>
              <a:gd name="connsiteY1-22" fmla="*/ 2720177 h 2720177"/>
              <a:gd name="connsiteX2-23" fmla="*/ 5531005 w 5531005"/>
              <a:gd name="connsiteY2-24" fmla="*/ 2720177 h 2720177"/>
              <a:gd name="connsiteX0-25" fmla="*/ 0 w 5531005"/>
              <a:gd name="connsiteY0-26" fmla="*/ 0 h 2742479"/>
              <a:gd name="connsiteX1-27" fmla="*/ 2653991 w 5531005"/>
              <a:gd name="connsiteY1-28" fmla="*/ 2742479 h 2742479"/>
              <a:gd name="connsiteX2-29" fmla="*/ 5531005 w 5531005"/>
              <a:gd name="connsiteY2-30" fmla="*/ 2720177 h 2742479"/>
              <a:gd name="connsiteX0-31" fmla="*/ 0 w 5531005"/>
              <a:gd name="connsiteY0-32" fmla="*/ 0 h 2742479"/>
              <a:gd name="connsiteX1-33" fmla="*/ 2653991 w 5531005"/>
              <a:gd name="connsiteY1-34" fmla="*/ 2742479 h 2742479"/>
              <a:gd name="connsiteX2-35" fmla="*/ 5531005 w 5531005"/>
              <a:gd name="connsiteY2-36" fmla="*/ 2720177 h 2742479"/>
              <a:gd name="connsiteX0-37" fmla="*/ 0 w 5531005"/>
              <a:gd name="connsiteY0-38" fmla="*/ 0 h 2742479"/>
              <a:gd name="connsiteX1-39" fmla="*/ 2653991 w 5531005"/>
              <a:gd name="connsiteY1-40" fmla="*/ 2742479 h 2742479"/>
              <a:gd name="connsiteX2-41" fmla="*/ 5531005 w 5531005"/>
              <a:gd name="connsiteY2-42" fmla="*/ 2720177 h 2742479"/>
              <a:gd name="connsiteX0-43" fmla="*/ 0 w 5405275"/>
              <a:gd name="connsiteY0-44" fmla="*/ 0 h 2753909"/>
              <a:gd name="connsiteX1-45" fmla="*/ 2528261 w 5405275"/>
              <a:gd name="connsiteY1-46" fmla="*/ 2753909 h 2753909"/>
              <a:gd name="connsiteX2-47" fmla="*/ 5405275 w 5405275"/>
              <a:gd name="connsiteY2-48" fmla="*/ 2731607 h 2753909"/>
              <a:gd name="connsiteX0-49" fmla="*/ 0 w 5405275"/>
              <a:gd name="connsiteY0-50" fmla="*/ 0 h 2753909"/>
              <a:gd name="connsiteX1-51" fmla="*/ 2528261 w 5405275"/>
              <a:gd name="connsiteY1-52" fmla="*/ 2753909 h 2753909"/>
              <a:gd name="connsiteX2-53" fmla="*/ 5405275 w 5405275"/>
              <a:gd name="connsiteY2-54" fmla="*/ 2731607 h 2753909"/>
              <a:gd name="connsiteX0-55" fmla="*/ 0 w 5405275"/>
              <a:gd name="connsiteY0-56" fmla="*/ 0 h 3336839"/>
              <a:gd name="connsiteX1-57" fmla="*/ 2768291 w 5405275"/>
              <a:gd name="connsiteY1-58" fmla="*/ 3336839 h 3336839"/>
              <a:gd name="connsiteX2-59" fmla="*/ 5405275 w 5405275"/>
              <a:gd name="connsiteY2-60" fmla="*/ 2731607 h 3336839"/>
              <a:gd name="connsiteX0-61" fmla="*/ 0 w 5405275"/>
              <a:gd name="connsiteY0-62" fmla="*/ 0 h 3336839"/>
              <a:gd name="connsiteX1-63" fmla="*/ 2768291 w 5405275"/>
              <a:gd name="connsiteY1-64" fmla="*/ 3336839 h 3336839"/>
              <a:gd name="connsiteX2-65" fmla="*/ 5405275 w 5405275"/>
              <a:gd name="connsiteY2-66" fmla="*/ 2731607 h 3336839"/>
              <a:gd name="connsiteX0-67" fmla="*/ 0 w 5405275"/>
              <a:gd name="connsiteY0-68" fmla="*/ 0 h 3336839"/>
              <a:gd name="connsiteX1-69" fmla="*/ 2734001 w 5405275"/>
              <a:gd name="connsiteY1-70" fmla="*/ 3336839 h 3336839"/>
              <a:gd name="connsiteX2-71" fmla="*/ 5405275 w 5405275"/>
              <a:gd name="connsiteY2-72" fmla="*/ 2731607 h 3336839"/>
              <a:gd name="connsiteX0-73" fmla="*/ 0 w 5531005"/>
              <a:gd name="connsiteY0-74" fmla="*/ 0 h 3336839"/>
              <a:gd name="connsiteX1-75" fmla="*/ 2734001 w 5531005"/>
              <a:gd name="connsiteY1-76" fmla="*/ 3336839 h 3336839"/>
              <a:gd name="connsiteX2-77" fmla="*/ 5531005 w 5531005"/>
              <a:gd name="connsiteY2-78" fmla="*/ 3314537 h 3336839"/>
              <a:gd name="connsiteX0-79" fmla="*/ 0 w 5542435"/>
              <a:gd name="connsiteY0-80" fmla="*/ 0 h 3337397"/>
              <a:gd name="connsiteX1-81" fmla="*/ 2734001 w 5542435"/>
              <a:gd name="connsiteY1-82" fmla="*/ 3336839 h 3337397"/>
              <a:gd name="connsiteX2-83" fmla="*/ 5542435 w 5542435"/>
              <a:gd name="connsiteY2-84" fmla="*/ 3337397 h 3337397"/>
              <a:gd name="connsiteX0-85" fmla="*/ 0 w 6038381"/>
              <a:gd name="connsiteY0-86" fmla="*/ 0 h 5197194"/>
              <a:gd name="connsiteX1-87" fmla="*/ 3229947 w 6038381"/>
              <a:gd name="connsiteY1-88" fmla="*/ 5196636 h 5197194"/>
              <a:gd name="connsiteX2-89" fmla="*/ 6038381 w 6038381"/>
              <a:gd name="connsiteY2-90" fmla="*/ 5197194 h 5197194"/>
              <a:gd name="connsiteX0-91" fmla="*/ 0 w 6038381"/>
              <a:gd name="connsiteY0-92" fmla="*/ 0 h 5197194"/>
              <a:gd name="connsiteX1-93" fmla="*/ 3229947 w 6038381"/>
              <a:gd name="connsiteY1-94" fmla="*/ 5196636 h 5197194"/>
              <a:gd name="connsiteX2-95" fmla="*/ 6038381 w 6038381"/>
              <a:gd name="connsiteY2-96" fmla="*/ 5197194 h 5197194"/>
              <a:gd name="connsiteX0-97" fmla="*/ 0 w 6038381"/>
              <a:gd name="connsiteY0-98" fmla="*/ 0 h 5197194"/>
              <a:gd name="connsiteX1-99" fmla="*/ 3012971 w 6038381"/>
              <a:gd name="connsiteY1-100" fmla="*/ 5196636 h 5197194"/>
              <a:gd name="connsiteX2-101" fmla="*/ 6038381 w 6038381"/>
              <a:gd name="connsiteY2-102" fmla="*/ 5197194 h 5197194"/>
              <a:gd name="connsiteX0-103" fmla="*/ 0 w 6038381"/>
              <a:gd name="connsiteY0-104" fmla="*/ 0 h 5197194"/>
              <a:gd name="connsiteX1-105" fmla="*/ 3012971 w 6038381"/>
              <a:gd name="connsiteY1-106" fmla="*/ 5196636 h 5197194"/>
              <a:gd name="connsiteX2-107" fmla="*/ 6038381 w 6038381"/>
              <a:gd name="connsiteY2-108" fmla="*/ 5197194 h 5197194"/>
              <a:gd name="connsiteX0-109" fmla="*/ 0 w 6069377"/>
              <a:gd name="connsiteY0-110" fmla="*/ 0 h 5042211"/>
              <a:gd name="connsiteX1-111" fmla="*/ 3043967 w 6069377"/>
              <a:gd name="connsiteY1-112" fmla="*/ 5041653 h 5042211"/>
              <a:gd name="connsiteX2-113" fmla="*/ 6069377 w 6069377"/>
              <a:gd name="connsiteY2-114" fmla="*/ 5042211 h 5042211"/>
              <a:gd name="connsiteX0-115" fmla="*/ 0 w 6069377"/>
              <a:gd name="connsiteY0-116" fmla="*/ 0 h 5042211"/>
              <a:gd name="connsiteX1-117" fmla="*/ 3043967 w 6069377"/>
              <a:gd name="connsiteY1-118" fmla="*/ 5041653 h 5042211"/>
              <a:gd name="connsiteX2-119" fmla="*/ 6069377 w 6069377"/>
              <a:gd name="connsiteY2-120" fmla="*/ 5042211 h 5042211"/>
              <a:gd name="connsiteX0-121" fmla="*/ 0 w 6069377"/>
              <a:gd name="connsiteY0-122" fmla="*/ 0 h 5042211"/>
              <a:gd name="connsiteX1-123" fmla="*/ 3043967 w 6069377"/>
              <a:gd name="connsiteY1-124" fmla="*/ 5041653 h 5042211"/>
              <a:gd name="connsiteX2-125" fmla="*/ 6069377 w 6069377"/>
              <a:gd name="connsiteY2-126" fmla="*/ 5042211 h 5042211"/>
              <a:gd name="connsiteX0-127" fmla="*/ 0 w 6069377"/>
              <a:gd name="connsiteY0-128" fmla="*/ 0 h 5042211"/>
              <a:gd name="connsiteX1-129" fmla="*/ 3043967 w 6069377"/>
              <a:gd name="connsiteY1-130" fmla="*/ 5041653 h 5042211"/>
              <a:gd name="connsiteX2-131" fmla="*/ 6069377 w 6069377"/>
              <a:gd name="connsiteY2-132" fmla="*/ 5042211 h 5042211"/>
              <a:gd name="connsiteX0-133" fmla="*/ 0 w 6069377"/>
              <a:gd name="connsiteY0-134" fmla="*/ 0 h 5042211"/>
              <a:gd name="connsiteX1-135" fmla="*/ 3043967 w 6069377"/>
              <a:gd name="connsiteY1-136" fmla="*/ 5041653 h 5042211"/>
              <a:gd name="connsiteX2-137" fmla="*/ 6069377 w 6069377"/>
              <a:gd name="connsiteY2-138" fmla="*/ 5042211 h 5042211"/>
              <a:gd name="connsiteX0-139" fmla="*/ 0 w 6069377"/>
              <a:gd name="connsiteY0-140" fmla="*/ 0 h 5042211"/>
              <a:gd name="connsiteX1-141" fmla="*/ 3043967 w 6069377"/>
              <a:gd name="connsiteY1-142" fmla="*/ 5041653 h 5042211"/>
              <a:gd name="connsiteX2-143" fmla="*/ 6069377 w 6069377"/>
              <a:gd name="connsiteY2-144" fmla="*/ 5042211 h 5042211"/>
              <a:gd name="connsiteX0-145" fmla="*/ 0 w 6069377"/>
              <a:gd name="connsiteY0-146" fmla="*/ 0 h 5042211"/>
              <a:gd name="connsiteX1-147" fmla="*/ 3043967 w 6069377"/>
              <a:gd name="connsiteY1-148" fmla="*/ 5041653 h 5042211"/>
              <a:gd name="connsiteX2-149" fmla="*/ 6069377 w 6069377"/>
              <a:gd name="connsiteY2-150" fmla="*/ 5042211 h 5042211"/>
              <a:gd name="connsiteX0-151" fmla="*/ 0 w 6069377"/>
              <a:gd name="connsiteY0-152" fmla="*/ 0 h 5042211"/>
              <a:gd name="connsiteX1-153" fmla="*/ 3043967 w 6069377"/>
              <a:gd name="connsiteY1-154" fmla="*/ 5041653 h 5042211"/>
              <a:gd name="connsiteX2-155" fmla="*/ 6069377 w 6069377"/>
              <a:gd name="connsiteY2-156" fmla="*/ 5042211 h 5042211"/>
              <a:gd name="connsiteX0-157" fmla="*/ 0 w 6069377"/>
              <a:gd name="connsiteY0-158" fmla="*/ 0 h 5042211"/>
              <a:gd name="connsiteX1-159" fmla="*/ 3043967 w 6069377"/>
              <a:gd name="connsiteY1-160" fmla="*/ 5041653 h 5042211"/>
              <a:gd name="connsiteX2-161" fmla="*/ 6069377 w 6069377"/>
              <a:gd name="connsiteY2-162" fmla="*/ 5042211 h 5042211"/>
              <a:gd name="connsiteX0-163" fmla="*/ 0 w 6069377"/>
              <a:gd name="connsiteY0-164" fmla="*/ 0 h 5042211"/>
              <a:gd name="connsiteX1-165" fmla="*/ 3043967 w 6069377"/>
              <a:gd name="connsiteY1-166" fmla="*/ 5041653 h 5042211"/>
              <a:gd name="connsiteX2-167" fmla="*/ 6069377 w 6069377"/>
              <a:gd name="connsiteY2-168" fmla="*/ 5042211 h 5042211"/>
              <a:gd name="connsiteX0-169" fmla="*/ 0 w 6069377"/>
              <a:gd name="connsiteY0-170" fmla="*/ 0 h 5042211"/>
              <a:gd name="connsiteX1-171" fmla="*/ 3043967 w 6069377"/>
              <a:gd name="connsiteY1-172" fmla="*/ 5041653 h 5042211"/>
              <a:gd name="connsiteX2-173" fmla="*/ 6069377 w 6069377"/>
              <a:gd name="connsiteY2-174" fmla="*/ 5042211 h 5042211"/>
              <a:gd name="connsiteX0-175" fmla="*/ 0 w 6069377"/>
              <a:gd name="connsiteY0-176" fmla="*/ 0 h 5042211"/>
              <a:gd name="connsiteX1-177" fmla="*/ 3043967 w 6069377"/>
              <a:gd name="connsiteY1-178" fmla="*/ 5041653 h 5042211"/>
              <a:gd name="connsiteX2-179" fmla="*/ 6069377 w 6069377"/>
              <a:gd name="connsiteY2-180" fmla="*/ 5042211 h 5042211"/>
              <a:gd name="connsiteX0-181" fmla="*/ 0 w 6069377"/>
              <a:gd name="connsiteY0-182" fmla="*/ 0 h 5042211"/>
              <a:gd name="connsiteX1-183" fmla="*/ 3043967 w 6069377"/>
              <a:gd name="connsiteY1-184" fmla="*/ 5041653 h 5042211"/>
              <a:gd name="connsiteX2-185" fmla="*/ 6069377 w 6069377"/>
              <a:gd name="connsiteY2-186" fmla="*/ 5042211 h 5042211"/>
              <a:gd name="connsiteX0-187" fmla="*/ 0 w 6157481"/>
              <a:gd name="connsiteY0-188" fmla="*/ 0 h 5042211"/>
              <a:gd name="connsiteX1-189" fmla="*/ 3043967 w 6157481"/>
              <a:gd name="connsiteY1-190" fmla="*/ 5041653 h 5042211"/>
              <a:gd name="connsiteX2-191" fmla="*/ 6157481 w 6157481"/>
              <a:gd name="connsiteY2-192" fmla="*/ 5042211 h 5042211"/>
              <a:gd name="connsiteX0-193" fmla="*/ 0 w 6157481"/>
              <a:gd name="connsiteY0-194" fmla="*/ 0 h 5042211"/>
              <a:gd name="connsiteX1-195" fmla="*/ 2491234 w 6157481"/>
              <a:gd name="connsiteY1-196" fmla="*/ 5022470 h 5042211"/>
              <a:gd name="connsiteX2-197" fmla="*/ 6157481 w 6157481"/>
              <a:gd name="connsiteY2-198" fmla="*/ 5042211 h 5042211"/>
              <a:gd name="connsiteX0-199" fmla="*/ 0 w 6157481"/>
              <a:gd name="connsiteY0-200" fmla="*/ 0 h 5042211"/>
              <a:gd name="connsiteX1-201" fmla="*/ 2491234 w 6157481"/>
              <a:gd name="connsiteY1-202" fmla="*/ 5022470 h 5042211"/>
              <a:gd name="connsiteX2-203" fmla="*/ 6157481 w 6157481"/>
              <a:gd name="connsiteY2-204" fmla="*/ 5042211 h 5042211"/>
              <a:gd name="connsiteX0-205" fmla="*/ 0 w 6157481"/>
              <a:gd name="connsiteY0-206" fmla="*/ 0 h 5042211"/>
              <a:gd name="connsiteX1-207" fmla="*/ 2491234 w 6157481"/>
              <a:gd name="connsiteY1-208" fmla="*/ 5022470 h 5042211"/>
              <a:gd name="connsiteX2-209" fmla="*/ 6157481 w 6157481"/>
              <a:gd name="connsiteY2-210" fmla="*/ 5042211 h 5042211"/>
              <a:gd name="connsiteX0-211" fmla="*/ 0 w 6157481"/>
              <a:gd name="connsiteY0-212" fmla="*/ 0 h 5042211"/>
              <a:gd name="connsiteX1-213" fmla="*/ 2491234 w 6157481"/>
              <a:gd name="connsiteY1-214" fmla="*/ 5022470 h 5042211"/>
              <a:gd name="connsiteX2-215" fmla="*/ 6157481 w 6157481"/>
              <a:gd name="connsiteY2-216" fmla="*/ 5042211 h 5042211"/>
              <a:gd name="connsiteX0-217" fmla="*/ 0 w 6157481"/>
              <a:gd name="connsiteY0-218" fmla="*/ 0 h 5042211"/>
              <a:gd name="connsiteX1-219" fmla="*/ 2491234 w 6157481"/>
              <a:gd name="connsiteY1-220" fmla="*/ 5022470 h 5042211"/>
              <a:gd name="connsiteX2-221" fmla="*/ 6157481 w 6157481"/>
              <a:gd name="connsiteY2-222" fmla="*/ 5042211 h 5042211"/>
              <a:gd name="connsiteX0-223" fmla="*/ 0 w 6157481"/>
              <a:gd name="connsiteY0-224" fmla="*/ 0 h 5042211"/>
              <a:gd name="connsiteX1-225" fmla="*/ 2473403 w 6157481"/>
              <a:gd name="connsiteY1-226" fmla="*/ 5016076 h 5042211"/>
              <a:gd name="connsiteX2-227" fmla="*/ 6157481 w 6157481"/>
              <a:gd name="connsiteY2-228" fmla="*/ 5042211 h 5042211"/>
              <a:gd name="connsiteX0-229" fmla="*/ 0 w 5453192"/>
              <a:gd name="connsiteY0-230" fmla="*/ 0 h 5035817"/>
              <a:gd name="connsiteX1-231" fmla="*/ 2473403 w 5453192"/>
              <a:gd name="connsiteY1-232" fmla="*/ 5016076 h 5035817"/>
              <a:gd name="connsiteX2-233" fmla="*/ 5453192 w 5453192"/>
              <a:gd name="connsiteY2-234" fmla="*/ 5035817 h 5035817"/>
              <a:gd name="connsiteX0-235" fmla="*/ 0 w 5453192"/>
              <a:gd name="connsiteY0-236" fmla="*/ 0 h 5035817"/>
              <a:gd name="connsiteX1-237" fmla="*/ 2447860 w 5453192"/>
              <a:gd name="connsiteY1-238" fmla="*/ 5016076 h 5035817"/>
              <a:gd name="connsiteX2-239" fmla="*/ 5453192 w 5453192"/>
              <a:gd name="connsiteY2-240" fmla="*/ 5035817 h 5035817"/>
              <a:gd name="connsiteX0-241" fmla="*/ 0 w 5453192"/>
              <a:gd name="connsiteY0-242" fmla="*/ 0 h 5035817"/>
              <a:gd name="connsiteX1-243" fmla="*/ 2447860 w 5453192"/>
              <a:gd name="connsiteY1-244" fmla="*/ 5016076 h 5035817"/>
              <a:gd name="connsiteX2-245" fmla="*/ 5453192 w 5453192"/>
              <a:gd name="connsiteY2-246" fmla="*/ 5035817 h 5035817"/>
              <a:gd name="connsiteX0-247" fmla="*/ 0 w 5453192"/>
              <a:gd name="connsiteY0-248" fmla="*/ 0 h 5035817"/>
              <a:gd name="connsiteX1-249" fmla="*/ 2447860 w 5453192"/>
              <a:gd name="connsiteY1-250" fmla="*/ 5016076 h 5035817"/>
              <a:gd name="connsiteX2-251" fmla="*/ 5453192 w 5453192"/>
              <a:gd name="connsiteY2-252" fmla="*/ 5035817 h 503581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453192" h="5035817">
                <a:moveTo>
                  <a:pt x="0" y="0"/>
                </a:moveTo>
                <a:cubicBezTo>
                  <a:pt x="3150690" y="849061"/>
                  <a:pt x="4013837" y="3301636"/>
                  <a:pt x="2447860" y="5016076"/>
                </a:cubicBezTo>
                <a:lnTo>
                  <a:pt x="5453192" y="5035817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Rectangle 57"/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921204" y="1835204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-1" fmla="*/ 0 w 4714875"/>
              <a:gd name="connsiteY0-2" fmla="*/ 3028950 h 3028950"/>
              <a:gd name="connsiteX1-3" fmla="*/ 28575 w 4714875"/>
              <a:gd name="connsiteY1-4" fmla="*/ 28575 h 3028950"/>
              <a:gd name="connsiteX2-5" fmla="*/ 4714875 w 4714875"/>
              <a:gd name="connsiteY2-6" fmla="*/ 0 h 3028950"/>
              <a:gd name="connsiteX3-7" fmla="*/ 2838450 w 4714875"/>
              <a:gd name="connsiteY3-8" fmla="*/ 1543050 h 3028950"/>
              <a:gd name="connsiteX0-9" fmla="*/ 0 w 4714875"/>
              <a:gd name="connsiteY0-10" fmla="*/ 3028950 h 3028950"/>
              <a:gd name="connsiteX1-11" fmla="*/ 0 w 4714875"/>
              <a:gd name="connsiteY1-12" fmla="*/ 28575 h 3028950"/>
              <a:gd name="connsiteX2-13" fmla="*/ 4714875 w 4714875"/>
              <a:gd name="connsiteY2-14" fmla="*/ 0 h 3028950"/>
              <a:gd name="connsiteX3-15" fmla="*/ 2838450 w 4714875"/>
              <a:gd name="connsiteY3-16" fmla="*/ 1543050 h 3028950"/>
              <a:gd name="connsiteX0-17" fmla="*/ 0 w 4723502"/>
              <a:gd name="connsiteY0-18" fmla="*/ 4202142 h 4202142"/>
              <a:gd name="connsiteX1-19" fmla="*/ 8627 w 4723502"/>
              <a:gd name="connsiteY1-20" fmla="*/ 28575 h 4202142"/>
              <a:gd name="connsiteX2-21" fmla="*/ 4723502 w 4723502"/>
              <a:gd name="connsiteY2-22" fmla="*/ 0 h 4202142"/>
              <a:gd name="connsiteX3-23" fmla="*/ 2847077 w 4723502"/>
              <a:gd name="connsiteY3-24" fmla="*/ 1543050 h 4202142"/>
              <a:gd name="connsiteX0-25" fmla="*/ 0 w 4723502"/>
              <a:gd name="connsiteY0-26" fmla="*/ 4202142 h 4202142"/>
              <a:gd name="connsiteX1-27" fmla="*/ 8627 w 4723502"/>
              <a:gd name="connsiteY1-28" fmla="*/ 28575 h 4202142"/>
              <a:gd name="connsiteX2-29" fmla="*/ 4723502 w 4723502"/>
              <a:gd name="connsiteY2-30" fmla="*/ 0 h 4202142"/>
              <a:gd name="connsiteX3-31" fmla="*/ 2890209 w 4723502"/>
              <a:gd name="connsiteY3-32" fmla="*/ 1913986 h 4202142"/>
              <a:gd name="connsiteX0-33" fmla="*/ 0 w 4723502"/>
              <a:gd name="connsiteY0-34" fmla="*/ 4202142 h 4208612"/>
              <a:gd name="connsiteX1-35" fmla="*/ 8627 w 4723502"/>
              <a:gd name="connsiteY1-36" fmla="*/ 28575 h 4208612"/>
              <a:gd name="connsiteX2-37" fmla="*/ 4723502 w 4723502"/>
              <a:gd name="connsiteY2-38" fmla="*/ 0 h 4208612"/>
              <a:gd name="connsiteX3-39" fmla="*/ 8986 w 4723502"/>
              <a:gd name="connsiteY3-40" fmla="*/ 4208612 h 4208612"/>
              <a:gd name="connsiteX0-41" fmla="*/ 0 w 4723502"/>
              <a:gd name="connsiteY0-42" fmla="*/ 4202142 h 4202142"/>
              <a:gd name="connsiteX1-43" fmla="*/ 8627 w 4723502"/>
              <a:gd name="connsiteY1-44" fmla="*/ 28575 h 4202142"/>
              <a:gd name="connsiteX2-45" fmla="*/ 4723502 w 4723502"/>
              <a:gd name="connsiteY2-46" fmla="*/ 0 h 4202142"/>
              <a:gd name="connsiteX3-47" fmla="*/ 2381250 w 4723502"/>
              <a:gd name="connsiteY3-48" fmla="*/ 2086514 h 42021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3"/>
          <p:cNvSpPr/>
          <p:nvPr/>
        </p:nvSpPr>
        <p:spPr>
          <a:xfrm rot="14109534">
            <a:off x="3956600" y="3871740"/>
            <a:ext cx="286380" cy="24687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6"/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-1" fmla="*/ 0 w 4714875"/>
              <a:gd name="connsiteY0-2" fmla="*/ 3028950 h 3028950"/>
              <a:gd name="connsiteX1-3" fmla="*/ 28575 w 4714875"/>
              <a:gd name="connsiteY1-4" fmla="*/ 28575 h 3028950"/>
              <a:gd name="connsiteX2-5" fmla="*/ 4714875 w 4714875"/>
              <a:gd name="connsiteY2-6" fmla="*/ 0 h 3028950"/>
              <a:gd name="connsiteX3-7" fmla="*/ 2838450 w 4714875"/>
              <a:gd name="connsiteY3-8" fmla="*/ 1543050 h 3028950"/>
              <a:gd name="connsiteX0-9" fmla="*/ 0 w 4714875"/>
              <a:gd name="connsiteY0-10" fmla="*/ 3028950 h 3028950"/>
              <a:gd name="connsiteX1-11" fmla="*/ 0 w 4714875"/>
              <a:gd name="connsiteY1-12" fmla="*/ 28575 h 3028950"/>
              <a:gd name="connsiteX2-13" fmla="*/ 4714875 w 4714875"/>
              <a:gd name="connsiteY2-14" fmla="*/ 0 h 3028950"/>
              <a:gd name="connsiteX3-15" fmla="*/ 2838450 w 4714875"/>
              <a:gd name="connsiteY3-16" fmla="*/ 1543050 h 3028950"/>
              <a:gd name="connsiteX0-17" fmla="*/ 60385 w 4775260"/>
              <a:gd name="connsiteY0-18" fmla="*/ 4216700 h 4216700"/>
              <a:gd name="connsiteX1-19" fmla="*/ 0 w 4775260"/>
              <a:gd name="connsiteY1-20" fmla="*/ 0 h 4216700"/>
              <a:gd name="connsiteX2-21" fmla="*/ 4775260 w 4775260"/>
              <a:gd name="connsiteY2-22" fmla="*/ 1187750 h 4216700"/>
              <a:gd name="connsiteX3-23" fmla="*/ 2898835 w 4775260"/>
              <a:gd name="connsiteY3-24" fmla="*/ 2730800 h 4216700"/>
              <a:gd name="connsiteX0-25" fmla="*/ 0 w 4775260"/>
              <a:gd name="connsiteY0-26" fmla="*/ 4216700 h 4216700"/>
              <a:gd name="connsiteX1-27" fmla="*/ 0 w 4775260"/>
              <a:gd name="connsiteY1-28" fmla="*/ 0 h 4216700"/>
              <a:gd name="connsiteX2-29" fmla="*/ 4775260 w 4775260"/>
              <a:gd name="connsiteY2-30" fmla="*/ 1187750 h 4216700"/>
              <a:gd name="connsiteX3-31" fmla="*/ 2898835 w 4775260"/>
              <a:gd name="connsiteY3-32" fmla="*/ 2730800 h 4216700"/>
              <a:gd name="connsiteX0-33" fmla="*/ 0 w 4827019"/>
              <a:gd name="connsiteY0-34" fmla="*/ 4216700 h 4216700"/>
              <a:gd name="connsiteX1-35" fmla="*/ 0 w 4827019"/>
              <a:gd name="connsiteY1-36" fmla="*/ 0 h 4216700"/>
              <a:gd name="connsiteX2-37" fmla="*/ 4827019 w 4827019"/>
              <a:gd name="connsiteY2-38" fmla="*/ 31811 h 4216700"/>
              <a:gd name="connsiteX3-39" fmla="*/ 2898835 w 4827019"/>
              <a:gd name="connsiteY3-40" fmla="*/ 2730800 h 4216700"/>
              <a:gd name="connsiteX0-41" fmla="*/ 0 w 4827019"/>
              <a:gd name="connsiteY0-42" fmla="*/ 4216700 h 4216700"/>
              <a:gd name="connsiteX1-43" fmla="*/ 0 w 4827019"/>
              <a:gd name="connsiteY1-44" fmla="*/ 0 h 4216700"/>
              <a:gd name="connsiteX2-45" fmla="*/ 4827019 w 4827019"/>
              <a:gd name="connsiteY2-46" fmla="*/ 31811 h 4216700"/>
              <a:gd name="connsiteX3-47" fmla="*/ 8986 w 4827019"/>
              <a:gd name="connsiteY3-48" fmla="*/ 4214543 h 4216700"/>
              <a:gd name="connsiteX0-49" fmla="*/ 0 w 4827019"/>
              <a:gd name="connsiteY0-50" fmla="*/ 4216700 h 4216700"/>
              <a:gd name="connsiteX1-51" fmla="*/ 0 w 4827019"/>
              <a:gd name="connsiteY1-52" fmla="*/ 0 h 4216700"/>
              <a:gd name="connsiteX2-53" fmla="*/ 4827019 w 4827019"/>
              <a:gd name="connsiteY2-54" fmla="*/ 31811 h 4216700"/>
              <a:gd name="connsiteX3-55" fmla="*/ 2407129 w 4827019"/>
              <a:gd name="connsiteY3-56" fmla="*/ 2101072 h 4216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/>
          <p:cNvSpPr/>
          <p:nvPr/>
        </p:nvSpPr>
        <p:spPr>
          <a:xfrm rot="3309534">
            <a:off x="7940139" y="3796017"/>
            <a:ext cx="286380" cy="24687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/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anose="020B0604020202020204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anose="020B0604020202020204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0" name="TextBox 9"/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97149" y="1794035"/>
              <a:ext cx="323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3" name="TextBox 12"/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9449" y="3524124"/>
              <a:ext cx="323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9"/>
          <p:cNvSpPr/>
          <p:nvPr/>
        </p:nvSpPr>
        <p:spPr>
          <a:xfrm>
            <a:off x="5686400" y="3477568"/>
            <a:ext cx="819203" cy="82291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0"/>
          <p:cNvSpPr/>
          <p:nvPr/>
        </p:nvSpPr>
        <p:spPr>
          <a:xfrm>
            <a:off x="1754508" y="3434390"/>
            <a:ext cx="431361" cy="4301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/>
          <p:cNvSpPr/>
          <p:nvPr/>
        </p:nvSpPr>
        <p:spPr>
          <a:xfrm>
            <a:off x="9937372" y="3934593"/>
            <a:ext cx="448025" cy="4193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70308" y="2730186"/>
            <a:ext cx="2793844" cy="2316534"/>
            <a:chOff x="3198596" y="2815122"/>
            <a:chExt cx="2390416" cy="1982029"/>
          </a:xfrm>
        </p:grpSpPr>
        <p:sp>
          <p:nvSpPr>
            <p:cNvPr id="4" name="Right Arrow 4"/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/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Block Arc 5"/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14844" y="1738312"/>
            <a:ext cx="2512833" cy="923330"/>
            <a:chOff x="2551706" y="4283314"/>
            <a:chExt cx="1403938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883977" y="3441646"/>
            <a:ext cx="2512833" cy="923330"/>
            <a:chOff x="2551706" y="4283314"/>
            <a:chExt cx="1403938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14844" y="5085184"/>
            <a:ext cx="2512833" cy="923330"/>
            <a:chOff x="2551706" y="4283314"/>
            <a:chExt cx="1403938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4292" y="3441646"/>
            <a:ext cx="2473990" cy="923330"/>
            <a:chOff x="2551706" y="4283314"/>
            <a:chExt cx="1403938" cy="923330"/>
          </a:xfrm>
        </p:grpSpPr>
        <p:sp>
          <p:nvSpPr>
            <p:cNvPr id="21" name="TextBox 20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24" name="TextBox 23"/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120191" y="3322624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1406" y="420306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8" name="Elbow Connector 29"/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/>
          <p:cNvCxnSpPr/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/>
          <p:cNvCxnSpPr/>
          <p:nvPr/>
        </p:nvCxnSpPr>
        <p:spPr>
          <a:xfrm flipH="1" flipV="1">
            <a:off x="2956528" y="4405512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/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/>
          <p:cNvSpPr/>
          <p:nvPr/>
        </p:nvSpPr>
        <p:spPr>
          <a:xfrm>
            <a:off x="6813080" y="5309552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/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/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/>
          <p:cNvSpPr/>
          <p:nvPr/>
        </p:nvSpPr>
        <p:spPr>
          <a:xfrm>
            <a:off x="4166580" y="458412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7" name="Elbow Connector 39"/>
          <p:cNvCxnSpPr/>
          <p:nvPr/>
        </p:nvCxnSpPr>
        <p:spPr>
          <a:xfrm rot="10800000" flipH="1">
            <a:off x="7072381" y="5223293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/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/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/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/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2"/>
          <p:cNvSpPr/>
          <p:nvPr/>
        </p:nvSpPr>
        <p:spPr bwMode="auto">
          <a:xfrm flipH="1">
            <a:off x="2528655" y="4824443"/>
            <a:ext cx="5106843" cy="1529840"/>
          </a:xfrm>
          <a:custGeom>
            <a:avLst/>
            <a:gdLst>
              <a:gd name="T0" fmla="*/ 956 w 5419"/>
              <a:gd name="T1" fmla="*/ 1511 h 1621"/>
              <a:gd name="T2" fmla="*/ 677 w 5419"/>
              <a:gd name="T3" fmla="*/ 1421 h 1621"/>
              <a:gd name="T4" fmla="*/ 329 w 5419"/>
              <a:gd name="T5" fmla="*/ 1346 h 1621"/>
              <a:gd name="T6" fmla="*/ 458 w 5419"/>
              <a:gd name="T7" fmla="*/ 1304 h 1621"/>
              <a:gd name="T8" fmla="*/ 833 w 5419"/>
              <a:gd name="T9" fmla="*/ 1354 h 1621"/>
              <a:gd name="T10" fmla="*/ 1725 w 5419"/>
              <a:gd name="T11" fmla="*/ 1429 h 1621"/>
              <a:gd name="T12" fmla="*/ 2697 w 5419"/>
              <a:gd name="T13" fmla="*/ 1394 h 1621"/>
              <a:gd name="T14" fmla="*/ 590 w 5419"/>
              <a:gd name="T15" fmla="*/ 1224 h 1621"/>
              <a:gd name="T16" fmla="*/ 220 w 5419"/>
              <a:gd name="T17" fmla="*/ 1043 h 1621"/>
              <a:gd name="T18" fmla="*/ 85 w 5419"/>
              <a:gd name="T19" fmla="*/ 992 h 1621"/>
              <a:gd name="T20" fmla="*/ 95 w 5419"/>
              <a:gd name="T21" fmla="*/ 901 h 1621"/>
              <a:gd name="T22" fmla="*/ 373 w 5419"/>
              <a:gd name="T23" fmla="*/ 940 h 1621"/>
              <a:gd name="T24" fmla="*/ 444 w 5419"/>
              <a:gd name="T25" fmla="*/ 884 h 1621"/>
              <a:gd name="T26" fmla="*/ 355 w 5419"/>
              <a:gd name="T27" fmla="*/ 793 h 1621"/>
              <a:gd name="T28" fmla="*/ 423 w 5419"/>
              <a:gd name="T29" fmla="*/ 736 h 1621"/>
              <a:gd name="T30" fmla="*/ 570 w 5419"/>
              <a:gd name="T31" fmla="*/ 746 h 1621"/>
              <a:gd name="T32" fmla="*/ 947 w 5419"/>
              <a:gd name="T33" fmla="*/ 741 h 1621"/>
              <a:gd name="T34" fmla="*/ 1232 w 5419"/>
              <a:gd name="T35" fmla="*/ 772 h 1621"/>
              <a:gd name="T36" fmla="*/ 1455 w 5419"/>
              <a:gd name="T37" fmla="*/ 792 h 1621"/>
              <a:gd name="T38" fmla="*/ 1211 w 5419"/>
              <a:gd name="T39" fmla="*/ 711 h 1621"/>
              <a:gd name="T40" fmla="*/ 964 w 5419"/>
              <a:gd name="T41" fmla="*/ 649 h 1621"/>
              <a:gd name="T42" fmla="*/ 576 w 5419"/>
              <a:gd name="T43" fmla="*/ 555 h 1621"/>
              <a:gd name="T44" fmla="*/ 196 w 5419"/>
              <a:gd name="T45" fmla="*/ 421 h 1621"/>
              <a:gd name="T46" fmla="*/ 378 w 5419"/>
              <a:gd name="T47" fmla="*/ 402 h 1621"/>
              <a:gd name="T48" fmla="*/ 252 w 5419"/>
              <a:gd name="T49" fmla="*/ 299 h 1621"/>
              <a:gd name="T50" fmla="*/ 188 w 5419"/>
              <a:gd name="T51" fmla="*/ 182 h 1621"/>
              <a:gd name="T52" fmla="*/ 420 w 5419"/>
              <a:gd name="T53" fmla="*/ 158 h 1621"/>
              <a:gd name="T54" fmla="*/ 599 w 5419"/>
              <a:gd name="T55" fmla="*/ 176 h 1621"/>
              <a:gd name="T56" fmla="*/ 817 w 5419"/>
              <a:gd name="T57" fmla="*/ 260 h 1621"/>
              <a:gd name="T58" fmla="*/ 1009 w 5419"/>
              <a:gd name="T59" fmla="*/ 336 h 1621"/>
              <a:gd name="T60" fmla="*/ 1227 w 5419"/>
              <a:gd name="T61" fmla="*/ 412 h 1621"/>
              <a:gd name="T62" fmla="*/ 1245 w 5419"/>
              <a:gd name="T63" fmla="*/ 344 h 1621"/>
              <a:gd name="T64" fmla="*/ 1023 w 5419"/>
              <a:gd name="T65" fmla="*/ 262 h 1621"/>
              <a:gd name="T66" fmla="*/ 488 w 5419"/>
              <a:gd name="T67" fmla="*/ 31 h 1621"/>
              <a:gd name="T68" fmla="*/ 594 w 5419"/>
              <a:gd name="T69" fmla="*/ 50 h 1621"/>
              <a:gd name="T70" fmla="*/ 785 w 5419"/>
              <a:gd name="T71" fmla="*/ 89 h 1621"/>
              <a:gd name="T72" fmla="*/ 1042 w 5419"/>
              <a:gd name="T73" fmla="*/ 82 h 1621"/>
              <a:gd name="T74" fmla="*/ 1314 w 5419"/>
              <a:gd name="T75" fmla="*/ 154 h 1621"/>
              <a:gd name="T76" fmla="*/ 1450 w 5419"/>
              <a:gd name="T77" fmla="*/ 152 h 1621"/>
              <a:gd name="T78" fmla="*/ 1739 w 5419"/>
              <a:gd name="T79" fmla="*/ 189 h 1621"/>
              <a:gd name="T80" fmla="*/ 2021 w 5419"/>
              <a:gd name="T81" fmla="*/ 207 h 1621"/>
              <a:gd name="T82" fmla="*/ 2186 w 5419"/>
              <a:gd name="T83" fmla="*/ 158 h 1621"/>
              <a:gd name="T84" fmla="*/ 2412 w 5419"/>
              <a:gd name="T85" fmla="*/ 254 h 1621"/>
              <a:gd name="T86" fmla="*/ 2759 w 5419"/>
              <a:gd name="T87" fmla="*/ 289 h 1621"/>
              <a:gd name="T88" fmla="*/ 2891 w 5419"/>
              <a:gd name="T89" fmla="*/ 251 h 1621"/>
              <a:gd name="T90" fmla="*/ 3246 w 5419"/>
              <a:gd name="T91" fmla="*/ 270 h 1621"/>
              <a:gd name="T92" fmla="*/ 3478 w 5419"/>
              <a:gd name="T93" fmla="*/ 285 h 1621"/>
              <a:gd name="T94" fmla="*/ 3764 w 5419"/>
              <a:gd name="T95" fmla="*/ 310 h 1621"/>
              <a:gd name="T96" fmla="*/ 4010 w 5419"/>
              <a:gd name="T97" fmla="*/ 275 h 1621"/>
              <a:gd name="T98" fmla="*/ 4303 w 5419"/>
              <a:gd name="T99" fmla="*/ 203 h 1621"/>
              <a:gd name="T100" fmla="*/ 4460 w 5419"/>
              <a:gd name="T101" fmla="*/ 200 h 1621"/>
              <a:gd name="T102" fmla="*/ 4766 w 5419"/>
              <a:gd name="T103" fmla="*/ 68 h 1621"/>
              <a:gd name="T104" fmla="*/ 4834 w 5419"/>
              <a:gd name="T105" fmla="*/ 87 h 1621"/>
              <a:gd name="T106" fmla="*/ 5027 w 5419"/>
              <a:gd name="T107" fmla="*/ 169 h 1621"/>
              <a:gd name="T108" fmla="*/ 5180 w 5419"/>
              <a:gd name="T109" fmla="*/ 132 h 1621"/>
              <a:gd name="T110" fmla="*/ 5321 w 5419"/>
              <a:gd name="T111" fmla="*/ 166 h 1621"/>
              <a:gd name="T112" fmla="*/ 5103 w 5419"/>
              <a:gd name="T113" fmla="*/ 448 h 1621"/>
              <a:gd name="T114" fmla="*/ 5114 w 5419"/>
              <a:gd name="T115" fmla="*/ 562 h 1621"/>
              <a:gd name="T116" fmla="*/ 5024 w 5419"/>
              <a:gd name="T117" fmla="*/ 775 h 1621"/>
              <a:gd name="T118" fmla="*/ 4846 w 5419"/>
              <a:gd name="T119" fmla="*/ 1082 h 1621"/>
              <a:gd name="T120" fmla="*/ 4436 w 5419"/>
              <a:gd name="T121" fmla="*/ 1290 h 1621"/>
              <a:gd name="T122" fmla="*/ 4103 w 5419"/>
              <a:gd name="T123" fmla="*/ 1405 h 1621"/>
              <a:gd name="T124" fmla="*/ 3547 w 5419"/>
              <a:gd name="T125" fmla="*/ 149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9" h="1621">
                <a:moveTo>
                  <a:pt x="2082" y="1621"/>
                </a:moveTo>
                <a:cubicBezTo>
                  <a:pt x="2075" y="1621"/>
                  <a:pt x="2069" y="1621"/>
                  <a:pt x="2063" y="1621"/>
                </a:cubicBezTo>
                <a:cubicBezTo>
                  <a:pt x="2061" y="1621"/>
                  <a:pt x="2060" y="1620"/>
                  <a:pt x="2059" y="1620"/>
                </a:cubicBezTo>
                <a:cubicBezTo>
                  <a:pt x="1964" y="1615"/>
                  <a:pt x="1869" y="1620"/>
                  <a:pt x="1774" y="1612"/>
                </a:cubicBezTo>
                <a:cubicBezTo>
                  <a:pt x="1749" y="1610"/>
                  <a:pt x="1724" y="1610"/>
                  <a:pt x="1699" y="1607"/>
                </a:cubicBezTo>
                <a:cubicBezTo>
                  <a:pt x="1644" y="1601"/>
                  <a:pt x="1590" y="1597"/>
                  <a:pt x="1535" y="1594"/>
                </a:cubicBezTo>
                <a:cubicBezTo>
                  <a:pt x="1492" y="1592"/>
                  <a:pt x="1449" y="1590"/>
                  <a:pt x="1406" y="1582"/>
                </a:cubicBezTo>
                <a:cubicBezTo>
                  <a:pt x="1366" y="1574"/>
                  <a:pt x="1326" y="1568"/>
                  <a:pt x="1286" y="1570"/>
                </a:cubicBezTo>
                <a:cubicBezTo>
                  <a:pt x="1282" y="1570"/>
                  <a:pt x="1279" y="1570"/>
                  <a:pt x="1276" y="1567"/>
                </a:cubicBezTo>
                <a:cubicBezTo>
                  <a:pt x="1258" y="1551"/>
                  <a:pt x="1237" y="1549"/>
                  <a:pt x="1214" y="1550"/>
                </a:cubicBezTo>
                <a:cubicBezTo>
                  <a:pt x="1192" y="1551"/>
                  <a:pt x="1170" y="1551"/>
                  <a:pt x="1148" y="1547"/>
                </a:cubicBezTo>
                <a:cubicBezTo>
                  <a:pt x="1111" y="1540"/>
                  <a:pt x="1075" y="1531"/>
                  <a:pt x="1037" y="1530"/>
                </a:cubicBezTo>
                <a:cubicBezTo>
                  <a:pt x="1020" y="1530"/>
                  <a:pt x="1005" y="1524"/>
                  <a:pt x="993" y="1512"/>
                </a:cubicBezTo>
                <a:cubicBezTo>
                  <a:pt x="989" y="1508"/>
                  <a:pt x="986" y="1508"/>
                  <a:pt x="982" y="1511"/>
                </a:cubicBezTo>
                <a:cubicBezTo>
                  <a:pt x="973" y="1516"/>
                  <a:pt x="964" y="1519"/>
                  <a:pt x="956" y="1511"/>
                </a:cubicBezTo>
                <a:cubicBezTo>
                  <a:pt x="945" y="1502"/>
                  <a:pt x="933" y="1500"/>
                  <a:pt x="919" y="1501"/>
                </a:cubicBezTo>
                <a:cubicBezTo>
                  <a:pt x="898" y="1502"/>
                  <a:pt x="879" y="1497"/>
                  <a:pt x="862" y="1484"/>
                </a:cubicBezTo>
                <a:cubicBezTo>
                  <a:pt x="852" y="1476"/>
                  <a:pt x="838" y="1472"/>
                  <a:pt x="828" y="1478"/>
                </a:cubicBezTo>
                <a:cubicBezTo>
                  <a:pt x="810" y="1489"/>
                  <a:pt x="795" y="1485"/>
                  <a:pt x="779" y="1476"/>
                </a:cubicBezTo>
                <a:cubicBezTo>
                  <a:pt x="771" y="1472"/>
                  <a:pt x="762" y="1468"/>
                  <a:pt x="752" y="1470"/>
                </a:cubicBezTo>
                <a:cubicBezTo>
                  <a:pt x="747" y="1472"/>
                  <a:pt x="745" y="1469"/>
                  <a:pt x="745" y="1465"/>
                </a:cubicBezTo>
                <a:cubicBezTo>
                  <a:pt x="745" y="1462"/>
                  <a:pt x="745" y="1460"/>
                  <a:pt x="745" y="1458"/>
                </a:cubicBezTo>
                <a:cubicBezTo>
                  <a:pt x="746" y="1447"/>
                  <a:pt x="745" y="1447"/>
                  <a:pt x="736" y="1452"/>
                </a:cubicBezTo>
                <a:cubicBezTo>
                  <a:pt x="726" y="1457"/>
                  <a:pt x="715" y="1461"/>
                  <a:pt x="705" y="1464"/>
                </a:cubicBezTo>
                <a:cubicBezTo>
                  <a:pt x="701" y="1465"/>
                  <a:pt x="697" y="1466"/>
                  <a:pt x="694" y="1463"/>
                </a:cubicBezTo>
                <a:cubicBezTo>
                  <a:pt x="691" y="1460"/>
                  <a:pt x="693" y="1456"/>
                  <a:pt x="695" y="1453"/>
                </a:cubicBezTo>
                <a:cubicBezTo>
                  <a:pt x="700" y="1445"/>
                  <a:pt x="697" y="1441"/>
                  <a:pt x="689" y="1440"/>
                </a:cubicBezTo>
                <a:cubicBezTo>
                  <a:pt x="686" y="1439"/>
                  <a:pt x="683" y="1437"/>
                  <a:pt x="680" y="1437"/>
                </a:cubicBezTo>
                <a:cubicBezTo>
                  <a:pt x="673" y="1437"/>
                  <a:pt x="672" y="1434"/>
                  <a:pt x="676" y="1428"/>
                </a:cubicBezTo>
                <a:cubicBezTo>
                  <a:pt x="678" y="1426"/>
                  <a:pt x="680" y="1423"/>
                  <a:pt x="677" y="1421"/>
                </a:cubicBezTo>
                <a:cubicBezTo>
                  <a:pt x="675" y="1418"/>
                  <a:pt x="672" y="1419"/>
                  <a:pt x="669" y="1420"/>
                </a:cubicBezTo>
                <a:cubicBezTo>
                  <a:pt x="661" y="1424"/>
                  <a:pt x="653" y="1422"/>
                  <a:pt x="644" y="1420"/>
                </a:cubicBezTo>
                <a:cubicBezTo>
                  <a:pt x="617" y="1412"/>
                  <a:pt x="593" y="1419"/>
                  <a:pt x="570" y="1433"/>
                </a:cubicBezTo>
                <a:cubicBezTo>
                  <a:pt x="566" y="1435"/>
                  <a:pt x="564" y="1440"/>
                  <a:pt x="559" y="1441"/>
                </a:cubicBezTo>
                <a:cubicBezTo>
                  <a:pt x="560" y="1436"/>
                  <a:pt x="561" y="1432"/>
                  <a:pt x="562" y="1427"/>
                </a:cubicBezTo>
                <a:cubicBezTo>
                  <a:pt x="564" y="1417"/>
                  <a:pt x="560" y="1411"/>
                  <a:pt x="551" y="1409"/>
                </a:cubicBezTo>
                <a:cubicBezTo>
                  <a:pt x="521" y="1402"/>
                  <a:pt x="491" y="1395"/>
                  <a:pt x="461" y="1388"/>
                </a:cubicBezTo>
                <a:cubicBezTo>
                  <a:pt x="450" y="1386"/>
                  <a:pt x="439" y="1387"/>
                  <a:pt x="428" y="1383"/>
                </a:cubicBezTo>
                <a:cubicBezTo>
                  <a:pt x="421" y="1380"/>
                  <a:pt x="417" y="1377"/>
                  <a:pt x="419" y="1368"/>
                </a:cubicBezTo>
                <a:cubicBezTo>
                  <a:pt x="420" y="1357"/>
                  <a:pt x="412" y="1351"/>
                  <a:pt x="402" y="1356"/>
                </a:cubicBezTo>
                <a:cubicBezTo>
                  <a:pt x="394" y="1360"/>
                  <a:pt x="388" y="1359"/>
                  <a:pt x="381" y="1355"/>
                </a:cubicBezTo>
                <a:cubicBezTo>
                  <a:pt x="377" y="1351"/>
                  <a:pt x="373" y="1351"/>
                  <a:pt x="368" y="1355"/>
                </a:cubicBezTo>
                <a:cubicBezTo>
                  <a:pt x="363" y="1360"/>
                  <a:pt x="357" y="1361"/>
                  <a:pt x="351" y="1358"/>
                </a:cubicBezTo>
                <a:cubicBezTo>
                  <a:pt x="347" y="1357"/>
                  <a:pt x="342" y="1354"/>
                  <a:pt x="338" y="1354"/>
                </a:cubicBezTo>
                <a:cubicBezTo>
                  <a:pt x="332" y="1354"/>
                  <a:pt x="330" y="1351"/>
                  <a:pt x="329" y="1346"/>
                </a:cubicBezTo>
                <a:cubicBezTo>
                  <a:pt x="326" y="1336"/>
                  <a:pt x="324" y="1335"/>
                  <a:pt x="314" y="1341"/>
                </a:cubicBezTo>
                <a:cubicBezTo>
                  <a:pt x="308" y="1345"/>
                  <a:pt x="302" y="1350"/>
                  <a:pt x="295" y="1352"/>
                </a:cubicBezTo>
                <a:cubicBezTo>
                  <a:pt x="295" y="1351"/>
                  <a:pt x="294" y="1351"/>
                  <a:pt x="294" y="1350"/>
                </a:cubicBezTo>
                <a:cubicBezTo>
                  <a:pt x="303" y="1337"/>
                  <a:pt x="303" y="1337"/>
                  <a:pt x="295" y="1323"/>
                </a:cubicBezTo>
                <a:cubicBezTo>
                  <a:pt x="294" y="1321"/>
                  <a:pt x="293" y="1319"/>
                  <a:pt x="292" y="1318"/>
                </a:cubicBezTo>
                <a:cubicBezTo>
                  <a:pt x="284" y="1301"/>
                  <a:pt x="272" y="1298"/>
                  <a:pt x="255" y="1306"/>
                </a:cubicBezTo>
                <a:cubicBezTo>
                  <a:pt x="246" y="1311"/>
                  <a:pt x="240" y="1308"/>
                  <a:pt x="239" y="1298"/>
                </a:cubicBezTo>
                <a:cubicBezTo>
                  <a:pt x="238" y="1293"/>
                  <a:pt x="238" y="1288"/>
                  <a:pt x="239" y="1283"/>
                </a:cubicBezTo>
                <a:cubicBezTo>
                  <a:pt x="242" y="1269"/>
                  <a:pt x="255" y="1265"/>
                  <a:pt x="265" y="1274"/>
                </a:cubicBezTo>
                <a:cubicBezTo>
                  <a:pt x="273" y="1281"/>
                  <a:pt x="281" y="1284"/>
                  <a:pt x="290" y="1286"/>
                </a:cubicBezTo>
                <a:cubicBezTo>
                  <a:pt x="299" y="1287"/>
                  <a:pt x="307" y="1290"/>
                  <a:pt x="313" y="1297"/>
                </a:cubicBezTo>
                <a:cubicBezTo>
                  <a:pt x="322" y="1309"/>
                  <a:pt x="327" y="1310"/>
                  <a:pt x="338" y="1300"/>
                </a:cubicBezTo>
                <a:cubicBezTo>
                  <a:pt x="346" y="1294"/>
                  <a:pt x="353" y="1292"/>
                  <a:pt x="363" y="1294"/>
                </a:cubicBezTo>
                <a:cubicBezTo>
                  <a:pt x="381" y="1297"/>
                  <a:pt x="398" y="1305"/>
                  <a:pt x="415" y="1309"/>
                </a:cubicBezTo>
                <a:cubicBezTo>
                  <a:pt x="430" y="1313"/>
                  <a:pt x="445" y="1313"/>
                  <a:pt x="458" y="1304"/>
                </a:cubicBezTo>
                <a:cubicBezTo>
                  <a:pt x="465" y="1298"/>
                  <a:pt x="469" y="1300"/>
                  <a:pt x="475" y="1306"/>
                </a:cubicBezTo>
                <a:cubicBezTo>
                  <a:pt x="503" y="1334"/>
                  <a:pt x="535" y="1348"/>
                  <a:pt x="574" y="1331"/>
                </a:cubicBezTo>
                <a:cubicBezTo>
                  <a:pt x="580" y="1328"/>
                  <a:pt x="585" y="1330"/>
                  <a:pt x="590" y="1332"/>
                </a:cubicBezTo>
                <a:cubicBezTo>
                  <a:pt x="593" y="1334"/>
                  <a:pt x="597" y="1338"/>
                  <a:pt x="601" y="1335"/>
                </a:cubicBezTo>
                <a:cubicBezTo>
                  <a:pt x="605" y="1331"/>
                  <a:pt x="602" y="1327"/>
                  <a:pt x="601" y="1323"/>
                </a:cubicBezTo>
                <a:cubicBezTo>
                  <a:pt x="598" y="1317"/>
                  <a:pt x="601" y="1315"/>
                  <a:pt x="607" y="1315"/>
                </a:cubicBezTo>
                <a:cubicBezTo>
                  <a:pt x="613" y="1315"/>
                  <a:pt x="619" y="1317"/>
                  <a:pt x="625" y="1318"/>
                </a:cubicBezTo>
                <a:cubicBezTo>
                  <a:pt x="638" y="1322"/>
                  <a:pt x="649" y="1327"/>
                  <a:pt x="663" y="1324"/>
                </a:cubicBezTo>
                <a:cubicBezTo>
                  <a:pt x="666" y="1324"/>
                  <a:pt x="666" y="1326"/>
                  <a:pt x="667" y="1328"/>
                </a:cubicBezTo>
                <a:cubicBezTo>
                  <a:pt x="670" y="1337"/>
                  <a:pt x="677" y="1339"/>
                  <a:pt x="685" y="1339"/>
                </a:cubicBezTo>
                <a:cubicBezTo>
                  <a:pt x="715" y="1340"/>
                  <a:pt x="745" y="1343"/>
                  <a:pt x="774" y="1353"/>
                </a:cubicBezTo>
                <a:cubicBezTo>
                  <a:pt x="776" y="1354"/>
                  <a:pt x="779" y="1354"/>
                  <a:pt x="782" y="1353"/>
                </a:cubicBezTo>
                <a:cubicBezTo>
                  <a:pt x="791" y="1348"/>
                  <a:pt x="797" y="1351"/>
                  <a:pt x="802" y="1361"/>
                </a:cubicBezTo>
                <a:cubicBezTo>
                  <a:pt x="807" y="1371"/>
                  <a:pt x="813" y="1372"/>
                  <a:pt x="822" y="1364"/>
                </a:cubicBezTo>
                <a:cubicBezTo>
                  <a:pt x="826" y="1361"/>
                  <a:pt x="829" y="1358"/>
                  <a:pt x="833" y="1354"/>
                </a:cubicBezTo>
                <a:cubicBezTo>
                  <a:pt x="837" y="1360"/>
                  <a:pt x="841" y="1366"/>
                  <a:pt x="848" y="1366"/>
                </a:cubicBezTo>
                <a:cubicBezTo>
                  <a:pt x="856" y="1366"/>
                  <a:pt x="864" y="1367"/>
                  <a:pt x="871" y="1367"/>
                </a:cubicBezTo>
                <a:cubicBezTo>
                  <a:pt x="897" y="1368"/>
                  <a:pt x="900" y="1370"/>
                  <a:pt x="905" y="1342"/>
                </a:cubicBezTo>
                <a:cubicBezTo>
                  <a:pt x="905" y="1342"/>
                  <a:pt x="906" y="1342"/>
                  <a:pt x="906" y="1341"/>
                </a:cubicBezTo>
                <a:cubicBezTo>
                  <a:pt x="909" y="1331"/>
                  <a:pt x="913" y="1328"/>
                  <a:pt x="923" y="1331"/>
                </a:cubicBezTo>
                <a:cubicBezTo>
                  <a:pt x="967" y="1340"/>
                  <a:pt x="1012" y="1346"/>
                  <a:pt x="1056" y="1353"/>
                </a:cubicBezTo>
                <a:cubicBezTo>
                  <a:pt x="1084" y="1357"/>
                  <a:pt x="1113" y="1360"/>
                  <a:pt x="1141" y="1363"/>
                </a:cubicBezTo>
                <a:cubicBezTo>
                  <a:pt x="1175" y="1367"/>
                  <a:pt x="1207" y="1377"/>
                  <a:pt x="1240" y="1386"/>
                </a:cubicBezTo>
                <a:cubicBezTo>
                  <a:pt x="1265" y="1392"/>
                  <a:pt x="1289" y="1396"/>
                  <a:pt x="1314" y="1387"/>
                </a:cubicBezTo>
                <a:cubicBezTo>
                  <a:pt x="1324" y="1383"/>
                  <a:pt x="1333" y="1385"/>
                  <a:pt x="1343" y="1390"/>
                </a:cubicBezTo>
                <a:cubicBezTo>
                  <a:pt x="1362" y="1399"/>
                  <a:pt x="1383" y="1403"/>
                  <a:pt x="1405" y="1402"/>
                </a:cubicBezTo>
                <a:cubicBezTo>
                  <a:pt x="1424" y="1400"/>
                  <a:pt x="1444" y="1401"/>
                  <a:pt x="1463" y="1406"/>
                </a:cubicBezTo>
                <a:cubicBezTo>
                  <a:pt x="1492" y="1412"/>
                  <a:pt x="1521" y="1415"/>
                  <a:pt x="1551" y="1415"/>
                </a:cubicBezTo>
                <a:cubicBezTo>
                  <a:pt x="1570" y="1415"/>
                  <a:pt x="1588" y="1417"/>
                  <a:pt x="1606" y="1419"/>
                </a:cubicBezTo>
                <a:cubicBezTo>
                  <a:pt x="1645" y="1425"/>
                  <a:pt x="1685" y="1428"/>
                  <a:pt x="1725" y="1429"/>
                </a:cubicBezTo>
                <a:cubicBezTo>
                  <a:pt x="1765" y="1430"/>
                  <a:pt x="1805" y="1429"/>
                  <a:pt x="1844" y="1432"/>
                </a:cubicBezTo>
                <a:cubicBezTo>
                  <a:pt x="1871" y="1435"/>
                  <a:pt x="1898" y="1440"/>
                  <a:pt x="1925" y="1437"/>
                </a:cubicBezTo>
                <a:cubicBezTo>
                  <a:pt x="1968" y="1431"/>
                  <a:pt x="2010" y="1435"/>
                  <a:pt x="2052" y="1437"/>
                </a:cubicBezTo>
                <a:cubicBezTo>
                  <a:pt x="2073" y="1439"/>
                  <a:pt x="2094" y="1442"/>
                  <a:pt x="2116" y="1441"/>
                </a:cubicBezTo>
                <a:cubicBezTo>
                  <a:pt x="2141" y="1439"/>
                  <a:pt x="2167" y="1443"/>
                  <a:pt x="2192" y="1437"/>
                </a:cubicBezTo>
                <a:cubicBezTo>
                  <a:pt x="2208" y="1433"/>
                  <a:pt x="2224" y="1434"/>
                  <a:pt x="2239" y="1437"/>
                </a:cubicBezTo>
                <a:cubicBezTo>
                  <a:pt x="2256" y="1441"/>
                  <a:pt x="2272" y="1442"/>
                  <a:pt x="2289" y="1439"/>
                </a:cubicBezTo>
                <a:cubicBezTo>
                  <a:pt x="2309" y="1434"/>
                  <a:pt x="2330" y="1432"/>
                  <a:pt x="2351" y="1431"/>
                </a:cubicBezTo>
                <a:cubicBezTo>
                  <a:pt x="2380" y="1429"/>
                  <a:pt x="2408" y="1428"/>
                  <a:pt x="2436" y="1426"/>
                </a:cubicBezTo>
                <a:cubicBezTo>
                  <a:pt x="2474" y="1423"/>
                  <a:pt x="2512" y="1420"/>
                  <a:pt x="2550" y="1417"/>
                </a:cubicBezTo>
                <a:cubicBezTo>
                  <a:pt x="2573" y="1416"/>
                  <a:pt x="2595" y="1414"/>
                  <a:pt x="2617" y="1412"/>
                </a:cubicBezTo>
                <a:cubicBezTo>
                  <a:pt x="2652" y="1409"/>
                  <a:pt x="2686" y="1401"/>
                  <a:pt x="2721" y="1410"/>
                </a:cubicBezTo>
                <a:cubicBezTo>
                  <a:pt x="2726" y="1411"/>
                  <a:pt x="2728" y="1409"/>
                  <a:pt x="2728" y="1404"/>
                </a:cubicBezTo>
                <a:cubicBezTo>
                  <a:pt x="2728" y="1397"/>
                  <a:pt x="2725" y="1393"/>
                  <a:pt x="2718" y="1393"/>
                </a:cubicBezTo>
                <a:cubicBezTo>
                  <a:pt x="2711" y="1393"/>
                  <a:pt x="2704" y="1394"/>
                  <a:pt x="2697" y="1394"/>
                </a:cubicBezTo>
                <a:cubicBezTo>
                  <a:pt x="2547" y="1398"/>
                  <a:pt x="2396" y="1404"/>
                  <a:pt x="2246" y="1406"/>
                </a:cubicBezTo>
                <a:cubicBezTo>
                  <a:pt x="2108" y="1407"/>
                  <a:pt x="1970" y="1407"/>
                  <a:pt x="1832" y="1401"/>
                </a:cubicBezTo>
                <a:cubicBezTo>
                  <a:pt x="1743" y="1397"/>
                  <a:pt x="1655" y="1391"/>
                  <a:pt x="1567" y="1383"/>
                </a:cubicBezTo>
                <a:cubicBezTo>
                  <a:pt x="1490" y="1377"/>
                  <a:pt x="1413" y="1368"/>
                  <a:pt x="1336" y="1358"/>
                </a:cubicBezTo>
                <a:cubicBezTo>
                  <a:pt x="1241" y="1345"/>
                  <a:pt x="1148" y="1325"/>
                  <a:pt x="1054" y="1307"/>
                </a:cubicBezTo>
                <a:cubicBezTo>
                  <a:pt x="1024" y="1302"/>
                  <a:pt x="994" y="1292"/>
                  <a:pt x="964" y="1293"/>
                </a:cubicBezTo>
                <a:cubicBezTo>
                  <a:pt x="930" y="1293"/>
                  <a:pt x="898" y="1290"/>
                  <a:pt x="870" y="1269"/>
                </a:cubicBezTo>
                <a:cubicBezTo>
                  <a:pt x="859" y="1261"/>
                  <a:pt x="845" y="1260"/>
                  <a:pt x="831" y="1264"/>
                </a:cubicBezTo>
                <a:cubicBezTo>
                  <a:pt x="822" y="1267"/>
                  <a:pt x="813" y="1266"/>
                  <a:pt x="803" y="1264"/>
                </a:cubicBezTo>
                <a:cubicBezTo>
                  <a:pt x="788" y="1261"/>
                  <a:pt x="773" y="1255"/>
                  <a:pt x="757" y="1259"/>
                </a:cubicBezTo>
                <a:cubicBezTo>
                  <a:pt x="743" y="1262"/>
                  <a:pt x="733" y="1258"/>
                  <a:pt x="724" y="1247"/>
                </a:cubicBezTo>
                <a:cubicBezTo>
                  <a:pt x="721" y="1243"/>
                  <a:pt x="717" y="1242"/>
                  <a:pt x="712" y="1244"/>
                </a:cubicBezTo>
                <a:cubicBezTo>
                  <a:pt x="705" y="1247"/>
                  <a:pt x="697" y="1248"/>
                  <a:pt x="689" y="1245"/>
                </a:cubicBezTo>
                <a:cubicBezTo>
                  <a:pt x="665" y="1237"/>
                  <a:pt x="638" y="1235"/>
                  <a:pt x="614" y="1225"/>
                </a:cubicBezTo>
                <a:cubicBezTo>
                  <a:pt x="606" y="1221"/>
                  <a:pt x="598" y="1220"/>
                  <a:pt x="590" y="1224"/>
                </a:cubicBezTo>
                <a:cubicBezTo>
                  <a:pt x="573" y="1231"/>
                  <a:pt x="568" y="1230"/>
                  <a:pt x="557" y="1215"/>
                </a:cubicBezTo>
                <a:cubicBezTo>
                  <a:pt x="553" y="1209"/>
                  <a:pt x="548" y="1205"/>
                  <a:pt x="542" y="1205"/>
                </a:cubicBezTo>
                <a:cubicBezTo>
                  <a:pt x="521" y="1204"/>
                  <a:pt x="502" y="1196"/>
                  <a:pt x="483" y="1190"/>
                </a:cubicBezTo>
                <a:cubicBezTo>
                  <a:pt x="466" y="1184"/>
                  <a:pt x="449" y="1179"/>
                  <a:pt x="431" y="1182"/>
                </a:cubicBezTo>
                <a:cubicBezTo>
                  <a:pt x="424" y="1183"/>
                  <a:pt x="420" y="1181"/>
                  <a:pt x="417" y="1176"/>
                </a:cubicBezTo>
                <a:cubicBezTo>
                  <a:pt x="413" y="1170"/>
                  <a:pt x="408" y="1163"/>
                  <a:pt x="400" y="1165"/>
                </a:cubicBezTo>
                <a:cubicBezTo>
                  <a:pt x="383" y="1169"/>
                  <a:pt x="369" y="1162"/>
                  <a:pt x="357" y="1150"/>
                </a:cubicBezTo>
                <a:cubicBezTo>
                  <a:pt x="339" y="1133"/>
                  <a:pt x="317" y="1127"/>
                  <a:pt x="293" y="1134"/>
                </a:cubicBezTo>
                <a:cubicBezTo>
                  <a:pt x="284" y="1136"/>
                  <a:pt x="281" y="1134"/>
                  <a:pt x="281" y="1125"/>
                </a:cubicBezTo>
                <a:cubicBezTo>
                  <a:pt x="281" y="1122"/>
                  <a:pt x="281" y="1119"/>
                  <a:pt x="280" y="1117"/>
                </a:cubicBezTo>
                <a:cubicBezTo>
                  <a:pt x="267" y="1096"/>
                  <a:pt x="254" y="1076"/>
                  <a:pt x="227" y="1071"/>
                </a:cubicBezTo>
                <a:cubicBezTo>
                  <a:pt x="221" y="1070"/>
                  <a:pt x="222" y="1067"/>
                  <a:pt x="224" y="1063"/>
                </a:cubicBezTo>
                <a:cubicBezTo>
                  <a:pt x="225" y="1061"/>
                  <a:pt x="227" y="1059"/>
                  <a:pt x="229" y="1057"/>
                </a:cubicBezTo>
                <a:cubicBezTo>
                  <a:pt x="233" y="1053"/>
                  <a:pt x="237" y="1050"/>
                  <a:pt x="233" y="1044"/>
                </a:cubicBezTo>
                <a:cubicBezTo>
                  <a:pt x="230" y="1038"/>
                  <a:pt x="225" y="1042"/>
                  <a:pt x="220" y="1043"/>
                </a:cubicBezTo>
                <a:cubicBezTo>
                  <a:pt x="210" y="1046"/>
                  <a:pt x="199" y="1049"/>
                  <a:pt x="191" y="1043"/>
                </a:cubicBezTo>
                <a:cubicBezTo>
                  <a:pt x="181" y="1036"/>
                  <a:pt x="176" y="1039"/>
                  <a:pt x="169" y="1047"/>
                </a:cubicBezTo>
                <a:cubicBezTo>
                  <a:pt x="167" y="1049"/>
                  <a:pt x="165" y="1051"/>
                  <a:pt x="162" y="1052"/>
                </a:cubicBezTo>
                <a:cubicBezTo>
                  <a:pt x="159" y="1055"/>
                  <a:pt x="156" y="1056"/>
                  <a:pt x="152" y="1052"/>
                </a:cubicBezTo>
                <a:cubicBezTo>
                  <a:pt x="149" y="1049"/>
                  <a:pt x="149" y="1045"/>
                  <a:pt x="152" y="1042"/>
                </a:cubicBezTo>
                <a:cubicBezTo>
                  <a:pt x="155" y="1038"/>
                  <a:pt x="156" y="1034"/>
                  <a:pt x="160" y="1031"/>
                </a:cubicBezTo>
                <a:cubicBezTo>
                  <a:pt x="162" y="1030"/>
                  <a:pt x="164" y="1029"/>
                  <a:pt x="163" y="1026"/>
                </a:cubicBezTo>
                <a:cubicBezTo>
                  <a:pt x="162" y="1024"/>
                  <a:pt x="159" y="1025"/>
                  <a:pt x="157" y="1025"/>
                </a:cubicBezTo>
                <a:cubicBezTo>
                  <a:pt x="154" y="1025"/>
                  <a:pt x="152" y="1025"/>
                  <a:pt x="150" y="1027"/>
                </a:cubicBezTo>
                <a:cubicBezTo>
                  <a:pt x="148" y="1029"/>
                  <a:pt x="146" y="1029"/>
                  <a:pt x="144" y="1027"/>
                </a:cubicBezTo>
                <a:cubicBezTo>
                  <a:pt x="133" y="1016"/>
                  <a:pt x="120" y="1011"/>
                  <a:pt x="105" y="1012"/>
                </a:cubicBezTo>
                <a:cubicBezTo>
                  <a:pt x="98" y="1013"/>
                  <a:pt x="91" y="1013"/>
                  <a:pt x="84" y="1012"/>
                </a:cubicBezTo>
                <a:cubicBezTo>
                  <a:pt x="80" y="1012"/>
                  <a:pt x="74" y="1012"/>
                  <a:pt x="72" y="1007"/>
                </a:cubicBezTo>
                <a:cubicBezTo>
                  <a:pt x="71" y="1003"/>
                  <a:pt x="76" y="1000"/>
                  <a:pt x="79" y="997"/>
                </a:cubicBezTo>
                <a:cubicBezTo>
                  <a:pt x="81" y="995"/>
                  <a:pt x="83" y="994"/>
                  <a:pt x="85" y="992"/>
                </a:cubicBezTo>
                <a:cubicBezTo>
                  <a:pt x="87" y="990"/>
                  <a:pt x="92" y="988"/>
                  <a:pt x="90" y="984"/>
                </a:cubicBezTo>
                <a:cubicBezTo>
                  <a:pt x="89" y="980"/>
                  <a:pt x="84" y="980"/>
                  <a:pt x="80" y="981"/>
                </a:cubicBezTo>
                <a:cubicBezTo>
                  <a:pt x="71" y="981"/>
                  <a:pt x="64" y="979"/>
                  <a:pt x="55" y="975"/>
                </a:cubicBezTo>
                <a:cubicBezTo>
                  <a:pt x="35" y="965"/>
                  <a:pt x="24" y="970"/>
                  <a:pt x="16" y="990"/>
                </a:cubicBezTo>
                <a:cubicBezTo>
                  <a:pt x="13" y="998"/>
                  <a:pt x="8" y="1002"/>
                  <a:pt x="0" y="1001"/>
                </a:cubicBezTo>
                <a:cubicBezTo>
                  <a:pt x="0" y="982"/>
                  <a:pt x="0" y="964"/>
                  <a:pt x="0" y="945"/>
                </a:cubicBezTo>
                <a:cubicBezTo>
                  <a:pt x="14" y="944"/>
                  <a:pt x="17" y="939"/>
                  <a:pt x="13" y="930"/>
                </a:cubicBezTo>
                <a:cubicBezTo>
                  <a:pt x="12" y="927"/>
                  <a:pt x="8" y="925"/>
                  <a:pt x="10" y="922"/>
                </a:cubicBezTo>
                <a:cubicBezTo>
                  <a:pt x="13" y="919"/>
                  <a:pt x="17" y="920"/>
                  <a:pt x="20" y="921"/>
                </a:cubicBezTo>
                <a:cubicBezTo>
                  <a:pt x="23" y="921"/>
                  <a:pt x="25" y="922"/>
                  <a:pt x="27" y="923"/>
                </a:cubicBezTo>
                <a:cubicBezTo>
                  <a:pt x="33" y="925"/>
                  <a:pt x="36" y="924"/>
                  <a:pt x="37" y="917"/>
                </a:cubicBezTo>
                <a:cubicBezTo>
                  <a:pt x="38" y="913"/>
                  <a:pt x="41" y="907"/>
                  <a:pt x="46" y="910"/>
                </a:cubicBezTo>
                <a:cubicBezTo>
                  <a:pt x="53" y="913"/>
                  <a:pt x="60" y="913"/>
                  <a:pt x="67" y="914"/>
                </a:cubicBezTo>
                <a:cubicBezTo>
                  <a:pt x="73" y="915"/>
                  <a:pt x="80" y="917"/>
                  <a:pt x="87" y="915"/>
                </a:cubicBezTo>
                <a:cubicBezTo>
                  <a:pt x="93" y="913"/>
                  <a:pt x="100" y="911"/>
                  <a:pt x="95" y="901"/>
                </a:cubicBezTo>
                <a:cubicBezTo>
                  <a:pt x="93" y="898"/>
                  <a:pt x="95" y="896"/>
                  <a:pt x="99" y="895"/>
                </a:cubicBezTo>
                <a:cubicBezTo>
                  <a:pt x="114" y="895"/>
                  <a:pt x="119" y="899"/>
                  <a:pt x="120" y="914"/>
                </a:cubicBezTo>
                <a:cubicBezTo>
                  <a:pt x="120" y="919"/>
                  <a:pt x="121" y="923"/>
                  <a:pt x="125" y="925"/>
                </a:cubicBezTo>
                <a:cubicBezTo>
                  <a:pt x="132" y="928"/>
                  <a:pt x="139" y="930"/>
                  <a:pt x="147" y="928"/>
                </a:cubicBezTo>
                <a:cubicBezTo>
                  <a:pt x="149" y="928"/>
                  <a:pt x="150" y="924"/>
                  <a:pt x="149" y="922"/>
                </a:cubicBezTo>
                <a:cubicBezTo>
                  <a:pt x="149" y="919"/>
                  <a:pt x="149" y="915"/>
                  <a:pt x="151" y="913"/>
                </a:cubicBezTo>
                <a:cubicBezTo>
                  <a:pt x="154" y="910"/>
                  <a:pt x="158" y="903"/>
                  <a:pt x="161" y="909"/>
                </a:cubicBezTo>
                <a:cubicBezTo>
                  <a:pt x="169" y="920"/>
                  <a:pt x="179" y="920"/>
                  <a:pt x="190" y="920"/>
                </a:cubicBezTo>
                <a:cubicBezTo>
                  <a:pt x="196" y="921"/>
                  <a:pt x="202" y="922"/>
                  <a:pt x="207" y="927"/>
                </a:cubicBezTo>
                <a:cubicBezTo>
                  <a:pt x="226" y="945"/>
                  <a:pt x="241" y="944"/>
                  <a:pt x="255" y="922"/>
                </a:cubicBezTo>
                <a:cubicBezTo>
                  <a:pt x="259" y="916"/>
                  <a:pt x="264" y="914"/>
                  <a:pt x="269" y="920"/>
                </a:cubicBezTo>
                <a:cubicBezTo>
                  <a:pt x="281" y="932"/>
                  <a:pt x="296" y="936"/>
                  <a:pt x="312" y="937"/>
                </a:cubicBezTo>
                <a:cubicBezTo>
                  <a:pt x="320" y="938"/>
                  <a:pt x="328" y="937"/>
                  <a:pt x="337" y="938"/>
                </a:cubicBezTo>
                <a:cubicBezTo>
                  <a:pt x="352" y="940"/>
                  <a:pt x="365" y="940"/>
                  <a:pt x="371" y="922"/>
                </a:cubicBezTo>
                <a:cubicBezTo>
                  <a:pt x="371" y="929"/>
                  <a:pt x="370" y="934"/>
                  <a:pt x="373" y="940"/>
                </a:cubicBezTo>
                <a:cubicBezTo>
                  <a:pt x="376" y="948"/>
                  <a:pt x="383" y="951"/>
                  <a:pt x="390" y="951"/>
                </a:cubicBezTo>
                <a:cubicBezTo>
                  <a:pt x="398" y="950"/>
                  <a:pt x="393" y="943"/>
                  <a:pt x="394" y="939"/>
                </a:cubicBezTo>
                <a:cubicBezTo>
                  <a:pt x="395" y="933"/>
                  <a:pt x="399" y="929"/>
                  <a:pt x="405" y="932"/>
                </a:cubicBezTo>
                <a:cubicBezTo>
                  <a:pt x="413" y="936"/>
                  <a:pt x="420" y="936"/>
                  <a:pt x="429" y="935"/>
                </a:cubicBezTo>
                <a:cubicBezTo>
                  <a:pt x="440" y="932"/>
                  <a:pt x="451" y="932"/>
                  <a:pt x="461" y="940"/>
                </a:cubicBezTo>
                <a:cubicBezTo>
                  <a:pt x="467" y="945"/>
                  <a:pt x="473" y="944"/>
                  <a:pt x="478" y="939"/>
                </a:cubicBezTo>
                <a:cubicBezTo>
                  <a:pt x="481" y="936"/>
                  <a:pt x="484" y="933"/>
                  <a:pt x="486" y="931"/>
                </a:cubicBezTo>
                <a:cubicBezTo>
                  <a:pt x="491" y="927"/>
                  <a:pt x="494" y="920"/>
                  <a:pt x="500" y="922"/>
                </a:cubicBezTo>
                <a:cubicBezTo>
                  <a:pt x="506" y="924"/>
                  <a:pt x="505" y="931"/>
                  <a:pt x="505" y="936"/>
                </a:cubicBezTo>
                <a:cubicBezTo>
                  <a:pt x="505" y="941"/>
                  <a:pt x="509" y="939"/>
                  <a:pt x="512" y="940"/>
                </a:cubicBezTo>
                <a:cubicBezTo>
                  <a:pt x="515" y="940"/>
                  <a:pt x="518" y="940"/>
                  <a:pt x="517" y="936"/>
                </a:cubicBezTo>
                <a:cubicBezTo>
                  <a:pt x="515" y="925"/>
                  <a:pt x="521" y="922"/>
                  <a:pt x="530" y="921"/>
                </a:cubicBezTo>
                <a:cubicBezTo>
                  <a:pt x="539" y="920"/>
                  <a:pt x="540" y="916"/>
                  <a:pt x="534" y="909"/>
                </a:cubicBezTo>
                <a:cubicBezTo>
                  <a:pt x="533" y="907"/>
                  <a:pt x="530" y="906"/>
                  <a:pt x="527" y="905"/>
                </a:cubicBezTo>
                <a:cubicBezTo>
                  <a:pt x="501" y="893"/>
                  <a:pt x="473" y="887"/>
                  <a:pt x="444" y="884"/>
                </a:cubicBezTo>
                <a:cubicBezTo>
                  <a:pt x="421" y="881"/>
                  <a:pt x="400" y="876"/>
                  <a:pt x="381" y="861"/>
                </a:cubicBezTo>
                <a:cubicBezTo>
                  <a:pt x="370" y="852"/>
                  <a:pt x="362" y="840"/>
                  <a:pt x="355" y="827"/>
                </a:cubicBezTo>
                <a:cubicBezTo>
                  <a:pt x="348" y="839"/>
                  <a:pt x="343" y="840"/>
                  <a:pt x="333" y="830"/>
                </a:cubicBezTo>
                <a:cubicBezTo>
                  <a:pt x="330" y="827"/>
                  <a:pt x="328" y="822"/>
                  <a:pt x="329" y="817"/>
                </a:cubicBezTo>
                <a:cubicBezTo>
                  <a:pt x="330" y="808"/>
                  <a:pt x="323" y="805"/>
                  <a:pt x="316" y="804"/>
                </a:cubicBezTo>
                <a:cubicBezTo>
                  <a:pt x="309" y="802"/>
                  <a:pt x="306" y="807"/>
                  <a:pt x="303" y="812"/>
                </a:cubicBezTo>
                <a:cubicBezTo>
                  <a:pt x="301" y="817"/>
                  <a:pt x="301" y="823"/>
                  <a:pt x="295" y="829"/>
                </a:cubicBezTo>
                <a:cubicBezTo>
                  <a:pt x="298" y="817"/>
                  <a:pt x="292" y="814"/>
                  <a:pt x="284" y="812"/>
                </a:cubicBezTo>
                <a:cubicBezTo>
                  <a:pt x="277" y="811"/>
                  <a:pt x="269" y="806"/>
                  <a:pt x="270" y="800"/>
                </a:cubicBezTo>
                <a:cubicBezTo>
                  <a:pt x="272" y="789"/>
                  <a:pt x="273" y="778"/>
                  <a:pt x="280" y="769"/>
                </a:cubicBezTo>
                <a:cubicBezTo>
                  <a:pt x="284" y="764"/>
                  <a:pt x="288" y="763"/>
                  <a:pt x="295" y="764"/>
                </a:cubicBezTo>
                <a:cubicBezTo>
                  <a:pt x="300" y="766"/>
                  <a:pt x="302" y="768"/>
                  <a:pt x="301" y="774"/>
                </a:cubicBezTo>
                <a:cubicBezTo>
                  <a:pt x="301" y="778"/>
                  <a:pt x="304" y="780"/>
                  <a:pt x="307" y="780"/>
                </a:cubicBezTo>
                <a:cubicBezTo>
                  <a:pt x="319" y="779"/>
                  <a:pt x="326" y="785"/>
                  <a:pt x="333" y="792"/>
                </a:cubicBezTo>
                <a:cubicBezTo>
                  <a:pt x="340" y="798"/>
                  <a:pt x="348" y="800"/>
                  <a:pt x="355" y="793"/>
                </a:cubicBezTo>
                <a:cubicBezTo>
                  <a:pt x="360" y="788"/>
                  <a:pt x="362" y="790"/>
                  <a:pt x="361" y="796"/>
                </a:cubicBezTo>
                <a:cubicBezTo>
                  <a:pt x="361" y="800"/>
                  <a:pt x="363" y="801"/>
                  <a:pt x="367" y="803"/>
                </a:cubicBezTo>
                <a:cubicBezTo>
                  <a:pt x="384" y="809"/>
                  <a:pt x="402" y="809"/>
                  <a:pt x="419" y="803"/>
                </a:cubicBezTo>
                <a:cubicBezTo>
                  <a:pt x="428" y="799"/>
                  <a:pt x="437" y="799"/>
                  <a:pt x="446" y="801"/>
                </a:cubicBezTo>
                <a:cubicBezTo>
                  <a:pt x="454" y="803"/>
                  <a:pt x="461" y="808"/>
                  <a:pt x="467" y="813"/>
                </a:cubicBezTo>
                <a:cubicBezTo>
                  <a:pt x="470" y="816"/>
                  <a:pt x="472" y="820"/>
                  <a:pt x="477" y="817"/>
                </a:cubicBezTo>
                <a:cubicBezTo>
                  <a:pt x="482" y="814"/>
                  <a:pt x="482" y="810"/>
                  <a:pt x="481" y="805"/>
                </a:cubicBezTo>
                <a:cubicBezTo>
                  <a:pt x="480" y="801"/>
                  <a:pt x="478" y="798"/>
                  <a:pt x="479" y="794"/>
                </a:cubicBezTo>
                <a:cubicBezTo>
                  <a:pt x="479" y="783"/>
                  <a:pt x="474" y="778"/>
                  <a:pt x="464" y="776"/>
                </a:cubicBezTo>
                <a:cubicBezTo>
                  <a:pt x="446" y="772"/>
                  <a:pt x="430" y="767"/>
                  <a:pt x="413" y="761"/>
                </a:cubicBezTo>
                <a:cubicBezTo>
                  <a:pt x="403" y="756"/>
                  <a:pt x="402" y="751"/>
                  <a:pt x="409" y="743"/>
                </a:cubicBezTo>
                <a:cubicBezTo>
                  <a:pt x="410" y="743"/>
                  <a:pt x="410" y="742"/>
                  <a:pt x="410" y="741"/>
                </a:cubicBezTo>
                <a:cubicBezTo>
                  <a:pt x="412" y="731"/>
                  <a:pt x="419" y="725"/>
                  <a:pt x="426" y="720"/>
                </a:cubicBezTo>
                <a:cubicBezTo>
                  <a:pt x="431" y="716"/>
                  <a:pt x="433" y="718"/>
                  <a:pt x="434" y="722"/>
                </a:cubicBezTo>
                <a:cubicBezTo>
                  <a:pt x="436" y="731"/>
                  <a:pt x="431" y="735"/>
                  <a:pt x="423" y="736"/>
                </a:cubicBezTo>
                <a:cubicBezTo>
                  <a:pt x="425" y="741"/>
                  <a:pt x="428" y="745"/>
                  <a:pt x="433" y="745"/>
                </a:cubicBezTo>
                <a:cubicBezTo>
                  <a:pt x="436" y="745"/>
                  <a:pt x="437" y="741"/>
                  <a:pt x="438" y="738"/>
                </a:cubicBezTo>
                <a:cubicBezTo>
                  <a:pt x="442" y="723"/>
                  <a:pt x="446" y="720"/>
                  <a:pt x="461" y="721"/>
                </a:cubicBezTo>
                <a:cubicBezTo>
                  <a:pt x="475" y="723"/>
                  <a:pt x="490" y="723"/>
                  <a:pt x="504" y="721"/>
                </a:cubicBezTo>
                <a:cubicBezTo>
                  <a:pt x="523" y="718"/>
                  <a:pt x="527" y="722"/>
                  <a:pt x="524" y="741"/>
                </a:cubicBezTo>
                <a:cubicBezTo>
                  <a:pt x="524" y="742"/>
                  <a:pt x="524" y="743"/>
                  <a:pt x="524" y="744"/>
                </a:cubicBezTo>
                <a:cubicBezTo>
                  <a:pt x="523" y="747"/>
                  <a:pt x="520" y="751"/>
                  <a:pt x="525" y="753"/>
                </a:cubicBezTo>
                <a:cubicBezTo>
                  <a:pt x="530" y="754"/>
                  <a:pt x="535" y="756"/>
                  <a:pt x="538" y="750"/>
                </a:cubicBezTo>
                <a:cubicBezTo>
                  <a:pt x="540" y="746"/>
                  <a:pt x="542" y="743"/>
                  <a:pt x="543" y="739"/>
                </a:cubicBezTo>
                <a:cubicBezTo>
                  <a:pt x="547" y="733"/>
                  <a:pt x="551" y="732"/>
                  <a:pt x="557" y="736"/>
                </a:cubicBezTo>
                <a:cubicBezTo>
                  <a:pt x="563" y="739"/>
                  <a:pt x="562" y="744"/>
                  <a:pt x="558" y="748"/>
                </a:cubicBezTo>
                <a:cubicBezTo>
                  <a:pt x="557" y="750"/>
                  <a:pt x="556" y="751"/>
                  <a:pt x="555" y="753"/>
                </a:cubicBezTo>
                <a:cubicBezTo>
                  <a:pt x="553" y="755"/>
                  <a:pt x="553" y="758"/>
                  <a:pt x="555" y="760"/>
                </a:cubicBezTo>
                <a:cubicBezTo>
                  <a:pt x="558" y="762"/>
                  <a:pt x="559" y="759"/>
                  <a:pt x="561" y="758"/>
                </a:cubicBezTo>
                <a:cubicBezTo>
                  <a:pt x="565" y="755"/>
                  <a:pt x="568" y="751"/>
                  <a:pt x="570" y="746"/>
                </a:cubicBezTo>
                <a:cubicBezTo>
                  <a:pt x="577" y="733"/>
                  <a:pt x="583" y="731"/>
                  <a:pt x="596" y="738"/>
                </a:cubicBezTo>
                <a:cubicBezTo>
                  <a:pt x="602" y="741"/>
                  <a:pt x="608" y="745"/>
                  <a:pt x="614" y="748"/>
                </a:cubicBezTo>
                <a:cubicBezTo>
                  <a:pt x="618" y="750"/>
                  <a:pt x="623" y="751"/>
                  <a:pt x="627" y="746"/>
                </a:cubicBezTo>
                <a:cubicBezTo>
                  <a:pt x="632" y="740"/>
                  <a:pt x="635" y="733"/>
                  <a:pt x="645" y="734"/>
                </a:cubicBezTo>
                <a:cubicBezTo>
                  <a:pt x="651" y="735"/>
                  <a:pt x="655" y="733"/>
                  <a:pt x="660" y="737"/>
                </a:cubicBezTo>
                <a:cubicBezTo>
                  <a:pt x="685" y="758"/>
                  <a:pt x="713" y="763"/>
                  <a:pt x="744" y="757"/>
                </a:cubicBezTo>
                <a:cubicBezTo>
                  <a:pt x="749" y="756"/>
                  <a:pt x="753" y="757"/>
                  <a:pt x="757" y="760"/>
                </a:cubicBezTo>
                <a:cubicBezTo>
                  <a:pt x="766" y="769"/>
                  <a:pt x="777" y="770"/>
                  <a:pt x="789" y="768"/>
                </a:cubicBezTo>
                <a:cubicBezTo>
                  <a:pt x="806" y="764"/>
                  <a:pt x="821" y="759"/>
                  <a:pt x="836" y="751"/>
                </a:cubicBezTo>
                <a:cubicBezTo>
                  <a:pt x="843" y="747"/>
                  <a:pt x="850" y="743"/>
                  <a:pt x="858" y="744"/>
                </a:cubicBezTo>
                <a:cubicBezTo>
                  <a:pt x="884" y="750"/>
                  <a:pt x="912" y="750"/>
                  <a:pt x="936" y="763"/>
                </a:cubicBezTo>
                <a:cubicBezTo>
                  <a:pt x="941" y="766"/>
                  <a:pt x="945" y="765"/>
                  <a:pt x="950" y="761"/>
                </a:cubicBezTo>
                <a:cubicBezTo>
                  <a:pt x="952" y="759"/>
                  <a:pt x="954" y="757"/>
                  <a:pt x="956" y="756"/>
                </a:cubicBezTo>
                <a:cubicBezTo>
                  <a:pt x="961" y="755"/>
                  <a:pt x="960" y="753"/>
                  <a:pt x="959" y="750"/>
                </a:cubicBezTo>
                <a:cubicBezTo>
                  <a:pt x="957" y="744"/>
                  <a:pt x="953" y="741"/>
                  <a:pt x="947" y="741"/>
                </a:cubicBezTo>
                <a:cubicBezTo>
                  <a:pt x="940" y="741"/>
                  <a:pt x="937" y="735"/>
                  <a:pt x="938" y="729"/>
                </a:cubicBezTo>
                <a:cubicBezTo>
                  <a:pt x="939" y="724"/>
                  <a:pt x="945" y="726"/>
                  <a:pt x="949" y="727"/>
                </a:cubicBezTo>
                <a:cubicBezTo>
                  <a:pt x="960" y="729"/>
                  <a:pt x="963" y="738"/>
                  <a:pt x="966" y="746"/>
                </a:cubicBezTo>
                <a:cubicBezTo>
                  <a:pt x="980" y="774"/>
                  <a:pt x="1004" y="783"/>
                  <a:pt x="1032" y="769"/>
                </a:cubicBezTo>
                <a:cubicBezTo>
                  <a:pt x="1039" y="766"/>
                  <a:pt x="1046" y="764"/>
                  <a:pt x="1053" y="765"/>
                </a:cubicBezTo>
                <a:cubicBezTo>
                  <a:pt x="1058" y="765"/>
                  <a:pt x="1060" y="766"/>
                  <a:pt x="1060" y="771"/>
                </a:cubicBezTo>
                <a:cubicBezTo>
                  <a:pt x="1061" y="780"/>
                  <a:pt x="1064" y="783"/>
                  <a:pt x="1073" y="780"/>
                </a:cubicBezTo>
                <a:cubicBezTo>
                  <a:pt x="1090" y="775"/>
                  <a:pt x="1106" y="775"/>
                  <a:pt x="1123" y="775"/>
                </a:cubicBezTo>
                <a:cubicBezTo>
                  <a:pt x="1150" y="776"/>
                  <a:pt x="1175" y="770"/>
                  <a:pt x="1196" y="750"/>
                </a:cubicBezTo>
                <a:cubicBezTo>
                  <a:pt x="1196" y="750"/>
                  <a:pt x="1197" y="751"/>
                  <a:pt x="1197" y="752"/>
                </a:cubicBezTo>
                <a:cubicBezTo>
                  <a:pt x="1196" y="755"/>
                  <a:pt x="1194" y="758"/>
                  <a:pt x="1193" y="762"/>
                </a:cubicBezTo>
                <a:cubicBezTo>
                  <a:pt x="1191" y="771"/>
                  <a:pt x="1193" y="775"/>
                  <a:pt x="1202" y="777"/>
                </a:cubicBezTo>
                <a:cubicBezTo>
                  <a:pt x="1213" y="779"/>
                  <a:pt x="1216" y="777"/>
                  <a:pt x="1217" y="766"/>
                </a:cubicBezTo>
                <a:cubicBezTo>
                  <a:pt x="1217" y="763"/>
                  <a:pt x="1215" y="757"/>
                  <a:pt x="1221" y="757"/>
                </a:cubicBezTo>
                <a:cubicBezTo>
                  <a:pt x="1230" y="756"/>
                  <a:pt x="1236" y="764"/>
                  <a:pt x="1232" y="772"/>
                </a:cubicBezTo>
                <a:cubicBezTo>
                  <a:pt x="1229" y="777"/>
                  <a:pt x="1230" y="780"/>
                  <a:pt x="1236" y="782"/>
                </a:cubicBezTo>
                <a:cubicBezTo>
                  <a:pt x="1249" y="787"/>
                  <a:pt x="1262" y="793"/>
                  <a:pt x="1274" y="801"/>
                </a:cubicBezTo>
                <a:cubicBezTo>
                  <a:pt x="1284" y="807"/>
                  <a:pt x="1295" y="808"/>
                  <a:pt x="1306" y="801"/>
                </a:cubicBezTo>
                <a:cubicBezTo>
                  <a:pt x="1309" y="798"/>
                  <a:pt x="1313" y="797"/>
                  <a:pt x="1318" y="797"/>
                </a:cubicBezTo>
                <a:cubicBezTo>
                  <a:pt x="1326" y="798"/>
                  <a:pt x="1334" y="799"/>
                  <a:pt x="1342" y="800"/>
                </a:cubicBezTo>
                <a:cubicBezTo>
                  <a:pt x="1348" y="800"/>
                  <a:pt x="1353" y="803"/>
                  <a:pt x="1355" y="810"/>
                </a:cubicBezTo>
                <a:cubicBezTo>
                  <a:pt x="1356" y="817"/>
                  <a:pt x="1360" y="818"/>
                  <a:pt x="1366" y="816"/>
                </a:cubicBezTo>
                <a:cubicBezTo>
                  <a:pt x="1371" y="815"/>
                  <a:pt x="1377" y="814"/>
                  <a:pt x="1382" y="813"/>
                </a:cubicBezTo>
                <a:cubicBezTo>
                  <a:pt x="1394" y="810"/>
                  <a:pt x="1401" y="803"/>
                  <a:pt x="1403" y="791"/>
                </a:cubicBezTo>
                <a:cubicBezTo>
                  <a:pt x="1404" y="787"/>
                  <a:pt x="1404" y="783"/>
                  <a:pt x="1405" y="779"/>
                </a:cubicBezTo>
                <a:cubicBezTo>
                  <a:pt x="1408" y="809"/>
                  <a:pt x="1430" y="814"/>
                  <a:pt x="1453" y="818"/>
                </a:cubicBezTo>
                <a:cubicBezTo>
                  <a:pt x="1460" y="820"/>
                  <a:pt x="1465" y="817"/>
                  <a:pt x="1470" y="813"/>
                </a:cubicBezTo>
                <a:cubicBezTo>
                  <a:pt x="1475" y="809"/>
                  <a:pt x="1477" y="804"/>
                  <a:pt x="1475" y="798"/>
                </a:cubicBezTo>
                <a:cubicBezTo>
                  <a:pt x="1473" y="793"/>
                  <a:pt x="1468" y="796"/>
                  <a:pt x="1464" y="796"/>
                </a:cubicBezTo>
                <a:cubicBezTo>
                  <a:pt x="1461" y="796"/>
                  <a:pt x="1456" y="797"/>
                  <a:pt x="1455" y="792"/>
                </a:cubicBezTo>
                <a:cubicBezTo>
                  <a:pt x="1454" y="788"/>
                  <a:pt x="1456" y="783"/>
                  <a:pt x="1460" y="781"/>
                </a:cubicBezTo>
                <a:cubicBezTo>
                  <a:pt x="1464" y="778"/>
                  <a:pt x="1469" y="778"/>
                  <a:pt x="1473" y="778"/>
                </a:cubicBezTo>
                <a:cubicBezTo>
                  <a:pt x="1478" y="778"/>
                  <a:pt x="1483" y="778"/>
                  <a:pt x="1486" y="774"/>
                </a:cubicBezTo>
                <a:cubicBezTo>
                  <a:pt x="1481" y="767"/>
                  <a:pt x="1473" y="764"/>
                  <a:pt x="1466" y="764"/>
                </a:cubicBezTo>
                <a:cubicBezTo>
                  <a:pt x="1445" y="762"/>
                  <a:pt x="1426" y="755"/>
                  <a:pt x="1407" y="748"/>
                </a:cubicBezTo>
                <a:cubicBezTo>
                  <a:pt x="1394" y="743"/>
                  <a:pt x="1381" y="743"/>
                  <a:pt x="1368" y="751"/>
                </a:cubicBezTo>
                <a:cubicBezTo>
                  <a:pt x="1364" y="754"/>
                  <a:pt x="1360" y="753"/>
                  <a:pt x="1356" y="749"/>
                </a:cubicBezTo>
                <a:cubicBezTo>
                  <a:pt x="1349" y="741"/>
                  <a:pt x="1340" y="736"/>
                  <a:pt x="1331" y="731"/>
                </a:cubicBezTo>
                <a:cubicBezTo>
                  <a:pt x="1326" y="729"/>
                  <a:pt x="1321" y="729"/>
                  <a:pt x="1316" y="732"/>
                </a:cubicBezTo>
                <a:cubicBezTo>
                  <a:pt x="1306" y="738"/>
                  <a:pt x="1295" y="740"/>
                  <a:pt x="1284" y="737"/>
                </a:cubicBezTo>
                <a:cubicBezTo>
                  <a:pt x="1274" y="734"/>
                  <a:pt x="1264" y="731"/>
                  <a:pt x="1255" y="728"/>
                </a:cubicBezTo>
                <a:cubicBezTo>
                  <a:pt x="1248" y="725"/>
                  <a:pt x="1244" y="726"/>
                  <a:pt x="1243" y="734"/>
                </a:cubicBezTo>
                <a:cubicBezTo>
                  <a:pt x="1242" y="739"/>
                  <a:pt x="1240" y="742"/>
                  <a:pt x="1235" y="742"/>
                </a:cubicBezTo>
                <a:cubicBezTo>
                  <a:pt x="1224" y="743"/>
                  <a:pt x="1221" y="738"/>
                  <a:pt x="1224" y="728"/>
                </a:cubicBezTo>
                <a:cubicBezTo>
                  <a:pt x="1228" y="714"/>
                  <a:pt x="1225" y="711"/>
                  <a:pt x="1211" y="711"/>
                </a:cubicBezTo>
                <a:cubicBezTo>
                  <a:pt x="1202" y="711"/>
                  <a:pt x="1193" y="712"/>
                  <a:pt x="1185" y="713"/>
                </a:cubicBezTo>
                <a:cubicBezTo>
                  <a:pt x="1172" y="713"/>
                  <a:pt x="1160" y="715"/>
                  <a:pt x="1148" y="710"/>
                </a:cubicBezTo>
                <a:cubicBezTo>
                  <a:pt x="1141" y="708"/>
                  <a:pt x="1136" y="705"/>
                  <a:pt x="1138" y="695"/>
                </a:cubicBezTo>
                <a:cubicBezTo>
                  <a:pt x="1140" y="688"/>
                  <a:pt x="1136" y="682"/>
                  <a:pt x="1128" y="682"/>
                </a:cubicBezTo>
                <a:cubicBezTo>
                  <a:pt x="1103" y="681"/>
                  <a:pt x="1081" y="672"/>
                  <a:pt x="1059" y="662"/>
                </a:cubicBezTo>
                <a:cubicBezTo>
                  <a:pt x="1042" y="655"/>
                  <a:pt x="1032" y="654"/>
                  <a:pt x="1021" y="671"/>
                </a:cubicBezTo>
                <a:cubicBezTo>
                  <a:pt x="1020" y="671"/>
                  <a:pt x="1019" y="671"/>
                  <a:pt x="1019" y="671"/>
                </a:cubicBezTo>
                <a:cubicBezTo>
                  <a:pt x="1015" y="668"/>
                  <a:pt x="1020" y="659"/>
                  <a:pt x="1014" y="659"/>
                </a:cubicBezTo>
                <a:cubicBezTo>
                  <a:pt x="1009" y="659"/>
                  <a:pt x="1005" y="665"/>
                  <a:pt x="1002" y="670"/>
                </a:cubicBezTo>
                <a:cubicBezTo>
                  <a:pt x="1001" y="671"/>
                  <a:pt x="1000" y="673"/>
                  <a:pt x="999" y="674"/>
                </a:cubicBezTo>
                <a:cubicBezTo>
                  <a:pt x="995" y="681"/>
                  <a:pt x="992" y="688"/>
                  <a:pt x="990" y="695"/>
                </a:cubicBezTo>
                <a:cubicBezTo>
                  <a:pt x="988" y="700"/>
                  <a:pt x="984" y="701"/>
                  <a:pt x="979" y="699"/>
                </a:cubicBezTo>
                <a:cubicBezTo>
                  <a:pt x="976" y="697"/>
                  <a:pt x="972" y="694"/>
                  <a:pt x="974" y="690"/>
                </a:cubicBezTo>
                <a:cubicBezTo>
                  <a:pt x="983" y="677"/>
                  <a:pt x="978" y="665"/>
                  <a:pt x="974" y="653"/>
                </a:cubicBezTo>
                <a:cubicBezTo>
                  <a:pt x="972" y="646"/>
                  <a:pt x="970" y="643"/>
                  <a:pt x="964" y="649"/>
                </a:cubicBezTo>
                <a:cubicBezTo>
                  <a:pt x="954" y="657"/>
                  <a:pt x="942" y="658"/>
                  <a:pt x="931" y="660"/>
                </a:cubicBezTo>
                <a:cubicBezTo>
                  <a:pt x="927" y="661"/>
                  <a:pt x="924" y="661"/>
                  <a:pt x="923" y="658"/>
                </a:cubicBezTo>
                <a:cubicBezTo>
                  <a:pt x="917" y="646"/>
                  <a:pt x="906" y="644"/>
                  <a:pt x="895" y="642"/>
                </a:cubicBezTo>
                <a:cubicBezTo>
                  <a:pt x="885" y="639"/>
                  <a:pt x="875" y="637"/>
                  <a:pt x="870" y="628"/>
                </a:cubicBezTo>
                <a:cubicBezTo>
                  <a:pt x="868" y="623"/>
                  <a:pt x="866" y="623"/>
                  <a:pt x="861" y="624"/>
                </a:cubicBezTo>
                <a:cubicBezTo>
                  <a:pt x="843" y="629"/>
                  <a:pt x="826" y="629"/>
                  <a:pt x="811" y="618"/>
                </a:cubicBezTo>
                <a:cubicBezTo>
                  <a:pt x="805" y="614"/>
                  <a:pt x="801" y="614"/>
                  <a:pt x="795" y="617"/>
                </a:cubicBezTo>
                <a:cubicBezTo>
                  <a:pt x="782" y="623"/>
                  <a:pt x="769" y="623"/>
                  <a:pt x="756" y="614"/>
                </a:cubicBezTo>
                <a:cubicBezTo>
                  <a:pt x="753" y="611"/>
                  <a:pt x="750" y="610"/>
                  <a:pt x="746" y="612"/>
                </a:cubicBezTo>
                <a:cubicBezTo>
                  <a:pt x="729" y="618"/>
                  <a:pt x="700" y="608"/>
                  <a:pt x="691" y="593"/>
                </a:cubicBezTo>
                <a:cubicBezTo>
                  <a:pt x="683" y="601"/>
                  <a:pt x="673" y="602"/>
                  <a:pt x="664" y="599"/>
                </a:cubicBezTo>
                <a:cubicBezTo>
                  <a:pt x="651" y="594"/>
                  <a:pt x="637" y="593"/>
                  <a:pt x="623" y="592"/>
                </a:cubicBezTo>
                <a:cubicBezTo>
                  <a:pt x="604" y="590"/>
                  <a:pt x="593" y="584"/>
                  <a:pt x="588" y="563"/>
                </a:cubicBezTo>
                <a:cubicBezTo>
                  <a:pt x="588" y="561"/>
                  <a:pt x="587" y="560"/>
                  <a:pt x="587" y="558"/>
                </a:cubicBezTo>
                <a:cubicBezTo>
                  <a:pt x="585" y="551"/>
                  <a:pt x="581" y="550"/>
                  <a:pt x="576" y="555"/>
                </a:cubicBezTo>
                <a:cubicBezTo>
                  <a:pt x="572" y="559"/>
                  <a:pt x="568" y="563"/>
                  <a:pt x="563" y="567"/>
                </a:cubicBezTo>
                <a:cubicBezTo>
                  <a:pt x="545" y="582"/>
                  <a:pt x="525" y="577"/>
                  <a:pt x="514" y="556"/>
                </a:cubicBezTo>
                <a:cubicBezTo>
                  <a:pt x="510" y="547"/>
                  <a:pt x="504" y="539"/>
                  <a:pt x="495" y="533"/>
                </a:cubicBezTo>
                <a:cubicBezTo>
                  <a:pt x="487" y="527"/>
                  <a:pt x="479" y="521"/>
                  <a:pt x="474" y="512"/>
                </a:cubicBezTo>
                <a:cubicBezTo>
                  <a:pt x="468" y="522"/>
                  <a:pt x="474" y="534"/>
                  <a:pt x="468" y="544"/>
                </a:cubicBezTo>
                <a:cubicBezTo>
                  <a:pt x="459" y="531"/>
                  <a:pt x="459" y="531"/>
                  <a:pt x="445" y="538"/>
                </a:cubicBezTo>
                <a:cubicBezTo>
                  <a:pt x="439" y="540"/>
                  <a:pt x="435" y="541"/>
                  <a:pt x="429" y="538"/>
                </a:cubicBezTo>
                <a:cubicBezTo>
                  <a:pt x="413" y="531"/>
                  <a:pt x="397" y="526"/>
                  <a:pt x="381" y="521"/>
                </a:cubicBezTo>
                <a:cubicBezTo>
                  <a:pt x="332" y="505"/>
                  <a:pt x="282" y="495"/>
                  <a:pt x="234" y="476"/>
                </a:cubicBezTo>
                <a:cubicBezTo>
                  <a:pt x="230" y="475"/>
                  <a:pt x="224" y="475"/>
                  <a:pt x="224" y="470"/>
                </a:cubicBezTo>
                <a:cubicBezTo>
                  <a:pt x="223" y="465"/>
                  <a:pt x="228" y="463"/>
                  <a:pt x="231" y="460"/>
                </a:cubicBezTo>
                <a:cubicBezTo>
                  <a:pt x="234" y="458"/>
                  <a:pt x="238" y="456"/>
                  <a:pt x="236" y="452"/>
                </a:cubicBezTo>
                <a:cubicBezTo>
                  <a:pt x="235" y="447"/>
                  <a:pt x="231" y="445"/>
                  <a:pt x="227" y="444"/>
                </a:cubicBezTo>
                <a:cubicBezTo>
                  <a:pt x="224" y="444"/>
                  <a:pt x="221" y="444"/>
                  <a:pt x="218" y="444"/>
                </a:cubicBezTo>
                <a:cubicBezTo>
                  <a:pt x="204" y="443"/>
                  <a:pt x="196" y="435"/>
                  <a:pt x="196" y="421"/>
                </a:cubicBezTo>
                <a:cubicBezTo>
                  <a:pt x="196" y="416"/>
                  <a:pt x="196" y="411"/>
                  <a:pt x="198" y="406"/>
                </a:cubicBezTo>
                <a:cubicBezTo>
                  <a:pt x="199" y="400"/>
                  <a:pt x="195" y="397"/>
                  <a:pt x="189" y="399"/>
                </a:cubicBezTo>
                <a:cubicBezTo>
                  <a:pt x="178" y="402"/>
                  <a:pt x="173" y="410"/>
                  <a:pt x="174" y="424"/>
                </a:cubicBezTo>
                <a:cubicBezTo>
                  <a:pt x="167" y="416"/>
                  <a:pt x="162" y="409"/>
                  <a:pt x="159" y="401"/>
                </a:cubicBezTo>
                <a:cubicBezTo>
                  <a:pt x="156" y="393"/>
                  <a:pt x="159" y="375"/>
                  <a:pt x="166" y="369"/>
                </a:cubicBezTo>
                <a:cubicBezTo>
                  <a:pt x="175" y="362"/>
                  <a:pt x="184" y="367"/>
                  <a:pt x="191" y="371"/>
                </a:cubicBezTo>
                <a:cubicBezTo>
                  <a:pt x="201" y="377"/>
                  <a:pt x="212" y="381"/>
                  <a:pt x="224" y="381"/>
                </a:cubicBezTo>
                <a:cubicBezTo>
                  <a:pt x="231" y="381"/>
                  <a:pt x="239" y="381"/>
                  <a:pt x="247" y="381"/>
                </a:cubicBezTo>
                <a:cubicBezTo>
                  <a:pt x="280" y="381"/>
                  <a:pt x="312" y="386"/>
                  <a:pt x="338" y="410"/>
                </a:cubicBezTo>
                <a:cubicBezTo>
                  <a:pt x="348" y="419"/>
                  <a:pt x="354" y="416"/>
                  <a:pt x="359" y="404"/>
                </a:cubicBezTo>
                <a:cubicBezTo>
                  <a:pt x="360" y="402"/>
                  <a:pt x="358" y="399"/>
                  <a:pt x="361" y="398"/>
                </a:cubicBezTo>
                <a:cubicBezTo>
                  <a:pt x="364" y="398"/>
                  <a:pt x="366" y="400"/>
                  <a:pt x="367" y="402"/>
                </a:cubicBezTo>
                <a:cubicBezTo>
                  <a:pt x="368" y="404"/>
                  <a:pt x="369" y="406"/>
                  <a:pt x="370" y="407"/>
                </a:cubicBezTo>
                <a:cubicBezTo>
                  <a:pt x="373" y="412"/>
                  <a:pt x="377" y="416"/>
                  <a:pt x="382" y="411"/>
                </a:cubicBezTo>
                <a:cubicBezTo>
                  <a:pt x="388" y="406"/>
                  <a:pt x="380" y="405"/>
                  <a:pt x="378" y="402"/>
                </a:cubicBezTo>
                <a:cubicBezTo>
                  <a:pt x="378" y="401"/>
                  <a:pt x="377" y="401"/>
                  <a:pt x="377" y="400"/>
                </a:cubicBezTo>
                <a:cubicBezTo>
                  <a:pt x="375" y="398"/>
                  <a:pt x="374" y="395"/>
                  <a:pt x="376" y="393"/>
                </a:cubicBezTo>
                <a:cubicBezTo>
                  <a:pt x="378" y="390"/>
                  <a:pt x="380" y="390"/>
                  <a:pt x="383" y="392"/>
                </a:cubicBezTo>
                <a:cubicBezTo>
                  <a:pt x="395" y="398"/>
                  <a:pt x="406" y="394"/>
                  <a:pt x="414" y="383"/>
                </a:cubicBezTo>
                <a:cubicBezTo>
                  <a:pt x="416" y="381"/>
                  <a:pt x="420" y="379"/>
                  <a:pt x="420" y="376"/>
                </a:cubicBezTo>
                <a:cubicBezTo>
                  <a:pt x="420" y="365"/>
                  <a:pt x="409" y="354"/>
                  <a:pt x="399" y="356"/>
                </a:cubicBezTo>
                <a:cubicBezTo>
                  <a:pt x="379" y="360"/>
                  <a:pt x="360" y="357"/>
                  <a:pt x="341" y="348"/>
                </a:cubicBezTo>
                <a:cubicBezTo>
                  <a:pt x="334" y="346"/>
                  <a:pt x="327" y="344"/>
                  <a:pt x="321" y="349"/>
                </a:cubicBezTo>
                <a:cubicBezTo>
                  <a:pt x="316" y="352"/>
                  <a:pt x="314" y="351"/>
                  <a:pt x="313" y="345"/>
                </a:cubicBezTo>
                <a:cubicBezTo>
                  <a:pt x="312" y="337"/>
                  <a:pt x="307" y="332"/>
                  <a:pt x="299" y="330"/>
                </a:cubicBezTo>
                <a:cubicBezTo>
                  <a:pt x="291" y="327"/>
                  <a:pt x="282" y="324"/>
                  <a:pt x="273" y="321"/>
                </a:cubicBezTo>
                <a:cubicBezTo>
                  <a:pt x="265" y="319"/>
                  <a:pt x="262" y="313"/>
                  <a:pt x="263" y="305"/>
                </a:cubicBezTo>
                <a:cubicBezTo>
                  <a:pt x="263" y="304"/>
                  <a:pt x="263" y="302"/>
                  <a:pt x="264" y="300"/>
                </a:cubicBezTo>
                <a:cubicBezTo>
                  <a:pt x="264" y="295"/>
                  <a:pt x="261" y="291"/>
                  <a:pt x="256" y="291"/>
                </a:cubicBezTo>
                <a:cubicBezTo>
                  <a:pt x="252" y="290"/>
                  <a:pt x="252" y="295"/>
                  <a:pt x="252" y="299"/>
                </a:cubicBezTo>
                <a:cubicBezTo>
                  <a:pt x="251" y="303"/>
                  <a:pt x="251" y="307"/>
                  <a:pt x="245" y="308"/>
                </a:cubicBezTo>
                <a:cubicBezTo>
                  <a:pt x="236" y="308"/>
                  <a:pt x="228" y="298"/>
                  <a:pt x="230" y="289"/>
                </a:cubicBezTo>
                <a:cubicBezTo>
                  <a:pt x="230" y="286"/>
                  <a:pt x="232" y="284"/>
                  <a:pt x="230" y="281"/>
                </a:cubicBezTo>
                <a:cubicBezTo>
                  <a:pt x="227" y="281"/>
                  <a:pt x="227" y="284"/>
                  <a:pt x="225" y="285"/>
                </a:cubicBezTo>
                <a:cubicBezTo>
                  <a:pt x="220" y="291"/>
                  <a:pt x="216" y="291"/>
                  <a:pt x="212" y="284"/>
                </a:cubicBezTo>
                <a:cubicBezTo>
                  <a:pt x="207" y="273"/>
                  <a:pt x="199" y="265"/>
                  <a:pt x="191" y="258"/>
                </a:cubicBezTo>
                <a:cubicBezTo>
                  <a:pt x="182" y="249"/>
                  <a:pt x="174" y="239"/>
                  <a:pt x="173" y="225"/>
                </a:cubicBezTo>
                <a:cubicBezTo>
                  <a:pt x="172" y="220"/>
                  <a:pt x="170" y="214"/>
                  <a:pt x="165" y="212"/>
                </a:cubicBezTo>
                <a:cubicBezTo>
                  <a:pt x="145" y="202"/>
                  <a:pt x="139" y="178"/>
                  <a:pt x="120" y="166"/>
                </a:cubicBezTo>
                <a:cubicBezTo>
                  <a:pt x="115" y="162"/>
                  <a:pt x="116" y="157"/>
                  <a:pt x="118" y="152"/>
                </a:cubicBezTo>
                <a:cubicBezTo>
                  <a:pt x="121" y="147"/>
                  <a:pt x="126" y="150"/>
                  <a:pt x="129" y="153"/>
                </a:cubicBezTo>
                <a:cubicBezTo>
                  <a:pt x="135" y="158"/>
                  <a:pt x="141" y="157"/>
                  <a:pt x="147" y="153"/>
                </a:cubicBezTo>
                <a:cubicBezTo>
                  <a:pt x="154" y="148"/>
                  <a:pt x="162" y="146"/>
                  <a:pt x="171" y="146"/>
                </a:cubicBezTo>
                <a:cubicBezTo>
                  <a:pt x="186" y="147"/>
                  <a:pt x="194" y="158"/>
                  <a:pt x="190" y="172"/>
                </a:cubicBezTo>
                <a:cubicBezTo>
                  <a:pt x="189" y="175"/>
                  <a:pt x="188" y="179"/>
                  <a:pt x="188" y="182"/>
                </a:cubicBezTo>
                <a:cubicBezTo>
                  <a:pt x="188" y="183"/>
                  <a:pt x="187" y="184"/>
                  <a:pt x="187" y="184"/>
                </a:cubicBezTo>
                <a:cubicBezTo>
                  <a:pt x="188" y="184"/>
                  <a:pt x="188" y="184"/>
                  <a:pt x="189" y="183"/>
                </a:cubicBezTo>
                <a:cubicBezTo>
                  <a:pt x="193" y="183"/>
                  <a:pt x="196" y="183"/>
                  <a:pt x="200" y="184"/>
                </a:cubicBezTo>
                <a:cubicBezTo>
                  <a:pt x="219" y="189"/>
                  <a:pt x="225" y="186"/>
                  <a:pt x="231" y="167"/>
                </a:cubicBezTo>
                <a:cubicBezTo>
                  <a:pt x="233" y="158"/>
                  <a:pt x="239" y="156"/>
                  <a:pt x="248" y="158"/>
                </a:cubicBezTo>
                <a:cubicBezTo>
                  <a:pt x="255" y="159"/>
                  <a:pt x="259" y="163"/>
                  <a:pt x="263" y="170"/>
                </a:cubicBezTo>
                <a:cubicBezTo>
                  <a:pt x="274" y="190"/>
                  <a:pt x="291" y="203"/>
                  <a:pt x="314" y="208"/>
                </a:cubicBezTo>
                <a:cubicBezTo>
                  <a:pt x="333" y="214"/>
                  <a:pt x="333" y="214"/>
                  <a:pt x="329" y="194"/>
                </a:cubicBezTo>
                <a:cubicBezTo>
                  <a:pt x="327" y="183"/>
                  <a:pt x="329" y="178"/>
                  <a:pt x="338" y="174"/>
                </a:cubicBezTo>
                <a:cubicBezTo>
                  <a:pt x="341" y="189"/>
                  <a:pt x="344" y="192"/>
                  <a:pt x="359" y="193"/>
                </a:cubicBezTo>
                <a:cubicBezTo>
                  <a:pt x="369" y="193"/>
                  <a:pt x="380" y="190"/>
                  <a:pt x="387" y="200"/>
                </a:cubicBezTo>
                <a:cubicBezTo>
                  <a:pt x="387" y="201"/>
                  <a:pt x="388" y="201"/>
                  <a:pt x="389" y="201"/>
                </a:cubicBezTo>
                <a:cubicBezTo>
                  <a:pt x="401" y="197"/>
                  <a:pt x="407" y="188"/>
                  <a:pt x="408" y="175"/>
                </a:cubicBezTo>
                <a:cubicBezTo>
                  <a:pt x="408" y="168"/>
                  <a:pt x="408" y="161"/>
                  <a:pt x="416" y="158"/>
                </a:cubicBezTo>
                <a:cubicBezTo>
                  <a:pt x="417" y="157"/>
                  <a:pt x="420" y="155"/>
                  <a:pt x="420" y="158"/>
                </a:cubicBezTo>
                <a:cubicBezTo>
                  <a:pt x="421" y="166"/>
                  <a:pt x="428" y="167"/>
                  <a:pt x="434" y="170"/>
                </a:cubicBezTo>
                <a:cubicBezTo>
                  <a:pt x="441" y="173"/>
                  <a:pt x="445" y="178"/>
                  <a:pt x="444" y="186"/>
                </a:cubicBezTo>
                <a:cubicBezTo>
                  <a:pt x="443" y="195"/>
                  <a:pt x="447" y="202"/>
                  <a:pt x="455" y="206"/>
                </a:cubicBezTo>
                <a:cubicBezTo>
                  <a:pt x="462" y="211"/>
                  <a:pt x="469" y="208"/>
                  <a:pt x="476" y="203"/>
                </a:cubicBezTo>
                <a:cubicBezTo>
                  <a:pt x="482" y="197"/>
                  <a:pt x="484" y="201"/>
                  <a:pt x="484" y="207"/>
                </a:cubicBezTo>
                <a:cubicBezTo>
                  <a:pt x="484" y="216"/>
                  <a:pt x="489" y="219"/>
                  <a:pt x="497" y="217"/>
                </a:cubicBezTo>
                <a:cubicBezTo>
                  <a:pt x="499" y="217"/>
                  <a:pt x="501" y="217"/>
                  <a:pt x="503" y="216"/>
                </a:cubicBezTo>
                <a:cubicBezTo>
                  <a:pt x="512" y="214"/>
                  <a:pt x="519" y="215"/>
                  <a:pt x="523" y="225"/>
                </a:cubicBezTo>
                <a:cubicBezTo>
                  <a:pt x="528" y="234"/>
                  <a:pt x="537" y="239"/>
                  <a:pt x="546" y="240"/>
                </a:cubicBezTo>
                <a:cubicBezTo>
                  <a:pt x="553" y="242"/>
                  <a:pt x="561" y="242"/>
                  <a:pt x="559" y="231"/>
                </a:cubicBezTo>
                <a:cubicBezTo>
                  <a:pt x="559" y="228"/>
                  <a:pt x="560" y="224"/>
                  <a:pt x="561" y="221"/>
                </a:cubicBezTo>
                <a:cubicBezTo>
                  <a:pt x="561" y="214"/>
                  <a:pt x="564" y="207"/>
                  <a:pt x="560" y="201"/>
                </a:cubicBezTo>
                <a:cubicBezTo>
                  <a:pt x="549" y="189"/>
                  <a:pt x="550" y="175"/>
                  <a:pt x="550" y="160"/>
                </a:cubicBezTo>
                <a:cubicBezTo>
                  <a:pt x="557" y="164"/>
                  <a:pt x="564" y="168"/>
                  <a:pt x="572" y="168"/>
                </a:cubicBezTo>
                <a:cubicBezTo>
                  <a:pt x="582" y="167"/>
                  <a:pt x="591" y="170"/>
                  <a:pt x="599" y="176"/>
                </a:cubicBezTo>
                <a:cubicBezTo>
                  <a:pt x="606" y="181"/>
                  <a:pt x="614" y="185"/>
                  <a:pt x="622" y="189"/>
                </a:cubicBezTo>
                <a:cubicBezTo>
                  <a:pt x="645" y="202"/>
                  <a:pt x="670" y="213"/>
                  <a:pt x="691" y="231"/>
                </a:cubicBezTo>
                <a:cubicBezTo>
                  <a:pt x="696" y="235"/>
                  <a:pt x="699" y="233"/>
                  <a:pt x="701" y="228"/>
                </a:cubicBezTo>
                <a:cubicBezTo>
                  <a:pt x="702" y="226"/>
                  <a:pt x="703" y="222"/>
                  <a:pt x="707" y="223"/>
                </a:cubicBezTo>
                <a:cubicBezTo>
                  <a:pt x="710" y="224"/>
                  <a:pt x="710" y="228"/>
                  <a:pt x="710" y="230"/>
                </a:cubicBezTo>
                <a:cubicBezTo>
                  <a:pt x="711" y="235"/>
                  <a:pt x="712" y="239"/>
                  <a:pt x="716" y="240"/>
                </a:cubicBezTo>
                <a:cubicBezTo>
                  <a:pt x="721" y="241"/>
                  <a:pt x="725" y="245"/>
                  <a:pt x="730" y="246"/>
                </a:cubicBezTo>
                <a:cubicBezTo>
                  <a:pt x="737" y="248"/>
                  <a:pt x="738" y="252"/>
                  <a:pt x="735" y="258"/>
                </a:cubicBezTo>
                <a:cubicBezTo>
                  <a:pt x="728" y="267"/>
                  <a:pt x="736" y="269"/>
                  <a:pt x="742" y="273"/>
                </a:cubicBezTo>
                <a:cubicBezTo>
                  <a:pt x="750" y="278"/>
                  <a:pt x="750" y="270"/>
                  <a:pt x="752" y="266"/>
                </a:cubicBezTo>
                <a:cubicBezTo>
                  <a:pt x="753" y="264"/>
                  <a:pt x="753" y="262"/>
                  <a:pt x="756" y="262"/>
                </a:cubicBezTo>
                <a:cubicBezTo>
                  <a:pt x="758" y="267"/>
                  <a:pt x="761" y="272"/>
                  <a:pt x="762" y="278"/>
                </a:cubicBezTo>
                <a:cubicBezTo>
                  <a:pt x="764" y="282"/>
                  <a:pt x="767" y="285"/>
                  <a:pt x="771" y="285"/>
                </a:cubicBezTo>
                <a:cubicBezTo>
                  <a:pt x="776" y="285"/>
                  <a:pt x="776" y="280"/>
                  <a:pt x="777" y="277"/>
                </a:cubicBezTo>
                <a:cubicBezTo>
                  <a:pt x="785" y="257"/>
                  <a:pt x="797" y="252"/>
                  <a:pt x="817" y="260"/>
                </a:cubicBezTo>
                <a:cubicBezTo>
                  <a:pt x="821" y="262"/>
                  <a:pt x="825" y="263"/>
                  <a:pt x="828" y="266"/>
                </a:cubicBezTo>
                <a:cubicBezTo>
                  <a:pt x="845" y="275"/>
                  <a:pt x="860" y="278"/>
                  <a:pt x="874" y="261"/>
                </a:cubicBezTo>
                <a:cubicBezTo>
                  <a:pt x="874" y="261"/>
                  <a:pt x="875" y="261"/>
                  <a:pt x="875" y="260"/>
                </a:cubicBezTo>
                <a:cubicBezTo>
                  <a:pt x="880" y="258"/>
                  <a:pt x="884" y="257"/>
                  <a:pt x="889" y="260"/>
                </a:cubicBezTo>
                <a:cubicBezTo>
                  <a:pt x="891" y="261"/>
                  <a:pt x="893" y="263"/>
                  <a:pt x="892" y="266"/>
                </a:cubicBezTo>
                <a:cubicBezTo>
                  <a:pt x="891" y="271"/>
                  <a:pt x="886" y="272"/>
                  <a:pt x="882" y="273"/>
                </a:cubicBezTo>
                <a:cubicBezTo>
                  <a:pt x="879" y="273"/>
                  <a:pt x="875" y="274"/>
                  <a:pt x="875" y="277"/>
                </a:cubicBezTo>
                <a:cubicBezTo>
                  <a:pt x="874" y="281"/>
                  <a:pt x="879" y="280"/>
                  <a:pt x="881" y="282"/>
                </a:cubicBezTo>
                <a:cubicBezTo>
                  <a:pt x="886" y="284"/>
                  <a:pt x="891" y="285"/>
                  <a:pt x="896" y="287"/>
                </a:cubicBezTo>
                <a:cubicBezTo>
                  <a:pt x="903" y="289"/>
                  <a:pt x="909" y="292"/>
                  <a:pt x="913" y="298"/>
                </a:cubicBezTo>
                <a:cubicBezTo>
                  <a:pt x="916" y="302"/>
                  <a:pt x="919" y="302"/>
                  <a:pt x="924" y="300"/>
                </a:cubicBezTo>
                <a:cubicBezTo>
                  <a:pt x="938" y="295"/>
                  <a:pt x="947" y="298"/>
                  <a:pt x="956" y="310"/>
                </a:cubicBezTo>
                <a:cubicBezTo>
                  <a:pt x="961" y="316"/>
                  <a:pt x="964" y="323"/>
                  <a:pt x="968" y="330"/>
                </a:cubicBezTo>
                <a:cubicBezTo>
                  <a:pt x="973" y="338"/>
                  <a:pt x="980" y="343"/>
                  <a:pt x="989" y="346"/>
                </a:cubicBezTo>
                <a:cubicBezTo>
                  <a:pt x="999" y="349"/>
                  <a:pt x="1004" y="347"/>
                  <a:pt x="1009" y="336"/>
                </a:cubicBezTo>
                <a:cubicBezTo>
                  <a:pt x="1014" y="324"/>
                  <a:pt x="1021" y="323"/>
                  <a:pt x="1032" y="330"/>
                </a:cubicBezTo>
                <a:cubicBezTo>
                  <a:pt x="1036" y="332"/>
                  <a:pt x="1038" y="334"/>
                  <a:pt x="1043" y="333"/>
                </a:cubicBezTo>
                <a:cubicBezTo>
                  <a:pt x="1055" y="329"/>
                  <a:pt x="1055" y="329"/>
                  <a:pt x="1055" y="342"/>
                </a:cubicBezTo>
                <a:cubicBezTo>
                  <a:pt x="1054" y="344"/>
                  <a:pt x="1054" y="345"/>
                  <a:pt x="1055" y="347"/>
                </a:cubicBezTo>
                <a:cubicBezTo>
                  <a:pt x="1055" y="355"/>
                  <a:pt x="1059" y="358"/>
                  <a:pt x="1067" y="355"/>
                </a:cubicBezTo>
                <a:cubicBezTo>
                  <a:pt x="1073" y="353"/>
                  <a:pt x="1079" y="349"/>
                  <a:pt x="1085" y="348"/>
                </a:cubicBezTo>
                <a:cubicBezTo>
                  <a:pt x="1111" y="340"/>
                  <a:pt x="1138" y="355"/>
                  <a:pt x="1144" y="379"/>
                </a:cubicBezTo>
                <a:cubicBezTo>
                  <a:pt x="1146" y="388"/>
                  <a:pt x="1142" y="396"/>
                  <a:pt x="1142" y="405"/>
                </a:cubicBezTo>
                <a:cubicBezTo>
                  <a:pt x="1141" y="418"/>
                  <a:pt x="1146" y="424"/>
                  <a:pt x="1158" y="428"/>
                </a:cubicBezTo>
                <a:cubicBezTo>
                  <a:pt x="1164" y="430"/>
                  <a:pt x="1170" y="431"/>
                  <a:pt x="1176" y="433"/>
                </a:cubicBezTo>
                <a:cubicBezTo>
                  <a:pt x="1188" y="437"/>
                  <a:pt x="1195" y="435"/>
                  <a:pt x="1200" y="423"/>
                </a:cubicBezTo>
                <a:cubicBezTo>
                  <a:pt x="1204" y="416"/>
                  <a:pt x="1207" y="417"/>
                  <a:pt x="1212" y="422"/>
                </a:cubicBezTo>
                <a:cubicBezTo>
                  <a:pt x="1223" y="432"/>
                  <a:pt x="1231" y="430"/>
                  <a:pt x="1237" y="416"/>
                </a:cubicBezTo>
                <a:cubicBezTo>
                  <a:pt x="1238" y="412"/>
                  <a:pt x="1238" y="408"/>
                  <a:pt x="1234" y="406"/>
                </a:cubicBezTo>
                <a:cubicBezTo>
                  <a:pt x="1229" y="404"/>
                  <a:pt x="1228" y="408"/>
                  <a:pt x="1227" y="412"/>
                </a:cubicBezTo>
                <a:cubicBezTo>
                  <a:pt x="1227" y="415"/>
                  <a:pt x="1225" y="418"/>
                  <a:pt x="1221" y="417"/>
                </a:cubicBezTo>
                <a:cubicBezTo>
                  <a:pt x="1217" y="417"/>
                  <a:pt x="1214" y="414"/>
                  <a:pt x="1215" y="410"/>
                </a:cubicBezTo>
                <a:cubicBezTo>
                  <a:pt x="1216" y="399"/>
                  <a:pt x="1215" y="388"/>
                  <a:pt x="1216" y="376"/>
                </a:cubicBezTo>
                <a:cubicBezTo>
                  <a:pt x="1219" y="379"/>
                  <a:pt x="1220" y="380"/>
                  <a:pt x="1221" y="382"/>
                </a:cubicBezTo>
                <a:cubicBezTo>
                  <a:pt x="1227" y="388"/>
                  <a:pt x="1235" y="388"/>
                  <a:pt x="1242" y="390"/>
                </a:cubicBezTo>
                <a:cubicBezTo>
                  <a:pt x="1246" y="391"/>
                  <a:pt x="1247" y="385"/>
                  <a:pt x="1250" y="383"/>
                </a:cubicBezTo>
                <a:cubicBezTo>
                  <a:pt x="1255" y="380"/>
                  <a:pt x="1260" y="378"/>
                  <a:pt x="1267" y="380"/>
                </a:cubicBezTo>
                <a:cubicBezTo>
                  <a:pt x="1273" y="381"/>
                  <a:pt x="1280" y="381"/>
                  <a:pt x="1287" y="383"/>
                </a:cubicBezTo>
                <a:cubicBezTo>
                  <a:pt x="1284" y="376"/>
                  <a:pt x="1275" y="372"/>
                  <a:pt x="1281" y="366"/>
                </a:cubicBezTo>
                <a:cubicBezTo>
                  <a:pt x="1285" y="361"/>
                  <a:pt x="1290" y="352"/>
                  <a:pt x="1299" y="361"/>
                </a:cubicBezTo>
                <a:cubicBezTo>
                  <a:pt x="1299" y="361"/>
                  <a:pt x="1301" y="360"/>
                  <a:pt x="1301" y="359"/>
                </a:cubicBezTo>
                <a:cubicBezTo>
                  <a:pt x="1302" y="354"/>
                  <a:pt x="1304" y="349"/>
                  <a:pt x="1297" y="348"/>
                </a:cubicBezTo>
                <a:cubicBezTo>
                  <a:pt x="1289" y="347"/>
                  <a:pt x="1282" y="343"/>
                  <a:pt x="1276" y="339"/>
                </a:cubicBezTo>
                <a:cubicBezTo>
                  <a:pt x="1268" y="335"/>
                  <a:pt x="1261" y="336"/>
                  <a:pt x="1257" y="343"/>
                </a:cubicBezTo>
                <a:cubicBezTo>
                  <a:pt x="1252" y="350"/>
                  <a:pt x="1249" y="348"/>
                  <a:pt x="1245" y="344"/>
                </a:cubicBezTo>
                <a:cubicBezTo>
                  <a:pt x="1237" y="336"/>
                  <a:pt x="1231" y="327"/>
                  <a:pt x="1222" y="320"/>
                </a:cubicBezTo>
                <a:cubicBezTo>
                  <a:pt x="1217" y="316"/>
                  <a:pt x="1213" y="315"/>
                  <a:pt x="1207" y="318"/>
                </a:cubicBezTo>
                <a:cubicBezTo>
                  <a:pt x="1202" y="321"/>
                  <a:pt x="1198" y="325"/>
                  <a:pt x="1192" y="323"/>
                </a:cubicBezTo>
                <a:cubicBezTo>
                  <a:pt x="1186" y="322"/>
                  <a:pt x="1185" y="316"/>
                  <a:pt x="1182" y="312"/>
                </a:cubicBezTo>
                <a:cubicBezTo>
                  <a:pt x="1173" y="324"/>
                  <a:pt x="1173" y="324"/>
                  <a:pt x="1161" y="315"/>
                </a:cubicBezTo>
                <a:cubicBezTo>
                  <a:pt x="1156" y="312"/>
                  <a:pt x="1151" y="308"/>
                  <a:pt x="1144" y="312"/>
                </a:cubicBezTo>
                <a:cubicBezTo>
                  <a:pt x="1129" y="318"/>
                  <a:pt x="1126" y="317"/>
                  <a:pt x="1118" y="303"/>
                </a:cubicBezTo>
                <a:cubicBezTo>
                  <a:pt x="1114" y="297"/>
                  <a:pt x="1110" y="291"/>
                  <a:pt x="1105" y="285"/>
                </a:cubicBezTo>
                <a:cubicBezTo>
                  <a:pt x="1094" y="270"/>
                  <a:pt x="1089" y="270"/>
                  <a:pt x="1077" y="284"/>
                </a:cubicBezTo>
                <a:cubicBezTo>
                  <a:pt x="1074" y="287"/>
                  <a:pt x="1072" y="291"/>
                  <a:pt x="1068" y="295"/>
                </a:cubicBezTo>
                <a:cubicBezTo>
                  <a:pt x="1066" y="287"/>
                  <a:pt x="1064" y="281"/>
                  <a:pt x="1062" y="273"/>
                </a:cubicBezTo>
                <a:cubicBezTo>
                  <a:pt x="1060" y="275"/>
                  <a:pt x="1060" y="276"/>
                  <a:pt x="1059" y="277"/>
                </a:cubicBezTo>
                <a:cubicBezTo>
                  <a:pt x="1050" y="295"/>
                  <a:pt x="1040" y="295"/>
                  <a:pt x="1029" y="279"/>
                </a:cubicBezTo>
                <a:cubicBezTo>
                  <a:pt x="1027" y="276"/>
                  <a:pt x="1025" y="273"/>
                  <a:pt x="1023" y="269"/>
                </a:cubicBezTo>
                <a:cubicBezTo>
                  <a:pt x="1022" y="267"/>
                  <a:pt x="1021" y="265"/>
                  <a:pt x="1023" y="262"/>
                </a:cubicBezTo>
                <a:cubicBezTo>
                  <a:pt x="1031" y="255"/>
                  <a:pt x="1025" y="250"/>
                  <a:pt x="1020" y="245"/>
                </a:cubicBezTo>
                <a:cubicBezTo>
                  <a:pt x="1005" y="233"/>
                  <a:pt x="987" y="228"/>
                  <a:pt x="969" y="223"/>
                </a:cubicBezTo>
                <a:cubicBezTo>
                  <a:pt x="940" y="216"/>
                  <a:pt x="910" y="211"/>
                  <a:pt x="885" y="192"/>
                </a:cubicBezTo>
                <a:cubicBezTo>
                  <a:pt x="877" y="186"/>
                  <a:pt x="868" y="184"/>
                  <a:pt x="858" y="185"/>
                </a:cubicBezTo>
                <a:cubicBezTo>
                  <a:pt x="850" y="186"/>
                  <a:pt x="843" y="183"/>
                  <a:pt x="838" y="178"/>
                </a:cubicBezTo>
                <a:cubicBezTo>
                  <a:pt x="828" y="170"/>
                  <a:pt x="817" y="165"/>
                  <a:pt x="804" y="162"/>
                </a:cubicBezTo>
                <a:cubicBezTo>
                  <a:pt x="792" y="159"/>
                  <a:pt x="779" y="159"/>
                  <a:pt x="768" y="151"/>
                </a:cubicBezTo>
                <a:cubicBezTo>
                  <a:pt x="758" y="145"/>
                  <a:pt x="748" y="142"/>
                  <a:pt x="737" y="152"/>
                </a:cubicBezTo>
                <a:cubicBezTo>
                  <a:pt x="736" y="135"/>
                  <a:pt x="725" y="134"/>
                  <a:pt x="713" y="133"/>
                </a:cubicBezTo>
                <a:cubicBezTo>
                  <a:pt x="704" y="133"/>
                  <a:pt x="695" y="132"/>
                  <a:pt x="688" y="125"/>
                </a:cubicBezTo>
                <a:cubicBezTo>
                  <a:pt x="678" y="114"/>
                  <a:pt x="666" y="109"/>
                  <a:pt x="653" y="104"/>
                </a:cubicBezTo>
                <a:cubicBezTo>
                  <a:pt x="630" y="96"/>
                  <a:pt x="606" y="90"/>
                  <a:pt x="585" y="77"/>
                </a:cubicBezTo>
                <a:cubicBezTo>
                  <a:pt x="568" y="67"/>
                  <a:pt x="550" y="60"/>
                  <a:pt x="530" y="58"/>
                </a:cubicBezTo>
                <a:cubicBezTo>
                  <a:pt x="524" y="58"/>
                  <a:pt x="520" y="55"/>
                  <a:pt x="518" y="49"/>
                </a:cubicBezTo>
                <a:cubicBezTo>
                  <a:pt x="510" y="30"/>
                  <a:pt x="509" y="30"/>
                  <a:pt x="488" y="31"/>
                </a:cubicBezTo>
                <a:cubicBezTo>
                  <a:pt x="486" y="31"/>
                  <a:pt x="484" y="31"/>
                  <a:pt x="481" y="31"/>
                </a:cubicBezTo>
                <a:cubicBezTo>
                  <a:pt x="484" y="25"/>
                  <a:pt x="487" y="19"/>
                  <a:pt x="490" y="14"/>
                </a:cubicBezTo>
                <a:cubicBezTo>
                  <a:pt x="494" y="4"/>
                  <a:pt x="502" y="0"/>
                  <a:pt x="512" y="1"/>
                </a:cubicBezTo>
                <a:cubicBezTo>
                  <a:pt x="518" y="1"/>
                  <a:pt x="523" y="3"/>
                  <a:pt x="529" y="2"/>
                </a:cubicBezTo>
                <a:cubicBezTo>
                  <a:pt x="539" y="0"/>
                  <a:pt x="542" y="2"/>
                  <a:pt x="544" y="12"/>
                </a:cubicBezTo>
                <a:cubicBezTo>
                  <a:pt x="544" y="16"/>
                  <a:pt x="544" y="20"/>
                  <a:pt x="544" y="24"/>
                </a:cubicBezTo>
                <a:cubicBezTo>
                  <a:pt x="543" y="30"/>
                  <a:pt x="546" y="31"/>
                  <a:pt x="551" y="31"/>
                </a:cubicBezTo>
                <a:cubicBezTo>
                  <a:pt x="562" y="32"/>
                  <a:pt x="570" y="27"/>
                  <a:pt x="577" y="20"/>
                </a:cubicBezTo>
                <a:cubicBezTo>
                  <a:pt x="579" y="19"/>
                  <a:pt x="580" y="16"/>
                  <a:pt x="583" y="17"/>
                </a:cubicBezTo>
                <a:cubicBezTo>
                  <a:pt x="585" y="18"/>
                  <a:pt x="585" y="21"/>
                  <a:pt x="586" y="23"/>
                </a:cubicBezTo>
                <a:cubicBezTo>
                  <a:pt x="586" y="25"/>
                  <a:pt x="586" y="26"/>
                  <a:pt x="586" y="28"/>
                </a:cubicBezTo>
                <a:cubicBezTo>
                  <a:pt x="586" y="35"/>
                  <a:pt x="589" y="37"/>
                  <a:pt x="595" y="35"/>
                </a:cubicBezTo>
                <a:cubicBezTo>
                  <a:pt x="601" y="32"/>
                  <a:pt x="604" y="35"/>
                  <a:pt x="607" y="40"/>
                </a:cubicBezTo>
                <a:cubicBezTo>
                  <a:pt x="610" y="44"/>
                  <a:pt x="609" y="48"/>
                  <a:pt x="606" y="51"/>
                </a:cubicBezTo>
                <a:cubicBezTo>
                  <a:pt x="603" y="55"/>
                  <a:pt x="598" y="53"/>
                  <a:pt x="594" y="50"/>
                </a:cubicBezTo>
                <a:cubicBezTo>
                  <a:pt x="591" y="49"/>
                  <a:pt x="589" y="47"/>
                  <a:pt x="586" y="51"/>
                </a:cubicBezTo>
                <a:cubicBezTo>
                  <a:pt x="583" y="55"/>
                  <a:pt x="585" y="57"/>
                  <a:pt x="587" y="60"/>
                </a:cubicBezTo>
                <a:cubicBezTo>
                  <a:pt x="592" y="65"/>
                  <a:pt x="610" y="61"/>
                  <a:pt x="612" y="53"/>
                </a:cubicBezTo>
                <a:cubicBezTo>
                  <a:pt x="616" y="40"/>
                  <a:pt x="625" y="42"/>
                  <a:pt x="634" y="44"/>
                </a:cubicBezTo>
                <a:cubicBezTo>
                  <a:pt x="653" y="47"/>
                  <a:pt x="671" y="56"/>
                  <a:pt x="689" y="61"/>
                </a:cubicBezTo>
                <a:cubicBezTo>
                  <a:pt x="694" y="63"/>
                  <a:pt x="694" y="67"/>
                  <a:pt x="692" y="71"/>
                </a:cubicBezTo>
                <a:cubicBezTo>
                  <a:pt x="690" y="76"/>
                  <a:pt x="688" y="81"/>
                  <a:pt x="687" y="87"/>
                </a:cubicBezTo>
                <a:cubicBezTo>
                  <a:pt x="687" y="93"/>
                  <a:pt x="691" y="95"/>
                  <a:pt x="695" y="97"/>
                </a:cubicBezTo>
                <a:cubicBezTo>
                  <a:pt x="698" y="99"/>
                  <a:pt x="699" y="94"/>
                  <a:pt x="701" y="93"/>
                </a:cubicBezTo>
                <a:cubicBezTo>
                  <a:pt x="706" y="86"/>
                  <a:pt x="712" y="79"/>
                  <a:pt x="717" y="72"/>
                </a:cubicBezTo>
                <a:cubicBezTo>
                  <a:pt x="718" y="74"/>
                  <a:pt x="718" y="75"/>
                  <a:pt x="718" y="76"/>
                </a:cubicBezTo>
                <a:cubicBezTo>
                  <a:pt x="719" y="88"/>
                  <a:pt x="719" y="88"/>
                  <a:pt x="730" y="82"/>
                </a:cubicBezTo>
                <a:cubicBezTo>
                  <a:pt x="734" y="79"/>
                  <a:pt x="735" y="81"/>
                  <a:pt x="736" y="84"/>
                </a:cubicBezTo>
                <a:cubicBezTo>
                  <a:pt x="739" y="92"/>
                  <a:pt x="745" y="95"/>
                  <a:pt x="752" y="93"/>
                </a:cubicBezTo>
                <a:cubicBezTo>
                  <a:pt x="763" y="88"/>
                  <a:pt x="774" y="89"/>
                  <a:pt x="785" y="89"/>
                </a:cubicBezTo>
                <a:cubicBezTo>
                  <a:pt x="791" y="89"/>
                  <a:pt x="794" y="88"/>
                  <a:pt x="790" y="82"/>
                </a:cubicBezTo>
                <a:cubicBezTo>
                  <a:pt x="787" y="76"/>
                  <a:pt x="788" y="72"/>
                  <a:pt x="795" y="68"/>
                </a:cubicBezTo>
                <a:cubicBezTo>
                  <a:pt x="786" y="65"/>
                  <a:pt x="777" y="63"/>
                  <a:pt x="769" y="59"/>
                </a:cubicBezTo>
                <a:cubicBezTo>
                  <a:pt x="761" y="56"/>
                  <a:pt x="753" y="52"/>
                  <a:pt x="747" y="45"/>
                </a:cubicBezTo>
                <a:cubicBezTo>
                  <a:pt x="760" y="42"/>
                  <a:pt x="760" y="42"/>
                  <a:pt x="779" y="51"/>
                </a:cubicBezTo>
                <a:cubicBezTo>
                  <a:pt x="791" y="57"/>
                  <a:pt x="797" y="56"/>
                  <a:pt x="804" y="47"/>
                </a:cubicBezTo>
                <a:cubicBezTo>
                  <a:pt x="811" y="37"/>
                  <a:pt x="811" y="37"/>
                  <a:pt x="817" y="48"/>
                </a:cubicBezTo>
                <a:cubicBezTo>
                  <a:pt x="817" y="49"/>
                  <a:pt x="818" y="50"/>
                  <a:pt x="818" y="51"/>
                </a:cubicBezTo>
                <a:cubicBezTo>
                  <a:pt x="832" y="77"/>
                  <a:pt x="846" y="78"/>
                  <a:pt x="865" y="56"/>
                </a:cubicBezTo>
                <a:cubicBezTo>
                  <a:pt x="872" y="47"/>
                  <a:pt x="882" y="41"/>
                  <a:pt x="893" y="39"/>
                </a:cubicBezTo>
                <a:cubicBezTo>
                  <a:pt x="905" y="38"/>
                  <a:pt x="915" y="42"/>
                  <a:pt x="926" y="46"/>
                </a:cubicBezTo>
                <a:cubicBezTo>
                  <a:pt x="939" y="52"/>
                  <a:pt x="953" y="58"/>
                  <a:pt x="967" y="60"/>
                </a:cubicBezTo>
                <a:cubicBezTo>
                  <a:pt x="978" y="61"/>
                  <a:pt x="989" y="64"/>
                  <a:pt x="998" y="69"/>
                </a:cubicBezTo>
                <a:cubicBezTo>
                  <a:pt x="1005" y="73"/>
                  <a:pt x="1014" y="77"/>
                  <a:pt x="1022" y="74"/>
                </a:cubicBezTo>
                <a:cubicBezTo>
                  <a:pt x="1032" y="70"/>
                  <a:pt x="1037" y="75"/>
                  <a:pt x="1042" y="82"/>
                </a:cubicBezTo>
                <a:cubicBezTo>
                  <a:pt x="1051" y="95"/>
                  <a:pt x="1056" y="110"/>
                  <a:pt x="1056" y="127"/>
                </a:cubicBezTo>
                <a:cubicBezTo>
                  <a:pt x="1056" y="131"/>
                  <a:pt x="1056" y="135"/>
                  <a:pt x="1062" y="137"/>
                </a:cubicBezTo>
                <a:cubicBezTo>
                  <a:pt x="1068" y="140"/>
                  <a:pt x="1070" y="135"/>
                  <a:pt x="1073" y="132"/>
                </a:cubicBezTo>
                <a:cubicBezTo>
                  <a:pt x="1075" y="129"/>
                  <a:pt x="1077" y="126"/>
                  <a:pt x="1079" y="124"/>
                </a:cubicBezTo>
                <a:cubicBezTo>
                  <a:pt x="1087" y="115"/>
                  <a:pt x="1098" y="113"/>
                  <a:pt x="1109" y="112"/>
                </a:cubicBezTo>
                <a:cubicBezTo>
                  <a:pt x="1118" y="112"/>
                  <a:pt x="1118" y="120"/>
                  <a:pt x="1122" y="125"/>
                </a:cubicBezTo>
                <a:cubicBezTo>
                  <a:pt x="1127" y="116"/>
                  <a:pt x="1135" y="112"/>
                  <a:pt x="1144" y="114"/>
                </a:cubicBezTo>
                <a:cubicBezTo>
                  <a:pt x="1155" y="117"/>
                  <a:pt x="1166" y="116"/>
                  <a:pt x="1177" y="115"/>
                </a:cubicBezTo>
                <a:cubicBezTo>
                  <a:pt x="1200" y="114"/>
                  <a:pt x="1222" y="119"/>
                  <a:pt x="1239" y="137"/>
                </a:cubicBezTo>
                <a:cubicBezTo>
                  <a:pt x="1242" y="140"/>
                  <a:pt x="1245" y="143"/>
                  <a:pt x="1249" y="141"/>
                </a:cubicBezTo>
                <a:cubicBezTo>
                  <a:pt x="1257" y="136"/>
                  <a:pt x="1265" y="137"/>
                  <a:pt x="1273" y="138"/>
                </a:cubicBezTo>
                <a:cubicBezTo>
                  <a:pt x="1276" y="138"/>
                  <a:pt x="1278" y="137"/>
                  <a:pt x="1280" y="134"/>
                </a:cubicBezTo>
                <a:cubicBezTo>
                  <a:pt x="1282" y="129"/>
                  <a:pt x="1286" y="130"/>
                  <a:pt x="1290" y="132"/>
                </a:cubicBezTo>
                <a:cubicBezTo>
                  <a:pt x="1295" y="134"/>
                  <a:pt x="1302" y="133"/>
                  <a:pt x="1303" y="141"/>
                </a:cubicBezTo>
                <a:cubicBezTo>
                  <a:pt x="1303" y="149"/>
                  <a:pt x="1308" y="152"/>
                  <a:pt x="1314" y="154"/>
                </a:cubicBezTo>
                <a:cubicBezTo>
                  <a:pt x="1319" y="156"/>
                  <a:pt x="1325" y="156"/>
                  <a:pt x="1327" y="160"/>
                </a:cubicBezTo>
                <a:cubicBezTo>
                  <a:pt x="1331" y="169"/>
                  <a:pt x="1338" y="167"/>
                  <a:pt x="1346" y="167"/>
                </a:cubicBezTo>
                <a:cubicBezTo>
                  <a:pt x="1349" y="166"/>
                  <a:pt x="1352" y="167"/>
                  <a:pt x="1355" y="167"/>
                </a:cubicBezTo>
                <a:cubicBezTo>
                  <a:pt x="1369" y="168"/>
                  <a:pt x="1383" y="171"/>
                  <a:pt x="1397" y="170"/>
                </a:cubicBezTo>
                <a:cubicBezTo>
                  <a:pt x="1403" y="169"/>
                  <a:pt x="1411" y="169"/>
                  <a:pt x="1413" y="165"/>
                </a:cubicBezTo>
                <a:cubicBezTo>
                  <a:pt x="1415" y="159"/>
                  <a:pt x="1407" y="156"/>
                  <a:pt x="1402" y="153"/>
                </a:cubicBezTo>
                <a:cubicBezTo>
                  <a:pt x="1401" y="152"/>
                  <a:pt x="1400" y="151"/>
                  <a:pt x="1399" y="151"/>
                </a:cubicBezTo>
                <a:cubicBezTo>
                  <a:pt x="1384" y="140"/>
                  <a:pt x="1382" y="129"/>
                  <a:pt x="1394" y="114"/>
                </a:cubicBezTo>
                <a:cubicBezTo>
                  <a:pt x="1398" y="120"/>
                  <a:pt x="1401" y="129"/>
                  <a:pt x="1409" y="133"/>
                </a:cubicBezTo>
                <a:cubicBezTo>
                  <a:pt x="1418" y="137"/>
                  <a:pt x="1425" y="131"/>
                  <a:pt x="1433" y="128"/>
                </a:cubicBezTo>
                <a:cubicBezTo>
                  <a:pt x="1436" y="126"/>
                  <a:pt x="1439" y="127"/>
                  <a:pt x="1438" y="132"/>
                </a:cubicBezTo>
                <a:cubicBezTo>
                  <a:pt x="1437" y="134"/>
                  <a:pt x="1437" y="136"/>
                  <a:pt x="1436" y="138"/>
                </a:cubicBezTo>
                <a:cubicBezTo>
                  <a:pt x="1435" y="141"/>
                  <a:pt x="1434" y="144"/>
                  <a:pt x="1436" y="147"/>
                </a:cubicBezTo>
                <a:cubicBezTo>
                  <a:pt x="1437" y="149"/>
                  <a:pt x="1440" y="146"/>
                  <a:pt x="1442" y="146"/>
                </a:cubicBezTo>
                <a:cubicBezTo>
                  <a:pt x="1449" y="143"/>
                  <a:pt x="1451" y="146"/>
                  <a:pt x="1450" y="152"/>
                </a:cubicBezTo>
                <a:cubicBezTo>
                  <a:pt x="1450" y="154"/>
                  <a:pt x="1448" y="156"/>
                  <a:pt x="1451" y="158"/>
                </a:cubicBezTo>
                <a:cubicBezTo>
                  <a:pt x="1468" y="136"/>
                  <a:pt x="1476" y="134"/>
                  <a:pt x="1503" y="146"/>
                </a:cubicBezTo>
                <a:cubicBezTo>
                  <a:pt x="1504" y="146"/>
                  <a:pt x="1504" y="146"/>
                  <a:pt x="1505" y="147"/>
                </a:cubicBezTo>
                <a:cubicBezTo>
                  <a:pt x="1526" y="157"/>
                  <a:pt x="1548" y="163"/>
                  <a:pt x="1571" y="160"/>
                </a:cubicBezTo>
                <a:cubicBezTo>
                  <a:pt x="1579" y="159"/>
                  <a:pt x="1584" y="162"/>
                  <a:pt x="1587" y="168"/>
                </a:cubicBezTo>
                <a:cubicBezTo>
                  <a:pt x="1591" y="175"/>
                  <a:pt x="1598" y="179"/>
                  <a:pt x="1605" y="180"/>
                </a:cubicBezTo>
                <a:cubicBezTo>
                  <a:pt x="1617" y="183"/>
                  <a:pt x="1630" y="185"/>
                  <a:pt x="1643" y="185"/>
                </a:cubicBezTo>
                <a:cubicBezTo>
                  <a:pt x="1654" y="185"/>
                  <a:pt x="1656" y="181"/>
                  <a:pt x="1652" y="171"/>
                </a:cubicBezTo>
                <a:cubicBezTo>
                  <a:pt x="1651" y="168"/>
                  <a:pt x="1648" y="166"/>
                  <a:pt x="1651" y="163"/>
                </a:cubicBezTo>
                <a:cubicBezTo>
                  <a:pt x="1656" y="159"/>
                  <a:pt x="1655" y="153"/>
                  <a:pt x="1655" y="147"/>
                </a:cubicBezTo>
                <a:cubicBezTo>
                  <a:pt x="1655" y="144"/>
                  <a:pt x="1654" y="140"/>
                  <a:pt x="1658" y="139"/>
                </a:cubicBezTo>
                <a:cubicBezTo>
                  <a:pt x="1662" y="138"/>
                  <a:pt x="1664" y="142"/>
                  <a:pt x="1665" y="145"/>
                </a:cubicBezTo>
                <a:cubicBezTo>
                  <a:pt x="1668" y="153"/>
                  <a:pt x="1671" y="160"/>
                  <a:pt x="1674" y="167"/>
                </a:cubicBezTo>
                <a:cubicBezTo>
                  <a:pt x="1682" y="183"/>
                  <a:pt x="1694" y="191"/>
                  <a:pt x="1712" y="190"/>
                </a:cubicBezTo>
                <a:cubicBezTo>
                  <a:pt x="1721" y="190"/>
                  <a:pt x="1730" y="189"/>
                  <a:pt x="1739" y="189"/>
                </a:cubicBezTo>
                <a:cubicBezTo>
                  <a:pt x="1750" y="188"/>
                  <a:pt x="1756" y="193"/>
                  <a:pt x="1759" y="203"/>
                </a:cubicBezTo>
                <a:cubicBezTo>
                  <a:pt x="1760" y="205"/>
                  <a:pt x="1759" y="208"/>
                  <a:pt x="1762" y="209"/>
                </a:cubicBezTo>
                <a:cubicBezTo>
                  <a:pt x="1766" y="202"/>
                  <a:pt x="1771" y="194"/>
                  <a:pt x="1775" y="186"/>
                </a:cubicBezTo>
                <a:cubicBezTo>
                  <a:pt x="1781" y="177"/>
                  <a:pt x="1781" y="177"/>
                  <a:pt x="1786" y="186"/>
                </a:cubicBezTo>
                <a:cubicBezTo>
                  <a:pt x="1790" y="194"/>
                  <a:pt x="1795" y="196"/>
                  <a:pt x="1803" y="190"/>
                </a:cubicBezTo>
                <a:cubicBezTo>
                  <a:pt x="1810" y="185"/>
                  <a:pt x="1818" y="184"/>
                  <a:pt x="1827" y="186"/>
                </a:cubicBezTo>
                <a:cubicBezTo>
                  <a:pt x="1840" y="188"/>
                  <a:pt x="1852" y="194"/>
                  <a:pt x="1864" y="200"/>
                </a:cubicBezTo>
                <a:cubicBezTo>
                  <a:pt x="1876" y="206"/>
                  <a:pt x="1881" y="205"/>
                  <a:pt x="1890" y="196"/>
                </a:cubicBezTo>
                <a:cubicBezTo>
                  <a:pt x="1900" y="185"/>
                  <a:pt x="1911" y="186"/>
                  <a:pt x="1918" y="199"/>
                </a:cubicBezTo>
                <a:cubicBezTo>
                  <a:pt x="1925" y="210"/>
                  <a:pt x="1925" y="210"/>
                  <a:pt x="1934" y="200"/>
                </a:cubicBezTo>
                <a:cubicBezTo>
                  <a:pt x="1935" y="200"/>
                  <a:pt x="1935" y="199"/>
                  <a:pt x="1936" y="199"/>
                </a:cubicBezTo>
                <a:cubicBezTo>
                  <a:pt x="1940" y="194"/>
                  <a:pt x="1944" y="195"/>
                  <a:pt x="1947" y="201"/>
                </a:cubicBezTo>
                <a:cubicBezTo>
                  <a:pt x="1948" y="204"/>
                  <a:pt x="1949" y="207"/>
                  <a:pt x="1950" y="210"/>
                </a:cubicBezTo>
                <a:cubicBezTo>
                  <a:pt x="1954" y="220"/>
                  <a:pt x="1961" y="225"/>
                  <a:pt x="1971" y="222"/>
                </a:cubicBezTo>
                <a:cubicBezTo>
                  <a:pt x="1988" y="217"/>
                  <a:pt x="2005" y="216"/>
                  <a:pt x="2021" y="207"/>
                </a:cubicBezTo>
                <a:cubicBezTo>
                  <a:pt x="2026" y="204"/>
                  <a:pt x="2032" y="203"/>
                  <a:pt x="2033" y="211"/>
                </a:cubicBezTo>
                <a:cubicBezTo>
                  <a:pt x="2035" y="217"/>
                  <a:pt x="2039" y="217"/>
                  <a:pt x="2043" y="215"/>
                </a:cubicBezTo>
                <a:cubicBezTo>
                  <a:pt x="2051" y="212"/>
                  <a:pt x="2060" y="212"/>
                  <a:pt x="2068" y="212"/>
                </a:cubicBezTo>
                <a:cubicBezTo>
                  <a:pt x="2081" y="212"/>
                  <a:pt x="2086" y="208"/>
                  <a:pt x="2089" y="196"/>
                </a:cubicBezTo>
                <a:cubicBezTo>
                  <a:pt x="2090" y="189"/>
                  <a:pt x="2093" y="189"/>
                  <a:pt x="2099" y="189"/>
                </a:cubicBezTo>
                <a:cubicBezTo>
                  <a:pt x="2106" y="189"/>
                  <a:pt x="2113" y="195"/>
                  <a:pt x="2120" y="189"/>
                </a:cubicBezTo>
                <a:cubicBezTo>
                  <a:pt x="2126" y="184"/>
                  <a:pt x="2123" y="175"/>
                  <a:pt x="2126" y="167"/>
                </a:cubicBezTo>
                <a:cubicBezTo>
                  <a:pt x="2131" y="174"/>
                  <a:pt x="2133" y="180"/>
                  <a:pt x="2132" y="187"/>
                </a:cubicBezTo>
                <a:cubicBezTo>
                  <a:pt x="2130" y="201"/>
                  <a:pt x="2116" y="203"/>
                  <a:pt x="2107" y="210"/>
                </a:cubicBezTo>
                <a:cubicBezTo>
                  <a:pt x="2123" y="223"/>
                  <a:pt x="2133" y="222"/>
                  <a:pt x="2144" y="205"/>
                </a:cubicBezTo>
                <a:cubicBezTo>
                  <a:pt x="2146" y="202"/>
                  <a:pt x="2149" y="199"/>
                  <a:pt x="2151" y="195"/>
                </a:cubicBezTo>
                <a:cubicBezTo>
                  <a:pt x="2156" y="187"/>
                  <a:pt x="2161" y="180"/>
                  <a:pt x="2171" y="178"/>
                </a:cubicBezTo>
                <a:cubicBezTo>
                  <a:pt x="2175" y="177"/>
                  <a:pt x="2175" y="174"/>
                  <a:pt x="2176" y="170"/>
                </a:cubicBezTo>
                <a:cubicBezTo>
                  <a:pt x="2178" y="164"/>
                  <a:pt x="2177" y="156"/>
                  <a:pt x="2183" y="150"/>
                </a:cubicBezTo>
                <a:cubicBezTo>
                  <a:pt x="2184" y="153"/>
                  <a:pt x="2185" y="155"/>
                  <a:pt x="2186" y="158"/>
                </a:cubicBezTo>
                <a:cubicBezTo>
                  <a:pt x="2192" y="168"/>
                  <a:pt x="2198" y="170"/>
                  <a:pt x="2208" y="164"/>
                </a:cubicBezTo>
                <a:cubicBezTo>
                  <a:pt x="2217" y="158"/>
                  <a:pt x="2227" y="157"/>
                  <a:pt x="2237" y="159"/>
                </a:cubicBezTo>
                <a:cubicBezTo>
                  <a:pt x="2244" y="161"/>
                  <a:pt x="2251" y="162"/>
                  <a:pt x="2259" y="164"/>
                </a:cubicBezTo>
                <a:cubicBezTo>
                  <a:pt x="2281" y="169"/>
                  <a:pt x="2303" y="175"/>
                  <a:pt x="2323" y="186"/>
                </a:cubicBezTo>
                <a:cubicBezTo>
                  <a:pt x="2331" y="190"/>
                  <a:pt x="2332" y="195"/>
                  <a:pt x="2328" y="202"/>
                </a:cubicBezTo>
                <a:cubicBezTo>
                  <a:pt x="2324" y="208"/>
                  <a:pt x="2319" y="212"/>
                  <a:pt x="2313" y="216"/>
                </a:cubicBezTo>
                <a:cubicBezTo>
                  <a:pt x="2307" y="221"/>
                  <a:pt x="2299" y="224"/>
                  <a:pt x="2293" y="231"/>
                </a:cubicBezTo>
                <a:cubicBezTo>
                  <a:pt x="2327" y="230"/>
                  <a:pt x="2359" y="230"/>
                  <a:pt x="2384" y="204"/>
                </a:cubicBezTo>
                <a:cubicBezTo>
                  <a:pt x="2387" y="202"/>
                  <a:pt x="2391" y="200"/>
                  <a:pt x="2395" y="202"/>
                </a:cubicBezTo>
                <a:cubicBezTo>
                  <a:pt x="2399" y="205"/>
                  <a:pt x="2402" y="208"/>
                  <a:pt x="2402" y="214"/>
                </a:cubicBezTo>
                <a:cubicBezTo>
                  <a:pt x="2402" y="217"/>
                  <a:pt x="2400" y="220"/>
                  <a:pt x="2398" y="223"/>
                </a:cubicBezTo>
                <a:cubicBezTo>
                  <a:pt x="2393" y="231"/>
                  <a:pt x="2385" y="237"/>
                  <a:pt x="2381" y="246"/>
                </a:cubicBezTo>
                <a:cubicBezTo>
                  <a:pt x="2377" y="255"/>
                  <a:pt x="2380" y="269"/>
                  <a:pt x="2387" y="272"/>
                </a:cubicBezTo>
                <a:cubicBezTo>
                  <a:pt x="2395" y="276"/>
                  <a:pt x="2401" y="270"/>
                  <a:pt x="2407" y="265"/>
                </a:cubicBezTo>
                <a:cubicBezTo>
                  <a:pt x="2411" y="262"/>
                  <a:pt x="2411" y="258"/>
                  <a:pt x="2412" y="254"/>
                </a:cubicBezTo>
                <a:cubicBezTo>
                  <a:pt x="2415" y="232"/>
                  <a:pt x="2423" y="225"/>
                  <a:pt x="2445" y="227"/>
                </a:cubicBezTo>
                <a:cubicBezTo>
                  <a:pt x="2455" y="228"/>
                  <a:pt x="2464" y="227"/>
                  <a:pt x="2473" y="224"/>
                </a:cubicBezTo>
                <a:cubicBezTo>
                  <a:pt x="2498" y="215"/>
                  <a:pt x="2522" y="217"/>
                  <a:pt x="2542" y="238"/>
                </a:cubicBezTo>
                <a:cubicBezTo>
                  <a:pt x="2552" y="248"/>
                  <a:pt x="2552" y="248"/>
                  <a:pt x="2560" y="235"/>
                </a:cubicBezTo>
                <a:cubicBezTo>
                  <a:pt x="2566" y="225"/>
                  <a:pt x="2584" y="220"/>
                  <a:pt x="2589" y="227"/>
                </a:cubicBezTo>
                <a:cubicBezTo>
                  <a:pt x="2597" y="240"/>
                  <a:pt x="2608" y="241"/>
                  <a:pt x="2621" y="241"/>
                </a:cubicBezTo>
                <a:cubicBezTo>
                  <a:pt x="2628" y="240"/>
                  <a:pt x="2636" y="238"/>
                  <a:pt x="2643" y="243"/>
                </a:cubicBezTo>
                <a:cubicBezTo>
                  <a:pt x="2651" y="249"/>
                  <a:pt x="2655" y="246"/>
                  <a:pt x="2659" y="238"/>
                </a:cubicBezTo>
                <a:cubicBezTo>
                  <a:pt x="2661" y="234"/>
                  <a:pt x="2663" y="230"/>
                  <a:pt x="2668" y="233"/>
                </a:cubicBezTo>
                <a:cubicBezTo>
                  <a:pt x="2672" y="236"/>
                  <a:pt x="2675" y="239"/>
                  <a:pt x="2672" y="245"/>
                </a:cubicBezTo>
                <a:cubicBezTo>
                  <a:pt x="2670" y="249"/>
                  <a:pt x="2667" y="253"/>
                  <a:pt x="2665" y="258"/>
                </a:cubicBezTo>
                <a:cubicBezTo>
                  <a:pt x="2658" y="274"/>
                  <a:pt x="2668" y="286"/>
                  <a:pt x="2685" y="285"/>
                </a:cubicBezTo>
                <a:cubicBezTo>
                  <a:pt x="2689" y="285"/>
                  <a:pt x="2693" y="283"/>
                  <a:pt x="2697" y="282"/>
                </a:cubicBezTo>
                <a:cubicBezTo>
                  <a:pt x="2701" y="281"/>
                  <a:pt x="2705" y="280"/>
                  <a:pt x="2708" y="283"/>
                </a:cubicBezTo>
                <a:cubicBezTo>
                  <a:pt x="2724" y="297"/>
                  <a:pt x="2742" y="292"/>
                  <a:pt x="2759" y="289"/>
                </a:cubicBezTo>
                <a:cubicBezTo>
                  <a:pt x="2761" y="288"/>
                  <a:pt x="2763" y="288"/>
                  <a:pt x="2762" y="285"/>
                </a:cubicBezTo>
                <a:cubicBezTo>
                  <a:pt x="2761" y="282"/>
                  <a:pt x="2761" y="278"/>
                  <a:pt x="2758" y="275"/>
                </a:cubicBezTo>
                <a:cubicBezTo>
                  <a:pt x="2756" y="273"/>
                  <a:pt x="2755" y="276"/>
                  <a:pt x="2754" y="277"/>
                </a:cubicBezTo>
                <a:cubicBezTo>
                  <a:pt x="2745" y="284"/>
                  <a:pt x="2737" y="285"/>
                  <a:pt x="2729" y="279"/>
                </a:cubicBezTo>
                <a:cubicBezTo>
                  <a:pt x="2720" y="273"/>
                  <a:pt x="2716" y="262"/>
                  <a:pt x="2719" y="253"/>
                </a:cubicBezTo>
                <a:cubicBezTo>
                  <a:pt x="2720" y="248"/>
                  <a:pt x="2723" y="247"/>
                  <a:pt x="2727" y="251"/>
                </a:cubicBezTo>
                <a:cubicBezTo>
                  <a:pt x="2734" y="257"/>
                  <a:pt x="2738" y="255"/>
                  <a:pt x="2745" y="248"/>
                </a:cubicBezTo>
                <a:cubicBezTo>
                  <a:pt x="2754" y="237"/>
                  <a:pt x="2775" y="234"/>
                  <a:pt x="2783" y="241"/>
                </a:cubicBezTo>
                <a:cubicBezTo>
                  <a:pt x="2789" y="247"/>
                  <a:pt x="2794" y="247"/>
                  <a:pt x="2800" y="245"/>
                </a:cubicBezTo>
                <a:cubicBezTo>
                  <a:pt x="2808" y="243"/>
                  <a:pt x="2816" y="243"/>
                  <a:pt x="2821" y="252"/>
                </a:cubicBezTo>
                <a:cubicBezTo>
                  <a:pt x="2824" y="258"/>
                  <a:pt x="2830" y="256"/>
                  <a:pt x="2835" y="254"/>
                </a:cubicBezTo>
                <a:cubicBezTo>
                  <a:pt x="2840" y="252"/>
                  <a:pt x="2845" y="249"/>
                  <a:pt x="2850" y="251"/>
                </a:cubicBezTo>
                <a:cubicBezTo>
                  <a:pt x="2857" y="252"/>
                  <a:pt x="2854" y="259"/>
                  <a:pt x="2858" y="267"/>
                </a:cubicBezTo>
                <a:cubicBezTo>
                  <a:pt x="2863" y="246"/>
                  <a:pt x="2882" y="252"/>
                  <a:pt x="2895" y="243"/>
                </a:cubicBezTo>
                <a:cubicBezTo>
                  <a:pt x="2893" y="247"/>
                  <a:pt x="2892" y="249"/>
                  <a:pt x="2891" y="251"/>
                </a:cubicBezTo>
                <a:cubicBezTo>
                  <a:pt x="2885" y="266"/>
                  <a:pt x="2889" y="272"/>
                  <a:pt x="2905" y="272"/>
                </a:cubicBezTo>
                <a:cubicBezTo>
                  <a:pt x="2916" y="271"/>
                  <a:pt x="2926" y="271"/>
                  <a:pt x="2937" y="272"/>
                </a:cubicBezTo>
                <a:cubicBezTo>
                  <a:pt x="2954" y="275"/>
                  <a:pt x="2970" y="281"/>
                  <a:pt x="2984" y="291"/>
                </a:cubicBezTo>
                <a:cubicBezTo>
                  <a:pt x="2995" y="298"/>
                  <a:pt x="3000" y="296"/>
                  <a:pt x="3004" y="285"/>
                </a:cubicBezTo>
                <a:cubicBezTo>
                  <a:pt x="3007" y="272"/>
                  <a:pt x="3014" y="268"/>
                  <a:pt x="3027" y="271"/>
                </a:cubicBezTo>
                <a:cubicBezTo>
                  <a:pt x="3035" y="272"/>
                  <a:pt x="3043" y="274"/>
                  <a:pt x="3052" y="273"/>
                </a:cubicBezTo>
                <a:cubicBezTo>
                  <a:pt x="3057" y="273"/>
                  <a:pt x="3062" y="275"/>
                  <a:pt x="3065" y="280"/>
                </a:cubicBezTo>
                <a:cubicBezTo>
                  <a:pt x="3066" y="282"/>
                  <a:pt x="3066" y="284"/>
                  <a:pt x="3069" y="282"/>
                </a:cubicBezTo>
                <a:cubicBezTo>
                  <a:pt x="3081" y="273"/>
                  <a:pt x="3095" y="275"/>
                  <a:pt x="3108" y="276"/>
                </a:cubicBezTo>
                <a:cubicBezTo>
                  <a:pt x="3121" y="277"/>
                  <a:pt x="3133" y="276"/>
                  <a:pt x="3143" y="266"/>
                </a:cubicBezTo>
                <a:cubicBezTo>
                  <a:pt x="3147" y="262"/>
                  <a:pt x="3150" y="263"/>
                  <a:pt x="3153" y="268"/>
                </a:cubicBezTo>
                <a:cubicBezTo>
                  <a:pt x="3159" y="278"/>
                  <a:pt x="3160" y="278"/>
                  <a:pt x="3168" y="271"/>
                </a:cubicBezTo>
                <a:cubicBezTo>
                  <a:pt x="3182" y="259"/>
                  <a:pt x="3197" y="251"/>
                  <a:pt x="3216" y="256"/>
                </a:cubicBezTo>
                <a:cubicBezTo>
                  <a:pt x="3222" y="257"/>
                  <a:pt x="3229" y="259"/>
                  <a:pt x="3236" y="260"/>
                </a:cubicBezTo>
                <a:cubicBezTo>
                  <a:pt x="3241" y="262"/>
                  <a:pt x="3248" y="261"/>
                  <a:pt x="3246" y="270"/>
                </a:cubicBezTo>
                <a:cubicBezTo>
                  <a:pt x="3245" y="274"/>
                  <a:pt x="3250" y="278"/>
                  <a:pt x="3253" y="280"/>
                </a:cubicBezTo>
                <a:cubicBezTo>
                  <a:pt x="3265" y="287"/>
                  <a:pt x="3278" y="290"/>
                  <a:pt x="3292" y="288"/>
                </a:cubicBezTo>
                <a:cubicBezTo>
                  <a:pt x="3304" y="286"/>
                  <a:pt x="3304" y="285"/>
                  <a:pt x="3302" y="273"/>
                </a:cubicBezTo>
                <a:cubicBezTo>
                  <a:pt x="3300" y="266"/>
                  <a:pt x="3301" y="261"/>
                  <a:pt x="3307" y="256"/>
                </a:cubicBezTo>
                <a:cubicBezTo>
                  <a:pt x="3305" y="266"/>
                  <a:pt x="3309" y="273"/>
                  <a:pt x="3318" y="275"/>
                </a:cubicBezTo>
                <a:cubicBezTo>
                  <a:pt x="3331" y="277"/>
                  <a:pt x="3342" y="281"/>
                  <a:pt x="3340" y="299"/>
                </a:cubicBezTo>
                <a:cubicBezTo>
                  <a:pt x="3347" y="284"/>
                  <a:pt x="3358" y="283"/>
                  <a:pt x="3371" y="286"/>
                </a:cubicBezTo>
                <a:cubicBezTo>
                  <a:pt x="3377" y="288"/>
                  <a:pt x="3382" y="285"/>
                  <a:pt x="3387" y="282"/>
                </a:cubicBezTo>
                <a:cubicBezTo>
                  <a:pt x="3401" y="274"/>
                  <a:pt x="3409" y="277"/>
                  <a:pt x="3412" y="292"/>
                </a:cubicBezTo>
                <a:cubicBezTo>
                  <a:pt x="3414" y="300"/>
                  <a:pt x="3417" y="299"/>
                  <a:pt x="3421" y="294"/>
                </a:cubicBezTo>
                <a:cubicBezTo>
                  <a:pt x="3427" y="288"/>
                  <a:pt x="3433" y="285"/>
                  <a:pt x="3442" y="291"/>
                </a:cubicBezTo>
                <a:cubicBezTo>
                  <a:pt x="3439" y="294"/>
                  <a:pt x="3436" y="296"/>
                  <a:pt x="3434" y="298"/>
                </a:cubicBezTo>
                <a:cubicBezTo>
                  <a:pt x="3429" y="303"/>
                  <a:pt x="3429" y="308"/>
                  <a:pt x="3435" y="312"/>
                </a:cubicBezTo>
                <a:cubicBezTo>
                  <a:pt x="3440" y="316"/>
                  <a:pt x="3444" y="316"/>
                  <a:pt x="3447" y="310"/>
                </a:cubicBezTo>
                <a:cubicBezTo>
                  <a:pt x="3455" y="298"/>
                  <a:pt x="3467" y="292"/>
                  <a:pt x="3478" y="285"/>
                </a:cubicBezTo>
                <a:cubicBezTo>
                  <a:pt x="3486" y="281"/>
                  <a:pt x="3494" y="279"/>
                  <a:pt x="3503" y="282"/>
                </a:cubicBezTo>
                <a:cubicBezTo>
                  <a:pt x="3512" y="285"/>
                  <a:pt x="3521" y="285"/>
                  <a:pt x="3530" y="284"/>
                </a:cubicBezTo>
                <a:cubicBezTo>
                  <a:pt x="3540" y="282"/>
                  <a:pt x="3551" y="281"/>
                  <a:pt x="3559" y="289"/>
                </a:cubicBezTo>
                <a:cubicBezTo>
                  <a:pt x="3568" y="297"/>
                  <a:pt x="3573" y="294"/>
                  <a:pt x="3580" y="287"/>
                </a:cubicBezTo>
                <a:cubicBezTo>
                  <a:pt x="3590" y="279"/>
                  <a:pt x="3596" y="279"/>
                  <a:pt x="3605" y="288"/>
                </a:cubicBezTo>
                <a:cubicBezTo>
                  <a:pt x="3608" y="290"/>
                  <a:pt x="3610" y="293"/>
                  <a:pt x="3612" y="295"/>
                </a:cubicBezTo>
                <a:cubicBezTo>
                  <a:pt x="3620" y="303"/>
                  <a:pt x="3629" y="305"/>
                  <a:pt x="3640" y="304"/>
                </a:cubicBezTo>
                <a:cubicBezTo>
                  <a:pt x="3649" y="303"/>
                  <a:pt x="3652" y="296"/>
                  <a:pt x="3655" y="289"/>
                </a:cubicBezTo>
                <a:cubicBezTo>
                  <a:pt x="3659" y="280"/>
                  <a:pt x="3671" y="272"/>
                  <a:pt x="3678" y="276"/>
                </a:cubicBezTo>
                <a:cubicBezTo>
                  <a:pt x="3694" y="284"/>
                  <a:pt x="3704" y="277"/>
                  <a:pt x="3716" y="270"/>
                </a:cubicBezTo>
                <a:cubicBezTo>
                  <a:pt x="3719" y="269"/>
                  <a:pt x="3723" y="269"/>
                  <a:pt x="3726" y="268"/>
                </a:cubicBezTo>
                <a:cubicBezTo>
                  <a:pt x="3744" y="266"/>
                  <a:pt x="3762" y="273"/>
                  <a:pt x="3782" y="271"/>
                </a:cubicBezTo>
                <a:cubicBezTo>
                  <a:pt x="3774" y="277"/>
                  <a:pt x="3771" y="283"/>
                  <a:pt x="3769" y="291"/>
                </a:cubicBezTo>
                <a:cubicBezTo>
                  <a:pt x="3768" y="294"/>
                  <a:pt x="3768" y="298"/>
                  <a:pt x="3765" y="300"/>
                </a:cubicBezTo>
                <a:cubicBezTo>
                  <a:pt x="3762" y="303"/>
                  <a:pt x="3760" y="307"/>
                  <a:pt x="3764" y="310"/>
                </a:cubicBezTo>
                <a:cubicBezTo>
                  <a:pt x="3768" y="313"/>
                  <a:pt x="3771" y="312"/>
                  <a:pt x="3774" y="309"/>
                </a:cubicBezTo>
                <a:cubicBezTo>
                  <a:pt x="3778" y="305"/>
                  <a:pt x="3781" y="301"/>
                  <a:pt x="3785" y="297"/>
                </a:cubicBezTo>
                <a:cubicBezTo>
                  <a:pt x="3788" y="293"/>
                  <a:pt x="3791" y="294"/>
                  <a:pt x="3793" y="299"/>
                </a:cubicBezTo>
                <a:cubicBezTo>
                  <a:pt x="3795" y="303"/>
                  <a:pt x="3795" y="307"/>
                  <a:pt x="3799" y="310"/>
                </a:cubicBezTo>
                <a:cubicBezTo>
                  <a:pt x="3816" y="321"/>
                  <a:pt x="3836" y="319"/>
                  <a:pt x="3850" y="305"/>
                </a:cubicBezTo>
                <a:cubicBezTo>
                  <a:pt x="3854" y="302"/>
                  <a:pt x="3858" y="298"/>
                  <a:pt x="3862" y="294"/>
                </a:cubicBezTo>
                <a:cubicBezTo>
                  <a:pt x="3862" y="298"/>
                  <a:pt x="3862" y="302"/>
                  <a:pt x="3861" y="306"/>
                </a:cubicBezTo>
                <a:cubicBezTo>
                  <a:pt x="3861" y="315"/>
                  <a:pt x="3864" y="317"/>
                  <a:pt x="3872" y="315"/>
                </a:cubicBezTo>
                <a:cubicBezTo>
                  <a:pt x="3878" y="314"/>
                  <a:pt x="3883" y="313"/>
                  <a:pt x="3889" y="311"/>
                </a:cubicBezTo>
                <a:cubicBezTo>
                  <a:pt x="3896" y="309"/>
                  <a:pt x="3899" y="305"/>
                  <a:pt x="3899" y="298"/>
                </a:cubicBezTo>
                <a:cubicBezTo>
                  <a:pt x="3898" y="291"/>
                  <a:pt x="3894" y="286"/>
                  <a:pt x="3894" y="279"/>
                </a:cubicBezTo>
                <a:cubicBezTo>
                  <a:pt x="3900" y="283"/>
                  <a:pt x="3904" y="287"/>
                  <a:pt x="3909" y="291"/>
                </a:cubicBezTo>
                <a:cubicBezTo>
                  <a:pt x="3914" y="295"/>
                  <a:pt x="3919" y="295"/>
                  <a:pt x="3924" y="291"/>
                </a:cubicBezTo>
                <a:cubicBezTo>
                  <a:pt x="3943" y="273"/>
                  <a:pt x="3949" y="273"/>
                  <a:pt x="3972" y="286"/>
                </a:cubicBezTo>
                <a:cubicBezTo>
                  <a:pt x="3984" y="292"/>
                  <a:pt x="4005" y="287"/>
                  <a:pt x="4010" y="275"/>
                </a:cubicBezTo>
                <a:cubicBezTo>
                  <a:pt x="4012" y="269"/>
                  <a:pt x="4014" y="270"/>
                  <a:pt x="4019" y="271"/>
                </a:cubicBezTo>
                <a:cubicBezTo>
                  <a:pt x="4032" y="274"/>
                  <a:pt x="4034" y="273"/>
                  <a:pt x="4042" y="261"/>
                </a:cubicBezTo>
                <a:cubicBezTo>
                  <a:pt x="4042" y="260"/>
                  <a:pt x="4042" y="259"/>
                  <a:pt x="4043" y="259"/>
                </a:cubicBezTo>
                <a:cubicBezTo>
                  <a:pt x="4046" y="255"/>
                  <a:pt x="4049" y="253"/>
                  <a:pt x="4054" y="253"/>
                </a:cubicBezTo>
                <a:cubicBezTo>
                  <a:pt x="4060" y="253"/>
                  <a:pt x="4058" y="258"/>
                  <a:pt x="4059" y="261"/>
                </a:cubicBezTo>
                <a:cubicBezTo>
                  <a:pt x="4062" y="271"/>
                  <a:pt x="4065" y="274"/>
                  <a:pt x="4074" y="269"/>
                </a:cubicBezTo>
                <a:cubicBezTo>
                  <a:pt x="4087" y="263"/>
                  <a:pt x="4100" y="262"/>
                  <a:pt x="4114" y="262"/>
                </a:cubicBezTo>
                <a:cubicBezTo>
                  <a:pt x="4124" y="262"/>
                  <a:pt x="4134" y="260"/>
                  <a:pt x="4144" y="256"/>
                </a:cubicBezTo>
                <a:cubicBezTo>
                  <a:pt x="4148" y="254"/>
                  <a:pt x="4150" y="255"/>
                  <a:pt x="4152" y="259"/>
                </a:cubicBezTo>
                <a:cubicBezTo>
                  <a:pt x="4157" y="267"/>
                  <a:pt x="4166" y="270"/>
                  <a:pt x="4175" y="269"/>
                </a:cubicBezTo>
                <a:cubicBezTo>
                  <a:pt x="4187" y="268"/>
                  <a:pt x="4198" y="266"/>
                  <a:pt x="4211" y="271"/>
                </a:cubicBezTo>
                <a:cubicBezTo>
                  <a:pt x="4208" y="266"/>
                  <a:pt x="4207" y="262"/>
                  <a:pt x="4205" y="259"/>
                </a:cubicBezTo>
                <a:cubicBezTo>
                  <a:pt x="4202" y="254"/>
                  <a:pt x="4204" y="250"/>
                  <a:pt x="4209" y="249"/>
                </a:cubicBezTo>
                <a:cubicBezTo>
                  <a:pt x="4224" y="246"/>
                  <a:pt x="4235" y="234"/>
                  <a:pt x="4247" y="226"/>
                </a:cubicBezTo>
                <a:cubicBezTo>
                  <a:pt x="4264" y="214"/>
                  <a:pt x="4282" y="205"/>
                  <a:pt x="4303" y="203"/>
                </a:cubicBezTo>
                <a:cubicBezTo>
                  <a:pt x="4309" y="203"/>
                  <a:pt x="4310" y="205"/>
                  <a:pt x="4309" y="210"/>
                </a:cubicBezTo>
                <a:cubicBezTo>
                  <a:pt x="4309" y="218"/>
                  <a:pt x="4303" y="222"/>
                  <a:pt x="4297" y="226"/>
                </a:cubicBezTo>
                <a:cubicBezTo>
                  <a:pt x="4293" y="230"/>
                  <a:pt x="4292" y="233"/>
                  <a:pt x="4295" y="238"/>
                </a:cubicBezTo>
                <a:cubicBezTo>
                  <a:pt x="4298" y="242"/>
                  <a:pt x="4302" y="241"/>
                  <a:pt x="4306" y="240"/>
                </a:cubicBezTo>
                <a:cubicBezTo>
                  <a:pt x="4311" y="238"/>
                  <a:pt x="4317" y="235"/>
                  <a:pt x="4322" y="233"/>
                </a:cubicBezTo>
                <a:cubicBezTo>
                  <a:pt x="4325" y="231"/>
                  <a:pt x="4330" y="228"/>
                  <a:pt x="4333" y="232"/>
                </a:cubicBezTo>
                <a:cubicBezTo>
                  <a:pt x="4337" y="236"/>
                  <a:pt x="4333" y="240"/>
                  <a:pt x="4331" y="244"/>
                </a:cubicBezTo>
                <a:cubicBezTo>
                  <a:pt x="4330" y="246"/>
                  <a:pt x="4327" y="248"/>
                  <a:pt x="4329" y="250"/>
                </a:cubicBezTo>
                <a:cubicBezTo>
                  <a:pt x="4331" y="253"/>
                  <a:pt x="4334" y="250"/>
                  <a:pt x="4336" y="249"/>
                </a:cubicBezTo>
                <a:cubicBezTo>
                  <a:pt x="4354" y="242"/>
                  <a:pt x="4371" y="231"/>
                  <a:pt x="4387" y="218"/>
                </a:cubicBezTo>
                <a:cubicBezTo>
                  <a:pt x="4410" y="199"/>
                  <a:pt x="4431" y="177"/>
                  <a:pt x="4456" y="160"/>
                </a:cubicBezTo>
                <a:cubicBezTo>
                  <a:pt x="4458" y="159"/>
                  <a:pt x="4460" y="156"/>
                  <a:pt x="4463" y="158"/>
                </a:cubicBezTo>
                <a:cubicBezTo>
                  <a:pt x="4466" y="160"/>
                  <a:pt x="4467" y="163"/>
                  <a:pt x="4466" y="166"/>
                </a:cubicBezTo>
                <a:cubicBezTo>
                  <a:pt x="4466" y="172"/>
                  <a:pt x="4464" y="178"/>
                  <a:pt x="4462" y="184"/>
                </a:cubicBezTo>
                <a:cubicBezTo>
                  <a:pt x="4460" y="189"/>
                  <a:pt x="4458" y="195"/>
                  <a:pt x="4460" y="200"/>
                </a:cubicBezTo>
                <a:cubicBezTo>
                  <a:pt x="4462" y="206"/>
                  <a:pt x="4466" y="208"/>
                  <a:pt x="4470" y="203"/>
                </a:cubicBezTo>
                <a:cubicBezTo>
                  <a:pt x="4474" y="199"/>
                  <a:pt x="4477" y="195"/>
                  <a:pt x="4481" y="191"/>
                </a:cubicBezTo>
                <a:cubicBezTo>
                  <a:pt x="4485" y="185"/>
                  <a:pt x="4490" y="182"/>
                  <a:pt x="4495" y="189"/>
                </a:cubicBezTo>
                <a:cubicBezTo>
                  <a:pt x="4497" y="191"/>
                  <a:pt x="4499" y="192"/>
                  <a:pt x="4501" y="191"/>
                </a:cubicBezTo>
                <a:cubicBezTo>
                  <a:pt x="4506" y="188"/>
                  <a:pt x="4512" y="189"/>
                  <a:pt x="4517" y="188"/>
                </a:cubicBezTo>
                <a:cubicBezTo>
                  <a:pt x="4532" y="187"/>
                  <a:pt x="4536" y="184"/>
                  <a:pt x="4540" y="170"/>
                </a:cubicBezTo>
                <a:cubicBezTo>
                  <a:pt x="4543" y="157"/>
                  <a:pt x="4551" y="151"/>
                  <a:pt x="4565" y="150"/>
                </a:cubicBezTo>
                <a:cubicBezTo>
                  <a:pt x="4569" y="150"/>
                  <a:pt x="4574" y="151"/>
                  <a:pt x="4578" y="151"/>
                </a:cubicBezTo>
                <a:cubicBezTo>
                  <a:pt x="4610" y="149"/>
                  <a:pt x="4636" y="139"/>
                  <a:pt x="4652" y="109"/>
                </a:cubicBezTo>
                <a:cubicBezTo>
                  <a:pt x="4658" y="99"/>
                  <a:pt x="4667" y="92"/>
                  <a:pt x="4679" y="91"/>
                </a:cubicBezTo>
                <a:cubicBezTo>
                  <a:pt x="4684" y="90"/>
                  <a:pt x="4689" y="89"/>
                  <a:pt x="4694" y="89"/>
                </a:cubicBezTo>
                <a:cubicBezTo>
                  <a:pt x="4705" y="87"/>
                  <a:pt x="4715" y="86"/>
                  <a:pt x="4722" y="76"/>
                </a:cubicBezTo>
                <a:cubicBezTo>
                  <a:pt x="4728" y="68"/>
                  <a:pt x="4730" y="67"/>
                  <a:pt x="4735" y="76"/>
                </a:cubicBezTo>
                <a:cubicBezTo>
                  <a:pt x="4740" y="84"/>
                  <a:pt x="4745" y="83"/>
                  <a:pt x="4750" y="77"/>
                </a:cubicBezTo>
                <a:cubicBezTo>
                  <a:pt x="4754" y="73"/>
                  <a:pt x="4758" y="66"/>
                  <a:pt x="4766" y="68"/>
                </a:cubicBezTo>
                <a:cubicBezTo>
                  <a:pt x="4769" y="69"/>
                  <a:pt x="4768" y="66"/>
                  <a:pt x="4768" y="65"/>
                </a:cubicBezTo>
                <a:cubicBezTo>
                  <a:pt x="4765" y="56"/>
                  <a:pt x="4769" y="48"/>
                  <a:pt x="4770" y="40"/>
                </a:cubicBezTo>
                <a:cubicBezTo>
                  <a:pt x="4771" y="33"/>
                  <a:pt x="4777" y="32"/>
                  <a:pt x="4783" y="33"/>
                </a:cubicBezTo>
                <a:cubicBezTo>
                  <a:pt x="4788" y="34"/>
                  <a:pt x="4789" y="39"/>
                  <a:pt x="4788" y="43"/>
                </a:cubicBezTo>
                <a:cubicBezTo>
                  <a:pt x="4787" y="49"/>
                  <a:pt x="4787" y="55"/>
                  <a:pt x="4786" y="60"/>
                </a:cubicBezTo>
                <a:cubicBezTo>
                  <a:pt x="4793" y="50"/>
                  <a:pt x="4798" y="40"/>
                  <a:pt x="4804" y="30"/>
                </a:cubicBezTo>
                <a:cubicBezTo>
                  <a:pt x="4810" y="20"/>
                  <a:pt x="4817" y="12"/>
                  <a:pt x="4828" y="7"/>
                </a:cubicBezTo>
                <a:cubicBezTo>
                  <a:pt x="4833" y="5"/>
                  <a:pt x="4835" y="7"/>
                  <a:pt x="4835" y="12"/>
                </a:cubicBezTo>
                <a:cubicBezTo>
                  <a:pt x="4835" y="18"/>
                  <a:pt x="4832" y="23"/>
                  <a:pt x="4828" y="28"/>
                </a:cubicBezTo>
                <a:cubicBezTo>
                  <a:pt x="4824" y="34"/>
                  <a:pt x="4819" y="39"/>
                  <a:pt x="4819" y="47"/>
                </a:cubicBezTo>
                <a:cubicBezTo>
                  <a:pt x="4829" y="41"/>
                  <a:pt x="4839" y="42"/>
                  <a:pt x="4849" y="49"/>
                </a:cubicBezTo>
                <a:cubicBezTo>
                  <a:pt x="4843" y="56"/>
                  <a:pt x="4835" y="61"/>
                  <a:pt x="4828" y="67"/>
                </a:cubicBezTo>
                <a:cubicBezTo>
                  <a:pt x="4819" y="75"/>
                  <a:pt x="4815" y="84"/>
                  <a:pt x="4816" y="96"/>
                </a:cubicBezTo>
                <a:cubicBezTo>
                  <a:pt x="4816" y="101"/>
                  <a:pt x="4819" y="101"/>
                  <a:pt x="4822" y="99"/>
                </a:cubicBezTo>
                <a:cubicBezTo>
                  <a:pt x="4826" y="95"/>
                  <a:pt x="4830" y="91"/>
                  <a:pt x="4834" y="87"/>
                </a:cubicBezTo>
                <a:cubicBezTo>
                  <a:pt x="4847" y="74"/>
                  <a:pt x="4851" y="74"/>
                  <a:pt x="4861" y="90"/>
                </a:cubicBezTo>
                <a:cubicBezTo>
                  <a:pt x="4861" y="90"/>
                  <a:pt x="4862" y="90"/>
                  <a:pt x="4863" y="90"/>
                </a:cubicBezTo>
                <a:cubicBezTo>
                  <a:pt x="4872" y="76"/>
                  <a:pt x="4886" y="69"/>
                  <a:pt x="4902" y="66"/>
                </a:cubicBezTo>
                <a:cubicBezTo>
                  <a:pt x="4923" y="61"/>
                  <a:pt x="4944" y="60"/>
                  <a:pt x="4963" y="44"/>
                </a:cubicBezTo>
                <a:cubicBezTo>
                  <a:pt x="4962" y="52"/>
                  <a:pt x="4958" y="57"/>
                  <a:pt x="4955" y="63"/>
                </a:cubicBezTo>
                <a:cubicBezTo>
                  <a:pt x="4951" y="73"/>
                  <a:pt x="4952" y="76"/>
                  <a:pt x="4964" y="76"/>
                </a:cubicBezTo>
                <a:cubicBezTo>
                  <a:pt x="4979" y="76"/>
                  <a:pt x="4994" y="79"/>
                  <a:pt x="5005" y="92"/>
                </a:cubicBezTo>
                <a:cubicBezTo>
                  <a:pt x="5009" y="97"/>
                  <a:pt x="5012" y="103"/>
                  <a:pt x="5015" y="108"/>
                </a:cubicBezTo>
                <a:cubicBezTo>
                  <a:pt x="5019" y="116"/>
                  <a:pt x="5025" y="121"/>
                  <a:pt x="5032" y="126"/>
                </a:cubicBezTo>
                <a:cubicBezTo>
                  <a:pt x="5038" y="129"/>
                  <a:pt x="5042" y="125"/>
                  <a:pt x="5047" y="124"/>
                </a:cubicBezTo>
                <a:cubicBezTo>
                  <a:pt x="5056" y="122"/>
                  <a:pt x="5063" y="127"/>
                  <a:pt x="5064" y="137"/>
                </a:cubicBezTo>
                <a:cubicBezTo>
                  <a:pt x="5065" y="143"/>
                  <a:pt x="5066" y="149"/>
                  <a:pt x="5067" y="155"/>
                </a:cubicBezTo>
                <a:cubicBezTo>
                  <a:pt x="5069" y="165"/>
                  <a:pt x="5066" y="173"/>
                  <a:pt x="5056" y="177"/>
                </a:cubicBezTo>
                <a:cubicBezTo>
                  <a:pt x="5049" y="179"/>
                  <a:pt x="5046" y="189"/>
                  <a:pt x="5038" y="186"/>
                </a:cubicBezTo>
                <a:cubicBezTo>
                  <a:pt x="5031" y="184"/>
                  <a:pt x="5031" y="175"/>
                  <a:pt x="5027" y="169"/>
                </a:cubicBezTo>
                <a:cubicBezTo>
                  <a:pt x="5023" y="162"/>
                  <a:pt x="5019" y="162"/>
                  <a:pt x="5014" y="167"/>
                </a:cubicBezTo>
                <a:cubicBezTo>
                  <a:pt x="5004" y="175"/>
                  <a:pt x="4998" y="183"/>
                  <a:pt x="5000" y="196"/>
                </a:cubicBezTo>
                <a:cubicBezTo>
                  <a:pt x="5001" y="201"/>
                  <a:pt x="5000" y="205"/>
                  <a:pt x="5000" y="210"/>
                </a:cubicBezTo>
                <a:cubicBezTo>
                  <a:pt x="5000" y="210"/>
                  <a:pt x="4999" y="210"/>
                  <a:pt x="4999" y="211"/>
                </a:cubicBezTo>
                <a:cubicBezTo>
                  <a:pt x="5000" y="211"/>
                  <a:pt x="5001" y="211"/>
                  <a:pt x="5001" y="211"/>
                </a:cubicBezTo>
                <a:cubicBezTo>
                  <a:pt x="5022" y="207"/>
                  <a:pt x="5040" y="199"/>
                  <a:pt x="5058" y="188"/>
                </a:cubicBezTo>
                <a:cubicBezTo>
                  <a:pt x="5067" y="181"/>
                  <a:pt x="5078" y="177"/>
                  <a:pt x="5090" y="177"/>
                </a:cubicBezTo>
                <a:cubicBezTo>
                  <a:pt x="5100" y="178"/>
                  <a:pt x="5105" y="174"/>
                  <a:pt x="5106" y="164"/>
                </a:cubicBezTo>
                <a:cubicBezTo>
                  <a:pt x="5107" y="158"/>
                  <a:pt x="5110" y="156"/>
                  <a:pt x="5115" y="160"/>
                </a:cubicBezTo>
                <a:cubicBezTo>
                  <a:pt x="5121" y="166"/>
                  <a:pt x="5127" y="165"/>
                  <a:pt x="5133" y="159"/>
                </a:cubicBezTo>
                <a:cubicBezTo>
                  <a:pt x="5145" y="145"/>
                  <a:pt x="5165" y="138"/>
                  <a:pt x="5169" y="117"/>
                </a:cubicBezTo>
                <a:cubicBezTo>
                  <a:pt x="5170" y="117"/>
                  <a:pt x="5170" y="116"/>
                  <a:pt x="5171" y="115"/>
                </a:cubicBezTo>
                <a:cubicBezTo>
                  <a:pt x="5174" y="113"/>
                  <a:pt x="5176" y="111"/>
                  <a:pt x="5180" y="113"/>
                </a:cubicBezTo>
                <a:cubicBezTo>
                  <a:pt x="5183" y="115"/>
                  <a:pt x="5185" y="117"/>
                  <a:pt x="5185" y="121"/>
                </a:cubicBezTo>
                <a:cubicBezTo>
                  <a:pt x="5185" y="126"/>
                  <a:pt x="5182" y="129"/>
                  <a:pt x="5180" y="132"/>
                </a:cubicBezTo>
                <a:cubicBezTo>
                  <a:pt x="5174" y="140"/>
                  <a:pt x="5167" y="148"/>
                  <a:pt x="5161" y="156"/>
                </a:cubicBezTo>
                <a:cubicBezTo>
                  <a:pt x="5160" y="156"/>
                  <a:pt x="5160" y="157"/>
                  <a:pt x="5160" y="158"/>
                </a:cubicBezTo>
                <a:cubicBezTo>
                  <a:pt x="5159" y="158"/>
                  <a:pt x="5159" y="159"/>
                  <a:pt x="5158" y="159"/>
                </a:cubicBezTo>
                <a:cubicBezTo>
                  <a:pt x="5159" y="159"/>
                  <a:pt x="5160" y="159"/>
                  <a:pt x="5161" y="159"/>
                </a:cubicBezTo>
                <a:cubicBezTo>
                  <a:pt x="5161" y="159"/>
                  <a:pt x="5162" y="158"/>
                  <a:pt x="5163" y="158"/>
                </a:cubicBezTo>
                <a:cubicBezTo>
                  <a:pt x="5172" y="154"/>
                  <a:pt x="5182" y="150"/>
                  <a:pt x="5191" y="146"/>
                </a:cubicBezTo>
                <a:cubicBezTo>
                  <a:pt x="5202" y="142"/>
                  <a:pt x="5213" y="138"/>
                  <a:pt x="5221" y="128"/>
                </a:cubicBezTo>
                <a:cubicBezTo>
                  <a:pt x="5226" y="120"/>
                  <a:pt x="5231" y="121"/>
                  <a:pt x="5237" y="128"/>
                </a:cubicBezTo>
                <a:cubicBezTo>
                  <a:pt x="5242" y="135"/>
                  <a:pt x="5240" y="140"/>
                  <a:pt x="5235" y="145"/>
                </a:cubicBezTo>
                <a:cubicBezTo>
                  <a:pt x="5228" y="154"/>
                  <a:pt x="5221" y="163"/>
                  <a:pt x="5215" y="172"/>
                </a:cubicBezTo>
                <a:cubicBezTo>
                  <a:pt x="5209" y="179"/>
                  <a:pt x="5206" y="187"/>
                  <a:pt x="5206" y="196"/>
                </a:cubicBezTo>
                <a:cubicBezTo>
                  <a:pt x="5214" y="194"/>
                  <a:pt x="5216" y="187"/>
                  <a:pt x="5219" y="182"/>
                </a:cubicBezTo>
                <a:cubicBezTo>
                  <a:pt x="5225" y="170"/>
                  <a:pt x="5235" y="162"/>
                  <a:pt x="5249" y="160"/>
                </a:cubicBezTo>
                <a:cubicBezTo>
                  <a:pt x="5262" y="158"/>
                  <a:pt x="5275" y="158"/>
                  <a:pt x="5287" y="153"/>
                </a:cubicBezTo>
                <a:cubicBezTo>
                  <a:pt x="5304" y="146"/>
                  <a:pt x="5313" y="148"/>
                  <a:pt x="5321" y="166"/>
                </a:cubicBezTo>
                <a:cubicBezTo>
                  <a:pt x="5325" y="176"/>
                  <a:pt x="5333" y="175"/>
                  <a:pt x="5339" y="166"/>
                </a:cubicBezTo>
                <a:cubicBezTo>
                  <a:pt x="5344" y="161"/>
                  <a:pt x="5346" y="154"/>
                  <a:pt x="5354" y="151"/>
                </a:cubicBezTo>
                <a:cubicBezTo>
                  <a:pt x="5363" y="173"/>
                  <a:pt x="5381" y="188"/>
                  <a:pt x="5395" y="207"/>
                </a:cubicBezTo>
                <a:cubicBezTo>
                  <a:pt x="5411" y="228"/>
                  <a:pt x="5419" y="250"/>
                  <a:pt x="5404" y="276"/>
                </a:cubicBezTo>
                <a:cubicBezTo>
                  <a:pt x="5397" y="290"/>
                  <a:pt x="5390" y="304"/>
                  <a:pt x="5382" y="317"/>
                </a:cubicBezTo>
                <a:cubicBezTo>
                  <a:pt x="5376" y="326"/>
                  <a:pt x="5367" y="333"/>
                  <a:pt x="5356" y="336"/>
                </a:cubicBezTo>
                <a:cubicBezTo>
                  <a:pt x="5355" y="330"/>
                  <a:pt x="5356" y="326"/>
                  <a:pt x="5354" y="321"/>
                </a:cubicBezTo>
                <a:cubicBezTo>
                  <a:pt x="5338" y="330"/>
                  <a:pt x="5332" y="337"/>
                  <a:pt x="5327" y="353"/>
                </a:cubicBezTo>
                <a:cubicBezTo>
                  <a:pt x="5323" y="362"/>
                  <a:pt x="5318" y="369"/>
                  <a:pt x="5308" y="370"/>
                </a:cubicBezTo>
                <a:cubicBezTo>
                  <a:pt x="5297" y="371"/>
                  <a:pt x="5287" y="376"/>
                  <a:pt x="5278" y="379"/>
                </a:cubicBezTo>
                <a:cubicBezTo>
                  <a:pt x="5268" y="383"/>
                  <a:pt x="5258" y="384"/>
                  <a:pt x="5249" y="382"/>
                </a:cubicBezTo>
                <a:cubicBezTo>
                  <a:pt x="5232" y="378"/>
                  <a:pt x="5225" y="381"/>
                  <a:pt x="5222" y="397"/>
                </a:cubicBezTo>
                <a:cubicBezTo>
                  <a:pt x="5220" y="409"/>
                  <a:pt x="5214" y="415"/>
                  <a:pt x="5204" y="420"/>
                </a:cubicBezTo>
                <a:cubicBezTo>
                  <a:pt x="5199" y="421"/>
                  <a:pt x="5194" y="424"/>
                  <a:pt x="5189" y="427"/>
                </a:cubicBezTo>
                <a:cubicBezTo>
                  <a:pt x="5162" y="440"/>
                  <a:pt x="5131" y="440"/>
                  <a:pt x="5103" y="448"/>
                </a:cubicBezTo>
                <a:cubicBezTo>
                  <a:pt x="5095" y="450"/>
                  <a:pt x="5087" y="451"/>
                  <a:pt x="5078" y="450"/>
                </a:cubicBezTo>
                <a:cubicBezTo>
                  <a:pt x="5053" y="449"/>
                  <a:pt x="5045" y="455"/>
                  <a:pt x="5037" y="479"/>
                </a:cubicBezTo>
                <a:cubicBezTo>
                  <a:pt x="5034" y="489"/>
                  <a:pt x="5029" y="497"/>
                  <a:pt x="5021" y="503"/>
                </a:cubicBezTo>
                <a:cubicBezTo>
                  <a:pt x="5008" y="513"/>
                  <a:pt x="5002" y="530"/>
                  <a:pt x="5006" y="545"/>
                </a:cubicBezTo>
                <a:cubicBezTo>
                  <a:pt x="5007" y="548"/>
                  <a:pt x="5008" y="550"/>
                  <a:pt x="5011" y="550"/>
                </a:cubicBezTo>
                <a:cubicBezTo>
                  <a:pt x="5014" y="551"/>
                  <a:pt x="5017" y="549"/>
                  <a:pt x="5017" y="546"/>
                </a:cubicBezTo>
                <a:cubicBezTo>
                  <a:pt x="5018" y="543"/>
                  <a:pt x="5018" y="541"/>
                  <a:pt x="5018" y="538"/>
                </a:cubicBezTo>
                <a:cubicBezTo>
                  <a:pt x="5016" y="521"/>
                  <a:pt x="5020" y="518"/>
                  <a:pt x="5036" y="517"/>
                </a:cubicBezTo>
                <a:cubicBezTo>
                  <a:pt x="5050" y="516"/>
                  <a:pt x="5063" y="522"/>
                  <a:pt x="5077" y="521"/>
                </a:cubicBezTo>
                <a:cubicBezTo>
                  <a:pt x="5072" y="529"/>
                  <a:pt x="5068" y="537"/>
                  <a:pt x="5063" y="545"/>
                </a:cubicBezTo>
                <a:cubicBezTo>
                  <a:pt x="5062" y="548"/>
                  <a:pt x="5060" y="552"/>
                  <a:pt x="5063" y="554"/>
                </a:cubicBezTo>
                <a:cubicBezTo>
                  <a:pt x="5066" y="556"/>
                  <a:pt x="5070" y="553"/>
                  <a:pt x="5072" y="551"/>
                </a:cubicBezTo>
                <a:cubicBezTo>
                  <a:pt x="5075" y="547"/>
                  <a:pt x="5078" y="543"/>
                  <a:pt x="5083" y="541"/>
                </a:cubicBezTo>
                <a:cubicBezTo>
                  <a:pt x="5092" y="536"/>
                  <a:pt x="5096" y="538"/>
                  <a:pt x="5097" y="548"/>
                </a:cubicBezTo>
                <a:cubicBezTo>
                  <a:pt x="5098" y="561"/>
                  <a:pt x="5101" y="563"/>
                  <a:pt x="5114" y="562"/>
                </a:cubicBezTo>
                <a:cubicBezTo>
                  <a:pt x="5122" y="561"/>
                  <a:pt x="5125" y="564"/>
                  <a:pt x="5123" y="572"/>
                </a:cubicBezTo>
                <a:cubicBezTo>
                  <a:pt x="5122" y="575"/>
                  <a:pt x="5121" y="577"/>
                  <a:pt x="5120" y="579"/>
                </a:cubicBezTo>
                <a:cubicBezTo>
                  <a:pt x="5118" y="586"/>
                  <a:pt x="5120" y="591"/>
                  <a:pt x="5128" y="592"/>
                </a:cubicBezTo>
                <a:cubicBezTo>
                  <a:pt x="5147" y="592"/>
                  <a:pt x="5162" y="603"/>
                  <a:pt x="5179" y="609"/>
                </a:cubicBezTo>
                <a:cubicBezTo>
                  <a:pt x="5183" y="611"/>
                  <a:pt x="5186" y="614"/>
                  <a:pt x="5189" y="618"/>
                </a:cubicBezTo>
                <a:cubicBezTo>
                  <a:pt x="5198" y="628"/>
                  <a:pt x="5197" y="638"/>
                  <a:pt x="5185" y="644"/>
                </a:cubicBezTo>
                <a:cubicBezTo>
                  <a:pt x="5175" y="650"/>
                  <a:pt x="5165" y="655"/>
                  <a:pt x="5154" y="659"/>
                </a:cubicBezTo>
                <a:cubicBezTo>
                  <a:pt x="5119" y="673"/>
                  <a:pt x="5084" y="689"/>
                  <a:pt x="5051" y="708"/>
                </a:cubicBezTo>
                <a:cubicBezTo>
                  <a:pt x="5043" y="712"/>
                  <a:pt x="5034" y="716"/>
                  <a:pt x="5028" y="723"/>
                </a:cubicBezTo>
                <a:cubicBezTo>
                  <a:pt x="5005" y="749"/>
                  <a:pt x="4976" y="765"/>
                  <a:pt x="4943" y="774"/>
                </a:cubicBezTo>
                <a:cubicBezTo>
                  <a:pt x="4940" y="775"/>
                  <a:pt x="4936" y="776"/>
                  <a:pt x="4936" y="779"/>
                </a:cubicBezTo>
                <a:cubicBezTo>
                  <a:pt x="4935" y="790"/>
                  <a:pt x="4930" y="799"/>
                  <a:pt x="4927" y="809"/>
                </a:cubicBezTo>
                <a:cubicBezTo>
                  <a:pt x="4926" y="815"/>
                  <a:pt x="4926" y="819"/>
                  <a:pt x="4931" y="823"/>
                </a:cubicBezTo>
                <a:cubicBezTo>
                  <a:pt x="4935" y="827"/>
                  <a:pt x="4939" y="823"/>
                  <a:pt x="4942" y="821"/>
                </a:cubicBezTo>
                <a:cubicBezTo>
                  <a:pt x="4969" y="806"/>
                  <a:pt x="4996" y="790"/>
                  <a:pt x="5024" y="775"/>
                </a:cubicBezTo>
                <a:cubicBezTo>
                  <a:pt x="5054" y="759"/>
                  <a:pt x="5085" y="747"/>
                  <a:pt x="5119" y="744"/>
                </a:cubicBezTo>
                <a:cubicBezTo>
                  <a:pt x="5123" y="744"/>
                  <a:pt x="5129" y="742"/>
                  <a:pt x="5131" y="745"/>
                </a:cubicBezTo>
                <a:cubicBezTo>
                  <a:pt x="5133" y="749"/>
                  <a:pt x="5130" y="754"/>
                  <a:pt x="5128" y="758"/>
                </a:cubicBezTo>
                <a:cubicBezTo>
                  <a:pt x="5126" y="760"/>
                  <a:pt x="5125" y="762"/>
                  <a:pt x="5123" y="764"/>
                </a:cubicBezTo>
                <a:cubicBezTo>
                  <a:pt x="5120" y="770"/>
                  <a:pt x="5115" y="775"/>
                  <a:pt x="5114" y="782"/>
                </a:cubicBezTo>
                <a:cubicBezTo>
                  <a:pt x="5137" y="783"/>
                  <a:pt x="5158" y="793"/>
                  <a:pt x="5181" y="790"/>
                </a:cubicBezTo>
                <a:cubicBezTo>
                  <a:pt x="5186" y="789"/>
                  <a:pt x="5190" y="792"/>
                  <a:pt x="5185" y="798"/>
                </a:cubicBezTo>
                <a:cubicBezTo>
                  <a:pt x="5182" y="802"/>
                  <a:pt x="5181" y="808"/>
                  <a:pt x="5182" y="813"/>
                </a:cubicBezTo>
                <a:cubicBezTo>
                  <a:pt x="5186" y="833"/>
                  <a:pt x="5180" y="848"/>
                  <a:pt x="5166" y="863"/>
                </a:cubicBezTo>
                <a:cubicBezTo>
                  <a:pt x="5144" y="887"/>
                  <a:pt x="5126" y="914"/>
                  <a:pt x="5101" y="934"/>
                </a:cubicBezTo>
                <a:cubicBezTo>
                  <a:pt x="5083" y="949"/>
                  <a:pt x="5066" y="963"/>
                  <a:pt x="5050" y="980"/>
                </a:cubicBezTo>
                <a:cubicBezTo>
                  <a:pt x="5037" y="993"/>
                  <a:pt x="5022" y="1002"/>
                  <a:pt x="5004" y="1008"/>
                </a:cubicBezTo>
                <a:cubicBezTo>
                  <a:pt x="4992" y="1013"/>
                  <a:pt x="4980" y="1019"/>
                  <a:pt x="4971" y="1028"/>
                </a:cubicBezTo>
                <a:cubicBezTo>
                  <a:pt x="4950" y="1047"/>
                  <a:pt x="4927" y="1056"/>
                  <a:pt x="4899" y="1055"/>
                </a:cubicBezTo>
                <a:cubicBezTo>
                  <a:pt x="4877" y="1055"/>
                  <a:pt x="4859" y="1063"/>
                  <a:pt x="4846" y="1082"/>
                </a:cubicBezTo>
                <a:cubicBezTo>
                  <a:pt x="4838" y="1094"/>
                  <a:pt x="4829" y="1106"/>
                  <a:pt x="4820" y="1119"/>
                </a:cubicBezTo>
                <a:cubicBezTo>
                  <a:pt x="4808" y="1135"/>
                  <a:pt x="4796" y="1151"/>
                  <a:pt x="4779" y="1163"/>
                </a:cubicBezTo>
                <a:cubicBezTo>
                  <a:pt x="4775" y="1165"/>
                  <a:pt x="4773" y="1165"/>
                  <a:pt x="4770" y="1162"/>
                </a:cubicBezTo>
                <a:cubicBezTo>
                  <a:pt x="4762" y="1155"/>
                  <a:pt x="4754" y="1150"/>
                  <a:pt x="4745" y="1146"/>
                </a:cubicBezTo>
                <a:cubicBezTo>
                  <a:pt x="4729" y="1141"/>
                  <a:pt x="4717" y="1145"/>
                  <a:pt x="4707" y="1158"/>
                </a:cubicBezTo>
                <a:cubicBezTo>
                  <a:pt x="4703" y="1165"/>
                  <a:pt x="4700" y="1172"/>
                  <a:pt x="4697" y="1179"/>
                </a:cubicBezTo>
                <a:cubicBezTo>
                  <a:pt x="4689" y="1196"/>
                  <a:pt x="4682" y="1199"/>
                  <a:pt x="4666" y="1189"/>
                </a:cubicBezTo>
                <a:cubicBezTo>
                  <a:pt x="4666" y="1189"/>
                  <a:pt x="4665" y="1190"/>
                  <a:pt x="4664" y="1190"/>
                </a:cubicBezTo>
                <a:cubicBezTo>
                  <a:pt x="4663" y="1193"/>
                  <a:pt x="4662" y="1195"/>
                  <a:pt x="4661" y="1198"/>
                </a:cubicBezTo>
                <a:cubicBezTo>
                  <a:pt x="4656" y="1212"/>
                  <a:pt x="4652" y="1215"/>
                  <a:pt x="4640" y="1208"/>
                </a:cubicBezTo>
                <a:cubicBezTo>
                  <a:pt x="4618" y="1196"/>
                  <a:pt x="4595" y="1198"/>
                  <a:pt x="4572" y="1204"/>
                </a:cubicBezTo>
                <a:cubicBezTo>
                  <a:pt x="4547" y="1212"/>
                  <a:pt x="4526" y="1223"/>
                  <a:pt x="4516" y="1249"/>
                </a:cubicBezTo>
                <a:cubicBezTo>
                  <a:pt x="4513" y="1257"/>
                  <a:pt x="4508" y="1265"/>
                  <a:pt x="4502" y="1272"/>
                </a:cubicBezTo>
                <a:cubicBezTo>
                  <a:pt x="4491" y="1286"/>
                  <a:pt x="4476" y="1290"/>
                  <a:pt x="4459" y="1286"/>
                </a:cubicBezTo>
                <a:cubicBezTo>
                  <a:pt x="4450" y="1284"/>
                  <a:pt x="4443" y="1285"/>
                  <a:pt x="4436" y="1290"/>
                </a:cubicBezTo>
                <a:cubicBezTo>
                  <a:pt x="4425" y="1298"/>
                  <a:pt x="4414" y="1305"/>
                  <a:pt x="4403" y="1310"/>
                </a:cubicBezTo>
                <a:cubicBezTo>
                  <a:pt x="4369" y="1324"/>
                  <a:pt x="4337" y="1342"/>
                  <a:pt x="4308" y="1365"/>
                </a:cubicBezTo>
                <a:cubicBezTo>
                  <a:pt x="4297" y="1374"/>
                  <a:pt x="4284" y="1380"/>
                  <a:pt x="4269" y="1380"/>
                </a:cubicBezTo>
                <a:cubicBezTo>
                  <a:pt x="4244" y="1381"/>
                  <a:pt x="4224" y="1393"/>
                  <a:pt x="4206" y="1409"/>
                </a:cubicBezTo>
                <a:cubicBezTo>
                  <a:pt x="4199" y="1415"/>
                  <a:pt x="4191" y="1420"/>
                  <a:pt x="4181" y="1420"/>
                </a:cubicBezTo>
                <a:cubicBezTo>
                  <a:pt x="4177" y="1420"/>
                  <a:pt x="4174" y="1421"/>
                  <a:pt x="4171" y="1424"/>
                </a:cubicBezTo>
                <a:cubicBezTo>
                  <a:pt x="4151" y="1443"/>
                  <a:pt x="4125" y="1453"/>
                  <a:pt x="4098" y="1458"/>
                </a:cubicBezTo>
                <a:cubicBezTo>
                  <a:pt x="4090" y="1460"/>
                  <a:pt x="4083" y="1460"/>
                  <a:pt x="4079" y="1453"/>
                </a:cubicBezTo>
                <a:cubicBezTo>
                  <a:pt x="4073" y="1444"/>
                  <a:pt x="4083" y="1443"/>
                  <a:pt x="4086" y="1439"/>
                </a:cubicBezTo>
                <a:cubicBezTo>
                  <a:pt x="4089" y="1433"/>
                  <a:pt x="4095" y="1431"/>
                  <a:pt x="4102" y="1434"/>
                </a:cubicBezTo>
                <a:cubicBezTo>
                  <a:pt x="4115" y="1440"/>
                  <a:pt x="4115" y="1440"/>
                  <a:pt x="4122" y="1428"/>
                </a:cubicBezTo>
                <a:cubicBezTo>
                  <a:pt x="4124" y="1424"/>
                  <a:pt x="4127" y="1420"/>
                  <a:pt x="4130" y="1416"/>
                </a:cubicBezTo>
                <a:cubicBezTo>
                  <a:pt x="4131" y="1414"/>
                  <a:pt x="4132" y="1411"/>
                  <a:pt x="4130" y="1409"/>
                </a:cubicBezTo>
                <a:cubicBezTo>
                  <a:pt x="4128" y="1407"/>
                  <a:pt x="4126" y="1405"/>
                  <a:pt x="4123" y="1407"/>
                </a:cubicBezTo>
                <a:cubicBezTo>
                  <a:pt x="4116" y="1410"/>
                  <a:pt x="4109" y="1406"/>
                  <a:pt x="4103" y="1405"/>
                </a:cubicBezTo>
                <a:cubicBezTo>
                  <a:pt x="4097" y="1404"/>
                  <a:pt x="4090" y="1403"/>
                  <a:pt x="4085" y="1406"/>
                </a:cubicBezTo>
                <a:cubicBezTo>
                  <a:pt x="4057" y="1424"/>
                  <a:pt x="4025" y="1429"/>
                  <a:pt x="3993" y="1431"/>
                </a:cubicBezTo>
                <a:cubicBezTo>
                  <a:pt x="3983" y="1432"/>
                  <a:pt x="3976" y="1434"/>
                  <a:pt x="3971" y="1443"/>
                </a:cubicBezTo>
                <a:cubicBezTo>
                  <a:pt x="3968" y="1450"/>
                  <a:pt x="3964" y="1450"/>
                  <a:pt x="3959" y="1444"/>
                </a:cubicBezTo>
                <a:cubicBezTo>
                  <a:pt x="3956" y="1439"/>
                  <a:pt x="3952" y="1435"/>
                  <a:pt x="3945" y="1438"/>
                </a:cubicBezTo>
                <a:cubicBezTo>
                  <a:pt x="3937" y="1442"/>
                  <a:pt x="3930" y="1447"/>
                  <a:pt x="3926" y="1454"/>
                </a:cubicBezTo>
                <a:cubicBezTo>
                  <a:pt x="3923" y="1460"/>
                  <a:pt x="3919" y="1462"/>
                  <a:pt x="3912" y="1462"/>
                </a:cubicBezTo>
                <a:cubicBezTo>
                  <a:pt x="3909" y="1462"/>
                  <a:pt x="3906" y="1462"/>
                  <a:pt x="3903" y="1463"/>
                </a:cubicBezTo>
                <a:cubicBezTo>
                  <a:pt x="3884" y="1468"/>
                  <a:pt x="3865" y="1473"/>
                  <a:pt x="3845" y="1477"/>
                </a:cubicBezTo>
                <a:cubicBezTo>
                  <a:pt x="3837" y="1478"/>
                  <a:pt x="3830" y="1480"/>
                  <a:pt x="3825" y="1487"/>
                </a:cubicBezTo>
                <a:cubicBezTo>
                  <a:pt x="3821" y="1491"/>
                  <a:pt x="3817" y="1493"/>
                  <a:pt x="3812" y="1489"/>
                </a:cubicBezTo>
                <a:cubicBezTo>
                  <a:pt x="3799" y="1479"/>
                  <a:pt x="3786" y="1481"/>
                  <a:pt x="3771" y="1484"/>
                </a:cubicBezTo>
                <a:cubicBezTo>
                  <a:pt x="3733" y="1493"/>
                  <a:pt x="3696" y="1497"/>
                  <a:pt x="3658" y="1486"/>
                </a:cubicBezTo>
                <a:cubicBezTo>
                  <a:pt x="3644" y="1482"/>
                  <a:pt x="3630" y="1481"/>
                  <a:pt x="3616" y="1484"/>
                </a:cubicBezTo>
                <a:cubicBezTo>
                  <a:pt x="3593" y="1488"/>
                  <a:pt x="3570" y="1491"/>
                  <a:pt x="3547" y="1492"/>
                </a:cubicBezTo>
                <a:cubicBezTo>
                  <a:pt x="3516" y="1493"/>
                  <a:pt x="3485" y="1492"/>
                  <a:pt x="3454" y="1502"/>
                </a:cubicBezTo>
                <a:cubicBezTo>
                  <a:pt x="3429" y="1511"/>
                  <a:pt x="3403" y="1514"/>
                  <a:pt x="3376" y="1516"/>
                </a:cubicBezTo>
                <a:cubicBezTo>
                  <a:pt x="3351" y="1517"/>
                  <a:pt x="3326" y="1517"/>
                  <a:pt x="3301" y="1524"/>
                </a:cubicBezTo>
                <a:cubicBezTo>
                  <a:pt x="3283" y="1529"/>
                  <a:pt x="3265" y="1531"/>
                  <a:pt x="3247" y="1533"/>
                </a:cubicBezTo>
                <a:cubicBezTo>
                  <a:pt x="3172" y="1538"/>
                  <a:pt x="3098" y="1548"/>
                  <a:pt x="3025" y="1556"/>
                </a:cubicBezTo>
                <a:cubicBezTo>
                  <a:pt x="2944" y="1566"/>
                  <a:pt x="2864" y="1577"/>
                  <a:pt x="2783" y="1585"/>
                </a:cubicBezTo>
                <a:cubicBezTo>
                  <a:pt x="2706" y="1593"/>
                  <a:pt x="2629" y="1598"/>
                  <a:pt x="2552" y="1598"/>
                </a:cubicBezTo>
                <a:cubicBezTo>
                  <a:pt x="2493" y="1598"/>
                  <a:pt x="2434" y="1601"/>
                  <a:pt x="2375" y="1606"/>
                </a:cubicBezTo>
                <a:cubicBezTo>
                  <a:pt x="2330" y="1610"/>
                  <a:pt x="2285" y="1614"/>
                  <a:pt x="2240" y="1616"/>
                </a:cubicBezTo>
                <a:cubicBezTo>
                  <a:pt x="2208" y="1617"/>
                  <a:pt x="2176" y="1618"/>
                  <a:pt x="2143" y="1620"/>
                </a:cubicBezTo>
                <a:cubicBezTo>
                  <a:pt x="2123" y="1620"/>
                  <a:pt x="2102" y="1620"/>
                  <a:pt x="2082" y="1621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/>
          </a:p>
        </p:txBody>
      </p:sp>
      <p:sp>
        <p:nvSpPr>
          <p:cNvPr id="22" name="Text Placeholder 27"/>
          <p:cNvSpPr txBox="1"/>
          <p:nvPr/>
        </p:nvSpPr>
        <p:spPr>
          <a:xfrm>
            <a:off x="7858196" y="1004705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858195" y="1543795"/>
            <a:ext cx="365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76661" y="503717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Portfolio</a:t>
            </a:r>
            <a:endParaRPr lang="en-US" altLang="ko-KR" sz="36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 Designed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5761" y="5056809"/>
            <a:ext cx="3363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Power Presentation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8" name="Group 17"/>
          <p:cNvGrpSpPr/>
          <p:nvPr/>
        </p:nvGrpSpPr>
        <p:grpSpPr>
          <a:xfrm>
            <a:off x="8811211" y="5406614"/>
            <a:ext cx="2632094" cy="953124"/>
            <a:chOff x="803640" y="3362835"/>
            <a:chExt cx="2059657" cy="953124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16"/>
          <p:cNvSpPr/>
          <p:nvPr/>
        </p:nvSpPr>
        <p:spPr>
          <a:xfrm>
            <a:off x="8206426" y="584578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11"/>
          <p:cNvGrpSpPr/>
          <p:nvPr/>
        </p:nvGrpSpPr>
        <p:grpSpPr>
          <a:xfrm>
            <a:off x="8811211" y="4134463"/>
            <a:ext cx="2632094" cy="953124"/>
            <a:chOff x="803640" y="3362835"/>
            <a:chExt cx="2059657" cy="9531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Rounded Rectangle 27"/>
          <p:cNvSpPr/>
          <p:nvPr/>
        </p:nvSpPr>
        <p:spPr>
          <a:xfrm>
            <a:off x="8209972" y="445373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6"/>
          </p:nvPr>
        </p:nvSpPr>
        <p:spPr/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>
            <a:off x="585175" y="1956576"/>
            <a:ext cx="6194012" cy="379329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 sz="2700"/>
          </a:p>
        </p:txBody>
      </p:sp>
      <p:grpSp>
        <p:nvGrpSpPr>
          <p:cNvPr id="32" name="Group 31"/>
          <p:cNvGrpSpPr/>
          <p:nvPr/>
        </p:nvGrpSpPr>
        <p:grpSpPr>
          <a:xfrm rot="10800000">
            <a:off x="7032103" y="1715880"/>
            <a:ext cx="5159897" cy="4447528"/>
            <a:chOff x="0" y="1992982"/>
            <a:chExt cx="2635403" cy="3380234"/>
          </a:xfrm>
        </p:grpSpPr>
        <p:sp>
          <p:nvSpPr>
            <p:cNvPr id="33" name="Rectangle 32"/>
            <p:cNvSpPr/>
            <p:nvPr/>
          </p:nvSpPr>
          <p:spPr>
            <a:xfrm>
              <a:off x="0" y="1992982"/>
              <a:ext cx="2555776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07359" y="2914703"/>
            <a:ext cx="576064" cy="576064"/>
            <a:chOff x="1666970" y="2260488"/>
            <a:chExt cx="576064" cy="576064"/>
          </a:xfrm>
        </p:grpSpPr>
        <p:sp>
          <p:nvSpPr>
            <p:cNvPr id="36" name="Teardrop 35"/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275854" y="3822527"/>
            <a:ext cx="576064" cy="576064"/>
            <a:chOff x="1666970" y="2260488"/>
            <a:chExt cx="576064" cy="576064"/>
          </a:xfrm>
          <a:solidFill>
            <a:schemeClr val="accent6"/>
          </a:solidFill>
        </p:grpSpPr>
        <p:sp>
          <p:nvSpPr>
            <p:cNvPr id="39" name="Teardrop 38"/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B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91745" y="2751897"/>
            <a:ext cx="576064" cy="576064"/>
            <a:chOff x="1666970" y="2260488"/>
            <a:chExt cx="576064" cy="576064"/>
          </a:xfrm>
        </p:grpSpPr>
        <p:sp>
          <p:nvSpPr>
            <p:cNvPr id="42" name="Teardrop 41"/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C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그룹 85"/>
          <p:cNvGrpSpPr/>
          <p:nvPr/>
        </p:nvGrpSpPr>
        <p:grpSpPr>
          <a:xfrm>
            <a:off x="7523840" y="1890796"/>
            <a:ext cx="4064428" cy="921910"/>
            <a:chOff x="7717265" y="1890796"/>
            <a:chExt cx="3276000" cy="921910"/>
          </a:xfrm>
        </p:grpSpPr>
        <p:sp>
          <p:nvSpPr>
            <p:cNvPr id="45" name="TextBox 44"/>
            <p:cNvSpPr txBox="1"/>
            <p:nvPr/>
          </p:nvSpPr>
          <p:spPr>
            <a:xfrm>
              <a:off x="7717265" y="1890796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17265" y="2351041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86"/>
          <p:cNvGrpSpPr/>
          <p:nvPr/>
        </p:nvGrpSpPr>
        <p:grpSpPr>
          <a:xfrm>
            <a:off x="7523840" y="2939558"/>
            <a:ext cx="4064428" cy="921910"/>
            <a:chOff x="7717265" y="2939558"/>
            <a:chExt cx="3276000" cy="921910"/>
          </a:xfrm>
        </p:grpSpPr>
        <p:sp>
          <p:nvSpPr>
            <p:cNvPr id="48" name="TextBox 47"/>
            <p:cNvSpPr txBox="1"/>
            <p:nvPr/>
          </p:nvSpPr>
          <p:spPr>
            <a:xfrm>
              <a:off x="7717265" y="2939558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17265" y="3399803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그룹 87"/>
          <p:cNvGrpSpPr/>
          <p:nvPr/>
        </p:nvGrpSpPr>
        <p:grpSpPr>
          <a:xfrm>
            <a:off x="7523840" y="3988320"/>
            <a:ext cx="4064428" cy="921910"/>
            <a:chOff x="7717265" y="3988320"/>
            <a:chExt cx="3276000" cy="921910"/>
          </a:xfrm>
        </p:grpSpPr>
        <p:sp>
          <p:nvSpPr>
            <p:cNvPr id="51" name="TextBox 50"/>
            <p:cNvSpPr txBox="1"/>
            <p:nvPr/>
          </p:nvSpPr>
          <p:spPr>
            <a:xfrm>
              <a:off x="7717265" y="3988320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717265" y="4448565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88"/>
          <p:cNvGrpSpPr/>
          <p:nvPr/>
        </p:nvGrpSpPr>
        <p:grpSpPr>
          <a:xfrm>
            <a:off x="7523840" y="5037082"/>
            <a:ext cx="4064428" cy="921910"/>
            <a:chOff x="7717265" y="5037082"/>
            <a:chExt cx="3276000" cy="921910"/>
          </a:xfrm>
        </p:grpSpPr>
        <p:sp>
          <p:nvSpPr>
            <p:cNvPr id="54" name="TextBox 53"/>
            <p:cNvSpPr txBox="1"/>
            <p:nvPr/>
          </p:nvSpPr>
          <p:spPr>
            <a:xfrm>
              <a:off x="7717265" y="5037082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17265" y="5497327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8"/>
          <p:cNvGrpSpPr/>
          <p:nvPr/>
        </p:nvGrpSpPr>
        <p:grpSpPr>
          <a:xfrm>
            <a:off x="5024924" y="4090709"/>
            <a:ext cx="576064" cy="576064"/>
            <a:chOff x="1666970" y="2260488"/>
            <a:chExt cx="576064" cy="576064"/>
          </a:xfrm>
        </p:grpSpPr>
        <p:sp>
          <p:nvSpPr>
            <p:cNvPr id="57" name="Teardrop 6"/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D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76" name="Group 75"/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8" name="Pie 55"/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ie 56"/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7"/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58"/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59"/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00875" y="2684398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anose="020B0604020202020204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0875" y="486043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4" name="그룹 12"/>
          <p:cNvGrpSpPr/>
          <p:nvPr/>
        </p:nvGrpSpPr>
        <p:grpSpPr>
          <a:xfrm>
            <a:off x="7924717" y="1497209"/>
            <a:ext cx="2433995" cy="938719"/>
            <a:chOff x="8900664" y="1497207"/>
            <a:chExt cx="2433995" cy="938719"/>
          </a:xfrm>
        </p:grpSpPr>
        <p:sp>
          <p:nvSpPr>
            <p:cNvPr id="55" name="TextBox 54"/>
            <p:cNvSpPr txBox="1"/>
            <p:nvPr/>
          </p:nvSpPr>
          <p:spPr>
            <a:xfrm>
              <a:off x="8900664" y="1497207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85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6" name="Text Placeholder 12"/>
            <p:cNvSpPr txBox="1"/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7" name="그룹 11"/>
          <p:cNvGrpSpPr/>
          <p:nvPr/>
        </p:nvGrpSpPr>
        <p:grpSpPr>
          <a:xfrm>
            <a:off x="8584145" y="2476879"/>
            <a:ext cx="2433995" cy="938719"/>
            <a:chOff x="8900664" y="2380162"/>
            <a:chExt cx="2433995" cy="938719"/>
          </a:xfrm>
        </p:grpSpPr>
        <p:sp>
          <p:nvSpPr>
            <p:cNvPr id="58" name="TextBox 57"/>
            <p:cNvSpPr txBox="1"/>
            <p:nvPr/>
          </p:nvSpPr>
          <p:spPr>
            <a:xfrm>
              <a:off x="8900664" y="2380162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Text Placeholder 12"/>
            <p:cNvSpPr txBox="1"/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0" name="그룹 10"/>
          <p:cNvGrpSpPr/>
          <p:nvPr/>
        </p:nvGrpSpPr>
        <p:grpSpPr>
          <a:xfrm>
            <a:off x="8900665" y="3456549"/>
            <a:ext cx="2433995" cy="938719"/>
            <a:chOff x="8900664" y="3263117"/>
            <a:chExt cx="2433995" cy="938719"/>
          </a:xfrm>
        </p:grpSpPr>
        <p:sp>
          <p:nvSpPr>
            <p:cNvPr id="61" name="TextBox 60"/>
            <p:cNvSpPr txBox="1"/>
            <p:nvPr/>
          </p:nvSpPr>
          <p:spPr>
            <a:xfrm>
              <a:off x="8900664" y="3263117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65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Text Placeholder 12"/>
            <p:cNvSpPr txBox="1"/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3" name="그룹 3"/>
          <p:cNvGrpSpPr/>
          <p:nvPr/>
        </p:nvGrpSpPr>
        <p:grpSpPr>
          <a:xfrm>
            <a:off x="7924717" y="5415889"/>
            <a:ext cx="2433995" cy="938719"/>
            <a:chOff x="8900664" y="5029028"/>
            <a:chExt cx="2433995" cy="938719"/>
          </a:xfrm>
        </p:grpSpPr>
        <p:sp>
          <p:nvSpPr>
            <p:cNvPr id="64" name="TextBox 63"/>
            <p:cNvSpPr txBox="1"/>
            <p:nvPr/>
          </p:nvSpPr>
          <p:spPr>
            <a:xfrm>
              <a:off x="8900664" y="5029028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40</a:t>
              </a:r>
              <a:r>
                <a:rPr lang="en-US" altLang="ko-KR" sz="2700" b="1" dirty="0">
                  <a:solidFill>
                    <a:schemeClr val="accent5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 dirty="0">
                <a:solidFill>
                  <a:schemeClr val="accent5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5" name="Text Placeholder 12"/>
            <p:cNvSpPr txBox="1"/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6" name="그룹 9"/>
          <p:cNvGrpSpPr/>
          <p:nvPr/>
        </p:nvGrpSpPr>
        <p:grpSpPr>
          <a:xfrm>
            <a:off x="8584145" y="4436220"/>
            <a:ext cx="2433995" cy="938719"/>
            <a:chOff x="8900664" y="4146072"/>
            <a:chExt cx="2433995" cy="938719"/>
          </a:xfrm>
        </p:grpSpPr>
        <p:sp>
          <p:nvSpPr>
            <p:cNvPr id="67" name="TextBox 66"/>
            <p:cNvSpPr txBox="1"/>
            <p:nvPr/>
          </p:nvSpPr>
          <p:spPr>
            <a:xfrm>
              <a:off x="8900664" y="4146072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55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8" name="Text Placeholder 12"/>
            <p:cNvSpPr txBox="1"/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Rounded Rectangle 5"/>
          <p:cNvSpPr/>
          <p:nvPr/>
        </p:nvSpPr>
        <p:spPr>
          <a:xfrm flipH="1">
            <a:off x="6156410" y="2243489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ed Rectangle 25"/>
          <p:cNvSpPr/>
          <p:nvPr/>
        </p:nvSpPr>
        <p:spPr>
          <a:xfrm>
            <a:off x="5510057" y="5210103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Donut 39"/>
          <p:cNvSpPr/>
          <p:nvPr/>
        </p:nvSpPr>
        <p:spPr>
          <a:xfrm>
            <a:off x="6172504" y="5157974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ectangle 36"/>
          <p:cNvSpPr/>
          <p:nvPr/>
        </p:nvSpPr>
        <p:spPr>
          <a:xfrm>
            <a:off x="6982828" y="339439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Chord 15"/>
          <p:cNvSpPr/>
          <p:nvPr/>
        </p:nvSpPr>
        <p:spPr>
          <a:xfrm>
            <a:off x="6945569" y="44552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Donut 8"/>
          <p:cNvSpPr/>
          <p:nvPr/>
        </p:nvSpPr>
        <p:spPr>
          <a:xfrm>
            <a:off x="5397475" y="4098802"/>
            <a:ext cx="499968" cy="59762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5" name="그룹 14"/>
          <p:cNvGrpSpPr/>
          <p:nvPr/>
        </p:nvGrpSpPr>
        <p:grpSpPr>
          <a:xfrm>
            <a:off x="1864048" y="1673699"/>
            <a:ext cx="4104000" cy="887234"/>
            <a:chOff x="1864048" y="1673699"/>
            <a:chExt cx="4104000" cy="887234"/>
          </a:xfrm>
        </p:grpSpPr>
        <p:sp>
          <p:nvSpPr>
            <p:cNvPr id="6" name="TextBox 5"/>
            <p:cNvSpPr txBox="1"/>
            <p:nvPr/>
          </p:nvSpPr>
          <p:spPr>
            <a:xfrm>
              <a:off x="1864048" y="1914602"/>
              <a:ext cx="41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64048" y="1673699"/>
              <a:ext cx="41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789978" y="1603388"/>
            <a:ext cx="699528" cy="699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/>
          <p:cNvSpPr txBox="1"/>
          <p:nvPr/>
        </p:nvSpPr>
        <p:spPr>
          <a:xfrm>
            <a:off x="524190" y="2354246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Add Text</a:t>
            </a:r>
            <a:endParaRPr lang="ko-KR" altLang="en-US" sz="12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그룹 6"/>
          <p:cNvGrpSpPr/>
          <p:nvPr/>
        </p:nvGrpSpPr>
        <p:grpSpPr>
          <a:xfrm>
            <a:off x="1864389" y="2806083"/>
            <a:ext cx="4104000" cy="887234"/>
            <a:chOff x="1864389" y="2724111"/>
            <a:chExt cx="4124202" cy="887234"/>
          </a:xfrm>
        </p:grpSpPr>
        <p:sp>
          <p:nvSpPr>
            <p:cNvPr id="11" name="TextBox 10"/>
            <p:cNvSpPr txBox="1"/>
            <p:nvPr/>
          </p:nvSpPr>
          <p:spPr>
            <a:xfrm>
              <a:off x="1864389" y="2965014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4389" y="2724111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789978" y="2735772"/>
            <a:ext cx="699528" cy="699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/>
          <p:cNvSpPr txBox="1"/>
          <p:nvPr/>
        </p:nvSpPr>
        <p:spPr>
          <a:xfrm>
            <a:off x="524190" y="3486630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Add Text</a:t>
            </a:r>
            <a:endParaRPr lang="ko-KR" altLang="en-US" sz="12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그룹 4"/>
          <p:cNvGrpSpPr/>
          <p:nvPr/>
        </p:nvGrpSpPr>
        <p:grpSpPr>
          <a:xfrm>
            <a:off x="7461167" y="4263907"/>
            <a:ext cx="4104000" cy="887234"/>
            <a:chOff x="7461167" y="4181935"/>
            <a:chExt cx="4124202" cy="887234"/>
          </a:xfrm>
        </p:grpSpPr>
        <p:sp>
          <p:nvSpPr>
            <p:cNvPr id="16" name="TextBox 15"/>
            <p:cNvSpPr txBox="1"/>
            <p:nvPr/>
          </p:nvSpPr>
          <p:spPr>
            <a:xfrm>
              <a:off x="7461167" y="4422838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1167" y="4181935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386927" y="4193596"/>
            <a:ext cx="699528" cy="699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/>
          <p:cNvSpPr txBox="1"/>
          <p:nvPr/>
        </p:nvSpPr>
        <p:spPr>
          <a:xfrm>
            <a:off x="6121138" y="4944454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0" name="그룹 3"/>
          <p:cNvGrpSpPr/>
          <p:nvPr/>
        </p:nvGrpSpPr>
        <p:grpSpPr>
          <a:xfrm>
            <a:off x="7457801" y="5396290"/>
            <a:ext cx="4104000" cy="887234"/>
            <a:chOff x="7457801" y="5314319"/>
            <a:chExt cx="4130635" cy="887234"/>
          </a:xfrm>
        </p:grpSpPr>
        <p:sp>
          <p:nvSpPr>
            <p:cNvPr id="21" name="TextBox 20"/>
            <p:cNvSpPr txBox="1"/>
            <p:nvPr/>
          </p:nvSpPr>
          <p:spPr>
            <a:xfrm>
              <a:off x="7464234" y="5555222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57801" y="5314319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方正舒体" panose="02010601030101010101" pitchFamily="2" charset="-122"/>
                  <a:cs typeface="Arial" panose="020B0604020202020204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6383561" y="5325980"/>
            <a:ext cx="699528" cy="699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/>
          <p:cNvSpPr txBox="1"/>
          <p:nvPr/>
        </p:nvSpPr>
        <p:spPr>
          <a:xfrm>
            <a:off x="6117772" y="6076838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Freeform 32"/>
          <p:cNvSpPr>
            <a:spLocks noChangeAspect="1"/>
          </p:cNvSpPr>
          <p:nvPr/>
        </p:nvSpPr>
        <p:spPr>
          <a:xfrm>
            <a:off x="966965" y="2894855"/>
            <a:ext cx="345557" cy="40468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rapezoid 2"/>
          <p:cNvSpPr>
            <a:spLocks noChangeAspect="1"/>
          </p:cNvSpPr>
          <p:nvPr/>
        </p:nvSpPr>
        <p:spPr>
          <a:xfrm>
            <a:off x="6569890" y="4347594"/>
            <a:ext cx="326870" cy="40469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Donut 2"/>
          <p:cNvSpPr>
            <a:spLocks noChangeAspect="1"/>
          </p:cNvSpPr>
          <p:nvPr/>
        </p:nvSpPr>
        <p:spPr>
          <a:xfrm>
            <a:off x="953620" y="1738576"/>
            <a:ext cx="372247" cy="404689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ectangle 19"/>
          <p:cNvSpPr>
            <a:spLocks noChangeAspect="1"/>
          </p:cNvSpPr>
          <p:nvPr/>
        </p:nvSpPr>
        <p:spPr>
          <a:xfrm>
            <a:off x="6576464" y="5440191"/>
            <a:ext cx="313722" cy="403961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1" name="Picture Placeholder 30"/>
          <p:cNvSpPr>
            <a:spLocks noGrp="1"/>
          </p:cNvSpPr>
          <p:nvPr>
            <p:ph type="pic" sz="quarter" idx="12"/>
          </p:nvPr>
        </p:nvSpPr>
        <p:spPr/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" name="Pie 5"/>
          <p:cNvSpPr/>
          <p:nvPr/>
        </p:nvSpPr>
        <p:spPr>
          <a:xfrm rot="10800000">
            <a:off x="1965145" y="2029937"/>
            <a:ext cx="2736304" cy="2736304"/>
          </a:xfrm>
          <a:prstGeom prst="pie">
            <a:avLst>
              <a:gd name="adj1" fmla="val 12522464"/>
              <a:gd name="adj2" fmla="val 155085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>
            <a:off x="1965144" y="2029937"/>
            <a:ext cx="2736304" cy="2736304"/>
          </a:xfrm>
          <a:prstGeom prst="pie">
            <a:avLst>
              <a:gd name="adj1" fmla="val 10783185"/>
              <a:gd name="adj2" fmla="val 17767367"/>
            </a:avLst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97192" y="2452878"/>
            <a:ext cx="1872208" cy="1872208"/>
          </a:xfrm>
          <a:prstGeom prst="ellipse">
            <a:avLst/>
          </a:prstGeom>
          <a:solidFill>
            <a:schemeClr val="accent1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93018">
            <a:off x="1882534" y="2064870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9704" y="3409071"/>
            <a:ext cx="140718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5" b="1" dirty="0">
                <a:solidFill>
                  <a:schemeClr val="bg1"/>
                </a:solidFill>
              </a:rPr>
              <a:t>Contents Title</a:t>
            </a:r>
            <a:endParaRPr lang="ko-KR" altLang="en-US" sz="1865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9"/>
          <p:cNvCxnSpPr/>
          <p:nvPr/>
        </p:nvCxnSpPr>
        <p:spPr>
          <a:xfrm>
            <a:off x="3691538" y="2166816"/>
            <a:ext cx="936104" cy="232732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8025" y="5288193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16402" y="2068897"/>
            <a:ext cx="1400519" cy="672968"/>
            <a:chOff x="3243489" y="1963944"/>
            <a:chExt cx="1400519" cy="672968"/>
          </a:xfrm>
        </p:grpSpPr>
        <p:sp>
          <p:nvSpPr>
            <p:cNvPr id="11" name="TextBox 10"/>
            <p:cNvSpPr txBox="1"/>
            <p:nvPr/>
          </p:nvSpPr>
          <p:spPr>
            <a:xfrm>
              <a:off x="3243489" y="1963944"/>
              <a:ext cx="14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43489" y="2329135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Elbow Connector 16"/>
          <p:cNvCxnSpPr/>
          <p:nvPr/>
        </p:nvCxnSpPr>
        <p:spPr>
          <a:xfrm flipV="1">
            <a:off x="4319769" y="3903582"/>
            <a:ext cx="550536" cy="226015"/>
          </a:xfrm>
          <a:prstGeom prst="bentConnector3">
            <a:avLst>
              <a:gd name="adj1" fmla="val 155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57630" y="3575280"/>
            <a:ext cx="1422991" cy="672968"/>
            <a:chOff x="3243489" y="1963944"/>
            <a:chExt cx="1422991" cy="672968"/>
          </a:xfrm>
        </p:grpSpPr>
        <p:sp>
          <p:nvSpPr>
            <p:cNvPr id="15" name="TextBox 14"/>
            <p:cNvSpPr txBox="1"/>
            <p:nvPr/>
          </p:nvSpPr>
          <p:spPr>
            <a:xfrm>
              <a:off x="3243489" y="1963944"/>
              <a:ext cx="127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3489" y="2329135"/>
              <a:ext cx="1422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Pie 28"/>
          <p:cNvSpPr/>
          <p:nvPr/>
        </p:nvSpPr>
        <p:spPr>
          <a:xfrm rot="10800000">
            <a:off x="7466352" y="2029937"/>
            <a:ext cx="2736304" cy="2736304"/>
          </a:xfrm>
          <a:prstGeom prst="pie">
            <a:avLst>
              <a:gd name="adj1" fmla="val 14866106"/>
              <a:gd name="adj2" fmla="val 195523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ie 29"/>
          <p:cNvSpPr/>
          <p:nvPr/>
        </p:nvSpPr>
        <p:spPr>
          <a:xfrm>
            <a:off x="7466352" y="2029937"/>
            <a:ext cx="2736304" cy="2736304"/>
          </a:xfrm>
          <a:prstGeom prst="pie">
            <a:avLst>
              <a:gd name="adj1" fmla="val 12531982"/>
              <a:gd name="adj2" fmla="val 17767367"/>
            </a:avLst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98400" y="2461985"/>
            <a:ext cx="1872208" cy="1872208"/>
          </a:xfrm>
          <a:prstGeom prst="ellipse">
            <a:avLst/>
          </a:prstGeom>
          <a:solidFill>
            <a:schemeClr val="accent3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0421032">
            <a:off x="7623607" y="1965044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30912" y="3418178"/>
            <a:ext cx="140718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5" b="1" dirty="0">
                <a:solidFill>
                  <a:schemeClr val="bg1"/>
                </a:solidFill>
              </a:rPr>
              <a:t>Contents Title</a:t>
            </a:r>
            <a:endParaRPr lang="ko-KR" altLang="en-US" sz="1865" b="1" dirty="0">
              <a:solidFill>
                <a:schemeClr val="bg1"/>
              </a:solidFill>
            </a:endParaRPr>
          </a:p>
        </p:txBody>
      </p:sp>
      <p:cxnSp>
        <p:nvCxnSpPr>
          <p:cNvPr id="22" name="Elbow Connector 33"/>
          <p:cNvCxnSpPr/>
          <p:nvPr/>
        </p:nvCxnSpPr>
        <p:spPr>
          <a:xfrm rot="10800000">
            <a:off x="7027836" y="2029937"/>
            <a:ext cx="870567" cy="676476"/>
          </a:xfrm>
          <a:prstGeom prst="bentConnector3">
            <a:avLst>
              <a:gd name="adj1" fmla="val 7078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81849" y="5288193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595996" y="1697880"/>
            <a:ext cx="1356316" cy="672968"/>
            <a:chOff x="3204187" y="1963944"/>
            <a:chExt cx="1356316" cy="672968"/>
          </a:xfrm>
        </p:grpSpPr>
        <p:sp>
          <p:nvSpPr>
            <p:cNvPr id="25" name="TextBox 24"/>
            <p:cNvSpPr txBox="1"/>
            <p:nvPr/>
          </p:nvSpPr>
          <p:spPr>
            <a:xfrm>
              <a:off x="3243489" y="1963944"/>
              <a:ext cx="1317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4187" y="2329135"/>
              <a:ext cx="1356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Elbow Connector 38"/>
          <p:cNvCxnSpPr/>
          <p:nvPr/>
        </p:nvCxnSpPr>
        <p:spPr>
          <a:xfrm rot="10800000" flipV="1">
            <a:off x="7183473" y="4167421"/>
            <a:ext cx="726551" cy="358677"/>
          </a:xfrm>
          <a:prstGeom prst="bentConnector3">
            <a:avLst>
              <a:gd name="adj1" fmla="val 10112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723219" y="4193796"/>
            <a:ext cx="1392536" cy="672968"/>
            <a:chOff x="3118431" y="1963944"/>
            <a:chExt cx="1392536" cy="672968"/>
          </a:xfrm>
        </p:grpSpPr>
        <p:sp>
          <p:nvSpPr>
            <p:cNvPr id="29" name="TextBox 28"/>
            <p:cNvSpPr txBox="1"/>
            <p:nvPr/>
          </p:nvSpPr>
          <p:spPr>
            <a:xfrm>
              <a:off x="3243489" y="1963944"/>
              <a:ext cx="126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18431" y="2329135"/>
              <a:ext cx="139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ounded Rectangle 27"/>
          <p:cNvSpPr/>
          <p:nvPr/>
        </p:nvSpPr>
        <p:spPr>
          <a:xfrm>
            <a:off x="3065470" y="2910278"/>
            <a:ext cx="508643" cy="3907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/>
          <p:cNvSpPr/>
          <p:nvPr/>
        </p:nvSpPr>
        <p:spPr>
          <a:xfrm>
            <a:off x="8553142" y="2854706"/>
            <a:ext cx="517131" cy="4462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cxnSp>
        <p:nvCxnSpPr>
          <p:cNvPr id="4" name="직선 연결선 4"/>
          <p:cNvCxnSpPr/>
          <p:nvPr/>
        </p:nvCxnSpPr>
        <p:spPr bwMode="auto">
          <a:xfrm>
            <a:off x="7394184" y="256490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8"/>
          <p:cNvCxnSpPr/>
          <p:nvPr/>
        </p:nvCxnSpPr>
        <p:spPr bwMode="auto">
          <a:xfrm>
            <a:off x="7394184" y="226009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9"/>
          <p:cNvCxnSpPr/>
          <p:nvPr/>
        </p:nvCxnSpPr>
        <p:spPr bwMode="auto">
          <a:xfrm>
            <a:off x="1034857" y="255991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0"/>
          <p:cNvCxnSpPr/>
          <p:nvPr/>
        </p:nvCxnSpPr>
        <p:spPr bwMode="auto">
          <a:xfrm>
            <a:off x="1034857" y="225510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4857" y="2257128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A Case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4184" y="2257128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4858" y="2833009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순서도: 처리 6"/>
          <p:cNvSpPr/>
          <p:nvPr/>
        </p:nvSpPr>
        <p:spPr>
          <a:xfrm>
            <a:off x="1013692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순서도: 처리 56"/>
          <p:cNvSpPr/>
          <p:nvPr/>
        </p:nvSpPr>
        <p:spPr>
          <a:xfrm>
            <a:off x="1165261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순서도: 처리 57"/>
          <p:cNvSpPr/>
          <p:nvPr/>
        </p:nvSpPr>
        <p:spPr>
          <a:xfrm>
            <a:off x="1316830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순서도: 처리 58"/>
          <p:cNvSpPr/>
          <p:nvPr/>
        </p:nvSpPr>
        <p:spPr>
          <a:xfrm>
            <a:off x="1468399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순서도: 처리 59"/>
          <p:cNvSpPr/>
          <p:nvPr/>
        </p:nvSpPr>
        <p:spPr>
          <a:xfrm>
            <a:off x="1619968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순서도: 처리 60"/>
          <p:cNvSpPr/>
          <p:nvPr/>
        </p:nvSpPr>
        <p:spPr>
          <a:xfrm>
            <a:off x="1771537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순서도: 처리 61"/>
          <p:cNvSpPr/>
          <p:nvPr/>
        </p:nvSpPr>
        <p:spPr>
          <a:xfrm>
            <a:off x="1923106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순서도: 처리 62"/>
          <p:cNvSpPr/>
          <p:nvPr/>
        </p:nvSpPr>
        <p:spPr>
          <a:xfrm>
            <a:off x="2074675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순서도: 처리 63"/>
          <p:cNvSpPr/>
          <p:nvPr/>
        </p:nvSpPr>
        <p:spPr>
          <a:xfrm>
            <a:off x="2226244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순서도: 처리 64"/>
          <p:cNvSpPr/>
          <p:nvPr/>
        </p:nvSpPr>
        <p:spPr>
          <a:xfrm>
            <a:off x="2377813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순서도: 처리 65"/>
          <p:cNvSpPr/>
          <p:nvPr/>
        </p:nvSpPr>
        <p:spPr>
          <a:xfrm>
            <a:off x="2529382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순서도: 처리 66"/>
          <p:cNvSpPr/>
          <p:nvPr/>
        </p:nvSpPr>
        <p:spPr>
          <a:xfrm>
            <a:off x="2680951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순서도: 처리 67"/>
          <p:cNvSpPr/>
          <p:nvPr/>
        </p:nvSpPr>
        <p:spPr>
          <a:xfrm>
            <a:off x="2832520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순서도: 처리 68"/>
          <p:cNvSpPr/>
          <p:nvPr/>
        </p:nvSpPr>
        <p:spPr>
          <a:xfrm>
            <a:off x="2984089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순서도: 처리 69"/>
          <p:cNvSpPr/>
          <p:nvPr/>
        </p:nvSpPr>
        <p:spPr>
          <a:xfrm>
            <a:off x="3135658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순서도: 처리 71"/>
          <p:cNvSpPr/>
          <p:nvPr/>
        </p:nvSpPr>
        <p:spPr>
          <a:xfrm>
            <a:off x="3287227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순서도: 처리 72"/>
          <p:cNvSpPr/>
          <p:nvPr/>
        </p:nvSpPr>
        <p:spPr>
          <a:xfrm>
            <a:off x="3438796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순서도: 처리 73"/>
          <p:cNvSpPr/>
          <p:nvPr/>
        </p:nvSpPr>
        <p:spPr>
          <a:xfrm>
            <a:off x="3590365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순서도: 처리 74"/>
          <p:cNvSpPr/>
          <p:nvPr/>
        </p:nvSpPr>
        <p:spPr>
          <a:xfrm>
            <a:off x="3741934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순서도: 처리 75"/>
          <p:cNvSpPr/>
          <p:nvPr/>
        </p:nvSpPr>
        <p:spPr>
          <a:xfrm>
            <a:off x="3893502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/>
          <p:cNvSpPr txBox="1"/>
          <p:nvPr/>
        </p:nvSpPr>
        <p:spPr>
          <a:xfrm>
            <a:off x="4073965" y="3057642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r>
              <a:rPr lang="en-US" altLang="ko-KR" sz="1200" b="1" dirty="0">
                <a:solidFill>
                  <a:schemeClr val="accent1"/>
                </a:solidFill>
              </a:rPr>
              <a:t>%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4858" y="3573253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순서도: 처리 213"/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순서도: 처리 214"/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5"/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6"/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7"/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8"/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9"/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20"/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1"/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2"/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3"/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4"/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5"/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6"/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7"/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8"/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9"/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30"/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1"/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2"/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/>
          <p:cNvSpPr txBox="1"/>
          <p:nvPr/>
        </p:nvSpPr>
        <p:spPr>
          <a:xfrm>
            <a:off x="4071219" y="3797886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75</a:t>
            </a:r>
            <a:r>
              <a:rPr lang="en-US" altLang="ko-KR" sz="1200" b="1" dirty="0">
                <a:solidFill>
                  <a:schemeClr val="accent1"/>
                </a:solidFill>
              </a:rPr>
              <a:t>%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54" name="직선 연결선 234"/>
          <p:cNvCxnSpPr/>
          <p:nvPr/>
        </p:nvCxnSpPr>
        <p:spPr bwMode="auto">
          <a:xfrm>
            <a:off x="1503849" y="48139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235"/>
          <p:cNvCxnSpPr/>
          <p:nvPr/>
        </p:nvCxnSpPr>
        <p:spPr bwMode="auto">
          <a:xfrm>
            <a:off x="1503849" y="4509120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503849" y="4500262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타원 241"/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TextBox 57"/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94185" y="2852938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순서도: 처리 250"/>
          <p:cNvSpPr/>
          <p:nvPr/>
        </p:nvSpPr>
        <p:spPr>
          <a:xfrm>
            <a:off x="7479026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순서도: 처리 251"/>
          <p:cNvSpPr/>
          <p:nvPr/>
        </p:nvSpPr>
        <p:spPr>
          <a:xfrm>
            <a:off x="7630595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순서도: 처리 252"/>
          <p:cNvSpPr/>
          <p:nvPr/>
        </p:nvSpPr>
        <p:spPr>
          <a:xfrm>
            <a:off x="7782164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순서도: 처리 253"/>
          <p:cNvSpPr/>
          <p:nvPr/>
        </p:nvSpPr>
        <p:spPr>
          <a:xfrm>
            <a:off x="7933733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순서도: 처리 254"/>
          <p:cNvSpPr/>
          <p:nvPr/>
        </p:nvSpPr>
        <p:spPr>
          <a:xfrm>
            <a:off x="8085302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순서도: 처리 255"/>
          <p:cNvSpPr/>
          <p:nvPr/>
        </p:nvSpPr>
        <p:spPr>
          <a:xfrm>
            <a:off x="8236871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순서도: 처리 256"/>
          <p:cNvSpPr/>
          <p:nvPr/>
        </p:nvSpPr>
        <p:spPr>
          <a:xfrm>
            <a:off x="8388440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순서도: 처리 257"/>
          <p:cNvSpPr/>
          <p:nvPr/>
        </p:nvSpPr>
        <p:spPr>
          <a:xfrm>
            <a:off x="8540009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순서도: 처리 258"/>
          <p:cNvSpPr/>
          <p:nvPr/>
        </p:nvSpPr>
        <p:spPr>
          <a:xfrm>
            <a:off x="8691578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순서도: 처리 259"/>
          <p:cNvSpPr/>
          <p:nvPr/>
        </p:nvSpPr>
        <p:spPr>
          <a:xfrm>
            <a:off x="8843147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순서도: 처리 260"/>
          <p:cNvSpPr/>
          <p:nvPr/>
        </p:nvSpPr>
        <p:spPr>
          <a:xfrm>
            <a:off x="8994716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순서도: 처리 261"/>
          <p:cNvSpPr/>
          <p:nvPr/>
        </p:nvSpPr>
        <p:spPr>
          <a:xfrm>
            <a:off x="9146285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순서도: 처리 262"/>
          <p:cNvSpPr/>
          <p:nvPr/>
        </p:nvSpPr>
        <p:spPr>
          <a:xfrm>
            <a:off x="9297854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순서도: 처리 263"/>
          <p:cNvSpPr/>
          <p:nvPr/>
        </p:nvSpPr>
        <p:spPr>
          <a:xfrm>
            <a:off x="9449423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순서도: 처리 264"/>
          <p:cNvSpPr/>
          <p:nvPr/>
        </p:nvSpPr>
        <p:spPr>
          <a:xfrm>
            <a:off x="9600992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순서도: 처리 265"/>
          <p:cNvSpPr/>
          <p:nvPr/>
        </p:nvSpPr>
        <p:spPr>
          <a:xfrm>
            <a:off x="9752561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순서도: 처리 266"/>
          <p:cNvSpPr/>
          <p:nvPr/>
        </p:nvSpPr>
        <p:spPr>
          <a:xfrm>
            <a:off x="9904130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순서도: 처리 267"/>
          <p:cNvSpPr/>
          <p:nvPr/>
        </p:nvSpPr>
        <p:spPr>
          <a:xfrm>
            <a:off x="10055699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순서도: 처리 268"/>
          <p:cNvSpPr/>
          <p:nvPr/>
        </p:nvSpPr>
        <p:spPr>
          <a:xfrm>
            <a:off x="10207268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순서도: 처리 269"/>
          <p:cNvSpPr/>
          <p:nvPr/>
        </p:nvSpPr>
        <p:spPr>
          <a:xfrm>
            <a:off x="10358836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/>
          <p:cNvSpPr txBox="1"/>
          <p:nvPr/>
        </p:nvSpPr>
        <p:spPr>
          <a:xfrm>
            <a:off x="10539299" y="3077571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sz="1200" b="1" dirty="0">
                <a:solidFill>
                  <a:schemeClr val="accent2"/>
                </a:solidFill>
              </a:rPr>
              <a:t>%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394185" y="3593182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순서도: 처리 273"/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순서도: 처리 274"/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275"/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6"/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7"/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8"/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9"/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80"/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81"/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2"/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3"/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4"/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5"/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6"/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7"/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8"/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9"/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90"/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91"/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2"/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TextBox 101"/>
          <p:cNvSpPr txBox="1"/>
          <p:nvPr/>
        </p:nvSpPr>
        <p:spPr>
          <a:xfrm>
            <a:off x="10536553" y="3817815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sz="1200" b="1" dirty="0">
                <a:solidFill>
                  <a:schemeClr val="accent2"/>
                </a:solidFill>
              </a:rPr>
              <a:t>%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103" name="직선 연결선 294"/>
          <p:cNvCxnSpPr/>
          <p:nvPr/>
        </p:nvCxnSpPr>
        <p:spPr bwMode="auto">
          <a:xfrm>
            <a:off x="7863176" y="48338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295"/>
          <p:cNvCxnSpPr/>
          <p:nvPr/>
        </p:nvCxnSpPr>
        <p:spPr bwMode="auto">
          <a:xfrm>
            <a:off x="7863176" y="4529049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863176" y="4520192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타원 297"/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7" name="TextBox 106"/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8" name="Rounded Rectangle 27"/>
          <p:cNvSpPr/>
          <p:nvPr/>
        </p:nvSpPr>
        <p:spPr>
          <a:xfrm>
            <a:off x="1128195" y="4556891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/>
          <p:cNvSpPr/>
          <p:nvPr/>
        </p:nvSpPr>
        <p:spPr>
          <a:xfrm>
            <a:off x="7486108" y="4552809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094881" y="1383011"/>
            <a:ext cx="1764909" cy="5187735"/>
            <a:chOff x="6471827" y="627534"/>
            <a:chExt cx="1298611" cy="4144897"/>
          </a:xfrm>
        </p:grpSpPr>
        <p:sp>
          <p:nvSpPr>
            <p:cNvPr id="111" name="Oval 110"/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13" name="Freeform 10"/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 </a:t>
                </a:r>
                <a:endParaRPr lang="ko-KR" altLang="en-US" sz="2700" dirty="0"/>
              </a:p>
            </p:txBody>
          </p:sp>
          <p:sp>
            <p:nvSpPr>
              <p:cNvPr id="114" name="Freeform 11"/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12"/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Freeform 13"/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Freeform 14"/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Freeform 15"/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Freeform 16"/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17"/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Freeform 18"/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Freeform 19"/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3" name="Freeform 20"/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Freeform 21"/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Freeform 22"/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-1" fmla="*/ 196595 w 200477"/>
                  <a:gd name="connsiteY0-2" fmla="*/ 136842 h 252445"/>
                  <a:gd name="connsiteX1-3" fmla="*/ 191515 w 200477"/>
                  <a:gd name="connsiteY1-4" fmla="*/ 80962 h 252445"/>
                  <a:gd name="connsiteX2-5" fmla="*/ 181355 w 200477"/>
                  <a:gd name="connsiteY2-6" fmla="*/ 40322 h 252445"/>
                  <a:gd name="connsiteX3-7" fmla="*/ 155955 w 200477"/>
                  <a:gd name="connsiteY3-8" fmla="*/ 9842 h 252445"/>
                  <a:gd name="connsiteX4-9" fmla="*/ 155955 w 200477"/>
                  <a:gd name="connsiteY4-10" fmla="*/ 50482 h 252445"/>
                  <a:gd name="connsiteX5-11" fmla="*/ 110235 w 200477"/>
                  <a:gd name="connsiteY5-12" fmla="*/ 65722 h 252445"/>
                  <a:gd name="connsiteX6-13" fmla="*/ 64515 w 200477"/>
                  <a:gd name="connsiteY6-14" fmla="*/ 65722 h 252445"/>
                  <a:gd name="connsiteX7-15" fmla="*/ 23875 w 200477"/>
                  <a:gd name="connsiteY7-16" fmla="*/ 20002 h 252445"/>
                  <a:gd name="connsiteX8-17" fmla="*/ 3555 w 200477"/>
                  <a:gd name="connsiteY8-18" fmla="*/ 4762 h 252445"/>
                  <a:gd name="connsiteX9-19" fmla="*/ 3555 w 200477"/>
                  <a:gd name="connsiteY9-20" fmla="*/ 101282 h 252445"/>
                  <a:gd name="connsiteX10-21" fmla="*/ 39115 w 200477"/>
                  <a:gd name="connsiteY10-22" fmla="*/ 243522 h 252445"/>
                  <a:gd name="connsiteX11-23" fmla="*/ 130555 w 200477"/>
                  <a:gd name="connsiteY11-24" fmla="*/ 228282 h 252445"/>
                  <a:gd name="connsiteX12-25" fmla="*/ 196595 w 200477"/>
                  <a:gd name="connsiteY12-26" fmla="*/ 136842 h 2524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913718" y="2767282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anose="020B0604020202020204" pitchFamily="34" charset="0"/>
              </a:rPr>
              <a:t>Simple Portfolio </a:t>
            </a:r>
            <a:endParaRPr lang="en-US" altLang="ko-KR" sz="4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altLang="ko-KR" sz="4000" b="1" dirty="0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en-US" altLang="ko-KR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3718" y="5036072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9071" y="929378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anose="020B0604020202020204" pitchFamily="34" charset="0"/>
              </a:rPr>
              <a:t>We Create</a:t>
            </a:r>
            <a:endParaRPr lang="en-US" altLang="ko-KR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anose="020B0604020202020204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65"/>
          </p:nvPr>
        </p:nvSpPr>
        <p:spPr/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52986" y="1803724"/>
            <a:ext cx="672075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 3"/>
          <p:cNvSpPr/>
          <p:nvPr/>
        </p:nvSpPr>
        <p:spPr>
          <a:xfrm>
            <a:off x="5265728" y="1803724"/>
            <a:ext cx="672075" cy="67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4"/>
          <p:cNvSpPr/>
          <p:nvPr/>
        </p:nvSpPr>
        <p:spPr>
          <a:xfrm>
            <a:off x="6378470" y="1803724"/>
            <a:ext cx="672075" cy="672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5"/>
          <p:cNvSpPr/>
          <p:nvPr/>
        </p:nvSpPr>
        <p:spPr>
          <a:xfrm>
            <a:off x="7491211" y="1803724"/>
            <a:ext cx="672075" cy="672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4218763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1505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47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6988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anose="020B0604020202020204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Elbow Connector 38"/>
          <p:cNvCxnSpPr>
            <a:stCxn id="3" idx="2"/>
            <a:endCxn id="16" idx="0"/>
          </p:cNvCxnSpPr>
          <p:nvPr/>
        </p:nvCxnSpPr>
        <p:spPr>
          <a:xfrm rot="5400000">
            <a:off x="2842222" y="1649666"/>
            <a:ext cx="820668" cy="24729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39"/>
          <p:cNvCxnSpPr>
            <a:stCxn id="6" idx="2"/>
            <a:endCxn id="38" idx="0"/>
          </p:cNvCxnSpPr>
          <p:nvPr/>
        </p:nvCxnSpPr>
        <p:spPr>
          <a:xfrm rot="16200000" flipH="1">
            <a:off x="8574646" y="1728401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0"/>
          <p:cNvCxnSpPr>
            <a:stCxn id="4" idx="2"/>
            <a:endCxn id="23" idx="0"/>
          </p:cNvCxnSpPr>
          <p:nvPr/>
        </p:nvCxnSpPr>
        <p:spPr>
          <a:xfrm rot="5400000">
            <a:off x="4759182" y="2453884"/>
            <a:ext cx="820668" cy="864499"/>
          </a:xfrm>
          <a:prstGeom prst="bentConnector3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1"/>
          <p:cNvCxnSpPr>
            <a:stCxn id="5" idx="2"/>
            <a:endCxn id="30" idx="0"/>
          </p:cNvCxnSpPr>
          <p:nvPr/>
        </p:nvCxnSpPr>
        <p:spPr>
          <a:xfrm rot="16200000" flipH="1">
            <a:off x="6676141" y="2514164"/>
            <a:ext cx="820668" cy="743937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0"/>
          <p:cNvGrpSpPr/>
          <p:nvPr/>
        </p:nvGrpSpPr>
        <p:grpSpPr>
          <a:xfrm>
            <a:off x="936087" y="3296466"/>
            <a:ext cx="2160000" cy="2770952"/>
            <a:chOff x="936087" y="3296466"/>
            <a:chExt cx="2160000" cy="2770952"/>
          </a:xfrm>
        </p:grpSpPr>
        <p:sp>
          <p:nvSpPr>
            <p:cNvPr id="16" name="Rounded Rectangle 2"/>
            <p:cNvSpPr/>
            <p:nvPr/>
          </p:nvSpPr>
          <p:spPr>
            <a:xfrm>
              <a:off x="1220636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9688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</a:t>
              </a:r>
              <a:endParaRPr lang="ko-KR" altLang="en-US" sz="4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자유형: 도형 51"/>
            <p:cNvSpPr/>
            <p:nvPr/>
          </p:nvSpPr>
          <p:spPr>
            <a:xfrm>
              <a:off x="936087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1119942" y="4405678"/>
              <a:ext cx="1792290" cy="1378351"/>
              <a:chOff x="6728048" y="3326250"/>
              <a:chExt cx="1728192" cy="124774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STRENGTHS</a:t>
                </a:r>
                <a:endParaRPr lang="ko-KR" altLang="en-US" sz="1400" b="1" dirty="0">
                  <a:solidFill>
                    <a:schemeClr val="accent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그룹 69"/>
          <p:cNvGrpSpPr/>
          <p:nvPr/>
        </p:nvGrpSpPr>
        <p:grpSpPr>
          <a:xfrm>
            <a:off x="3657265" y="3296466"/>
            <a:ext cx="2160000" cy="2770952"/>
            <a:chOff x="3657265" y="3296466"/>
            <a:chExt cx="2160000" cy="2770952"/>
          </a:xfrm>
        </p:grpSpPr>
        <p:sp>
          <p:nvSpPr>
            <p:cNvPr id="23" name="Rounded Rectangle 8"/>
            <p:cNvSpPr/>
            <p:nvPr/>
          </p:nvSpPr>
          <p:spPr>
            <a:xfrm>
              <a:off x="3941814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0866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W</a:t>
              </a:r>
              <a:endParaRPr lang="ko-KR" altLang="en-US" sz="4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자유형: 도형 54"/>
            <p:cNvSpPr/>
            <p:nvPr/>
          </p:nvSpPr>
          <p:spPr>
            <a:xfrm>
              <a:off x="3657265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6" name="Group 11"/>
            <p:cNvGrpSpPr/>
            <p:nvPr/>
          </p:nvGrpSpPr>
          <p:grpSpPr>
            <a:xfrm>
              <a:off x="3841120" y="4405678"/>
              <a:ext cx="1792290" cy="1378351"/>
              <a:chOff x="6728048" y="3326250"/>
              <a:chExt cx="1728192" cy="124774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cs typeface="Arial" panose="020B0604020202020204" pitchFamily="34" charset="0"/>
                  </a:rPr>
                  <a:t>WEAKNESS</a:t>
                </a:r>
                <a:endParaRPr lang="ko-KR" altLang="en-US" sz="1400" b="1" dirty="0">
                  <a:solidFill>
                    <a:schemeClr val="accent2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그룹 68"/>
          <p:cNvGrpSpPr/>
          <p:nvPr/>
        </p:nvGrpSpPr>
        <p:grpSpPr>
          <a:xfrm>
            <a:off x="6378443" y="3296466"/>
            <a:ext cx="2160000" cy="2770952"/>
            <a:chOff x="6378443" y="3296466"/>
            <a:chExt cx="2160000" cy="2770952"/>
          </a:xfrm>
        </p:grpSpPr>
        <p:sp>
          <p:nvSpPr>
            <p:cNvPr id="30" name="Rounded Rectangle 14"/>
            <p:cNvSpPr/>
            <p:nvPr/>
          </p:nvSpPr>
          <p:spPr>
            <a:xfrm>
              <a:off x="6662992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42044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자유형: 도형 53"/>
            <p:cNvSpPr/>
            <p:nvPr/>
          </p:nvSpPr>
          <p:spPr>
            <a:xfrm>
              <a:off x="6378443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3" name="Group 17"/>
            <p:cNvGrpSpPr/>
            <p:nvPr/>
          </p:nvGrpSpPr>
          <p:grpSpPr>
            <a:xfrm>
              <a:off x="6562298" y="4405678"/>
              <a:ext cx="1792290" cy="1378351"/>
              <a:chOff x="6728048" y="3326250"/>
              <a:chExt cx="1728192" cy="124774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anose="020B0604020202020204" pitchFamily="34" charset="0"/>
                  </a:rPr>
                  <a:t>OPPORTUNITIES</a:t>
                </a:r>
                <a:endParaRPr lang="ko-KR" altLang="en-US" sz="1400" b="1" dirty="0">
                  <a:solidFill>
                    <a:schemeClr val="accent3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6" name="그룹 67"/>
          <p:cNvGrpSpPr/>
          <p:nvPr/>
        </p:nvGrpSpPr>
        <p:grpSpPr>
          <a:xfrm>
            <a:off x="9099621" y="3296466"/>
            <a:ext cx="2160000" cy="2770952"/>
            <a:chOff x="9099621" y="3296466"/>
            <a:chExt cx="2160000" cy="2770952"/>
          </a:xfrm>
        </p:grpSpPr>
        <p:sp>
          <p:nvSpPr>
            <p:cNvPr id="37" name="Rounded Rectangle 20"/>
            <p:cNvSpPr/>
            <p:nvPr/>
          </p:nvSpPr>
          <p:spPr>
            <a:xfrm>
              <a:off x="9384170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3222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</a:t>
              </a:r>
              <a:endParaRPr lang="ko-KR" altLang="en-US" sz="4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9" name="자유형: 도형 52"/>
            <p:cNvSpPr/>
            <p:nvPr/>
          </p:nvSpPr>
          <p:spPr>
            <a:xfrm>
              <a:off x="9099621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0" name="Group 23"/>
            <p:cNvGrpSpPr/>
            <p:nvPr/>
          </p:nvGrpSpPr>
          <p:grpSpPr>
            <a:xfrm>
              <a:off x="9283476" y="4405678"/>
              <a:ext cx="1792290" cy="1378351"/>
              <a:chOff x="6728048" y="3326250"/>
              <a:chExt cx="1728192" cy="124774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anose="020B0604020202020204" pitchFamily="34" charset="0"/>
                  </a:rPr>
                  <a:t>THREATS</a:t>
                </a:r>
                <a:endParaRPr lang="ko-KR" altLang="en-US" sz="1400" b="1" dirty="0">
                  <a:solidFill>
                    <a:schemeClr val="accent4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15366" y="2690891"/>
            <a:ext cx="10876633" cy="165134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90000"/>
                </a:schemeClr>
              </a:gs>
              <a:gs pos="42000">
                <a:schemeClr val="tx1">
                  <a:alpha val="76000"/>
                </a:schemeClr>
              </a:gs>
              <a:gs pos="75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1764631" y="2903041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anose="020B0604020202020204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4540" y="3608090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5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11732126" y="-1"/>
            <a:ext cx="459874" cy="2096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그룹 10"/>
          <p:cNvGrpSpPr/>
          <p:nvPr/>
        </p:nvGrpSpPr>
        <p:grpSpPr>
          <a:xfrm>
            <a:off x="3527674" y="1875476"/>
            <a:ext cx="5309791" cy="3123969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646" name="Freeform 8"/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ko-KR" altLang="en-US" sz="1200"/>
            </a:p>
          </p:txBody>
        </p:sp>
        <p:sp>
          <p:nvSpPr>
            <p:cNvPr id="647" name="Freeform 9"/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ko-KR" altLang="en-US" sz="1200"/>
            </a:p>
          </p:txBody>
        </p:sp>
        <p:sp>
          <p:nvSpPr>
            <p:cNvPr id="648" name="Freeform 10"/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ko-KR" altLang="en-US" sz="1200"/>
            </a:p>
          </p:txBody>
        </p:sp>
        <p:sp>
          <p:nvSpPr>
            <p:cNvPr id="649" name="Freeform 11"/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</a:ln>
          </p:spPr>
          <p:txBody>
            <a:bodyPr vert="horz" wrap="square" lIns="60960" tIns="30480" rIns="60960" bIns="30480" numCol="1" anchor="t" anchorCtr="0" compatLnSpc="1"/>
            <a:lstStyle/>
            <a:p>
              <a:endParaRPr lang="ko-KR" altLang="en-US" sz="12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601" name="Rectangle 600"/>
          <p:cNvSpPr/>
          <p:nvPr/>
        </p:nvSpPr>
        <p:spPr>
          <a:xfrm>
            <a:off x="730916" y="5216670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2" name="그룹 4"/>
          <p:cNvGrpSpPr/>
          <p:nvPr/>
        </p:nvGrpSpPr>
        <p:grpSpPr>
          <a:xfrm>
            <a:off x="1254019" y="5256838"/>
            <a:ext cx="1692000" cy="926443"/>
            <a:chOff x="1254019" y="5143184"/>
            <a:chExt cx="1692000" cy="926443"/>
          </a:xfrm>
        </p:grpSpPr>
        <p:sp>
          <p:nvSpPr>
            <p:cNvPr id="603" name="TextBox 602"/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4" name="TextBox 603"/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5" name="Rectangle 604"/>
          <p:cNvSpPr/>
          <p:nvPr/>
        </p:nvSpPr>
        <p:spPr>
          <a:xfrm>
            <a:off x="3570764" y="5216670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6" name="그룹 6"/>
          <p:cNvGrpSpPr/>
          <p:nvPr/>
        </p:nvGrpSpPr>
        <p:grpSpPr>
          <a:xfrm>
            <a:off x="4093867" y="5244125"/>
            <a:ext cx="1692000" cy="926443"/>
            <a:chOff x="4530549" y="5130471"/>
            <a:chExt cx="1692000" cy="926443"/>
          </a:xfrm>
        </p:grpSpPr>
        <p:sp>
          <p:nvSpPr>
            <p:cNvPr id="607" name="TextBox 606"/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9" name="Rectangle 608"/>
          <p:cNvSpPr/>
          <p:nvPr/>
        </p:nvSpPr>
        <p:spPr>
          <a:xfrm>
            <a:off x="6410612" y="5216670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0" name="그룹 7"/>
          <p:cNvGrpSpPr/>
          <p:nvPr/>
        </p:nvGrpSpPr>
        <p:grpSpPr>
          <a:xfrm>
            <a:off x="6933715" y="5240937"/>
            <a:ext cx="1692000" cy="926443"/>
            <a:chOff x="6690464" y="5127283"/>
            <a:chExt cx="1692000" cy="926443"/>
          </a:xfrm>
        </p:grpSpPr>
        <p:sp>
          <p:nvSpPr>
            <p:cNvPr id="611" name="TextBox 610"/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3" name="Rectangle 612"/>
          <p:cNvSpPr/>
          <p:nvPr/>
        </p:nvSpPr>
        <p:spPr>
          <a:xfrm>
            <a:off x="9250460" y="5216670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4" name="그룹 8"/>
          <p:cNvGrpSpPr/>
          <p:nvPr/>
        </p:nvGrpSpPr>
        <p:grpSpPr>
          <a:xfrm>
            <a:off x="9773564" y="5218699"/>
            <a:ext cx="1692000" cy="926443"/>
            <a:chOff x="8850379" y="5105045"/>
            <a:chExt cx="1692000" cy="926443"/>
          </a:xfrm>
        </p:grpSpPr>
        <p:sp>
          <p:nvSpPr>
            <p:cNvPr id="615" name="TextBox 614"/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6" name="TextBox 615"/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7" name="Oval 616"/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8" name="Elbow Connector 5"/>
          <p:cNvCxnSpPr>
            <a:stCxn id="621" idx="0"/>
            <a:endCxn id="617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242743"/>
            </a:avLst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9" name="Chart 7"/>
          <p:cNvGraphicFramePr/>
          <p:nvPr/>
        </p:nvGraphicFramePr>
        <p:xfrm>
          <a:off x="630251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620" name="그룹 9"/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621" name="TextBox 620"/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3" name="Oval 622"/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24" name="Elbow Connector 97"/>
          <p:cNvCxnSpPr>
            <a:stCxn id="627" idx="2"/>
            <a:endCxn id="623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20732"/>
            </a:avLst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5" name="그룹 10"/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626" name="TextBox 625"/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7" name="TextBox 626"/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8" name="Oval 627"/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29" name="Elbow Connector 117"/>
          <p:cNvCxnSpPr>
            <a:stCxn id="633" idx="0"/>
            <a:endCxn id="628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5071"/>
            </a:avLst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Oval 629"/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31" name="Elbow Connector 119"/>
          <p:cNvCxnSpPr>
            <a:stCxn id="637" idx="2"/>
            <a:endCxn id="630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53783"/>
            </a:avLst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2" name="그룹 11"/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633" name="TextBox 632"/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5" name="그룹 12"/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636" name="TextBox 635"/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38" name="Oval 5"/>
          <p:cNvSpPr>
            <a:spLocks noChangeAspect="1"/>
          </p:cNvSpPr>
          <p:nvPr/>
        </p:nvSpPr>
        <p:spPr>
          <a:xfrm rot="2731250">
            <a:off x="835058" y="5262474"/>
            <a:ext cx="281159" cy="391150"/>
          </a:xfrm>
          <a:custGeom>
            <a:avLst/>
            <a:gdLst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518074 w 3636899"/>
              <a:gd name="connsiteY28" fmla="*/ 3677796 h 5045835"/>
              <a:gd name="connsiteX29" fmla="*/ 392931 w 3636899"/>
              <a:gd name="connsiteY29" fmla="*/ 2223883 h 5045835"/>
              <a:gd name="connsiteX30" fmla="*/ 260544 w 3636899"/>
              <a:gd name="connsiteY30" fmla="*/ 3343320 h 5045835"/>
              <a:gd name="connsiteX31" fmla="*/ 520696 w 3636899"/>
              <a:gd name="connsiteY31" fmla="*/ 1133979 h 5045835"/>
              <a:gd name="connsiteX32" fmla="*/ 625866 w 3636899"/>
              <a:gd name="connsiteY32" fmla="*/ 1037168 h 5045835"/>
              <a:gd name="connsiteX33" fmla="*/ 1094355 w 3636899"/>
              <a:gd name="connsiteY33" fmla="*/ 198263 h 5045835"/>
              <a:gd name="connsiteX0-1" fmla="*/ 1039044 w 3636899"/>
              <a:gd name="connsiteY0-2" fmla="*/ 4050240 h 5045835"/>
              <a:gd name="connsiteX1-3" fmla="*/ 1660895 w 3636899"/>
              <a:gd name="connsiteY1-4" fmla="*/ 4809930 h 5045835"/>
              <a:gd name="connsiteX2-5" fmla="*/ 2234521 w 3636899"/>
              <a:gd name="connsiteY2-6" fmla="*/ 4177436 h 5045835"/>
              <a:gd name="connsiteX3-7" fmla="*/ 1039044 w 3636899"/>
              <a:gd name="connsiteY3-8" fmla="*/ 4050240 h 5045835"/>
              <a:gd name="connsiteX4-9" fmla="*/ 1169589 w 3636899"/>
              <a:gd name="connsiteY4-10" fmla="*/ 1771180 h 5045835"/>
              <a:gd name="connsiteX5-11" fmla="*/ 1025680 w 3636899"/>
              <a:gd name="connsiteY5-12" fmla="*/ 2853062 h 5045835"/>
              <a:gd name="connsiteX6-13" fmla="*/ 2248675 w 3636899"/>
              <a:gd name="connsiteY6-14" fmla="*/ 1607627 h 5045835"/>
              <a:gd name="connsiteX7-15" fmla="*/ 1169589 w 3636899"/>
              <a:gd name="connsiteY7-16" fmla="*/ 1771180 h 5045835"/>
              <a:gd name="connsiteX8-17" fmla="*/ 1324953 w 3636899"/>
              <a:gd name="connsiteY8-18" fmla="*/ 341157 h 5045835"/>
              <a:gd name="connsiteX9-19" fmla="*/ 1098518 w 3636899"/>
              <a:gd name="connsiteY9-20" fmla="*/ 738579 h 5045835"/>
              <a:gd name="connsiteX10-21" fmla="*/ 2154566 w 3636899"/>
              <a:gd name="connsiteY10-22" fmla="*/ 620863 h 5045835"/>
              <a:gd name="connsiteX11-23" fmla="*/ 1651686 w 3636899"/>
              <a:gd name="connsiteY11-24" fmla="*/ 157712 h 5045835"/>
              <a:gd name="connsiteX12-25" fmla="*/ 1324953 w 3636899"/>
              <a:gd name="connsiteY12-26" fmla="*/ 341157 h 5045835"/>
              <a:gd name="connsiteX13-27" fmla="*/ 1094355 w 3636899"/>
              <a:gd name="connsiteY13-28" fmla="*/ 198263 h 5045835"/>
              <a:gd name="connsiteX14-29" fmla="*/ 1530362 w 3636899"/>
              <a:gd name="connsiteY14-30" fmla="*/ 0 h 5045835"/>
              <a:gd name="connsiteX15-31" fmla="*/ 2278023 w 3636899"/>
              <a:gd name="connsiteY15-32" fmla="*/ 649820 h 5045835"/>
              <a:gd name="connsiteX16-33" fmla="*/ 3092886 w 3636899"/>
              <a:gd name="connsiteY16-34" fmla="*/ 1110596 h 5045835"/>
              <a:gd name="connsiteX17-35" fmla="*/ 3213063 w 3636899"/>
              <a:gd name="connsiteY17-36" fmla="*/ 1241150 h 5045835"/>
              <a:gd name="connsiteX18-37" fmla="*/ 2755366 w 3636899"/>
              <a:gd name="connsiteY18-38" fmla="*/ 1707246 h 5045835"/>
              <a:gd name="connsiteX19-39" fmla="*/ 2755882 w 3636899"/>
              <a:gd name="connsiteY19-40" fmla="*/ 1707753 h 5045835"/>
              <a:gd name="connsiteX20-41" fmla="*/ 1320619 w 3636899"/>
              <a:gd name="connsiteY20-42" fmla="*/ 3169350 h 5045835"/>
              <a:gd name="connsiteX21-43" fmla="*/ 2467375 w 3636899"/>
              <a:gd name="connsiteY21-44" fmla="*/ 3045584 h 5045835"/>
              <a:gd name="connsiteX22-45" fmla="*/ 2723311 w 3636899"/>
              <a:gd name="connsiteY22-46" fmla="*/ 2356527 h 5045835"/>
              <a:gd name="connsiteX23-47" fmla="*/ 3452770 w 3636899"/>
              <a:gd name="connsiteY23-48" fmla="*/ 1613684 h 5045835"/>
              <a:gd name="connsiteX24-49" fmla="*/ 3116268 w 3636899"/>
              <a:gd name="connsiteY24-50" fmla="*/ 3682786 h 5045835"/>
              <a:gd name="connsiteX25-51" fmla="*/ 2391040 w 3636899"/>
              <a:gd name="connsiteY25-52" fmla="*/ 4133582 h 5045835"/>
              <a:gd name="connsiteX26-53" fmla="*/ 1530362 w 3636899"/>
              <a:gd name="connsiteY26-54" fmla="*/ 5045835 h 5045835"/>
              <a:gd name="connsiteX27-55" fmla="*/ 540444 w 3636899"/>
              <a:gd name="connsiteY27-56" fmla="*/ 3702221 h 5045835"/>
              <a:gd name="connsiteX28-57" fmla="*/ 392931 w 3636899"/>
              <a:gd name="connsiteY28-58" fmla="*/ 2223883 h 5045835"/>
              <a:gd name="connsiteX29-59" fmla="*/ 260544 w 3636899"/>
              <a:gd name="connsiteY29-60" fmla="*/ 3343320 h 5045835"/>
              <a:gd name="connsiteX30-61" fmla="*/ 520696 w 3636899"/>
              <a:gd name="connsiteY30-62" fmla="*/ 1133979 h 5045835"/>
              <a:gd name="connsiteX31-63" fmla="*/ 625866 w 3636899"/>
              <a:gd name="connsiteY31-64" fmla="*/ 1037168 h 5045835"/>
              <a:gd name="connsiteX32-65" fmla="*/ 1094355 w 3636899"/>
              <a:gd name="connsiteY32-66" fmla="*/ 198263 h 5045835"/>
              <a:gd name="connsiteX0-67" fmla="*/ 1039044 w 3636899"/>
              <a:gd name="connsiteY0-68" fmla="*/ 4050240 h 5045835"/>
              <a:gd name="connsiteX1-69" fmla="*/ 1660895 w 3636899"/>
              <a:gd name="connsiteY1-70" fmla="*/ 4809930 h 5045835"/>
              <a:gd name="connsiteX2-71" fmla="*/ 2234521 w 3636899"/>
              <a:gd name="connsiteY2-72" fmla="*/ 4177436 h 5045835"/>
              <a:gd name="connsiteX3-73" fmla="*/ 1039044 w 3636899"/>
              <a:gd name="connsiteY3-74" fmla="*/ 4050240 h 5045835"/>
              <a:gd name="connsiteX4-75" fmla="*/ 1169589 w 3636899"/>
              <a:gd name="connsiteY4-76" fmla="*/ 1771180 h 5045835"/>
              <a:gd name="connsiteX5-77" fmla="*/ 1025680 w 3636899"/>
              <a:gd name="connsiteY5-78" fmla="*/ 2853062 h 5045835"/>
              <a:gd name="connsiteX6-79" fmla="*/ 2248675 w 3636899"/>
              <a:gd name="connsiteY6-80" fmla="*/ 1607627 h 5045835"/>
              <a:gd name="connsiteX7-81" fmla="*/ 1169589 w 3636899"/>
              <a:gd name="connsiteY7-82" fmla="*/ 1771180 h 5045835"/>
              <a:gd name="connsiteX8-83" fmla="*/ 1324953 w 3636899"/>
              <a:gd name="connsiteY8-84" fmla="*/ 341157 h 5045835"/>
              <a:gd name="connsiteX9-85" fmla="*/ 1098518 w 3636899"/>
              <a:gd name="connsiteY9-86" fmla="*/ 738579 h 5045835"/>
              <a:gd name="connsiteX10-87" fmla="*/ 2154566 w 3636899"/>
              <a:gd name="connsiteY10-88" fmla="*/ 620863 h 5045835"/>
              <a:gd name="connsiteX11-89" fmla="*/ 1651686 w 3636899"/>
              <a:gd name="connsiteY11-90" fmla="*/ 157712 h 5045835"/>
              <a:gd name="connsiteX12-91" fmla="*/ 1324953 w 3636899"/>
              <a:gd name="connsiteY12-92" fmla="*/ 341157 h 5045835"/>
              <a:gd name="connsiteX13-93" fmla="*/ 1094355 w 3636899"/>
              <a:gd name="connsiteY13-94" fmla="*/ 198263 h 5045835"/>
              <a:gd name="connsiteX14-95" fmla="*/ 1530362 w 3636899"/>
              <a:gd name="connsiteY14-96" fmla="*/ 0 h 5045835"/>
              <a:gd name="connsiteX15-97" fmla="*/ 2278023 w 3636899"/>
              <a:gd name="connsiteY15-98" fmla="*/ 649820 h 5045835"/>
              <a:gd name="connsiteX16-99" fmla="*/ 3092886 w 3636899"/>
              <a:gd name="connsiteY16-100" fmla="*/ 1110596 h 5045835"/>
              <a:gd name="connsiteX17-101" fmla="*/ 3213063 w 3636899"/>
              <a:gd name="connsiteY17-102" fmla="*/ 1241150 h 5045835"/>
              <a:gd name="connsiteX18-103" fmla="*/ 2755366 w 3636899"/>
              <a:gd name="connsiteY18-104" fmla="*/ 1707246 h 5045835"/>
              <a:gd name="connsiteX19-105" fmla="*/ 2755882 w 3636899"/>
              <a:gd name="connsiteY19-106" fmla="*/ 1707753 h 5045835"/>
              <a:gd name="connsiteX20-107" fmla="*/ 1320619 w 3636899"/>
              <a:gd name="connsiteY20-108" fmla="*/ 3169350 h 5045835"/>
              <a:gd name="connsiteX21-109" fmla="*/ 2467375 w 3636899"/>
              <a:gd name="connsiteY21-110" fmla="*/ 3045584 h 5045835"/>
              <a:gd name="connsiteX22-111" fmla="*/ 2723311 w 3636899"/>
              <a:gd name="connsiteY22-112" fmla="*/ 2356527 h 5045835"/>
              <a:gd name="connsiteX23-113" fmla="*/ 3452770 w 3636899"/>
              <a:gd name="connsiteY23-114" fmla="*/ 1613684 h 5045835"/>
              <a:gd name="connsiteX24-115" fmla="*/ 3116268 w 3636899"/>
              <a:gd name="connsiteY24-116" fmla="*/ 3682786 h 5045835"/>
              <a:gd name="connsiteX25-117" fmla="*/ 2391040 w 3636899"/>
              <a:gd name="connsiteY25-118" fmla="*/ 4133582 h 5045835"/>
              <a:gd name="connsiteX26-119" fmla="*/ 1530362 w 3636899"/>
              <a:gd name="connsiteY26-120" fmla="*/ 5045835 h 5045835"/>
              <a:gd name="connsiteX27-121" fmla="*/ 540444 w 3636899"/>
              <a:gd name="connsiteY27-122" fmla="*/ 3702221 h 5045835"/>
              <a:gd name="connsiteX28-123" fmla="*/ 392931 w 3636899"/>
              <a:gd name="connsiteY28-124" fmla="*/ 2223883 h 5045835"/>
              <a:gd name="connsiteX29-125" fmla="*/ 260544 w 3636899"/>
              <a:gd name="connsiteY29-126" fmla="*/ 3343320 h 5045835"/>
              <a:gd name="connsiteX30-127" fmla="*/ 520696 w 3636899"/>
              <a:gd name="connsiteY30-128" fmla="*/ 1133979 h 5045835"/>
              <a:gd name="connsiteX31-129" fmla="*/ 625866 w 3636899"/>
              <a:gd name="connsiteY31-130" fmla="*/ 1037168 h 5045835"/>
              <a:gd name="connsiteX32-131" fmla="*/ 1094355 w 3636899"/>
              <a:gd name="connsiteY32-132" fmla="*/ 198263 h 5045835"/>
              <a:gd name="connsiteX0-133" fmla="*/ 1039044 w 3636899"/>
              <a:gd name="connsiteY0-134" fmla="*/ 4050240 h 5045835"/>
              <a:gd name="connsiteX1-135" fmla="*/ 1660895 w 3636899"/>
              <a:gd name="connsiteY1-136" fmla="*/ 4809930 h 5045835"/>
              <a:gd name="connsiteX2-137" fmla="*/ 2234521 w 3636899"/>
              <a:gd name="connsiteY2-138" fmla="*/ 4177436 h 5045835"/>
              <a:gd name="connsiteX3-139" fmla="*/ 1039044 w 3636899"/>
              <a:gd name="connsiteY3-140" fmla="*/ 4050240 h 5045835"/>
              <a:gd name="connsiteX4-141" fmla="*/ 1169589 w 3636899"/>
              <a:gd name="connsiteY4-142" fmla="*/ 1771180 h 5045835"/>
              <a:gd name="connsiteX5-143" fmla="*/ 1025680 w 3636899"/>
              <a:gd name="connsiteY5-144" fmla="*/ 2853062 h 5045835"/>
              <a:gd name="connsiteX6-145" fmla="*/ 2248675 w 3636899"/>
              <a:gd name="connsiteY6-146" fmla="*/ 1607627 h 5045835"/>
              <a:gd name="connsiteX7-147" fmla="*/ 1169589 w 3636899"/>
              <a:gd name="connsiteY7-148" fmla="*/ 1771180 h 5045835"/>
              <a:gd name="connsiteX8-149" fmla="*/ 1324953 w 3636899"/>
              <a:gd name="connsiteY8-150" fmla="*/ 341157 h 5045835"/>
              <a:gd name="connsiteX9-151" fmla="*/ 1098518 w 3636899"/>
              <a:gd name="connsiteY9-152" fmla="*/ 738579 h 5045835"/>
              <a:gd name="connsiteX10-153" fmla="*/ 2154566 w 3636899"/>
              <a:gd name="connsiteY10-154" fmla="*/ 620863 h 5045835"/>
              <a:gd name="connsiteX11-155" fmla="*/ 1651686 w 3636899"/>
              <a:gd name="connsiteY11-156" fmla="*/ 157712 h 5045835"/>
              <a:gd name="connsiteX12-157" fmla="*/ 1324953 w 3636899"/>
              <a:gd name="connsiteY12-158" fmla="*/ 341157 h 5045835"/>
              <a:gd name="connsiteX13-159" fmla="*/ 1094355 w 3636899"/>
              <a:gd name="connsiteY13-160" fmla="*/ 198263 h 5045835"/>
              <a:gd name="connsiteX14-161" fmla="*/ 1530362 w 3636899"/>
              <a:gd name="connsiteY14-162" fmla="*/ 0 h 5045835"/>
              <a:gd name="connsiteX15-163" fmla="*/ 2278023 w 3636899"/>
              <a:gd name="connsiteY15-164" fmla="*/ 649820 h 5045835"/>
              <a:gd name="connsiteX16-165" fmla="*/ 3092886 w 3636899"/>
              <a:gd name="connsiteY16-166" fmla="*/ 1110596 h 5045835"/>
              <a:gd name="connsiteX17-167" fmla="*/ 3213063 w 3636899"/>
              <a:gd name="connsiteY17-168" fmla="*/ 1241150 h 5045835"/>
              <a:gd name="connsiteX18-169" fmla="*/ 2755366 w 3636899"/>
              <a:gd name="connsiteY18-170" fmla="*/ 1707246 h 5045835"/>
              <a:gd name="connsiteX19-171" fmla="*/ 2755882 w 3636899"/>
              <a:gd name="connsiteY19-172" fmla="*/ 1707753 h 5045835"/>
              <a:gd name="connsiteX20-173" fmla="*/ 1320619 w 3636899"/>
              <a:gd name="connsiteY20-174" fmla="*/ 3169350 h 5045835"/>
              <a:gd name="connsiteX21-175" fmla="*/ 2467375 w 3636899"/>
              <a:gd name="connsiteY21-176" fmla="*/ 3045584 h 5045835"/>
              <a:gd name="connsiteX22-177" fmla="*/ 2723311 w 3636899"/>
              <a:gd name="connsiteY22-178" fmla="*/ 2356527 h 5045835"/>
              <a:gd name="connsiteX23-179" fmla="*/ 3452770 w 3636899"/>
              <a:gd name="connsiteY23-180" fmla="*/ 1613684 h 5045835"/>
              <a:gd name="connsiteX24-181" fmla="*/ 3116268 w 3636899"/>
              <a:gd name="connsiteY24-182" fmla="*/ 3682786 h 5045835"/>
              <a:gd name="connsiteX25-183" fmla="*/ 2391040 w 3636899"/>
              <a:gd name="connsiteY25-184" fmla="*/ 4133582 h 5045835"/>
              <a:gd name="connsiteX26-185" fmla="*/ 1530362 w 3636899"/>
              <a:gd name="connsiteY26-186" fmla="*/ 5045835 h 5045835"/>
              <a:gd name="connsiteX27-187" fmla="*/ 540444 w 3636899"/>
              <a:gd name="connsiteY27-188" fmla="*/ 3702221 h 5045835"/>
              <a:gd name="connsiteX28-189" fmla="*/ 392931 w 3636899"/>
              <a:gd name="connsiteY28-190" fmla="*/ 2223883 h 5045835"/>
              <a:gd name="connsiteX29-191" fmla="*/ 260544 w 3636899"/>
              <a:gd name="connsiteY29-192" fmla="*/ 3343320 h 5045835"/>
              <a:gd name="connsiteX30-193" fmla="*/ 520696 w 3636899"/>
              <a:gd name="connsiteY30-194" fmla="*/ 1133979 h 5045835"/>
              <a:gd name="connsiteX31-195" fmla="*/ 625866 w 3636899"/>
              <a:gd name="connsiteY31-196" fmla="*/ 1037168 h 5045835"/>
              <a:gd name="connsiteX32-197" fmla="*/ 1094355 w 3636899"/>
              <a:gd name="connsiteY32-198" fmla="*/ 198263 h 5045835"/>
              <a:gd name="connsiteX0-199" fmla="*/ 1039044 w 3636899"/>
              <a:gd name="connsiteY0-200" fmla="*/ 4050240 h 5045835"/>
              <a:gd name="connsiteX1-201" fmla="*/ 1660895 w 3636899"/>
              <a:gd name="connsiteY1-202" fmla="*/ 4809930 h 5045835"/>
              <a:gd name="connsiteX2-203" fmla="*/ 2234521 w 3636899"/>
              <a:gd name="connsiteY2-204" fmla="*/ 4177436 h 5045835"/>
              <a:gd name="connsiteX3-205" fmla="*/ 1039044 w 3636899"/>
              <a:gd name="connsiteY3-206" fmla="*/ 4050240 h 5045835"/>
              <a:gd name="connsiteX4-207" fmla="*/ 1169589 w 3636899"/>
              <a:gd name="connsiteY4-208" fmla="*/ 1771180 h 5045835"/>
              <a:gd name="connsiteX5-209" fmla="*/ 1025680 w 3636899"/>
              <a:gd name="connsiteY5-210" fmla="*/ 2853062 h 5045835"/>
              <a:gd name="connsiteX6-211" fmla="*/ 2248675 w 3636899"/>
              <a:gd name="connsiteY6-212" fmla="*/ 1607627 h 5045835"/>
              <a:gd name="connsiteX7-213" fmla="*/ 1169589 w 3636899"/>
              <a:gd name="connsiteY7-214" fmla="*/ 1771180 h 5045835"/>
              <a:gd name="connsiteX8-215" fmla="*/ 1324953 w 3636899"/>
              <a:gd name="connsiteY8-216" fmla="*/ 341157 h 5045835"/>
              <a:gd name="connsiteX9-217" fmla="*/ 1098518 w 3636899"/>
              <a:gd name="connsiteY9-218" fmla="*/ 738579 h 5045835"/>
              <a:gd name="connsiteX10-219" fmla="*/ 2154566 w 3636899"/>
              <a:gd name="connsiteY10-220" fmla="*/ 620863 h 5045835"/>
              <a:gd name="connsiteX11-221" fmla="*/ 1651686 w 3636899"/>
              <a:gd name="connsiteY11-222" fmla="*/ 157712 h 5045835"/>
              <a:gd name="connsiteX12-223" fmla="*/ 1324953 w 3636899"/>
              <a:gd name="connsiteY12-224" fmla="*/ 341157 h 5045835"/>
              <a:gd name="connsiteX13-225" fmla="*/ 1094355 w 3636899"/>
              <a:gd name="connsiteY13-226" fmla="*/ 198263 h 5045835"/>
              <a:gd name="connsiteX14-227" fmla="*/ 1530362 w 3636899"/>
              <a:gd name="connsiteY14-228" fmla="*/ 0 h 5045835"/>
              <a:gd name="connsiteX15-229" fmla="*/ 2278023 w 3636899"/>
              <a:gd name="connsiteY15-230" fmla="*/ 649820 h 5045835"/>
              <a:gd name="connsiteX16-231" fmla="*/ 3092886 w 3636899"/>
              <a:gd name="connsiteY16-232" fmla="*/ 1110596 h 5045835"/>
              <a:gd name="connsiteX17-233" fmla="*/ 3213063 w 3636899"/>
              <a:gd name="connsiteY17-234" fmla="*/ 1241150 h 5045835"/>
              <a:gd name="connsiteX18-235" fmla="*/ 2755366 w 3636899"/>
              <a:gd name="connsiteY18-236" fmla="*/ 1707246 h 5045835"/>
              <a:gd name="connsiteX19-237" fmla="*/ 2755882 w 3636899"/>
              <a:gd name="connsiteY19-238" fmla="*/ 1707753 h 5045835"/>
              <a:gd name="connsiteX20-239" fmla="*/ 1320619 w 3636899"/>
              <a:gd name="connsiteY20-240" fmla="*/ 3169350 h 5045835"/>
              <a:gd name="connsiteX21-241" fmla="*/ 2467375 w 3636899"/>
              <a:gd name="connsiteY21-242" fmla="*/ 3045584 h 5045835"/>
              <a:gd name="connsiteX22-243" fmla="*/ 2723311 w 3636899"/>
              <a:gd name="connsiteY22-244" fmla="*/ 2356527 h 5045835"/>
              <a:gd name="connsiteX23-245" fmla="*/ 3452770 w 3636899"/>
              <a:gd name="connsiteY23-246" fmla="*/ 1613684 h 5045835"/>
              <a:gd name="connsiteX24-247" fmla="*/ 3116268 w 3636899"/>
              <a:gd name="connsiteY24-248" fmla="*/ 3682786 h 5045835"/>
              <a:gd name="connsiteX25-249" fmla="*/ 2391040 w 3636899"/>
              <a:gd name="connsiteY25-250" fmla="*/ 4133582 h 5045835"/>
              <a:gd name="connsiteX26-251" fmla="*/ 1530362 w 3636899"/>
              <a:gd name="connsiteY26-252" fmla="*/ 5045835 h 5045835"/>
              <a:gd name="connsiteX27-253" fmla="*/ 540444 w 3636899"/>
              <a:gd name="connsiteY27-254" fmla="*/ 3702221 h 5045835"/>
              <a:gd name="connsiteX28-255" fmla="*/ 392931 w 3636899"/>
              <a:gd name="connsiteY28-256" fmla="*/ 2223883 h 5045835"/>
              <a:gd name="connsiteX29-257" fmla="*/ 260544 w 3636899"/>
              <a:gd name="connsiteY29-258" fmla="*/ 3343320 h 5045835"/>
              <a:gd name="connsiteX30-259" fmla="*/ 520696 w 3636899"/>
              <a:gd name="connsiteY30-260" fmla="*/ 1133979 h 5045835"/>
              <a:gd name="connsiteX31-261" fmla="*/ 625866 w 3636899"/>
              <a:gd name="connsiteY31-262" fmla="*/ 1037168 h 5045835"/>
              <a:gd name="connsiteX32-263" fmla="*/ 1094355 w 3636899"/>
              <a:gd name="connsiteY32-264" fmla="*/ 198263 h 5045835"/>
              <a:gd name="connsiteX0-265" fmla="*/ 1039044 w 3636899"/>
              <a:gd name="connsiteY0-266" fmla="*/ 4050240 h 5045835"/>
              <a:gd name="connsiteX1-267" fmla="*/ 1660895 w 3636899"/>
              <a:gd name="connsiteY1-268" fmla="*/ 4809930 h 5045835"/>
              <a:gd name="connsiteX2-269" fmla="*/ 2234521 w 3636899"/>
              <a:gd name="connsiteY2-270" fmla="*/ 4177436 h 5045835"/>
              <a:gd name="connsiteX3-271" fmla="*/ 1039044 w 3636899"/>
              <a:gd name="connsiteY3-272" fmla="*/ 4050240 h 5045835"/>
              <a:gd name="connsiteX4-273" fmla="*/ 1169589 w 3636899"/>
              <a:gd name="connsiteY4-274" fmla="*/ 1771180 h 5045835"/>
              <a:gd name="connsiteX5-275" fmla="*/ 1025680 w 3636899"/>
              <a:gd name="connsiteY5-276" fmla="*/ 2853062 h 5045835"/>
              <a:gd name="connsiteX6-277" fmla="*/ 2248675 w 3636899"/>
              <a:gd name="connsiteY6-278" fmla="*/ 1607627 h 5045835"/>
              <a:gd name="connsiteX7-279" fmla="*/ 1169589 w 3636899"/>
              <a:gd name="connsiteY7-280" fmla="*/ 1771180 h 5045835"/>
              <a:gd name="connsiteX8-281" fmla="*/ 1324953 w 3636899"/>
              <a:gd name="connsiteY8-282" fmla="*/ 341157 h 5045835"/>
              <a:gd name="connsiteX9-283" fmla="*/ 1098518 w 3636899"/>
              <a:gd name="connsiteY9-284" fmla="*/ 738579 h 5045835"/>
              <a:gd name="connsiteX10-285" fmla="*/ 2154566 w 3636899"/>
              <a:gd name="connsiteY10-286" fmla="*/ 620863 h 5045835"/>
              <a:gd name="connsiteX11-287" fmla="*/ 1651686 w 3636899"/>
              <a:gd name="connsiteY11-288" fmla="*/ 157712 h 5045835"/>
              <a:gd name="connsiteX12-289" fmla="*/ 1324953 w 3636899"/>
              <a:gd name="connsiteY12-290" fmla="*/ 341157 h 5045835"/>
              <a:gd name="connsiteX13-291" fmla="*/ 1094355 w 3636899"/>
              <a:gd name="connsiteY13-292" fmla="*/ 198263 h 5045835"/>
              <a:gd name="connsiteX14-293" fmla="*/ 1530362 w 3636899"/>
              <a:gd name="connsiteY14-294" fmla="*/ 0 h 5045835"/>
              <a:gd name="connsiteX15-295" fmla="*/ 2278023 w 3636899"/>
              <a:gd name="connsiteY15-296" fmla="*/ 649820 h 5045835"/>
              <a:gd name="connsiteX16-297" fmla="*/ 3092886 w 3636899"/>
              <a:gd name="connsiteY16-298" fmla="*/ 1110596 h 5045835"/>
              <a:gd name="connsiteX17-299" fmla="*/ 3213063 w 3636899"/>
              <a:gd name="connsiteY17-300" fmla="*/ 1241150 h 5045835"/>
              <a:gd name="connsiteX18-301" fmla="*/ 2755366 w 3636899"/>
              <a:gd name="connsiteY18-302" fmla="*/ 1707246 h 5045835"/>
              <a:gd name="connsiteX19-303" fmla="*/ 2755882 w 3636899"/>
              <a:gd name="connsiteY19-304" fmla="*/ 1707753 h 5045835"/>
              <a:gd name="connsiteX20-305" fmla="*/ 1320619 w 3636899"/>
              <a:gd name="connsiteY20-306" fmla="*/ 3169350 h 5045835"/>
              <a:gd name="connsiteX21-307" fmla="*/ 2467375 w 3636899"/>
              <a:gd name="connsiteY21-308" fmla="*/ 3045584 h 5045835"/>
              <a:gd name="connsiteX22-309" fmla="*/ 2723311 w 3636899"/>
              <a:gd name="connsiteY22-310" fmla="*/ 2356527 h 5045835"/>
              <a:gd name="connsiteX23-311" fmla="*/ 3452770 w 3636899"/>
              <a:gd name="connsiteY23-312" fmla="*/ 1613684 h 5045835"/>
              <a:gd name="connsiteX24-313" fmla="*/ 3116268 w 3636899"/>
              <a:gd name="connsiteY24-314" fmla="*/ 3682786 h 5045835"/>
              <a:gd name="connsiteX25-315" fmla="*/ 2391040 w 3636899"/>
              <a:gd name="connsiteY25-316" fmla="*/ 4133582 h 5045835"/>
              <a:gd name="connsiteX26-317" fmla="*/ 1530362 w 3636899"/>
              <a:gd name="connsiteY26-318" fmla="*/ 5045835 h 5045835"/>
              <a:gd name="connsiteX27-319" fmla="*/ 540444 w 3636899"/>
              <a:gd name="connsiteY27-320" fmla="*/ 3702221 h 5045835"/>
              <a:gd name="connsiteX28-321" fmla="*/ 392931 w 3636899"/>
              <a:gd name="connsiteY28-322" fmla="*/ 2223883 h 5045835"/>
              <a:gd name="connsiteX29-323" fmla="*/ 260544 w 3636899"/>
              <a:gd name="connsiteY29-324" fmla="*/ 3343320 h 5045835"/>
              <a:gd name="connsiteX30-325" fmla="*/ 520696 w 3636899"/>
              <a:gd name="connsiteY30-326" fmla="*/ 1133979 h 5045835"/>
              <a:gd name="connsiteX31-327" fmla="*/ 625866 w 3636899"/>
              <a:gd name="connsiteY31-328" fmla="*/ 1037168 h 5045835"/>
              <a:gd name="connsiteX32-329" fmla="*/ 1094355 w 3636899"/>
              <a:gd name="connsiteY32-330" fmla="*/ 198263 h 5045835"/>
              <a:gd name="connsiteX0-331" fmla="*/ 1029092 w 3626947"/>
              <a:gd name="connsiteY0-332" fmla="*/ 4050240 h 5045835"/>
              <a:gd name="connsiteX1-333" fmla="*/ 1650943 w 3626947"/>
              <a:gd name="connsiteY1-334" fmla="*/ 4809930 h 5045835"/>
              <a:gd name="connsiteX2-335" fmla="*/ 2224569 w 3626947"/>
              <a:gd name="connsiteY2-336" fmla="*/ 4177436 h 5045835"/>
              <a:gd name="connsiteX3-337" fmla="*/ 1029092 w 3626947"/>
              <a:gd name="connsiteY3-338" fmla="*/ 4050240 h 5045835"/>
              <a:gd name="connsiteX4-339" fmla="*/ 1159637 w 3626947"/>
              <a:gd name="connsiteY4-340" fmla="*/ 1771180 h 5045835"/>
              <a:gd name="connsiteX5-341" fmla="*/ 1015728 w 3626947"/>
              <a:gd name="connsiteY5-342" fmla="*/ 2853062 h 5045835"/>
              <a:gd name="connsiteX6-343" fmla="*/ 2238723 w 3626947"/>
              <a:gd name="connsiteY6-344" fmla="*/ 1607627 h 5045835"/>
              <a:gd name="connsiteX7-345" fmla="*/ 1159637 w 3626947"/>
              <a:gd name="connsiteY7-346" fmla="*/ 1771180 h 5045835"/>
              <a:gd name="connsiteX8-347" fmla="*/ 1315001 w 3626947"/>
              <a:gd name="connsiteY8-348" fmla="*/ 341157 h 5045835"/>
              <a:gd name="connsiteX9-349" fmla="*/ 1088566 w 3626947"/>
              <a:gd name="connsiteY9-350" fmla="*/ 738579 h 5045835"/>
              <a:gd name="connsiteX10-351" fmla="*/ 2144614 w 3626947"/>
              <a:gd name="connsiteY10-352" fmla="*/ 620863 h 5045835"/>
              <a:gd name="connsiteX11-353" fmla="*/ 1641734 w 3626947"/>
              <a:gd name="connsiteY11-354" fmla="*/ 157712 h 5045835"/>
              <a:gd name="connsiteX12-355" fmla="*/ 1315001 w 3626947"/>
              <a:gd name="connsiteY12-356" fmla="*/ 341157 h 5045835"/>
              <a:gd name="connsiteX13-357" fmla="*/ 1084403 w 3626947"/>
              <a:gd name="connsiteY13-358" fmla="*/ 198263 h 5045835"/>
              <a:gd name="connsiteX14-359" fmla="*/ 1520410 w 3626947"/>
              <a:gd name="connsiteY14-360" fmla="*/ 0 h 5045835"/>
              <a:gd name="connsiteX15-361" fmla="*/ 2268071 w 3626947"/>
              <a:gd name="connsiteY15-362" fmla="*/ 649820 h 5045835"/>
              <a:gd name="connsiteX16-363" fmla="*/ 3082934 w 3626947"/>
              <a:gd name="connsiteY16-364" fmla="*/ 1110596 h 5045835"/>
              <a:gd name="connsiteX17-365" fmla="*/ 3203111 w 3626947"/>
              <a:gd name="connsiteY17-366" fmla="*/ 1241150 h 5045835"/>
              <a:gd name="connsiteX18-367" fmla="*/ 2745414 w 3626947"/>
              <a:gd name="connsiteY18-368" fmla="*/ 1707246 h 5045835"/>
              <a:gd name="connsiteX19-369" fmla="*/ 2745930 w 3626947"/>
              <a:gd name="connsiteY19-370" fmla="*/ 1707753 h 5045835"/>
              <a:gd name="connsiteX20-371" fmla="*/ 1310667 w 3626947"/>
              <a:gd name="connsiteY20-372" fmla="*/ 3169350 h 5045835"/>
              <a:gd name="connsiteX21-373" fmla="*/ 2457423 w 3626947"/>
              <a:gd name="connsiteY21-374" fmla="*/ 3045584 h 5045835"/>
              <a:gd name="connsiteX22-375" fmla="*/ 2713359 w 3626947"/>
              <a:gd name="connsiteY22-376" fmla="*/ 2356527 h 5045835"/>
              <a:gd name="connsiteX23-377" fmla="*/ 3442818 w 3626947"/>
              <a:gd name="connsiteY23-378" fmla="*/ 1613684 h 5045835"/>
              <a:gd name="connsiteX24-379" fmla="*/ 3106316 w 3626947"/>
              <a:gd name="connsiteY24-380" fmla="*/ 3682786 h 5045835"/>
              <a:gd name="connsiteX25-381" fmla="*/ 2381088 w 3626947"/>
              <a:gd name="connsiteY25-382" fmla="*/ 4133582 h 5045835"/>
              <a:gd name="connsiteX26-383" fmla="*/ 1520410 w 3626947"/>
              <a:gd name="connsiteY26-384" fmla="*/ 5045835 h 5045835"/>
              <a:gd name="connsiteX27-385" fmla="*/ 530492 w 3626947"/>
              <a:gd name="connsiteY27-386" fmla="*/ 3702221 h 5045835"/>
              <a:gd name="connsiteX28-387" fmla="*/ 382979 w 3626947"/>
              <a:gd name="connsiteY28-388" fmla="*/ 2223883 h 5045835"/>
              <a:gd name="connsiteX29-389" fmla="*/ 266609 w 3626947"/>
              <a:gd name="connsiteY29-390" fmla="*/ 3327009 h 5045835"/>
              <a:gd name="connsiteX30-391" fmla="*/ 510744 w 3626947"/>
              <a:gd name="connsiteY30-392" fmla="*/ 1133979 h 5045835"/>
              <a:gd name="connsiteX31-393" fmla="*/ 615914 w 3626947"/>
              <a:gd name="connsiteY31-394" fmla="*/ 1037168 h 5045835"/>
              <a:gd name="connsiteX32-395" fmla="*/ 1084403 w 3626947"/>
              <a:gd name="connsiteY32-396" fmla="*/ 198263 h 5045835"/>
              <a:gd name="connsiteX0-397" fmla="*/ 1029092 w 3626947"/>
              <a:gd name="connsiteY0-398" fmla="*/ 4050240 h 5045835"/>
              <a:gd name="connsiteX1-399" fmla="*/ 1650943 w 3626947"/>
              <a:gd name="connsiteY1-400" fmla="*/ 4809930 h 5045835"/>
              <a:gd name="connsiteX2-401" fmla="*/ 2224569 w 3626947"/>
              <a:gd name="connsiteY2-402" fmla="*/ 4177436 h 5045835"/>
              <a:gd name="connsiteX3-403" fmla="*/ 1029092 w 3626947"/>
              <a:gd name="connsiteY3-404" fmla="*/ 4050240 h 5045835"/>
              <a:gd name="connsiteX4-405" fmla="*/ 1159637 w 3626947"/>
              <a:gd name="connsiteY4-406" fmla="*/ 1771180 h 5045835"/>
              <a:gd name="connsiteX5-407" fmla="*/ 1015728 w 3626947"/>
              <a:gd name="connsiteY5-408" fmla="*/ 2853062 h 5045835"/>
              <a:gd name="connsiteX6-409" fmla="*/ 2238723 w 3626947"/>
              <a:gd name="connsiteY6-410" fmla="*/ 1607627 h 5045835"/>
              <a:gd name="connsiteX7-411" fmla="*/ 1159637 w 3626947"/>
              <a:gd name="connsiteY7-412" fmla="*/ 1771180 h 5045835"/>
              <a:gd name="connsiteX8-413" fmla="*/ 1315001 w 3626947"/>
              <a:gd name="connsiteY8-414" fmla="*/ 341157 h 5045835"/>
              <a:gd name="connsiteX9-415" fmla="*/ 1088566 w 3626947"/>
              <a:gd name="connsiteY9-416" fmla="*/ 738579 h 5045835"/>
              <a:gd name="connsiteX10-417" fmla="*/ 2144614 w 3626947"/>
              <a:gd name="connsiteY10-418" fmla="*/ 620863 h 5045835"/>
              <a:gd name="connsiteX11-419" fmla="*/ 1641734 w 3626947"/>
              <a:gd name="connsiteY11-420" fmla="*/ 157712 h 5045835"/>
              <a:gd name="connsiteX12-421" fmla="*/ 1315001 w 3626947"/>
              <a:gd name="connsiteY12-422" fmla="*/ 341157 h 5045835"/>
              <a:gd name="connsiteX13-423" fmla="*/ 1084403 w 3626947"/>
              <a:gd name="connsiteY13-424" fmla="*/ 198263 h 5045835"/>
              <a:gd name="connsiteX14-425" fmla="*/ 1520410 w 3626947"/>
              <a:gd name="connsiteY14-426" fmla="*/ 0 h 5045835"/>
              <a:gd name="connsiteX15-427" fmla="*/ 2268071 w 3626947"/>
              <a:gd name="connsiteY15-428" fmla="*/ 649820 h 5045835"/>
              <a:gd name="connsiteX16-429" fmla="*/ 3082934 w 3626947"/>
              <a:gd name="connsiteY16-430" fmla="*/ 1110596 h 5045835"/>
              <a:gd name="connsiteX17-431" fmla="*/ 3203111 w 3626947"/>
              <a:gd name="connsiteY17-432" fmla="*/ 1241150 h 5045835"/>
              <a:gd name="connsiteX18-433" fmla="*/ 2745414 w 3626947"/>
              <a:gd name="connsiteY18-434" fmla="*/ 1707246 h 5045835"/>
              <a:gd name="connsiteX19-435" fmla="*/ 2745930 w 3626947"/>
              <a:gd name="connsiteY19-436" fmla="*/ 1707753 h 5045835"/>
              <a:gd name="connsiteX20-437" fmla="*/ 1310667 w 3626947"/>
              <a:gd name="connsiteY20-438" fmla="*/ 3169350 h 5045835"/>
              <a:gd name="connsiteX21-439" fmla="*/ 2457423 w 3626947"/>
              <a:gd name="connsiteY21-440" fmla="*/ 3045584 h 5045835"/>
              <a:gd name="connsiteX22-441" fmla="*/ 2713359 w 3626947"/>
              <a:gd name="connsiteY22-442" fmla="*/ 2356527 h 5045835"/>
              <a:gd name="connsiteX23-443" fmla="*/ 3442818 w 3626947"/>
              <a:gd name="connsiteY23-444" fmla="*/ 1613684 h 5045835"/>
              <a:gd name="connsiteX24-445" fmla="*/ 3106316 w 3626947"/>
              <a:gd name="connsiteY24-446" fmla="*/ 3682786 h 5045835"/>
              <a:gd name="connsiteX25-447" fmla="*/ 2381088 w 3626947"/>
              <a:gd name="connsiteY25-448" fmla="*/ 4133582 h 5045835"/>
              <a:gd name="connsiteX26-449" fmla="*/ 1520410 w 3626947"/>
              <a:gd name="connsiteY26-450" fmla="*/ 5045835 h 5045835"/>
              <a:gd name="connsiteX27-451" fmla="*/ 530492 w 3626947"/>
              <a:gd name="connsiteY27-452" fmla="*/ 3702221 h 5045835"/>
              <a:gd name="connsiteX28-453" fmla="*/ 382979 w 3626947"/>
              <a:gd name="connsiteY28-454" fmla="*/ 2223883 h 5045835"/>
              <a:gd name="connsiteX29-455" fmla="*/ 266609 w 3626947"/>
              <a:gd name="connsiteY29-456" fmla="*/ 3327009 h 5045835"/>
              <a:gd name="connsiteX30-457" fmla="*/ 510744 w 3626947"/>
              <a:gd name="connsiteY30-458" fmla="*/ 1133979 h 5045835"/>
              <a:gd name="connsiteX31-459" fmla="*/ 615914 w 3626947"/>
              <a:gd name="connsiteY31-460" fmla="*/ 1037168 h 5045835"/>
              <a:gd name="connsiteX32-461" fmla="*/ 1084403 w 3626947"/>
              <a:gd name="connsiteY32-462" fmla="*/ 198263 h 5045835"/>
              <a:gd name="connsiteX0-463" fmla="*/ 1029092 w 3626947"/>
              <a:gd name="connsiteY0-464" fmla="*/ 4050240 h 5045835"/>
              <a:gd name="connsiteX1-465" fmla="*/ 1650943 w 3626947"/>
              <a:gd name="connsiteY1-466" fmla="*/ 4809930 h 5045835"/>
              <a:gd name="connsiteX2-467" fmla="*/ 2224569 w 3626947"/>
              <a:gd name="connsiteY2-468" fmla="*/ 4177436 h 5045835"/>
              <a:gd name="connsiteX3-469" fmla="*/ 1029092 w 3626947"/>
              <a:gd name="connsiteY3-470" fmla="*/ 4050240 h 5045835"/>
              <a:gd name="connsiteX4-471" fmla="*/ 1159637 w 3626947"/>
              <a:gd name="connsiteY4-472" fmla="*/ 1771180 h 5045835"/>
              <a:gd name="connsiteX5-473" fmla="*/ 1015728 w 3626947"/>
              <a:gd name="connsiteY5-474" fmla="*/ 2853062 h 5045835"/>
              <a:gd name="connsiteX6-475" fmla="*/ 2238723 w 3626947"/>
              <a:gd name="connsiteY6-476" fmla="*/ 1607627 h 5045835"/>
              <a:gd name="connsiteX7-477" fmla="*/ 1159637 w 3626947"/>
              <a:gd name="connsiteY7-478" fmla="*/ 1771180 h 5045835"/>
              <a:gd name="connsiteX8-479" fmla="*/ 1315001 w 3626947"/>
              <a:gd name="connsiteY8-480" fmla="*/ 341157 h 5045835"/>
              <a:gd name="connsiteX9-481" fmla="*/ 1088566 w 3626947"/>
              <a:gd name="connsiteY9-482" fmla="*/ 738579 h 5045835"/>
              <a:gd name="connsiteX10-483" fmla="*/ 2144614 w 3626947"/>
              <a:gd name="connsiteY10-484" fmla="*/ 620863 h 5045835"/>
              <a:gd name="connsiteX11-485" fmla="*/ 1641734 w 3626947"/>
              <a:gd name="connsiteY11-486" fmla="*/ 157712 h 5045835"/>
              <a:gd name="connsiteX12-487" fmla="*/ 1315001 w 3626947"/>
              <a:gd name="connsiteY12-488" fmla="*/ 341157 h 5045835"/>
              <a:gd name="connsiteX13-489" fmla="*/ 1084403 w 3626947"/>
              <a:gd name="connsiteY13-490" fmla="*/ 198263 h 5045835"/>
              <a:gd name="connsiteX14-491" fmla="*/ 1520410 w 3626947"/>
              <a:gd name="connsiteY14-492" fmla="*/ 0 h 5045835"/>
              <a:gd name="connsiteX15-493" fmla="*/ 2268071 w 3626947"/>
              <a:gd name="connsiteY15-494" fmla="*/ 649820 h 5045835"/>
              <a:gd name="connsiteX16-495" fmla="*/ 3082934 w 3626947"/>
              <a:gd name="connsiteY16-496" fmla="*/ 1110596 h 5045835"/>
              <a:gd name="connsiteX17-497" fmla="*/ 3203111 w 3626947"/>
              <a:gd name="connsiteY17-498" fmla="*/ 1241150 h 5045835"/>
              <a:gd name="connsiteX18-499" fmla="*/ 2745414 w 3626947"/>
              <a:gd name="connsiteY18-500" fmla="*/ 1707246 h 5045835"/>
              <a:gd name="connsiteX19-501" fmla="*/ 2745930 w 3626947"/>
              <a:gd name="connsiteY19-502" fmla="*/ 1707753 h 5045835"/>
              <a:gd name="connsiteX20-503" fmla="*/ 1310667 w 3626947"/>
              <a:gd name="connsiteY20-504" fmla="*/ 3169350 h 5045835"/>
              <a:gd name="connsiteX21-505" fmla="*/ 2457423 w 3626947"/>
              <a:gd name="connsiteY21-506" fmla="*/ 3045584 h 5045835"/>
              <a:gd name="connsiteX22-507" fmla="*/ 2713359 w 3626947"/>
              <a:gd name="connsiteY22-508" fmla="*/ 2356527 h 5045835"/>
              <a:gd name="connsiteX23-509" fmla="*/ 3442818 w 3626947"/>
              <a:gd name="connsiteY23-510" fmla="*/ 1613684 h 5045835"/>
              <a:gd name="connsiteX24-511" fmla="*/ 3106316 w 3626947"/>
              <a:gd name="connsiteY24-512" fmla="*/ 3682786 h 5045835"/>
              <a:gd name="connsiteX25-513" fmla="*/ 2381088 w 3626947"/>
              <a:gd name="connsiteY25-514" fmla="*/ 4133582 h 5045835"/>
              <a:gd name="connsiteX26-515" fmla="*/ 1520410 w 3626947"/>
              <a:gd name="connsiteY26-516" fmla="*/ 5045835 h 5045835"/>
              <a:gd name="connsiteX27-517" fmla="*/ 530492 w 3626947"/>
              <a:gd name="connsiteY27-518" fmla="*/ 3702221 h 5045835"/>
              <a:gd name="connsiteX28-519" fmla="*/ 382979 w 3626947"/>
              <a:gd name="connsiteY28-520" fmla="*/ 2223883 h 5045835"/>
              <a:gd name="connsiteX29-521" fmla="*/ 266609 w 3626947"/>
              <a:gd name="connsiteY29-522" fmla="*/ 3327009 h 5045835"/>
              <a:gd name="connsiteX30-523" fmla="*/ 510744 w 3626947"/>
              <a:gd name="connsiteY30-524" fmla="*/ 1133979 h 5045835"/>
              <a:gd name="connsiteX31-525" fmla="*/ 615914 w 3626947"/>
              <a:gd name="connsiteY31-526" fmla="*/ 1037168 h 5045835"/>
              <a:gd name="connsiteX32-527" fmla="*/ 1084403 w 3626947"/>
              <a:gd name="connsiteY32-528" fmla="*/ 198263 h 5045835"/>
              <a:gd name="connsiteX0-529" fmla="*/ 1029092 w 3626947"/>
              <a:gd name="connsiteY0-530" fmla="*/ 4050240 h 5045835"/>
              <a:gd name="connsiteX1-531" fmla="*/ 1650943 w 3626947"/>
              <a:gd name="connsiteY1-532" fmla="*/ 4809930 h 5045835"/>
              <a:gd name="connsiteX2-533" fmla="*/ 2224569 w 3626947"/>
              <a:gd name="connsiteY2-534" fmla="*/ 4177436 h 5045835"/>
              <a:gd name="connsiteX3-535" fmla="*/ 1029092 w 3626947"/>
              <a:gd name="connsiteY3-536" fmla="*/ 4050240 h 5045835"/>
              <a:gd name="connsiteX4-537" fmla="*/ 1159637 w 3626947"/>
              <a:gd name="connsiteY4-538" fmla="*/ 1771180 h 5045835"/>
              <a:gd name="connsiteX5-539" fmla="*/ 1015728 w 3626947"/>
              <a:gd name="connsiteY5-540" fmla="*/ 2853062 h 5045835"/>
              <a:gd name="connsiteX6-541" fmla="*/ 2238723 w 3626947"/>
              <a:gd name="connsiteY6-542" fmla="*/ 1607627 h 5045835"/>
              <a:gd name="connsiteX7-543" fmla="*/ 1159637 w 3626947"/>
              <a:gd name="connsiteY7-544" fmla="*/ 1771180 h 5045835"/>
              <a:gd name="connsiteX8-545" fmla="*/ 1315001 w 3626947"/>
              <a:gd name="connsiteY8-546" fmla="*/ 341157 h 5045835"/>
              <a:gd name="connsiteX9-547" fmla="*/ 1088566 w 3626947"/>
              <a:gd name="connsiteY9-548" fmla="*/ 738579 h 5045835"/>
              <a:gd name="connsiteX10-549" fmla="*/ 2144614 w 3626947"/>
              <a:gd name="connsiteY10-550" fmla="*/ 620863 h 5045835"/>
              <a:gd name="connsiteX11-551" fmla="*/ 1641734 w 3626947"/>
              <a:gd name="connsiteY11-552" fmla="*/ 157712 h 5045835"/>
              <a:gd name="connsiteX12-553" fmla="*/ 1315001 w 3626947"/>
              <a:gd name="connsiteY12-554" fmla="*/ 341157 h 5045835"/>
              <a:gd name="connsiteX13-555" fmla="*/ 1084403 w 3626947"/>
              <a:gd name="connsiteY13-556" fmla="*/ 198263 h 5045835"/>
              <a:gd name="connsiteX14-557" fmla="*/ 1520410 w 3626947"/>
              <a:gd name="connsiteY14-558" fmla="*/ 0 h 5045835"/>
              <a:gd name="connsiteX15-559" fmla="*/ 2268071 w 3626947"/>
              <a:gd name="connsiteY15-560" fmla="*/ 649820 h 5045835"/>
              <a:gd name="connsiteX16-561" fmla="*/ 3082934 w 3626947"/>
              <a:gd name="connsiteY16-562" fmla="*/ 1110596 h 5045835"/>
              <a:gd name="connsiteX17-563" fmla="*/ 3203111 w 3626947"/>
              <a:gd name="connsiteY17-564" fmla="*/ 1241150 h 5045835"/>
              <a:gd name="connsiteX18-565" fmla="*/ 2745414 w 3626947"/>
              <a:gd name="connsiteY18-566" fmla="*/ 1707246 h 5045835"/>
              <a:gd name="connsiteX19-567" fmla="*/ 2745930 w 3626947"/>
              <a:gd name="connsiteY19-568" fmla="*/ 1707753 h 5045835"/>
              <a:gd name="connsiteX20-569" fmla="*/ 1310667 w 3626947"/>
              <a:gd name="connsiteY20-570" fmla="*/ 3169350 h 5045835"/>
              <a:gd name="connsiteX21-571" fmla="*/ 2457423 w 3626947"/>
              <a:gd name="connsiteY21-572" fmla="*/ 3045584 h 5045835"/>
              <a:gd name="connsiteX22-573" fmla="*/ 2713359 w 3626947"/>
              <a:gd name="connsiteY22-574" fmla="*/ 2356527 h 5045835"/>
              <a:gd name="connsiteX23-575" fmla="*/ 3442818 w 3626947"/>
              <a:gd name="connsiteY23-576" fmla="*/ 1613684 h 5045835"/>
              <a:gd name="connsiteX24-577" fmla="*/ 3106316 w 3626947"/>
              <a:gd name="connsiteY24-578" fmla="*/ 3682786 h 5045835"/>
              <a:gd name="connsiteX25-579" fmla="*/ 2381088 w 3626947"/>
              <a:gd name="connsiteY25-580" fmla="*/ 4133582 h 5045835"/>
              <a:gd name="connsiteX26-581" fmla="*/ 1520410 w 3626947"/>
              <a:gd name="connsiteY26-582" fmla="*/ 5045835 h 5045835"/>
              <a:gd name="connsiteX27-583" fmla="*/ 530492 w 3626947"/>
              <a:gd name="connsiteY27-584" fmla="*/ 3702221 h 5045835"/>
              <a:gd name="connsiteX28-585" fmla="*/ 382979 w 3626947"/>
              <a:gd name="connsiteY28-586" fmla="*/ 2223883 h 5045835"/>
              <a:gd name="connsiteX29-587" fmla="*/ 266609 w 3626947"/>
              <a:gd name="connsiteY29-588" fmla="*/ 3327009 h 5045835"/>
              <a:gd name="connsiteX30-589" fmla="*/ 510744 w 3626947"/>
              <a:gd name="connsiteY30-590" fmla="*/ 1133979 h 5045835"/>
              <a:gd name="connsiteX31-591" fmla="*/ 615914 w 3626947"/>
              <a:gd name="connsiteY31-592" fmla="*/ 1037168 h 5045835"/>
              <a:gd name="connsiteX32-593" fmla="*/ 1084403 w 3626947"/>
              <a:gd name="connsiteY32-594" fmla="*/ 198263 h 50458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</a:cxnLst>
            <a:rect l="l" t="t" r="r" b="b"/>
            <a:pathLst>
              <a:path w="3626947" h="5045835">
                <a:moveTo>
                  <a:pt x="1029092" y="4050240"/>
                </a:moveTo>
                <a:cubicBezTo>
                  <a:pt x="1182545" y="4517586"/>
                  <a:pt x="1404661" y="4810417"/>
                  <a:pt x="1650943" y="4809930"/>
                </a:cubicBezTo>
                <a:cubicBezTo>
                  <a:pt x="1873637" y="4809489"/>
                  <a:pt x="2075623" y="4569304"/>
                  <a:pt x="2224569" y="4177436"/>
                </a:cubicBezTo>
                <a:cubicBezTo>
                  <a:pt x="1827084" y="4272372"/>
                  <a:pt x="1403644" y="4230185"/>
                  <a:pt x="1029092" y="4050240"/>
                </a:cubicBezTo>
                <a:close/>
                <a:moveTo>
                  <a:pt x="1159637" y="1771180"/>
                </a:moveTo>
                <a:cubicBezTo>
                  <a:pt x="869564" y="2066575"/>
                  <a:pt x="822144" y="2509696"/>
                  <a:pt x="1015728" y="2853062"/>
                </a:cubicBezTo>
                <a:lnTo>
                  <a:pt x="2238723" y="1607627"/>
                </a:lnTo>
                <a:cubicBezTo>
                  <a:pt x="1891895" y="1420318"/>
                  <a:pt x="1449710" y="1475785"/>
                  <a:pt x="1159637" y="1771180"/>
                </a:cubicBezTo>
                <a:close/>
                <a:moveTo>
                  <a:pt x="1315001" y="341157"/>
                </a:moveTo>
                <a:cubicBezTo>
                  <a:pt x="1231412" y="439416"/>
                  <a:pt x="1154840" y="574204"/>
                  <a:pt x="1088566" y="738579"/>
                </a:cubicBezTo>
                <a:cubicBezTo>
                  <a:pt x="1422451" y="593712"/>
                  <a:pt x="1791358" y="554538"/>
                  <a:pt x="2144614" y="620863"/>
                </a:cubicBezTo>
                <a:cubicBezTo>
                  <a:pt x="2005207" y="329416"/>
                  <a:pt x="1830574" y="157338"/>
                  <a:pt x="1641734" y="157712"/>
                </a:cubicBezTo>
                <a:cubicBezTo>
                  <a:pt x="1525708" y="157942"/>
                  <a:pt x="1415304" y="223251"/>
                  <a:pt x="1315001" y="341157"/>
                </a:cubicBezTo>
                <a:close/>
                <a:moveTo>
                  <a:pt x="1084403" y="198263"/>
                </a:moveTo>
                <a:cubicBezTo>
                  <a:pt x="1218414" y="70597"/>
                  <a:pt x="1365752" y="0"/>
                  <a:pt x="1520410" y="0"/>
                </a:cubicBezTo>
                <a:cubicBezTo>
                  <a:pt x="1808810" y="0"/>
                  <a:pt x="2071755" y="245489"/>
                  <a:pt x="2268071" y="649820"/>
                </a:cubicBezTo>
                <a:cubicBezTo>
                  <a:pt x="2565977" y="725736"/>
                  <a:pt x="2847846" y="879744"/>
                  <a:pt x="3082934" y="1110596"/>
                </a:cubicBezTo>
                <a:lnTo>
                  <a:pt x="3203111" y="1241150"/>
                </a:lnTo>
                <a:lnTo>
                  <a:pt x="2745414" y="1707246"/>
                </a:lnTo>
                <a:lnTo>
                  <a:pt x="2745930" y="1707753"/>
                </a:lnTo>
                <a:lnTo>
                  <a:pt x="1310667" y="3169350"/>
                </a:lnTo>
                <a:cubicBezTo>
                  <a:pt x="1666077" y="3402728"/>
                  <a:pt x="2148187" y="3360494"/>
                  <a:pt x="2457423" y="3045584"/>
                </a:cubicBezTo>
                <a:cubicBezTo>
                  <a:pt x="2644417" y="2855160"/>
                  <a:pt x="2730573" y="2603345"/>
                  <a:pt x="2713359" y="2356527"/>
                </a:cubicBezTo>
                <a:lnTo>
                  <a:pt x="3442818" y="1613684"/>
                </a:lnTo>
                <a:cubicBezTo>
                  <a:pt x="3771734" y="2285281"/>
                  <a:pt x="3660235" y="3118704"/>
                  <a:pt x="3106316" y="3682786"/>
                </a:cubicBezTo>
                <a:cubicBezTo>
                  <a:pt x="2896684" y="3896265"/>
                  <a:pt x="2647329" y="4047089"/>
                  <a:pt x="2381088" y="4133582"/>
                </a:cubicBezTo>
                <a:cubicBezTo>
                  <a:pt x="2176994" y="4691097"/>
                  <a:pt x="1867095" y="5045835"/>
                  <a:pt x="1520410" y="5045835"/>
                </a:cubicBezTo>
                <a:cubicBezTo>
                  <a:pt x="1090941" y="5045834"/>
                  <a:pt x="717923" y="4501455"/>
                  <a:pt x="530492" y="3702221"/>
                </a:cubicBezTo>
                <a:cubicBezTo>
                  <a:pt x="383723" y="3177678"/>
                  <a:pt x="275365" y="2799765"/>
                  <a:pt x="382979" y="2223883"/>
                </a:cubicBezTo>
                <a:cubicBezTo>
                  <a:pt x="219983" y="2629686"/>
                  <a:pt x="246037" y="2960411"/>
                  <a:pt x="266609" y="3327009"/>
                </a:cubicBezTo>
                <a:cubicBezTo>
                  <a:pt x="-152253" y="2634801"/>
                  <a:pt x="-82479" y="1738086"/>
                  <a:pt x="510744" y="1133979"/>
                </a:cubicBezTo>
                <a:lnTo>
                  <a:pt x="615914" y="1037168"/>
                </a:lnTo>
                <a:cubicBezTo>
                  <a:pt x="734117" y="669702"/>
                  <a:pt x="896105" y="377647"/>
                  <a:pt x="1084403" y="198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9" name="Freeform 26"/>
          <p:cNvSpPr>
            <a:spLocks noChangeAspect="1"/>
          </p:cNvSpPr>
          <p:nvPr/>
        </p:nvSpPr>
        <p:spPr>
          <a:xfrm>
            <a:off x="9334170" y="5304665"/>
            <a:ext cx="313048" cy="306773"/>
          </a:xfrm>
          <a:custGeom>
            <a:avLst/>
            <a:gdLst/>
            <a:ahLst/>
            <a:cxnLst/>
            <a:rect l="l" t="t" r="r" b="b"/>
            <a:pathLst>
              <a:path w="4031759" h="3929141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0" name="Donut 6"/>
          <p:cNvSpPr>
            <a:spLocks noChangeAspect="1"/>
          </p:cNvSpPr>
          <p:nvPr/>
        </p:nvSpPr>
        <p:spPr>
          <a:xfrm>
            <a:off x="6500322" y="5301525"/>
            <a:ext cx="313048" cy="31304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1" name="Freeform 22"/>
          <p:cNvSpPr>
            <a:spLocks noChangeAspect="1"/>
          </p:cNvSpPr>
          <p:nvPr/>
        </p:nvSpPr>
        <p:spPr>
          <a:xfrm rot="8580000">
            <a:off x="3648053" y="5301528"/>
            <a:ext cx="313884" cy="3130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42" name="Chart 7"/>
          <p:cNvGraphicFramePr/>
          <p:nvPr/>
        </p:nvGraphicFramePr>
        <p:xfrm>
          <a:off x="10659044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43" name="Chart 7"/>
          <p:cNvGraphicFramePr/>
          <p:nvPr/>
        </p:nvGraphicFramePr>
        <p:xfrm>
          <a:off x="10659044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4" name="Chart 7"/>
          <p:cNvGraphicFramePr/>
          <p:nvPr/>
        </p:nvGraphicFramePr>
        <p:xfrm>
          <a:off x="632896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/>
          <p:cNvSpPr txBox="1"/>
          <p:nvPr/>
        </p:nvSpPr>
        <p:spPr>
          <a:xfrm>
            <a:off x="4476865" y="5345772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  <a:endParaRPr lang="en-US" dirty="0"/>
          </a:p>
        </p:txBody>
      </p:sp>
      <p:sp>
        <p:nvSpPr>
          <p:cNvPr id="21" name="Text Placeholder 12"/>
          <p:cNvSpPr txBox="1"/>
          <p:nvPr/>
        </p:nvSpPr>
        <p:spPr>
          <a:xfrm>
            <a:off x="3226735" y="5000614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  <a:endParaRPr lang="en-US" dirty="0"/>
          </a:p>
        </p:txBody>
      </p:sp>
      <p:sp>
        <p:nvSpPr>
          <p:cNvPr id="22" name="Text Placeholder 20"/>
          <p:cNvSpPr txBox="1"/>
          <p:nvPr/>
        </p:nvSpPr>
        <p:spPr>
          <a:xfrm>
            <a:off x="2085833" y="4136054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11"/>
          <p:cNvSpPr txBox="1"/>
          <p:nvPr/>
        </p:nvSpPr>
        <p:spPr>
          <a:xfrm>
            <a:off x="2123585" y="1224197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  <a:endParaRPr lang="en-US" dirty="0"/>
          </a:p>
        </p:txBody>
      </p:sp>
      <p:sp>
        <p:nvSpPr>
          <p:cNvPr id="24" name="Text Placeholder 12"/>
          <p:cNvSpPr txBox="1"/>
          <p:nvPr/>
        </p:nvSpPr>
        <p:spPr>
          <a:xfrm>
            <a:off x="2123585" y="1576807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  <a:endParaRPr lang="en-US" dirty="0"/>
          </a:p>
        </p:txBody>
      </p:sp>
      <p:sp>
        <p:nvSpPr>
          <p:cNvPr id="25" name="Text Placeholder 20"/>
          <p:cNvSpPr txBox="1"/>
          <p:nvPr/>
        </p:nvSpPr>
        <p:spPr>
          <a:xfrm>
            <a:off x="2694465" y="1921966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 Placeholder 10"/>
          <p:cNvSpPr txBox="1"/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5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anose="020B0604020202020204" pitchFamily="34" charset="0"/>
              </a:rPr>
              <a:t>Portfolio</a:t>
            </a:r>
            <a:endParaRPr lang="en-US" altLang="ko-KR" sz="13335" b="1" dirty="0">
              <a:solidFill>
                <a:schemeClr val="accent1">
                  <a:lumMod val="20000"/>
                  <a:lumOff val="8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365923"/>
            <a:ext cx="12192000" cy="249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/>
          <p:cNvGrpSpPr/>
          <p:nvPr/>
        </p:nvGrpSpPr>
        <p:grpSpPr>
          <a:xfrm>
            <a:off x="862010" y="5057963"/>
            <a:ext cx="2715078" cy="1107996"/>
            <a:chOff x="5889060" y="3872747"/>
            <a:chExt cx="2527679" cy="1107996"/>
          </a:xfrm>
        </p:grpSpPr>
        <p:sp>
          <p:nvSpPr>
            <p:cNvPr id="5" name="TextBox 4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36858" y="5057963"/>
            <a:ext cx="2715078" cy="1107996"/>
            <a:chOff x="5889060" y="3872747"/>
            <a:chExt cx="2527679" cy="1107996"/>
          </a:xfrm>
        </p:grpSpPr>
        <p:sp>
          <p:nvSpPr>
            <p:cNvPr id="8" name="TextBox 7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611706" y="5057963"/>
            <a:ext cx="2715078" cy="1107996"/>
            <a:chOff x="5889060" y="3872747"/>
            <a:chExt cx="2527679" cy="1107996"/>
          </a:xfrm>
        </p:grpSpPr>
        <p:sp>
          <p:nvSpPr>
            <p:cNvPr id="11" name="TextBox 10"/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31"/>
          <p:cNvSpPr>
            <a:spLocks noChangeAspect="1"/>
          </p:cNvSpPr>
          <p:nvPr/>
        </p:nvSpPr>
        <p:spPr>
          <a:xfrm flipH="1">
            <a:off x="1523322" y="2972894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eform 33"/>
          <p:cNvSpPr>
            <a:spLocks noChangeAspect="1"/>
          </p:cNvSpPr>
          <p:nvPr/>
        </p:nvSpPr>
        <p:spPr>
          <a:xfrm>
            <a:off x="6462229" y="1266645"/>
            <a:ext cx="1979413" cy="958647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Freeform: Shape 41"/>
          <p:cNvSpPr/>
          <p:nvPr/>
        </p:nvSpPr>
        <p:spPr bwMode="auto">
          <a:xfrm>
            <a:off x="3135038" y="3267554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ko-KR" altLang="en-US" sz="2700"/>
          </a:p>
        </p:txBody>
      </p:sp>
      <p:sp>
        <p:nvSpPr>
          <p:cNvPr id="19" name="Rectangle 18"/>
          <p:cNvSpPr/>
          <p:nvPr/>
        </p:nvSpPr>
        <p:spPr>
          <a:xfrm rot="18900000">
            <a:off x="1002985" y="1672446"/>
            <a:ext cx="447436" cy="447436"/>
          </a:xfrm>
          <a:prstGeom prst="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101" y="1757666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15152" y="1464509"/>
            <a:ext cx="1960553" cy="863315"/>
            <a:chOff x="3233963" y="1954419"/>
            <a:chExt cx="1400520" cy="863315"/>
          </a:xfrm>
        </p:grpSpPr>
        <p:sp>
          <p:nvSpPr>
            <p:cNvPr id="22" name="TextBox 21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 rot="18900000">
            <a:off x="3596686" y="2289974"/>
            <a:ext cx="447436" cy="447436"/>
          </a:xfrm>
          <a:prstGeom prst="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5802" y="23751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208853" y="2082037"/>
            <a:ext cx="1960553" cy="863315"/>
            <a:chOff x="3233963" y="1954419"/>
            <a:chExt cx="1400520" cy="863315"/>
          </a:xfrm>
        </p:grpSpPr>
        <p:sp>
          <p:nvSpPr>
            <p:cNvPr id="27" name="TextBox 26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 rot="18900000">
            <a:off x="8784087" y="2598738"/>
            <a:ext cx="447436" cy="447436"/>
          </a:xfrm>
          <a:prstGeom prst="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3203" y="2683958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396254" y="2390801"/>
            <a:ext cx="1960553" cy="863315"/>
            <a:chOff x="3233963" y="1954419"/>
            <a:chExt cx="1400520" cy="863315"/>
          </a:xfrm>
        </p:grpSpPr>
        <p:sp>
          <p:nvSpPr>
            <p:cNvPr id="32" name="TextBox 31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 rot="18900000">
            <a:off x="6190387" y="2907502"/>
            <a:ext cx="447436" cy="447436"/>
          </a:xfrm>
          <a:prstGeom prst="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69503" y="2992722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802554" y="2699565"/>
            <a:ext cx="1960553" cy="863315"/>
            <a:chOff x="3233963" y="1954419"/>
            <a:chExt cx="1400520" cy="863315"/>
          </a:xfrm>
        </p:grpSpPr>
        <p:sp>
          <p:nvSpPr>
            <p:cNvPr id="37" name="TextBox 36"/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9" name="Freeform 33"/>
          <p:cNvSpPr>
            <a:spLocks noChangeAspect="1"/>
          </p:cNvSpPr>
          <p:nvPr/>
        </p:nvSpPr>
        <p:spPr>
          <a:xfrm>
            <a:off x="9373682" y="3356984"/>
            <a:ext cx="1308166" cy="717949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aphicFrame>
        <p:nvGraphicFramePr>
          <p:cNvPr id="3" name="Table Placeholder 5"/>
          <p:cNvGraphicFramePr/>
          <p:nvPr/>
        </p:nvGraphicFramePr>
        <p:xfrm>
          <a:off x="1020247" y="2248080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/>
                <a:gridCol w="2581850"/>
                <a:gridCol w="2442292"/>
                <a:gridCol w="2442292"/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 TITLE</a:t>
                      </a:r>
                      <a:endParaRPr lang="en-US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 TITLE</a:t>
                      </a:r>
                      <a:endParaRPr lang="en-US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 TITLE</a:t>
                      </a:r>
                      <a:endParaRPr lang="en-US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 TITLE</a:t>
                      </a:r>
                      <a:endParaRPr lang="en-US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Replaced with your own text. 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Here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PowerPiont Template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Replaced with your own text. 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PowerPiont Template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Text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 flipH="1">
            <a:off x="909166" y="1800866"/>
            <a:ext cx="2448272" cy="475860"/>
            <a:chOff x="1991588" y="2017033"/>
            <a:chExt cx="2448272" cy="376914"/>
          </a:xfrm>
        </p:grpSpPr>
        <p:sp>
          <p:nvSpPr>
            <p:cNvPr id="5" name="Rectangle 9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-1" fmla="*/ 0 w 914400"/>
                <a:gd name="connsiteY0-2" fmla="*/ 292963 h 1207363"/>
                <a:gd name="connsiteX1-3" fmla="*/ 914400 w 914400"/>
                <a:gd name="connsiteY1-4" fmla="*/ 0 h 1207363"/>
                <a:gd name="connsiteX2-5" fmla="*/ 914400 w 914400"/>
                <a:gd name="connsiteY2-6" fmla="*/ 1207363 h 1207363"/>
                <a:gd name="connsiteX3-7" fmla="*/ 0 w 914400"/>
                <a:gd name="connsiteY3-8" fmla="*/ 1207363 h 1207363"/>
                <a:gd name="connsiteX4-9" fmla="*/ 0 w 914400"/>
                <a:gd name="connsiteY4-10" fmla="*/ 292963 h 1207363"/>
                <a:gd name="connsiteX0-11" fmla="*/ 612559 w 914400"/>
                <a:gd name="connsiteY0-12" fmla="*/ 8877 h 1207363"/>
                <a:gd name="connsiteX1-13" fmla="*/ 914400 w 914400"/>
                <a:gd name="connsiteY1-14" fmla="*/ 0 h 1207363"/>
                <a:gd name="connsiteX2-15" fmla="*/ 914400 w 914400"/>
                <a:gd name="connsiteY2-16" fmla="*/ 1207363 h 1207363"/>
                <a:gd name="connsiteX3-17" fmla="*/ 0 w 914400"/>
                <a:gd name="connsiteY3-18" fmla="*/ 1207363 h 1207363"/>
                <a:gd name="connsiteX4-19" fmla="*/ 612559 w 914400"/>
                <a:gd name="connsiteY4-20" fmla="*/ 8877 h 1207363"/>
                <a:gd name="connsiteX0-21" fmla="*/ 0 w 301841"/>
                <a:gd name="connsiteY0-22" fmla="*/ 8877 h 1207363"/>
                <a:gd name="connsiteX1-23" fmla="*/ 301841 w 301841"/>
                <a:gd name="connsiteY1-24" fmla="*/ 0 h 1207363"/>
                <a:gd name="connsiteX2-25" fmla="*/ 301841 w 301841"/>
                <a:gd name="connsiteY2-26" fmla="*/ 1207363 h 1207363"/>
                <a:gd name="connsiteX3-27" fmla="*/ 186432 w 301841"/>
                <a:gd name="connsiteY3-28" fmla="*/ 408372 h 1207363"/>
                <a:gd name="connsiteX4-29" fmla="*/ 0 w 301841"/>
                <a:gd name="connsiteY4-30" fmla="*/ 8877 h 1207363"/>
                <a:gd name="connsiteX0-31" fmla="*/ 0 w 133166"/>
                <a:gd name="connsiteY0-32" fmla="*/ 0 h 1207364"/>
                <a:gd name="connsiteX1-33" fmla="*/ 133166 w 133166"/>
                <a:gd name="connsiteY1-34" fmla="*/ 1 h 1207364"/>
                <a:gd name="connsiteX2-35" fmla="*/ 133166 w 133166"/>
                <a:gd name="connsiteY2-36" fmla="*/ 1207364 h 1207364"/>
                <a:gd name="connsiteX3-37" fmla="*/ 17757 w 133166"/>
                <a:gd name="connsiteY3-38" fmla="*/ 408373 h 1207364"/>
                <a:gd name="connsiteX4-39" fmla="*/ 0 w 133166"/>
                <a:gd name="connsiteY4-40" fmla="*/ 0 h 1207364"/>
                <a:gd name="connsiteX0-41" fmla="*/ 0 w 142044"/>
                <a:gd name="connsiteY0-42" fmla="*/ 0 h 408373"/>
                <a:gd name="connsiteX1-43" fmla="*/ 133166 w 142044"/>
                <a:gd name="connsiteY1-44" fmla="*/ 1 h 408373"/>
                <a:gd name="connsiteX2-45" fmla="*/ 142044 w 142044"/>
                <a:gd name="connsiteY2-46" fmla="*/ 301842 h 408373"/>
                <a:gd name="connsiteX3-47" fmla="*/ 17757 w 142044"/>
                <a:gd name="connsiteY3-48" fmla="*/ 408373 h 408373"/>
                <a:gd name="connsiteX4-49" fmla="*/ 0 w 142044"/>
                <a:gd name="connsiteY4-50" fmla="*/ 0 h 408373"/>
                <a:gd name="connsiteX0-51" fmla="*/ 0 w 133166"/>
                <a:gd name="connsiteY0-52" fmla="*/ 0 h 408373"/>
                <a:gd name="connsiteX1-53" fmla="*/ 133166 w 133166"/>
                <a:gd name="connsiteY1-54" fmla="*/ 1 h 408373"/>
                <a:gd name="connsiteX2-55" fmla="*/ 118293 w 133166"/>
                <a:gd name="connsiteY2-56" fmla="*/ 313717 h 408373"/>
                <a:gd name="connsiteX3-57" fmla="*/ 17757 w 133166"/>
                <a:gd name="connsiteY3-58" fmla="*/ 408373 h 408373"/>
                <a:gd name="connsiteX4-59" fmla="*/ 0 w 133166"/>
                <a:gd name="connsiteY4-60" fmla="*/ 0 h 408373"/>
                <a:gd name="connsiteX0-61" fmla="*/ 0 w 118293"/>
                <a:gd name="connsiteY0-62" fmla="*/ 5937 h 414310"/>
                <a:gd name="connsiteX1-63" fmla="*/ 115353 w 118293"/>
                <a:gd name="connsiteY1-64" fmla="*/ 0 h 414310"/>
                <a:gd name="connsiteX2-65" fmla="*/ 118293 w 118293"/>
                <a:gd name="connsiteY2-66" fmla="*/ 319654 h 414310"/>
                <a:gd name="connsiteX3-67" fmla="*/ 17757 w 118293"/>
                <a:gd name="connsiteY3-68" fmla="*/ 414310 h 414310"/>
                <a:gd name="connsiteX4-69" fmla="*/ 0 w 118293"/>
                <a:gd name="connsiteY4-70" fmla="*/ 5937 h 414310"/>
                <a:gd name="connsiteX0-71" fmla="*/ 0 w 118293"/>
                <a:gd name="connsiteY0-72" fmla="*/ 5937 h 366809"/>
                <a:gd name="connsiteX1-73" fmla="*/ 115353 w 118293"/>
                <a:gd name="connsiteY1-74" fmla="*/ 0 h 366809"/>
                <a:gd name="connsiteX2-75" fmla="*/ 118293 w 118293"/>
                <a:gd name="connsiteY2-76" fmla="*/ 319654 h 366809"/>
                <a:gd name="connsiteX3-77" fmla="*/ 5882 w 118293"/>
                <a:gd name="connsiteY3-78" fmla="*/ 366809 h 366809"/>
                <a:gd name="connsiteX4-79" fmla="*/ 0 w 118293"/>
                <a:gd name="connsiteY4-80" fmla="*/ 5937 h 366809"/>
                <a:gd name="connsiteX0-81" fmla="*/ 0 w 115353"/>
                <a:gd name="connsiteY0-82" fmla="*/ 5937 h 366809"/>
                <a:gd name="connsiteX1-83" fmla="*/ 115353 w 115353"/>
                <a:gd name="connsiteY1-84" fmla="*/ 0 h 366809"/>
                <a:gd name="connsiteX2-85" fmla="*/ 112356 w 115353"/>
                <a:gd name="connsiteY2-86" fmla="*/ 278091 h 366809"/>
                <a:gd name="connsiteX3-87" fmla="*/ 5882 w 115353"/>
                <a:gd name="connsiteY3-88" fmla="*/ 366809 h 366809"/>
                <a:gd name="connsiteX4-89" fmla="*/ 0 w 115353"/>
                <a:gd name="connsiteY4-90" fmla="*/ 5937 h 3668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  <p:sp>
          <p:nvSpPr>
            <p:cNvPr id="6" name="Rectangle 6"/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58167" y="1819374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16" idx="1"/>
            <a:endCxn id="15" idx="6"/>
          </p:cNvCxnSpPr>
          <p:nvPr/>
        </p:nvCxnSpPr>
        <p:spPr>
          <a:xfrm flipH="1">
            <a:off x="3340008" y="4895523"/>
            <a:ext cx="1278350" cy="458178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8" idx="1"/>
            <a:endCxn id="15" idx="6"/>
          </p:cNvCxnSpPr>
          <p:nvPr/>
        </p:nvCxnSpPr>
        <p:spPr>
          <a:xfrm flipH="1" flipV="1">
            <a:off x="3340008" y="5353701"/>
            <a:ext cx="1278350" cy="2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15" idx="6"/>
          </p:cNvCxnSpPr>
          <p:nvPr/>
        </p:nvCxnSpPr>
        <p:spPr>
          <a:xfrm flipH="1" flipV="1">
            <a:off x="3340008" y="5353702"/>
            <a:ext cx="1309952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4" idx="2"/>
          </p:cNvCxnSpPr>
          <p:nvPr/>
        </p:nvCxnSpPr>
        <p:spPr>
          <a:xfrm>
            <a:off x="7573642" y="4889585"/>
            <a:ext cx="1278350" cy="464116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4" idx="2"/>
          </p:cNvCxnSpPr>
          <p:nvPr/>
        </p:nvCxnSpPr>
        <p:spPr>
          <a:xfrm>
            <a:off x="7573642" y="5347764"/>
            <a:ext cx="1278350" cy="5938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4" idx="2"/>
          </p:cNvCxnSpPr>
          <p:nvPr/>
        </p:nvCxnSpPr>
        <p:spPr>
          <a:xfrm flipV="1">
            <a:off x="7573642" y="5353702"/>
            <a:ext cx="1278350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85199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/>
          <p:cNvSpPr/>
          <p:nvPr/>
        </p:nvSpPr>
        <p:spPr>
          <a:xfrm>
            <a:off x="211587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/>
          <p:cNvSpPr txBox="1"/>
          <p:nvPr/>
        </p:nvSpPr>
        <p:spPr>
          <a:xfrm>
            <a:off x="4618358" y="474163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8358" y="565799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8358" y="5199814"/>
            <a:ext cx="296078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715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5327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1957" y="2715742"/>
            <a:ext cx="10690696" cy="3452582"/>
            <a:chOff x="1803955" y="3980625"/>
            <a:chExt cx="14680093" cy="4740966"/>
          </a:xfrm>
        </p:grpSpPr>
        <p:sp>
          <p:nvSpPr>
            <p:cNvPr id="3" name="자유형: 도형 2"/>
            <p:cNvSpPr/>
            <p:nvPr/>
          </p:nvSpPr>
          <p:spPr>
            <a:xfrm>
              <a:off x="10936145" y="3980625"/>
              <a:ext cx="5547903" cy="4740966"/>
            </a:xfrm>
            <a:custGeom>
              <a:avLst/>
              <a:gdLst>
                <a:gd name="connsiteX0" fmla="*/ 0 w 3698602"/>
                <a:gd name="connsiteY0" fmla="*/ 0 h 3160644"/>
                <a:gd name="connsiteX1" fmla="*/ 3698602 w 3698602"/>
                <a:gd name="connsiteY1" fmla="*/ 0 h 3160644"/>
                <a:gd name="connsiteX2" fmla="*/ 3698602 w 3698602"/>
                <a:gd name="connsiteY2" fmla="*/ 3160644 h 3160644"/>
                <a:gd name="connsiteX3" fmla="*/ 3160643 w 3698602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8602" h="3160644">
                  <a:moveTo>
                    <a:pt x="0" y="0"/>
                  </a:moveTo>
                  <a:lnTo>
                    <a:pt x="3698602" y="0"/>
                  </a:lnTo>
                  <a:lnTo>
                    <a:pt x="3698602" y="3160644"/>
                  </a:lnTo>
                  <a:lnTo>
                    <a:pt x="3160643" y="3160644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자유형: 도형 3"/>
            <p:cNvSpPr/>
            <p:nvPr/>
          </p:nvSpPr>
          <p:spPr>
            <a:xfrm>
              <a:off x="1803955" y="3980625"/>
              <a:ext cx="13873157" cy="4740966"/>
            </a:xfrm>
            <a:custGeom>
              <a:avLst/>
              <a:gdLst>
                <a:gd name="connsiteX0" fmla="*/ 0 w 9248771"/>
                <a:gd name="connsiteY0" fmla="*/ 0 h 3160644"/>
                <a:gd name="connsiteX1" fmla="*/ 6088128 w 9248771"/>
                <a:gd name="connsiteY1" fmla="*/ 0 h 3160644"/>
                <a:gd name="connsiteX2" fmla="*/ 9248771 w 9248771"/>
                <a:gd name="connsiteY2" fmla="*/ 3160644 h 3160644"/>
                <a:gd name="connsiteX3" fmla="*/ 0 w 9248771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8771" h="3160644">
                  <a:moveTo>
                    <a:pt x="0" y="0"/>
                  </a:moveTo>
                  <a:lnTo>
                    <a:pt x="6088128" y="0"/>
                  </a:lnTo>
                  <a:lnTo>
                    <a:pt x="9248771" y="3160644"/>
                  </a:lnTo>
                  <a:lnTo>
                    <a:pt x="0" y="31606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" name="Title 1"/>
          <p:cNvSpPr txBox="1"/>
          <p:nvPr/>
        </p:nvSpPr>
        <p:spPr>
          <a:xfrm>
            <a:off x="711957" y="977095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35546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08330" y="427271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1708329" y="3277125"/>
            <a:ext cx="4741068" cy="758924"/>
          </a:xfrm>
          <a:prstGeom prst="rect">
            <a:avLst/>
          </a:prstGeom>
        </p:spPr>
        <p:txBody>
          <a:bodyPr lIns="0" tIns="72000" rIns="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Presentation</a:t>
            </a:r>
            <a:endParaRPr lang="en-US" altLang="ko-KR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L-Shape 11"/>
          <p:cNvSpPr/>
          <p:nvPr/>
        </p:nvSpPr>
        <p:spPr>
          <a:xfrm>
            <a:off x="900431" y="5132694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10284" y="3365567"/>
            <a:ext cx="2062760" cy="1143160"/>
            <a:chOff x="773154" y="3138879"/>
            <a:chExt cx="2862742" cy="1586502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945641" y="3138879"/>
              <a:ext cx="2513902" cy="1391026"/>
              <a:chOff x="1618104" y="4774278"/>
              <a:chExt cx="2513902" cy="1391026"/>
            </a:xfrm>
          </p:grpSpPr>
          <p:sp>
            <p:nvSpPr>
              <p:cNvPr id="6" name="Rectangle 5"/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" name="Group 6"/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8" name="Group 7"/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0" name="Rounded Rectangle 3"/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1" name="Rectangle 10"/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2" name="Trapezoid 11"/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9" name="Rectangle 8"/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sp>
          <p:nvSpPr>
            <p:cNvPr id="5" name="Oval 4"/>
            <p:cNvSpPr/>
            <p:nvPr userDrawn="1"/>
          </p:nvSpPr>
          <p:spPr>
            <a:xfrm>
              <a:off x="773154" y="4321560"/>
              <a:ext cx="2862742" cy="40382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6"/>
          <p:cNvGrpSpPr/>
          <p:nvPr/>
        </p:nvGrpSpPr>
        <p:grpSpPr>
          <a:xfrm>
            <a:off x="849789" y="1797294"/>
            <a:ext cx="3660665" cy="4279706"/>
            <a:chOff x="849789" y="1894006"/>
            <a:chExt cx="3458478" cy="4043328"/>
          </a:xfrm>
        </p:grpSpPr>
        <p:sp>
          <p:nvSpPr>
            <p:cNvPr id="14" name="Oval 13"/>
            <p:cNvSpPr/>
            <p:nvPr/>
          </p:nvSpPr>
          <p:spPr>
            <a:xfrm>
              <a:off x="1087583" y="2293530"/>
              <a:ext cx="3220684" cy="3220684"/>
            </a:xfrm>
            <a:prstGeom prst="ellipse">
              <a:avLst/>
            </a:prstGeom>
            <a:noFill/>
            <a:ln w="635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/>
            <p:cNvSpPr/>
            <p:nvPr/>
          </p:nvSpPr>
          <p:spPr>
            <a:xfrm>
              <a:off x="2239713" y="1894006"/>
              <a:ext cx="916426" cy="916426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/>
            <p:cNvSpPr/>
            <p:nvPr/>
          </p:nvSpPr>
          <p:spPr>
            <a:xfrm>
              <a:off x="2239713" y="5020908"/>
              <a:ext cx="916426" cy="91642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/>
            <p:cNvSpPr/>
            <p:nvPr/>
          </p:nvSpPr>
          <p:spPr>
            <a:xfrm>
              <a:off x="849789" y="2592314"/>
              <a:ext cx="916426" cy="916426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/>
            <p:cNvSpPr/>
            <p:nvPr/>
          </p:nvSpPr>
          <p:spPr>
            <a:xfrm>
              <a:off x="849789" y="4228820"/>
              <a:ext cx="916426" cy="916426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/>
          <p:cNvGrpSpPr/>
          <p:nvPr/>
        </p:nvGrpSpPr>
        <p:grpSpPr>
          <a:xfrm rot="378088">
            <a:off x="3612621" y="1823340"/>
            <a:ext cx="2272636" cy="1898826"/>
            <a:chOff x="7246464" y="1754257"/>
            <a:chExt cx="1045690" cy="873691"/>
          </a:xfrm>
          <a:solidFill>
            <a:schemeClr val="accent6"/>
          </a:solidFill>
        </p:grpSpPr>
        <p:sp>
          <p:nvSpPr>
            <p:cNvPr id="20" name="Oval 17"/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/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/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/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65823" y="3289336"/>
            <a:ext cx="5231233" cy="2423166"/>
            <a:chOff x="546760" y="2061666"/>
            <a:chExt cx="5152102" cy="2423166"/>
          </a:xfrm>
        </p:grpSpPr>
        <p:sp>
          <p:nvSpPr>
            <p:cNvPr id="25" name="TextBox 24"/>
            <p:cNvSpPr txBox="1"/>
            <p:nvPr/>
          </p:nvSpPr>
          <p:spPr>
            <a:xfrm>
              <a:off x="546760" y="3284503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65823" y="239770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$3,800,000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30205" y="2178494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anose="020B0604020202020204" pitchFamily="34" charset="0"/>
              </a:rPr>
              <a:t>98</a:t>
            </a:r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28008" y="3672362"/>
            <a:ext cx="1424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Rounded Rectangle 2"/>
          <p:cNvSpPr/>
          <p:nvPr/>
        </p:nvSpPr>
        <p:spPr>
          <a:xfrm>
            <a:off x="1135885" y="4573595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3"/>
          <p:cNvSpPr/>
          <p:nvPr/>
        </p:nvSpPr>
        <p:spPr>
          <a:xfrm>
            <a:off x="1135885" y="2822523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2" name="Freeform 26"/>
          <p:cNvSpPr>
            <a:spLocks noChangeAspect="1"/>
          </p:cNvSpPr>
          <p:nvPr/>
        </p:nvSpPr>
        <p:spPr>
          <a:xfrm>
            <a:off x="2566513" y="5400876"/>
            <a:ext cx="465875" cy="456537"/>
          </a:xfrm>
          <a:custGeom>
            <a:avLst/>
            <a:gdLst/>
            <a:ahLst/>
            <a:cxnLst/>
            <a:rect l="l" t="t" r="r" b="b"/>
            <a:pathLst>
              <a:path w="4031759" h="3929141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6"/>
          <p:cNvSpPr>
            <a:spLocks noChangeAspect="1"/>
          </p:cNvSpPr>
          <p:nvPr/>
        </p:nvSpPr>
        <p:spPr>
          <a:xfrm>
            <a:off x="2567886" y="2045128"/>
            <a:ext cx="463126" cy="46312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/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3"/>
          <p:cNvSpPr txBox="1"/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524" y="5246972"/>
            <a:ext cx="9982954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/>
          <p:cNvSpPr/>
          <p:nvPr/>
        </p:nvSpPr>
        <p:spPr>
          <a:xfrm>
            <a:off x="-14308" y="-41329"/>
            <a:ext cx="6244627" cy="6912244"/>
          </a:xfrm>
          <a:custGeom>
            <a:avLst/>
            <a:gdLst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75009 w 9366941"/>
              <a:gd name="connsiteY3" fmla="*/ 10321871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  <a:gd name="connsiteX0-1" fmla="*/ 5965 w 9366941"/>
              <a:gd name="connsiteY0-2" fmla="*/ 0 h 10368366"/>
              <a:gd name="connsiteX1-3" fmla="*/ 4221504 w 9366941"/>
              <a:gd name="connsiteY1-4" fmla="*/ 15498 h 10368366"/>
              <a:gd name="connsiteX2-5" fmla="*/ 9366941 w 9366941"/>
              <a:gd name="connsiteY2-6" fmla="*/ 5160935 h 10368366"/>
              <a:gd name="connsiteX3-7" fmla="*/ 4113016 w 9366941"/>
              <a:gd name="connsiteY3-8" fmla="*/ 10352867 h 10368366"/>
              <a:gd name="connsiteX4-9" fmla="*/ 5965 w 9366941"/>
              <a:gd name="connsiteY4-10" fmla="*/ 10368366 h 10368366"/>
              <a:gd name="connsiteX5-11" fmla="*/ 5965 w 9366941"/>
              <a:gd name="connsiteY5-12" fmla="*/ 0 h 103683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366941" h="10368366">
                <a:moveTo>
                  <a:pt x="5965" y="0"/>
                </a:moveTo>
                <a:lnTo>
                  <a:pt x="4221504" y="15498"/>
                </a:lnTo>
                <a:lnTo>
                  <a:pt x="9366941" y="5160935"/>
                </a:lnTo>
                <a:lnTo>
                  <a:pt x="4113016" y="10352867"/>
                </a:lnTo>
                <a:lnTo>
                  <a:pt x="5965" y="10368366"/>
                </a:lnTo>
                <a:cubicBezTo>
                  <a:pt x="799" y="6917410"/>
                  <a:pt x="-4368" y="3466454"/>
                  <a:pt x="5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자유형: 도형 47"/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  <a:gd name="connsiteX0-1" fmla="*/ 4856856 w 5882683"/>
              <a:gd name="connsiteY0-2" fmla="*/ 5882683 h 5882683"/>
              <a:gd name="connsiteX1-3" fmla="*/ 5641 w 5882683"/>
              <a:gd name="connsiteY1-4" fmla="*/ 5882683 h 5882683"/>
              <a:gd name="connsiteX2-5" fmla="*/ 5641 w 5882683"/>
              <a:gd name="connsiteY2-6" fmla="*/ 1031468 h 5882683"/>
              <a:gd name="connsiteX3-7" fmla="*/ 4856856 w 5882683"/>
              <a:gd name="connsiteY3-8" fmla="*/ 5882683 h 5882683"/>
              <a:gd name="connsiteX4-9" fmla="*/ 5882683 w 5882683"/>
              <a:gd name="connsiteY4-10" fmla="*/ 4856856 h 5882683"/>
              <a:gd name="connsiteX5-11" fmla="*/ 4856857 w 5882683"/>
              <a:gd name="connsiteY5-12" fmla="*/ 5882683 h 5882683"/>
              <a:gd name="connsiteX6-13" fmla="*/ 0 w 5882683"/>
              <a:gd name="connsiteY6-14" fmla="*/ 1025827 h 5882683"/>
              <a:gd name="connsiteX7" fmla="*/ 1025827 w 5882683"/>
              <a:gd name="connsiteY7" fmla="*/ 0 h 5882683"/>
              <a:gd name="connsiteX8" fmla="*/ 5882683 w 5882683"/>
              <a:gd name="connsiteY8" fmla="*/ 4856856 h 5882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lnTo>
                  <a:pt x="4856856" y="5882683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lnTo>
                  <a:pt x="5882683" y="4856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직각 삼각형 3"/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직각 삼각형 45"/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6831" y="287255"/>
            <a:ext cx="10349895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그룹 6"/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8" name="TextBox 7"/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8"/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11" name="TextBox 10"/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71843" y="3092876"/>
            <a:ext cx="2882659" cy="920864"/>
            <a:chOff x="803640" y="3362835"/>
            <a:chExt cx="2059657" cy="920864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92562" y="4195782"/>
            <a:ext cx="3361942" cy="920864"/>
            <a:chOff x="803640" y="3362835"/>
            <a:chExt cx="2059657" cy="920864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90416" y="5298688"/>
            <a:ext cx="4464086" cy="920864"/>
            <a:chOff x="803640" y="3362835"/>
            <a:chExt cx="2059657" cy="920864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325956" y="1316484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4" name="그룹 7"/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25" name="TextBox 24"/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7" name="Block Arc 14"/>
          <p:cNvSpPr/>
          <p:nvPr/>
        </p:nvSpPr>
        <p:spPr>
          <a:xfrm rot="16200000">
            <a:off x="713013" y="3063588"/>
            <a:ext cx="703364" cy="7038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Parallelogram 15"/>
          <p:cNvSpPr/>
          <p:nvPr/>
        </p:nvSpPr>
        <p:spPr>
          <a:xfrm flipH="1">
            <a:off x="10942116" y="345537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/>
          <p:cNvSpPr/>
          <p:nvPr/>
        </p:nvSpPr>
        <p:spPr>
          <a:xfrm>
            <a:off x="11043000" y="4412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/>
          <p:cNvSpPr/>
          <p:nvPr/>
        </p:nvSpPr>
        <p:spPr>
          <a:xfrm>
            <a:off x="10948892" y="56373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/>
          <p:cNvSpPr/>
          <p:nvPr/>
        </p:nvSpPr>
        <p:spPr>
          <a:xfrm>
            <a:off x="991891" y="2645043"/>
            <a:ext cx="4680488" cy="516610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19050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4" name="Freeform: Shape 113"/>
          <p:cNvSpPr/>
          <p:nvPr/>
        </p:nvSpPr>
        <p:spPr>
          <a:xfrm>
            <a:off x="981560" y="4515172"/>
            <a:ext cx="3967566" cy="289302"/>
          </a:xfrm>
          <a:custGeom>
            <a:avLst/>
            <a:gdLst>
              <a:gd name="connsiteX0" fmla="*/ 0 w 5951349"/>
              <a:gd name="connsiteY0" fmla="*/ 0 h 433953"/>
              <a:gd name="connsiteX1" fmla="*/ 5300420 w 5951349"/>
              <a:gd name="connsiteY1" fmla="*/ 30997 h 433953"/>
              <a:gd name="connsiteX2" fmla="*/ 5951349 w 5951349"/>
              <a:gd name="connsiteY2" fmla="*/ 433953 h 433953"/>
              <a:gd name="connsiteX0-1" fmla="*/ 0 w 5951349"/>
              <a:gd name="connsiteY0-2" fmla="*/ 0 h 433953"/>
              <a:gd name="connsiteX1-3" fmla="*/ 5300420 w 5951349"/>
              <a:gd name="connsiteY1-4" fmla="*/ 0 h 433953"/>
              <a:gd name="connsiteX2-5" fmla="*/ 5951349 w 5951349"/>
              <a:gd name="connsiteY2-6" fmla="*/ 433953 h 4339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951349" h="433953">
                <a:moveTo>
                  <a:pt x="0" y="0"/>
                </a:moveTo>
                <a:lnTo>
                  <a:pt x="5300420" y="0"/>
                </a:lnTo>
                <a:lnTo>
                  <a:pt x="5951349" y="433953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5" name="Freeform: Shape 114"/>
          <p:cNvSpPr/>
          <p:nvPr/>
        </p:nvSpPr>
        <p:spPr>
          <a:xfrm>
            <a:off x="6581614" y="2645043"/>
            <a:ext cx="4639159" cy="464949"/>
          </a:xfrm>
          <a:custGeom>
            <a:avLst/>
            <a:gdLst>
              <a:gd name="connsiteX0" fmla="*/ 0 w 6958739"/>
              <a:gd name="connsiteY0" fmla="*/ 697423 h 697423"/>
              <a:gd name="connsiteX1" fmla="*/ 1255363 w 6958739"/>
              <a:gd name="connsiteY1" fmla="*/ 0 h 697423"/>
              <a:gd name="connsiteX2" fmla="*/ 6958739 w 6958739"/>
              <a:gd name="connsiteY2" fmla="*/ 0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39" h="697423">
                <a:moveTo>
                  <a:pt x="0" y="697423"/>
                </a:moveTo>
                <a:lnTo>
                  <a:pt x="1255363" y="0"/>
                </a:lnTo>
                <a:lnTo>
                  <a:pt x="6958739" y="0"/>
                </a:lnTo>
              </a:path>
            </a:pathLst>
          </a:custGeom>
          <a:noFill/>
          <a:ln w="19050"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6" name="Freeform: Shape 115"/>
          <p:cNvSpPr/>
          <p:nvPr/>
        </p:nvSpPr>
        <p:spPr>
          <a:xfrm>
            <a:off x="7089855" y="4515172"/>
            <a:ext cx="4112217" cy="392623"/>
          </a:xfrm>
          <a:custGeom>
            <a:avLst/>
            <a:gdLst>
              <a:gd name="connsiteX0" fmla="*/ 0 w 6168326"/>
              <a:gd name="connsiteY0" fmla="*/ 588935 h 588935"/>
              <a:gd name="connsiteX1" fmla="*/ 1022888 w 6168326"/>
              <a:gd name="connsiteY1" fmla="*/ 0 h 588935"/>
              <a:gd name="connsiteX2" fmla="*/ 6168326 w 6168326"/>
              <a:gd name="connsiteY2" fmla="*/ 46495 h 588935"/>
              <a:gd name="connsiteX0-1" fmla="*/ 0 w 6168326"/>
              <a:gd name="connsiteY0-2" fmla="*/ 588935 h 588935"/>
              <a:gd name="connsiteX1-3" fmla="*/ 1022888 w 6168326"/>
              <a:gd name="connsiteY1-4" fmla="*/ 0 h 588935"/>
              <a:gd name="connsiteX2-5" fmla="*/ 6168326 w 6168326"/>
              <a:gd name="connsiteY2-6" fmla="*/ 0 h 588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168326" h="588935">
                <a:moveTo>
                  <a:pt x="0" y="588935"/>
                </a:moveTo>
                <a:lnTo>
                  <a:pt x="1022888" y="0"/>
                </a:lnTo>
                <a:lnTo>
                  <a:pt x="6168326" y="0"/>
                </a:lnTo>
              </a:path>
            </a:pathLst>
          </a:custGeom>
          <a:noFill/>
          <a:ln w="19050">
            <a:solidFill>
              <a:schemeClr val="accent2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88" name="그룹 4"/>
          <p:cNvGrpSpPr/>
          <p:nvPr/>
        </p:nvGrpSpPr>
        <p:grpSpPr>
          <a:xfrm>
            <a:off x="4389330" y="2555097"/>
            <a:ext cx="2987325" cy="3504804"/>
            <a:chOff x="4389329" y="2708921"/>
            <a:chExt cx="2987325" cy="3504804"/>
          </a:xfrm>
        </p:grpSpPr>
        <p:sp>
          <p:nvSpPr>
            <p:cNvPr id="89" name="Freeform 2"/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Freeform 5"/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Freeform 7"/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Oval 21"/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439722" y="1711451"/>
            <a:ext cx="2652566" cy="865838"/>
            <a:chOff x="2079596" y="4282215"/>
            <a:chExt cx="3303213" cy="865838"/>
          </a:xfrm>
        </p:grpSpPr>
        <p:sp>
          <p:nvSpPr>
            <p:cNvPr id="94" name="TextBox 93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118720" y="1711451"/>
            <a:ext cx="2652566" cy="865838"/>
            <a:chOff x="2079596" y="4282215"/>
            <a:chExt cx="3303213" cy="865838"/>
          </a:xfrm>
        </p:grpSpPr>
        <p:sp>
          <p:nvSpPr>
            <p:cNvPr id="97" name="TextBox 96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118720" y="4664024"/>
            <a:ext cx="2652566" cy="865838"/>
            <a:chOff x="2079596" y="4282215"/>
            <a:chExt cx="3303213" cy="865838"/>
          </a:xfrm>
        </p:grpSpPr>
        <p:sp>
          <p:nvSpPr>
            <p:cNvPr id="100" name="TextBox 99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439722" y="4664024"/>
            <a:ext cx="2652566" cy="865838"/>
            <a:chOff x="2079596" y="4282215"/>
            <a:chExt cx="3303213" cy="865838"/>
          </a:xfrm>
        </p:grpSpPr>
        <p:sp>
          <p:nvSpPr>
            <p:cNvPr id="103" name="TextBox 102"/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5" name="Oval 7"/>
          <p:cNvSpPr/>
          <p:nvPr/>
        </p:nvSpPr>
        <p:spPr>
          <a:xfrm>
            <a:off x="1972760" y="3937469"/>
            <a:ext cx="375598" cy="49337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Rounded Rectangle 1"/>
          <p:cNvSpPr>
            <a:spLocks noChangeAspect="1"/>
          </p:cNvSpPr>
          <p:nvPr/>
        </p:nvSpPr>
        <p:spPr>
          <a:xfrm>
            <a:off x="1950498" y="2814987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TextBox 106"/>
          <p:cNvSpPr txBox="1"/>
          <p:nvPr/>
        </p:nvSpPr>
        <p:spPr>
          <a:xfrm>
            <a:off x="2584205" y="2871930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anose="020B0604020202020204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84205" y="4030268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anose="020B0604020202020204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09" name="Trapezoid 10"/>
          <p:cNvSpPr>
            <a:spLocks noChangeAspect="1"/>
          </p:cNvSpPr>
          <p:nvPr/>
        </p:nvSpPr>
        <p:spPr>
          <a:xfrm>
            <a:off x="8643928" y="2814987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0" name="Rounded Rectangle 12"/>
          <p:cNvSpPr>
            <a:spLocks noChangeAspect="1"/>
          </p:cNvSpPr>
          <p:nvPr/>
        </p:nvSpPr>
        <p:spPr>
          <a:xfrm>
            <a:off x="8658646" y="3950155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TextBox 110"/>
          <p:cNvSpPr txBox="1"/>
          <p:nvPr/>
        </p:nvSpPr>
        <p:spPr>
          <a:xfrm>
            <a:off x="9248772" y="4030268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anose="020B0604020202020204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248772" y="2871930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anose="020B0604020202020204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926795" y="1389817"/>
            <a:ext cx="3001664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  <a:endParaRPr lang="en-US" sz="2935" dirty="0"/>
          </a:p>
        </p:txBody>
      </p:sp>
      <p:sp>
        <p:nvSpPr>
          <p:cNvPr id="55" name="TextBox 54"/>
          <p:cNvSpPr txBox="1"/>
          <p:nvPr/>
        </p:nvSpPr>
        <p:spPr>
          <a:xfrm>
            <a:off x="429696" y="281542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0" b="1" dirty="0">
                <a:solidFill>
                  <a:schemeClr val="accent3"/>
                </a:solidFill>
                <a:cs typeface="Arial" panose="020B0604020202020204" pitchFamily="34" charset="0"/>
              </a:rPr>
              <a:t>“</a:t>
            </a:r>
            <a:endParaRPr lang="ko-KR" altLang="en-US" sz="200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926796" y="4016455"/>
            <a:ext cx="27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1" y="5486154"/>
            <a:ext cx="2764023" cy="4205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135" dirty="0">
                <a:solidFill>
                  <a:schemeClr val="bg1"/>
                </a:solidFill>
              </a:rPr>
              <a:t>   Simple Portfolio</a:t>
            </a:r>
            <a:endParaRPr lang="ko-KR" altLang="en-US" sz="213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1" y="5945269"/>
            <a:ext cx="2764023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2135" dirty="0">
                <a:solidFill>
                  <a:schemeClr val="bg1"/>
                </a:solidFill>
              </a:rPr>
              <a:t>   Presentation</a:t>
            </a:r>
            <a:endParaRPr lang="ko-KR" altLang="en-US" sz="213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45455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5455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0248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0248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33568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3568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2"/>
          <p:cNvSpPr/>
          <p:nvPr/>
        </p:nvSpPr>
        <p:spPr>
          <a:xfrm>
            <a:off x="4479301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/>
          <p:cNvSpPr/>
          <p:nvPr/>
        </p:nvSpPr>
        <p:spPr>
          <a:xfrm>
            <a:off x="4479301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/>
          <p:cNvSpPr/>
          <p:nvPr/>
        </p:nvSpPr>
        <p:spPr>
          <a:xfrm>
            <a:off x="6981309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3"/>
          <p:cNvSpPr/>
          <p:nvPr/>
        </p:nvSpPr>
        <p:spPr>
          <a:xfrm>
            <a:off x="6981309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Rounded Rectangle 2"/>
          <p:cNvSpPr/>
          <p:nvPr/>
        </p:nvSpPr>
        <p:spPr>
          <a:xfrm>
            <a:off x="9463950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Rounded Rectangle 3"/>
          <p:cNvSpPr/>
          <p:nvPr/>
        </p:nvSpPr>
        <p:spPr>
          <a:xfrm>
            <a:off x="9463950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766477" y="2036123"/>
            <a:ext cx="2880320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OUR</a:t>
            </a:r>
            <a:endParaRPr lang="en-US" altLang="ko-KR" dirty="0"/>
          </a:p>
          <a:p>
            <a:r>
              <a:rPr lang="en-US" altLang="ko-KR" dirty="0"/>
              <a:t>TEAM</a:t>
            </a:r>
            <a:endParaRPr lang="ko-KR" altLang="en-US" dirty="0"/>
          </a:p>
        </p:txBody>
      </p:sp>
      <p:sp>
        <p:nvSpPr>
          <p:cNvPr id="23" name="Content Placeholder 1"/>
          <p:cNvSpPr txBox="1"/>
          <p:nvPr/>
        </p:nvSpPr>
        <p:spPr>
          <a:xfrm>
            <a:off x="4503907" y="3662021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  <a:endParaRPr lang="en-US" altLang="ko-KR" dirty="0"/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en-US" altLang="ko-KR" dirty="0"/>
          </a:p>
        </p:txBody>
      </p:sp>
      <p:sp>
        <p:nvSpPr>
          <p:cNvPr id="24" name="Content Placeholder 4"/>
          <p:cNvSpPr txBox="1"/>
          <p:nvPr/>
        </p:nvSpPr>
        <p:spPr>
          <a:xfrm>
            <a:off x="45039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25" name="Content Placeholder 5"/>
          <p:cNvSpPr txBox="1"/>
          <p:nvPr/>
        </p:nvSpPr>
        <p:spPr>
          <a:xfrm>
            <a:off x="7003007" y="3671546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  <a:endParaRPr lang="en-US" altLang="ko-KR"/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26" name="Content Placeholder 11"/>
          <p:cNvSpPr txBox="1"/>
          <p:nvPr/>
        </p:nvSpPr>
        <p:spPr>
          <a:xfrm>
            <a:off x="9502107" y="3681071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  <a:endParaRPr lang="en-US" altLang="ko-KR" dirty="0"/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27" name="Content Placeholder 4"/>
          <p:cNvSpPr txBox="1"/>
          <p:nvPr/>
        </p:nvSpPr>
        <p:spPr>
          <a:xfrm>
            <a:off x="70030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ko-KR" altLang="en-US" dirty="0"/>
          </a:p>
        </p:txBody>
      </p:sp>
      <p:sp>
        <p:nvSpPr>
          <p:cNvPr id="28" name="Content Placeholder 4"/>
          <p:cNvSpPr txBox="1"/>
          <p:nvPr/>
        </p:nvSpPr>
        <p:spPr>
          <a:xfrm>
            <a:off x="95021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PROGRAMMER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65859" y="5611479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4959" y="5611478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64059" y="5611477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직사각형 2"/>
          <p:cNvSpPr/>
          <p:nvPr/>
        </p:nvSpPr>
        <p:spPr>
          <a:xfrm>
            <a:off x="766477" y="4147641"/>
            <a:ext cx="2938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/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8476862" y="-4392"/>
            <a:ext cx="3751019" cy="6875307"/>
            <a:chOff x="8241895" y="0"/>
            <a:chExt cx="3960676" cy="6875306"/>
          </a:xfrm>
        </p:grpSpPr>
        <p:sp>
          <p:nvSpPr>
            <p:cNvPr id="4" name="Rectangle 3"/>
            <p:cNvSpPr/>
            <p:nvPr/>
          </p:nvSpPr>
          <p:spPr>
            <a:xfrm>
              <a:off x="8241895" y="0"/>
              <a:ext cx="3950101" cy="1145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454655" y="1143723"/>
              <a:ext cx="3747916" cy="114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454655" y="2287446"/>
              <a:ext cx="3747916" cy="114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454655" y="3431170"/>
              <a:ext cx="3747916" cy="1139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694029" y="4570306"/>
              <a:ext cx="3497967" cy="11555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694030" y="5724019"/>
              <a:ext cx="3497970" cy="11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483195" y="-13474"/>
            <a:ext cx="2168866" cy="6870410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11" name="Freeform 23"/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 24"/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5"/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reeform 26"/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Freeform 27"/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28"/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02162" y="1769299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anose="020B0604020202020204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anose="020B0604020202020204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6930" y="2004982"/>
            <a:ext cx="48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en-US" altLang="ko-KR" sz="12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26703" y="4197731"/>
            <a:ext cx="1855362" cy="2236549"/>
            <a:chOff x="-475010" y="1042169"/>
            <a:chExt cx="3859356" cy="2236549"/>
          </a:xfrm>
        </p:grpSpPr>
        <p:sp>
          <p:nvSpPr>
            <p:cNvPr id="22" name="TextBox 21"/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25334" y="4197731"/>
            <a:ext cx="1855362" cy="2236549"/>
            <a:chOff x="-475010" y="1042169"/>
            <a:chExt cx="3859356" cy="2236549"/>
          </a:xfrm>
        </p:grpSpPr>
        <p:sp>
          <p:nvSpPr>
            <p:cNvPr id="25" name="TextBox 24"/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23965" y="4197731"/>
            <a:ext cx="1855362" cy="2236549"/>
            <a:chOff x="-475010" y="1042169"/>
            <a:chExt cx="3859356" cy="2236549"/>
          </a:xfrm>
        </p:grpSpPr>
        <p:sp>
          <p:nvSpPr>
            <p:cNvPr id="28" name="TextBox 27"/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932201" y="2775354"/>
            <a:ext cx="616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1" name="Text Placeholder 13"/>
          <p:cNvSpPr txBox="1"/>
          <p:nvPr/>
        </p:nvSpPr>
        <p:spPr>
          <a:xfrm>
            <a:off x="830153" y="463312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aphicFrame>
        <p:nvGraphicFramePr>
          <p:cNvPr id="19" name="Table 6"/>
          <p:cNvGraphicFramePr>
            <a:graphicFrameLocks noGrp="1"/>
          </p:cNvGraphicFramePr>
          <p:nvPr/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/>
                <a:gridCol w="1645364"/>
                <a:gridCol w="239318"/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$30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/>
                <a:gridCol w="1645364"/>
                <a:gridCol w="239318"/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$25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/>
                <a:gridCol w="1980018"/>
                <a:gridCol w="287991"/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$50</a:t>
                      </a:r>
                      <a:endParaRPr lang="en-US" altLang="ko-KR" sz="4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Content Here</a:t>
                      </a:r>
                      <a:endParaRPr lang="en-US" altLang="ko-KR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24800" y="2014384"/>
            <a:ext cx="337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anose="020B0604020202020204" pitchFamily="34" charset="0"/>
              </a:rPr>
              <a:t>Modern  PowerPoint  Presentation</a:t>
            </a:r>
            <a:endParaRPr lang="ko-KR" altLang="en-US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24800" y="2849064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6125" y="287338"/>
            <a:ext cx="11445875" cy="7239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Infographic Style</a:t>
            </a:r>
            <a:endParaRPr lang="en-US" sz="4800" dirty="0"/>
          </a:p>
        </p:txBody>
      </p:sp>
      <p:sp>
        <p:nvSpPr>
          <p:cNvPr id="9" name="Rectangle 4"/>
          <p:cNvSpPr/>
          <p:nvPr/>
        </p:nvSpPr>
        <p:spPr>
          <a:xfrm>
            <a:off x="745843" y="1371679"/>
            <a:ext cx="10516259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-1" fmla="*/ 3744416 w 3835856"/>
              <a:gd name="connsiteY0-2" fmla="*/ 0 h 1008112"/>
              <a:gd name="connsiteX1-3" fmla="*/ 3744416 w 3835856"/>
              <a:gd name="connsiteY1-4" fmla="*/ 1008112 h 1008112"/>
              <a:gd name="connsiteX2-5" fmla="*/ 0 w 3835856"/>
              <a:gd name="connsiteY2-6" fmla="*/ 1008112 h 1008112"/>
              <a:gd name="connsiteX3-7" fmla="*/ 0 w 3835856"/>
              <a:gd name="connsiteY3-8" fmla="*/ 0 h 1008112"/>
              <a:gd name="connsiteX4-9" fmla="*/ 3835856 w 3835856"/>
              <a:gd name="connsiteY4-10" fmla="*/ 91440 h 1008112"/>
              <a:gd name="connsiteX0-11" fmla="*/ 3744416 w 3835856"/>
              <a:gd name="connsiteY0-12" fmla="*/ 1008112 h 1008112"/>
              <a:gd name="connsiteX1-13" fmla="*/ 0 w 3835856"/>
              <a:gd name="connsiteY1-14" fmla="*/ 1008112 h 1008112"/>
              <a:gd name="connsiteX2-15" fmla="*/ 0 w 3835856"/>
              <a:gd name="connsiteY2-16" fmla="*/ 0 h 1008112"/>
              <a:gd name="connsiteX3-17" fmla="*/ 3835856 w 3835856"/>
              <a:gd name="connsiteY3-18" fmla="*/ 91440 h 1008112"/>
              <a:gd name="connsiteX0-19" fmla="*/ 3744416 w 3825223"/>
              <a:gd name="connsiteY0-20" fmla="*/ 1008112 h 1008112"/>
              <a:gd name="connsiteX1-21" fmla="*/ 0 w 3825223"/>
              <a:gd name="connsiteY1-22" fmla="*/ 1008112 h 1008112"/>
              <a:gd name="connsiteX2-23" fmla="*/ 0 w 3825223"/>
              <a:gd name="connsiteY2-24" fmla="*/ 0 h 1008112"/>
              <a:gd name="connsiteX3-25" fmla="*/ 3825223 w 3825223"/>
              <a:gd name="connsiteY3-26" fmla="*/ 17013 h 1008112"/>
              <a:gd name="connsiteX0-27" fmla="*/ 3744416 w 3761428"/>
              <a:gd name="connsiteY0-28" fmla="*/ 1008112 h 1008112"/>
              <a:gd name="connsiteX1-29" fmla="*/ 0 w 3761428"/>
              <a:gd name="connsiteY1-30" fmla="*/ 1008112 h 1008112"/>
              <a:gd name="connsiteX2-31" fmla="*/ 0 w 3761428"/>
              <a:gd name="connsiteY2-32" fmla="*/ 0 h 1008112"/>
              <a:gd name="connsiteX3-33" fmla="*/ 3761428 w 3761428"/>
              <a:gd name="connsiteY3-34" fmla="*/ 6381 h 1008112"/>
              <a:gd name="connsiteX0-35" fmla="*/ 3744416 w 3747714"/>
              <a:gd name="connsiteY0-36" fmla="*/ 1012372 h 1012372"/>
              <a:gd name="connsiteX1-37" fmla="*/ 0 w 3747714"/>
              <a:gd name="connsiteY1-38" fmla="*/ 1012372 h 1012372"/>
              <a:gd name="connsiteX2-39" fmla="*/ 0 w 3747714"/>
              <a:gd name="connsiteY2-40" fmla="*/ 4260 h 1012372"/>
              <a:gd name="connsiteX3-41" fmla="*/ 3747714 w 3747714"/>
              <a:gd name="connsiteY3-42" fmla="*/ 0 h 1012372"/>
              <a:gd name="connsiteX0-43" fmla="*/ 1874042 w 3747714"/>
              <a:gd name="connsiteY0-44" fmla="*/ 1010243 h 1012372"/>
              <a:gd name="connsiteX1-45" fmla="*/ 0 w 3747714"/>
              <a:gd name="connsiteY1-46" fmla="*/ 1012372 h 1012372"/>
              <a:gd name="connsiteX2-47" fmla="*/ 0 w 3747714"/>
              <a:gd name="connsiteY2-48" fmla="*/ 4260 h 1012372"/>
              <a:gd name="connsiteX3-49" fmla="*/ 3747714 w 3747714"/>
              <a:gd name="connsiteY3-50" fmla="*/ 0 h 1012372"/>
              <a:gd name="connsiteX0-51" fmla="*/ 1767261 w 3747714"/>
              <a:gd name="connsiteY0-52" fmla="*/ 1012372 h 1012372"/>
              <a:gd name="connsiteX1-53" fmla="*/ 0 w 3747714"/>
              <a:gd name="connsiteY1-54" fmla="*/ 1012372 h 1012372"/>
              <a:gd name="connsiteX2-55" fmla="*/ 0 w 3747714"/>
              <a:gd name="connsiteY2-56" fmla="*/ 4260 h 1012372"/>
              <a:gd name="connsiteX3-57" fmla="*/ 3747714 w 3747714"/>
              <a:gd name="connsiteY3-58" fmla="*/ 0 h 1012372"/>
              <a:gd name="connsiteX0-59" fmla="*/ 1770943 w 3747714"/>
              <a:gd name="connsiteY0-60" fmla="*/ 1005984 h 1012372"/>
              <a:gd name="connsiteX1-61" fmla="*/ 0 w 3747714"/>
              <a:gd name="connsiteY1-62" fmla="*/ 1012372 h 1012372"/>
              <a:gd name="connsiteX2-63" fmla="*/ 0 w 3747714"/>
              <a:gd name="connsiteY2-64" fmla="*/ 4260 h 1012372"/>
              <a:gd name="connsiteX3-65" fmla="*/ 3747714 w 3747714"/>
              <a:gd name="connsiteY3-66" fmla="*/ 0 h 101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747714" h="1012372">
                <a:moveTo>
                  <a:pt x="1770943" y="1005984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2"/>
          <p:cNvGrpSpPr/>
          <p:nvPr/>
        </p:nvGrpSpPr>
        <p:grpSpPr>
          <a:xfrm>
            <a:off x="1303585" y="1813052"/>
            <a:ext cx="6621217" cy="4039835"/>
            <a:chOff x="2153463" y="1916832"/>
            <a:chExt cx="7911017" cy="4039835"/>
          </a:xfrm>
        </p:grpSpPr>
        <p:sp>
          <p:nvSpPr>
            <p:cNvPr id="11" name="TextBox 10"/>
            <p:cNvSpPr txBox="1"/>
            <p:nvPr/>
          </p:nvSpPr>
          <p:spPr>
            <a:xfrm>
              <a:off x="2153463" y="1916832"/>
              <a:ext cx="791101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5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  <a:endParaRPr lang="ko-KR" altLang="en-US" sz="1335" b="1" dirty="0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3463" y="2520119"/>
              <a:ext cx="7911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53463" y="4017675"/>
              <a:ext cx="52074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3585" y="2359038"/>
            <a:ext cx="521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745843" y="3969173"/>
            <a:ext cx="6312001" cy="2316480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-1" fmla="*/ 3744416 w 3835856"/>
              <a:gd name="connsiteY0-2" fmla="*/ 0 h 1008112"/>
              <a:gd name="connsiteX1-3" fmla="*/ 3744416 w 3835856"/>
              <a:gd name="connsiteY1-4" fmla="*/ 1008112 h 1008112"/>
              <a:gd name="connsiteX2-5" fmla="*/ 0 w 3835856"/>
              <a:gd name="connsiteY2-6" fmla="*/ 1008112 h 1008112"/>
              <a:gd name="connsiteX3-7" fmla="*/ 0 w 3835856"/>
              <a:gd name="connsiteY3-8" fmla="*/ 0 h 1008112"/>
              <a:gd name="connsiteX4-9" fmla="*/ 3835856 w 3835856"/>
              <a:gd name="connsiteY4-10" fmla="*/ 91440 h 1008112"/>
              <a:gd name="connsiteX0-11" fmla="*/ 3744416 w 3835856"/>
              <a:gd name="connsiteY0-12" fmla="*/ 1008112 h 1008112"/>
              <a:gd name="connsiteX1-13" fmla="*/ 0 w 3835856"/>
              <a:gd name="connsiteY1-14" fmla="*/ 1008112 h 1008112"/>
              <a:gd name="connsiteX2-15" fmla="*/ 0 w 3835856"/>
              <a:gd name="connsiteY2-16" fmla="*/ 0 h 1008112"/>
              <a:gd name="connsiteX3-17" fmla="*/ 3835856 w 3835856"/>
              <a:gd name="connsiteY3-18" fmla="*/ 91440 h 1008112"/>
              <a:gd name="connsiteX0-19" fmla="*/ 3744416 w 3825223"/>
              <a:gd name="connsiteY0-20" fmla="*/ 1008112 h 1008112"/>
              <a:gd name="connsiteX1-21" fmla="*/ 0 w 3825223"/>
              <a:gd name="connsiteY1-22" fmla="*/ 1008112 h 1008112"/>
              <a:gd name="connsiteX2-23" fmla="*/ 0 w 3825223"/>
              <a:gd name="connsiteY2-24" fmla="*/ 0 h 1008112"/>
              <a:gd name="connsiteX3-25" fmla="*/ 3825223 w 3825223"/>
              <a:gd name="connsiteY3-26" fmla="*/ 17013 h 1008112"/>
              <a:gd name="connsiteX0-27" fmla="*/ 3744416 w 3761428"/>
              <a:gd name="connsiteY0-28" fmla="*/ 1008112 h 1008112"/>
              <a:gd name="connsiteX1-29" fmla="*/ 0 w 3761428"/>
              <a:gd name="connsiteY1-30" fmla="*/ 1008112 h 1008112"/>
              <a:gd name="connsiteX2-31" fmla="*/ 0 w 3761428"/>
              <a:gd name="connsiteY2-32" fmla="*/ 0 h 1008112"/>
              <a:gd name="connsiteX3-33" fmla="*/ 3761428 w 3761428"/>
              <a:gd name="connsiteY3-34" fmla="*/ 6381 h 1008112"/>
              <a:gd name="connsiteX0-35" fmla="*/ 3744416 w 3747714"/>
              <a:gd name="connsiteY0-36" fmla="*/ 1012372 h 1012372"/>
              <a:gd name="connsiteX1-37" fmla="*/ 0 w 3747714"/>
              <a:gd name="connsiteY1-38" fmla="*/ 1012372 h 1012372"/>
              <a:gd name="connsiteX2-39" fmla="*/ 0 w 3747714"/>
              <a:gd name="connsiteY2-40" fmla="*/ 4260 h 1012372"/>
              <a:gd name="connsiteX3-41" fmla="*/ 3747714 w 3747714"/>
              <a:gd name="connsiteY3-42" fmla="*/ 0 h 1012372"/>
              <a:gd name="connsiteX0-43" fmla="*/ 1874042 w 3747714"/>
              <a:gd name="connsiteY0-44" fmla="*/ 1010243 h 1012372"/>
              <a:gd name="connsiteX1-45" fmla="*/ 0 w 3747714"/>
              <a:gd name="connsiteY1-46" fmla="*/ 1012372 h 1012372"/>
              <a:gd name="connsiteX2-47" fmla="*/ 0 w 3747714"/>
              <a:gd name="connsiteY2-48" fmla="*/ 4260 h 1012372"/>
              <a:gd name="connsiteX3-49" fmla="*/ 3747714 w 3747714"/>
              <a:gd name="connsiteY3-50" fmla="*/ 0 h 1012372"/>
              <a:gd name="connsiteX0-51" fmla="*/ 1767261 w 3747714"/>
              <a:gd name="connsiteY0-52" fmla="*/ 1012372 h 1012372"/>
              <a:gd name="connsiteX1-53" fmla="*/ 0 w 3747714"/>
              <a:gd name="connsiteY1-54" fmla="*/ 1012372 h 1012372"/>
              <a:gd name="connsiteX2-55" fmla="*/ 0 w 3747714"/>
              <a:gd name="connsiteY2-56" fmla="*/ 4260 h 1012372"/>
              <a:gd name="connsiteX3-57" fmla="*/ 3747714 w 3747714"/>
              <a:gd name="connsiteY3-58" fmla="*/ 0 h 1012372"/>
              <a:gd name="connsiteX0-59" fmla="*/ 1770943 w 3747714"/>
              <a:gd name="connsiteY0-60" fmla="*/ 1005984 h 1012372"/>
              <a:gd name="connsiteX1-61" fmla="*/ 0 w 3747714"/>
              <a:gd name="connsiteY1-62" fmla="*/ 1012372 h 1012372"/>
              <a:gd name="connsiteX2-63" fmla="*/ 0 w 3747714"/>
              <a:gd name="connsiteY2-64" fmla="*/ 4260 h 1012372"/>
              <a:gd name="connsiteX3-65" fmla="*/ 3747714 w 3747714"/>
              <a:gd name="connsiteY3-66" fmla="*/ 0 h 1012372"/>
              <a:gd name="connsiteX0-67" fmla="*/ 1770943 w 1770943"/>
              <a:gd name="connsiteY0-68" fmla="*/ 1005984 h 1012372"/>
              <a:gd name="connsiteX1-69" fmla="*/ 0 w 1770943"/>
              <a:gd name="connsiteY1-70" fmla="*/ 1012372 h 1012372"/>
              <a:gd name="connsiteX2-71" fmla="*/ 0 w 1770943"/>
              <a:gd name="connsiteY2-72" fmla="*/ 4260 h 1012372"/>
              <a:gd name="connsiteX3-73" fmla="*/ 1535867 w 1770943"/>
              <a:gd name="connsiteY3-74" fmla="*/ 0 h 10123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0943" h="1012372">
                <a:moveTo>
                  <a:pt x="1770943" y="1005984"/>
                </a:moveTo>
                <a:lnTo>
                  <a:pt x="0" y="1012372"/>
                </a:lnTo>
                <a:lnTo>
                  <a:pt x="0" y="4260"/>
                </a:lnTo>
                <a:lnTo>
                  <a:pt x="1535867" y="0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4"/>
          <p:cNvSpPr/>
          <p:nvPr/>
        </p:nvSpPr>
        <p:spPr>
          <a:xfrm>
            <a:off x="745843" y="1381426"/>
            <a:ext cx="7116963" cy="2306733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-1" fmla="*/ 3744416 w 3835856"/>
              <a:gd name="connsiteY0-2" fmla="*/ 0 h 1008112"/>
              <a:gd name="connsiteX1-3" fmla="*/ 3744416 w 3835856"/>
              <a:gd name="connsiteY1-4" fmla="*/ 1008112 h 1008112"/>
              <a:gd name="connsiteX2-5" fmla="*/ 0 w 3835856"/>
              <a:gd name="connsiteY2-6" fmla="*/ 1008112 h 1008112"/>
              <a:gd name="connsiteX3-7" fmla="*/ 0 w 3835856"/>
              <a:gd name="connsiteY3-8" fmla="*/ 0 h 1008112"/>
              <a:gd name="connsiteX4-9" fmla="*/ 3835856 w 3835856"/>
              <a:gd name="connsiteY4-10" fmla="*/ 91440 h 1008112"/>
              <a:gd name="connsiteX0-11" fmla="*/ 3744416 w 3835856"/>
              <a:gd name="connsiteY0-12" fmla="*/ 1008112 h 1008112"/>
              <a:gd name="connsiteX1-13" fmla="*/ 0 w 3835856"/>
              <a:gd name="connsiteY1-14" fmla="*/ 1008112 h 1008112"/>
              <a:gd name="connsiteX2-15" fmla="*/ 0 w 3835856"/>
              <a:gd name="connsiteY2-16" fmla="*/ 0 h 1008112"/>
              <a:gd name="connsiteX3-17" fmla="*/ 3835856 w 3835856"/>
              <a:gd name="connsiteY3-18" fmla="*/ 91440 h 1008112"/>
              <a:gd name="connsiteX0-19" fmla="*/ 3744416 w 3825223"/>
              <a:gd name="connsiteY0-20" fmla="*/ 1008112 h 1008112"/>
              <a:gd name="connsiteX1-21" fmla="*/ 0 w 3825223"/>
              <a:gd name="connsiteY1-22" fmla="*/ 1008112 h 1008112"/>
              <a:gd name="connsiteX2-23" fmla="*/ 0 w 3825223"/>
              <a:gd name="connsiteY2-24" fmla="*/ 0 h 1008112"/>
              <a:gd name="connsiteX3-25" fmla="*/ 3825223 w 3825223"/>
              <a:gd name="connsiteY3-26" fmla="*/ 17013 h 1008112"/>
              <a:gd name="connsiteX0-27" fmla="*/ 3744416 w 3761428"/>
              <a:gd name="connsiteY0-28" fmla="*/ 1008112 h 1008112"/>
              <a:gd name="connsiteX1-29" fmla="*/ 0 w 3761428"/>
              <a:gd name="connsiteY1-30" fmla="*/ 1008112 h 1008112"/>
              <a:gd name="connsiteX2-31" fmla="*/ 0 w 3761428"/>
              <a:gd name="connsiteY2-32" fmla="*/ 0 h 1008112"/>
              <a:gd name="connsiteX3-33" fmla="*/ 3761428 w 3761428"/>
              <a:gd name="connsiteY3-34" fmla="*/ 6381 h 1008112"/>
              <a:gd name="connsiteX0-35" fmla="*/ 3744416 w 3747714"/>
              <a:gd name="connsiteY0-36" fmla="*/ 1012372 h 1012372"/>
              <a:gd name="connsiteX1-37" fmla="*/ 0 w 3747714"/>
              <a:gd name="connsiteY1-38" fmla="*/ 1012372 h 1012372"/>
              <a:gd name="connsiteX2-39" fmla="*/ 0 w 3747714"/>
              <a:gd name="connsiteY2-40" fmla="*/ 4260 h 1012372"/>
              <a:gd name="connsiteX3-41" fmla="*/ 3747714 w 3747714"/>
              <a:gd name="connsiteY3-42" fmla="*/ 0 h 1012372"/>
              <a:gd name="connsiteX0-43" fmla="*/ 1874042 w 3747714"/>
              <a:gd name="connsiteY0-44" fmla="*/ 1010243 h 1012372"/>
              <a:gd name="connsiteX1-45" fmla="*/ 0 w 3747714"/>
              <a:gd name="connsiteY1-46" fmla="*/ 1012372 h 1012372"/>
              <a:gd name="connsiteX2-47" fmla="*/ 0 w 3747714"/>
              <a:gd name="connsiteY2-48" fmla="*/ 4260 h 1012372"/>
              <a:gd name="connsiteX3-49" fmla="*/ 3747714 w 3747714"/>
              <a:gd name="connsiteY3-50" fmla="*/ 0 h 1012372"/>
              <a:gd name="connsiteX0-51" fmla="*/ 1767261 w 3747714"/>
              <a:gd name="connsiteY0-52" fmla="*/ 1012372 h 1012372"/>
              <a:gd name="connsiteX1-53" fmla="*/ 0 w 3747714"/>
              <a:gd name="connsiteY1-54" fmla="*/ 1012372 h 1012372"/>
              <a:gd name="connsiteX2-55" fmla="*/ 0 w 3747714"/>
              <a:gd name="connsiteY2-56" fmla="*/ 4260 h 1012372"/>
              <a:gd name="connsiteX3-57" fmla="*/ 3747714 w 3747714"/>
              <a:gd name="connsiteY3-58" fmla="*/ 0 h 1012372"/>
              <a:gd name="connsiteX0-59" fmla="*/ 1770943 w 3747714"/>
              <a:gd name="connsiteY0-60" fmla="*/ 1005984 h 1012372"/>
              <a:gd name="connsiteX1-61" fmla="*/ 0 w 3747714"/>
              <a:gd name="connsiteY1-62" fmla="*/ 1012372 h 1012372"/>
              <a:gd name="connsiteX2-63" fmla="*/ 0 w 3747714"/>
              <a:gd name="connsiteY2-64" fmla="*/ 4260 h 1012372"/>
              <a:gd name="connsiteX3-65" fmla="*/ 3747714 w 3747714"/>
              <a:gd name="connsiteY3-66" fmla="*/ 0 h 1012372"/>
              <a:gd name="connsiteX0-67" fmla="*/ 1770943 w 2295026"/>
              <a:gd name="connsiteY0-68" fmla="*/ 1001724 h 1008112"/>
              <a:gd name="connsiteX1-69" fmla="*/ 0 w 2295026"/>
              <a:gd name="connsiteY1-70" fmla="*/ 1008112 h 1008112"/>
              <a:gd name="connsiteX2-71" fmla="*/ 0 w 2295026"/>
              <a:gd name="connsiteY2-72" fmla="*/ 0 h 1008112"/>
              <a:gd name="connsiteX3-73" fmla="*/ 2295026 w 2295026"/>
              <a:gd name="connsiteY3-74" fmla="*/ 255 h 10081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95026" h="1008112">
                <a:moveTo>
                  <a:pt x="1770943" y="1001724"/>
                </a:moveTo>
                <a:lnTo>
                  <a:pt x="0" y="1008112"/>
                </a:lnTo>
                <a:lnTo>
                  <a:pt x="0" y="0"/>
                </a:lnTo>
                <a:lnTo>
                  <a:pt x="2295026" y="255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 Placeholder 1"/>
          <p:cNvSpPr txBox="1"/>
          <p:nvPr/>
        </p:nvSpPr>
        <p:spPr>
          <a:xfrm>
            <a:off x="745843" y="286809"/>
            <a:ext cx="11446157" cy="72495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900" indent="-342900" algn="l" defTabSz="1370965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096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/>
              <a:t>Infographic Style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3585" y="1813052"/>
            <a:ext cx="62285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35" b="1" dirty="0">
                <a:solidFill>
                  <a:schemeClr val="accent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335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584" y="4950699"/>
            <a:ext cx="4255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3585" y="4404714"/>
            <a:ext cx="479241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35" b="1" dirty="0">
                <a:solidFill>
                  <a:schemeClr val="accent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335" b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4169" y="2342147"/>
            <a:ext cx="7047831" cy="2074781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5892801" y="2671206"/>
            <a:ext cx="629919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5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5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2729" y="3533223"/>
            <a:ext cx="629912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5" dirty="0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8" y="6566569"/>
            <a:ext cx="12191703" cy="291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20842" cy="6566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10983495" y="1"/>
            <a:ext cx="1208505" cy="348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/>
          <p:cNvSpPr/>
          <p:nvPr/>
        </p:nvSpPr>
        <p:spPr>
          <a:xfrm rot="16200000">
            <a:off x="11391803" y="451236"/>
            <a:ext cx="1251284" cy="348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Shapes IMAGES</a:t>
            </a:r>
            <a:endParaRPr lang="en-US" dirty="0"/>
          </a:p>
        </p:txBody>
      </p:sp>
      <p:grpSp>
        <p:nvGrpSpPr>
          <p:cNvPr id="3" name="그룹 4"/>
          <p:cNvGrpSpPr/>
          <p:nvPr/>
        </p:nvGrpSpPr>
        <p:grpSpPr>
          <a:xfrm>
            <a:off x="461024" y="2737313"/>
            <a:ext cx="2987325" cy="3504804"/>
            <a:chOff x="4389329" y="2708921"/>
            <a:chExt cx="2987325" cy="3504804"/>
          </a:xfrm>
        </p:grpSpPr>
        <p:sp>
          <p:nvSpPr>
            <p:cNvPr id="4" name="Freeform 2"/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5"/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7"/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1"/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0204259" y="1214022"/>
            <a:ext cx="1440315" cy="4562548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9" name="Freeform 23"/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24"/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 25"/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 26"/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7"/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 28"/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Freeform 82"/>
          <p:cNvSpPr/>
          <p:nvPr/>
        </p:nvSpPr>
        <p:spPr bwMode="auto">
          <a:xfrm flipH="1">
            <a:off x="4828211" y="1400236"/>
            <a:ext cx="3063683" cy="917777"/>
          </a:xfrm>
          <a:custGeom>
            <a:avLst/>
            <a:gdLst>
              <a:gd name="T0" fmla="*/ 956 w 5419"/>
              <a:gd name="T1" fmla="*/ 1511 h 1621"/>
              <a:gd name="T2" fmla="*/ 677 w 5419"/>
              <a:gd name="T3" fmla="*/ 1421 h 1621"/>
              <a:gd name="T4" fmla="*/ 329 w 5419"/>
              <a:gd name="T5" fmla="*/ 1346 h 1621"/>
              <a:gd name="T6" fmla="*/ 458 w 5419"/>
              <a:gd name="T7" fmla="*/ 1304 h 1621"/>
              <a:gd name="T8" fmla="*/ 833 w 5419"/>
              <a:gd name="T9" fmla="*/ 1354 h 1621"/>
              <a:gd name="T10" fmla="*/ 1725 w 5419"/>
              <a:gd name="T11" fmla="*/ 1429 h 1621"/>
              <a:gd name="T12" fmla="*/ 2697 w 5419"/>
              <a:gd name="T13" fmla="*/ 1394 h 1621"/>
              <a:gd name="T14" fmla="*/ 590 w 5419"/>
              <a:gd name="T15" fmla="*/ 1224 h 1621"/>
              <a:gd name="T16" fmla="*/ 220 w 5419"/>
              <a:gd name="T17" fmla="*/ 1043 h 1621"/>
              <a:gd name="T18" fmla="*/ 85 w 5419"/>
              <a:gd name="T19" fmla="*/ 992 h 1621"/>
              <a:gd name="T20" fmla="*/ 95 w 5419"/>
              <a:gd name="T21" fmla="*/ 901 h 1621"/>
              <a:gd name="T22" fmla="*/ 373 w 5419"/>
              <a:gd name="T23" fmla="*/ 940 h 1621"/>
              <a:gd name="T24" fmla="*/ 444 w 5419"/>
              <a:gd name="T25" fmla="*/ 884 h 1621"/>
              <a:gd name="T26" fmla="*/ 355 w 5419"/>
              <a:gd name="T27" fmla="*/ 793 h 1621"/>
              <a:gd name="T28" fmla="*/ 423 w 5419"/>
              <a:gd name="T29" fmla="*/ 736 h 1621"/>
              <a:gd name="T30" fmla="*/ 570 w 5419"/>
              <a:gd name="T31" fmla="*/ 746 h 1621"/>
              <a:gd name="T32" fmla="*/ 947 w 5419"/>
              <a:gd name="T33" fmla="*/ 741 h 1621"/>
              <a:gd name="T34" fmla="*/ 1232 w 5419"/>
              <a:gd name="T35" fmla="*/ 772 h 1621"/>
              <a:gd name="T36" fmla="*/ 1455 w 5419"/>
              <a:gd name="T37" fmla="*/ 792 h 1621"/>
              <a:gd name="T38" fmla="*/ 1211 w 5419"/>
              <a:gd name="T39" fmla="*/ 711 h 1621"/>
              <a:gd name="T40" fmla="*/ 964 w 5419"/>
              <a:gd name="T41" fmla="*/ 649 h 1621"/>
              <a:gd name="T42" fmla="*/ 576 w 5419"/>
              <a:gd name="T43" fmla="*/ 555 h 1621"/>
              <a:gd name="T44" fmla="*/ 196 w 5419"/>
              <a:gd name="T45" fmla="*/ 421 h 1621"/>
              <a:gd name="T46" fmla="*/ 378 w 5419"/>
              <a:gd name="T47" fmla="*/ 402 h 1621"/>
              <a:gd name="T48" fmla="*/ 252 w 5419"/>
              <a:gd name="T49" fmla="*/ 299 h 1621"/>
              <a:gd name="T50" fmla="*/ 188 w 5419"/>
              <a:gd name="T51" fmla="*/ 182 h 1621"/>
              <a:gd name="T52" fmla="*/ 420 w 5419"/>
              <a:gd name="T53" fmla="*/ 158 h 1621"/>
              <a:gd name="T54" fmla="*/ 599 w 5419"/>
              <a:gd name="T55" fmla="*/ 176 h 1621"/>
              <a:gd name="T56" fmla="*/ 817 w 5419"/>
              <a:gd name="T57" fmla="*/ 260 h 1621"/>
              <a:gd name="T58" fmla="*/ 1009 w 5419"/>
              <a:gd name="T59" fmla="*/ 336 h 1621"/>
              <a:gd name="T60" fmla="*/ 1227 w 5419"/>
              <a:gd name="T61" fmla="*/ 412 h 1621"/>
              <a:gd name="T62" fmla="*/ 1245 w 5419"/>
              <a:gd name="T63" fmla="*/ 344 h 1621"/>
              <a:gd name="T64" fmla="*/ 1023 w 5419"/>
              <a:gd name="T65" fmla="*/ 262 h 1621"/>
              <a:gd name="T66" fmla="*/ 488 w 5419"/>
              <a:gd name="T67" fmla="*/ 31 h 1621"/>
              <a:gd name="T68" fmla="*/ 594 w 5419"/>
              <a:gd name="T69" fmla="*/ 50 h 1621"/>
              <a:gd name="T70" fmla="*/ 785 w 5419"/>
              <a:gd name="T71" fmla="*/ 89 h 1621"/>
              <a:gd name="T72" fmla="*/ 1042 w 5419"/>
              <a:gd name="T73" fmla="*/ 82 h 1621"/>
              <a:gd name="T74" fmla="*/ 1314 w 5419"/>
              <a:gd name="T75" fmla="*/ 154 h 1621"/>
              <a:gd name="T76" fmla="*/ 1450 w 5419"/>
              <a:gd name="T77" fmla="*/ 152 h 1621"/>
              <a:gd name="T78" fmla="*/ 1739 w 5419"/>
              <a:gd name="T79" fmla="*/ 189 h 1621"/>
              <a:gd name="T80" fmla="*/ 2021 w 5419"/>
              <a:gd name="T81" fmla="*/ 207 h 1621"/>
              <a:gd name="T82" fmla="*/ 2186 w 5419"/>
              <a:gd name="T83" fmla="*/ 158 h 1621"/>
              <a:gd name="T84" fmla="*/ 2412 w 5419"/>
              <a:gd name="T85" fmla="*/ 254 h 1621"/>
              <a:gd name="T86" fmla="*/ 2759 w 5419"/>
              <a:gd name="T87" fmla="*/ 289 h 1621"/>
              <a:gd name="T88" fmla="*/ 2891 w 5419"/>
              <a:gd name="T89" fmla="*/ 251 h 1621"/>
              <a:gd name="T90" fmla="*/ 3246 w 5419"/>
              <a:gd name="T91" fmla="*/ 270 h 1621"/>
              <a:gd name="T92" fmla="*/ 3478 w 5419"/>
              <a:gd name="T93" fmla="*/ 285 h 1621"/>
              <a:gd name="T94" fmla="*/ 3764 w 5419"/>
              <a:gd name="T95" fmla="*/ 310 h 1621"/>
              <a:gd name="T96" fmla="*/ 4010 w 5419"/>
              <a:gd name="T97" fmla="*/ 275 h 1621"/>
              <a:gd name="T98" fmla="*/ 4303 w 5419"/>
              <a:gd name="T99" fmla="*/ 203 h 1621"/>
              <a:gd name="T100" fmla="*/ 4460 w 5419"/>
              <a:gd name="T101" fmla="*/ 200 h 1621"/>
              <a:gd name="T102" fmla="*/ 4766 w 5419"/>
              <a:gd name="T103" fmla="*/ 68 h 1621"/>
              <a:gd name="T104" fmla="*/ 4834 w 5419"/>
              <a:gd name="T105" fmla="*/ 87 h 1621"/>
              <a:gd name="T106" fmla="*/ 5027 w 5419"/>
              <a:gd name="T107" fmla="*/ 169 h 1621"/>
              <a:gd name="T108" fmla="*/ 5180 w 5419"/>
              <a:gd name="T109" fmla="*/ 132 h 1621"/>
              <a:gd name="T110" fmla="*/ 5321 w 5419"/>
              <a:gd name="T111" fmla="*/ 166 h 1621"/>
              <a:gd name="T112" fmla="*/ 5103 w 5419"/>
              <a:gd name="T113" fmla="*/ 448 h 1621"/>
              <a:gd name="T114" fmla="*/ 5114 w 5419"/>
              <a:gd name="T115" fmla="*/ 562 h 1621"/>
              <a:gd name="T116" fmla="*/ 5024 w 5419"/>
              <a:gd name="T117" fmla="*/ 775 h 1621"/>
              <a:gd name="T118" fmla="*/ 4846 w 5419"/>
              <a:gd name="T119" fmla="*/ 1082 h 1621"/>
              <a:gd name="T120" fmla="*/ 4436 w 5419"/>
              <a:gd name="T121" fmla="*/ 1290 h 1621"/>
              <a:gd name="T122" fmla="*/ 4103 w 5419"/>
              <a:gd name="T123" fmla="*/ 1405 h 1621"/>
              <a:gd name="T124" fmla="*/ 3547 w 5419"/>
              <a:gd name="T125" fmla="*/ 149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9" h="1621">
                <a:moveTo>
                  <a:pt x="2082" y="1621"/>
                </a:moveTo>
                <a:cubicBezTo>
                  <a:pt x="2075" y="1621"/>
                  <a:pt x="2069" y="1621"/>
                  <a:pt x="2063" y="1621"/>
                </a:cubicBezTo>
                <a:cubicBezTo>
                  <a:pt x="2061" y="1621"/>
                  <a:pt x="2060" y="1620"/>
                  <a:pt x="2059" y="1620"/>
                </a:cubicBezTo>
                <a:cubicBezTo>
                  <a:pt x="1964" y="1615"/>
                  <a:pt x="1869" y="1620"/>
                  <a:pt x="1774" y="1612"/>
                </a:cubicBezTo>
                <a:cubicBezTo>
                  <a:pt x="1749" y="1610"/>
                  <a:pt x="1724" y="1610"/>
                  <a:pt x="1699" y="1607"/>
                </a:cubicBezTo>
                <a:cubicBezTo>
                  <a:pt x="1644" y="1601"/>
                  <a:pt x="1590" y="1597"/>
                  <a:pt x="1535" y="1594"/>
                </a:cubicBezTo>
                <a:cubicBezTo>
                  <a:pt x="1492" y="1592"/>
                  <a:pt x="1449" y="1590"/>
                  <a:pt x="1406" y="1582"/>
                </a:cubicBezTo>
                <a:cubicBezTo>
                  <a:pt x="1366" y="1574"/>
                  <a:pt x="1326" y="1568"/>
                  <a:pt x="1286" y="1570"/>
                </a:cubicBezTo>
                <a:cubicBezTo>
                  <a:pt x="1282" y="1570"/>
                  <a:pt x="1279" y="1570"/>
                  <a:pt x="1276" y="1567"/>
                </a:cubicBezTo>
                <a:cubicBezTo>
                  <a:pt x="1258" y="1551"/>
                  <a:pt x="1237" y="1549"/>
                  <a:pt x="1214" y="1550"/>
                </a:cubicBezTo>
                <a:cubicBezTo>
                  <a:pt x="1192" y="1551"/>
                  <a:pt x="1170" y="1551"/>
                  <a:pt x="1148" y="1547"/>
                </a:cubicBezTo>
                <a:cubicBezTo>
                  <a:pt x="1111" y="1540"/>
                  <a:pt x="1075" y="1531"/>
                  <a:pt x="1037" y="1530"/>
                </a:cubicBezTo>
                <a:cubicBezTo>
                  <a:pt x="1020" y="1530"/>
                  <a:pt x="1005" y="1524"/>
                  <a:pt x="993" y="1512"/>
                </a:cubicBezTo>
                <a:cubicBezTo>
                  <a:pt x="989" y="1508"/>
                  <a:pt x="986" y="1508"/>
                  <a:pt x="982" y="1511"/>
                </a:cubicBezTo>
                <a:cubicBezTo>
                  <a:pt x="973" y="1516"/>
                  <a:pt x="964" y="1519"/>
                  <a:pt x="956" y="1511"/>
                </a:cubicBezTo>
                <a:cubicBezTo>
                  <a:pt x="945" y="1502"/>
                  <a:pt x="933" y="1500"/>
                  <a:pt x="919" y="1501"/>
                </a:cubicBezTo>
                <a:cubicBezTo>
                  <a:pt x="898" y="1502"/>
                  <a:pt x="879" y="1497"/>
                  <a:pt x="862" y="1484"/>
                </a:cubicBezTo>
                <a:cubicBezTo>
                  <a:pt x="852" y="1476"/>
                  <a:pt x="838" y="1472"/>
                  <a:pt x="828" y="1478"/>
                </a:cubicBezTo>
                <a:cubicBezTo>
                  <a:pt x="810" y="1489"/>
                  <a:pt x="795" y="1485"/>
                  <a:pt x="779" y="1476"/>
                </a:cubicBezTo>
                <a:cubicBezTo>
                  <a:pt x="771" y="1472"/>
                  <a:pt x="762" y="1468"/>
                  <a:pt x="752" y="1470"/>
                </a:cubicBezTo>
                <a:cubicBezTo>
                  <a:pt x="747" y="1472"/>
                  <a:pt x="745" y="1469"/>
                  <a:pt x="745" y="1465"/>
                </a:cubicBezTo>
                <a:cubicBezTo>
                  <a:pt x="745" y="1462"/>
                  <a:pt x="745" y="1460"/>
                  <a:pt x="745" y="1458"/>
                </a:cubicBezTo>
                <a:cubicBezTo>
                  <a:pt x="746" y="1447"/>
                  <a:pt x="745" y="1447"/>
                  <a:pt x="736" y="1452"/>
                </a:cubicBezTo>
                <a:cubicBezTo>
                  <a:pt x="726" y="1457"/>
                  <a:pt x="715" y="1461"/>
                  <a:pt x="705" y="1464"/>
                </a:cubicBezTo>
                <a:cubicBezTo>
                  <a:pt x="701" y="1465"/>
                  <a:pt x="697" y="1466"/>
                  <a:pt x="694" y="1463"/>
                </a:cubicBezTo>
                <a:cubicBezTo>
                  <a:pt x="691" y="1460"/>
                  <a:pt x="693" y="1456"/>
                  <a:pt x="695" y="1453"/>
                </a:cubicBezTo>
                <a:cubicBezTo>
                  <a:pt x="700" y="1445"/>
                  <a:pt x="697" y="1441"/>
                  <a:pt x="689" y="1440"/>
                </a:cubicBezTo>
                <a:cubicBezTo>
                  <a:pt x="686" y="1439"/>
                  <a:pt x="683" y="1437"/>
                  <a:pt x="680" y="1437"/>
                </a:cubicBezTo>
                <a:cubicBezTo>
                  <a:pt x="673" y="1437"/>
                  <a:pt x="672" y="1434"/>
                  <a:pt x="676" y="1428"/>
                </a:cubicBezTo>
                <a:cubicBezTo>
                  <a:pt x="678" y="1426"/>
                  <a:pt x="680" y="1423"/>
                  <a:pt x="677" y="1421"/>
                </a:cubicBezTo>
                <a:cubicBezTo>
                  <a:pt x="675" y="1418"/>
                  <a:pt x="672" y="1419"/>
                  <a:pt x="669" y="1420"/>
                </a:cubicBezTo>
                <a:cubicBezTo>
                  <a:pt x="661" y="1424"/>
                  <a:pt x="653" y="1422"/>
                  <a:pt x="644" y="1420"/>
                </a:cubicBezTo>
                <a:cubicBezTo>
                  <a:pt x="617" y="1412"/>
                  <a:pt x="593" y="1419"/>
                  <a:pt x="570" y="1433"/>
                </a:cubicBezTo>
                <a:cubicBezTo>
                  <a:pt x="566" y="1435"/>
                  <a:pt x="564" y="1440"/>
                  <a:pt x="559" y="1441"/>
                </a:cubicBezTo>
                <a:cubicBezTo>
                  <a:pt x="560" y="1436"/>
                  <a:pt x="561" y="1432"/>
                  <a:pt x="562" y="1427"/>
                </a:cubicBezTo>
                <a:cubicBezTo>
                  <a:pt x="564" y="1417"/>
                  <a:pt x="560" y="1411"/>
                  <a:pt x="551" y="1409"/>
                </a:cubicBezTo>
                <a:cubicBezTo>
                  <a:pt x="521" y="1402"/>
                  <a:pt x="491" y="1395"/>
                  <a:pt x="461" y="1388"/>
                </a:cubicBezTo>
                <a:cubicBezTo>
                  <a:pt x="450" y="1386"/>
                  <a:pt x="439" y="1387"/>
                  <a:pt x="428" y="1383"/>
                </a:cubicBezTo>
                <a:cubicBezTo>
                  <a:pt x="421" y="1380"/>
                  <a:pt x="417" y="1377"/>
                  <a:pt x="419" y="1368"/>
                </a:cubicBezTo>
                <a:cubicBezTo>
                  <a:pt x="420" y="1357"/>
                  <a:pt x="412" y="1351"/>
                  <a:pt x="402" y="1356"/>
                </a:cubicBezTo>
                <a:cubicBezTo>
                  <a:pt x="394" y="1360"/>
                  <a:pt x="388" y="1359"/>
                  <a:pt x="381" y="1355"/>
                </a:cubicBezTo>
                <a:cubicBezTo>
                  <a:pt x="377" y="1351"/>
                  <a:pt x="373" y="1351"/>
                  <a:pt x="368" y="1355"/>
                </a:cubicBezTo>
                <a:cubicBezTo>
                  <a:pt x="363" y="1360"/>
                  <a:pt x="357" y="1361"/>
                  <a:pt x="351" y="1358"/>
                </a:cubicBezTo>
                <a:cubicBezTo>
                  <a:pt x="347" y="1357"/>
                  <a:pt x="342" y="1354"/>
                  <a:pt x="338" y="1354"/>
                </a:cubicBezTo>
                <a:cubicBezTo>
                  <a:pt x="332" y="1354"/>
                  <a:pt x="330" y="1351"/>
                  <a:pt x="329" y="1346"/>
                </a:cubicBezTo>
                <a:cubicBezTo>
                  <a:pt x="326" y="1336"/>
                  <a:pt x="324" y="1335"/>
                  <a:pt x="314" y="1341"/>
                </a:cubicBezTo>
                <a:cubicBezTo>
                  <a:pt x="308" y="1345"/>
                  <a:pt x="302" y="1350"/>
                  <a:pt x="295" y="1352"/>
                </a:cubicBezTo>
                <a:cubicBezTo>
                  <a:pt x="295" y="1351"/>
                  <a:pt x="294" y="1351"/>
                  <a:pt x="294" y="1350"/>
                </a:cubicBezTo>
                <a:cubicBezTo>
                  <a:pt x="303" y="1337"/>
                  <a:pt x="303" y="1337"/>
                  <a:pt x="295" y="1323"/>
                </a:cubicBezTo>
                <a:cubicBezTo>
                  <a:pt x="294" y="1321"/>
                  <a:pt x="293" y="1319"/>
                  <a:pt x="292" y="1318"/>
                </a:cubicBezTo>
                <a:cubicBezTo>
                  <a:pt x="284" y="1301"/>
                  <a:pt x="272" y="1298"/>
                  <a:pt x="255" y="1306"/>
                </a:cubicBezTo>
                <a:cubicBezTo>
                  <a:pt x="246" y="1311"/>
                  <a:pt x="240" y="1308"/>
                  <a:pt x="239" y="1298"/>
                </a:cubicBezTo>
                <a:cubicBezTo>
                  <a:pt x="238" y="1293"/>
                  <a:pt x="238" y="1288"/>
                  <a:pt x="239" y="1283"/>
                </a:cubicBezTo>
                <a:cubicBezTo>
                  <a:pt x="242" y="1269"/>
                  <a:pt x="255" y="1265"/>
                  <a:pt x="265" y="1274"/>
                </a:cubicBezTo>
                <a:cubicBezTo>
                  <a:pt x="273" y="1281"/>
                  <a:pt x="281" y="1284"/>
                  <a:pt x="290" y="1286"/>
                </a:cubicBezTo>
                <a:cubicBezTo>
                  <a:pt x="299" y="1287"/>
                  <a:pt x="307" y="1290"/>
                  <a:pt x="313" y="1297"/>
                </a:cubicBezTo>
                <a:cubicBezTo>
                  <a:pt x="322" y="1309"/>
                  <a:pt x="327" y="1310"/>
                  <a:pt x="338" y="1300"/>
                </a:cubicBezTo>
                <a:cubicBezTo>
                  <a:pt x="346" y="1294"/>
                  <a:pt x="353" y="1292"/>
                  <a:pt x="363" y="1294"/>
                </a:cubicBezTo>
                <a:cubicBezTo>
                  <a:pt x="381" y="1297"/>
                  <a:pt x="398" y="1305"/>
                  <a:pt x="415" y="1309"/>
                </a:cubicBezTo>
                <a:cubicBezTo>
                  <a:pt x="430" y="1313"/>
                  <a:pt x="445" y="1313"/>
                  <a:pt x="458" y="1304"/>
                </a:cubicBezTo>
                <a:cubicBezTo>
                  <a:pt x="465" y="1298"/>
                  <a:pt x="469" y="1300"/>
                  <a:pt x="475" y="1306"/>
                </a:cubicBezTo>
                <a:cubicBezTo>
                  <a:pt x="503" y="1334"/>
                  <a:pt x="535" y="1348"/>
                  <a:pt x="574" y="1331"/>
                </a:cubicBezTo>
                <a:cubicBezTo>
                  <a:pt x="580" y="1328"/>
                  <a:pt x="585" y="1330"/>
                  <a:pt x="590" y="1332"/>
                </a:cubicBezTo>
                <a:cubicBezTo>
                  <a:pt x="593" y="1334"/>
                  <a:pt x="597" y="1338"/>
                  <a:pt x="601" y="1335"/>
                </a:cubicBezTo>
                <a:cubicBezTo>
                  <a:pt x="605" y="1331"/>
                  <a:pt x="602" y="1327"/>
                  <a:pt x="601" y="1323"/>
                </a:cubicBezTo>
                <a:cubicBezTo>
                  <a:pt x="598" y="1317"/>
                  <a:pt x="601" y="1315"/>
                  <a:pt x="607" y="1315"/>
                </a:cubicBezTo>
                <a:cubicBezTo>
                  <a:pt x="613" y="1315"/>
                  <a:pt x="619" y="1317"/>
                  <a:pt x="625" y="1318"/>
                </a:cubicBezTo>
                <a:cubicBezTo>
                  <a:pt x="638" y="1322"/>
                  <a:pt x="649" y="1327"/>
                  <a:pt x="663" y="1324"/>
                </a:cubicBezTo>
                <a:cubicBezTo>
                  <a:pt x="666" y="1324"/>
                  <a:pt x="666" y="1326"/>
                  <a:pt x="667" y="1328"/>
                </a:cubicBezTo>
                <a:cubicBezTo>
                  <a:pt x="670" y="1337"/>
                  <a:pt x="677" y="1339"/>
                  <a:pt x="685" y="1339"/>
                </a:cubicBezTo>
                <a:cubicBezTo>
                  <a:pt x="715" y="1340"/>
                  <a:pt x="745" y="1343"/>
                  <a:pt x="774" y="1353"/>
                </a:cubicBezTo>
                <a:cubicBezTo>
                  <a:pt x="776" y="1354"/>
                  <a:pt x="779" y="1354"/>
                  <a:pt x="782" y="1353"/>
                </a:cubicBezTo>
                <a:cubicBezTo>
                  <a:pt x="791" y="1348"/>
                  <a:pt x="797" y="1351"/>
                  <a:pt x="802" y="1361"/>
                </a:cubicBezTo>
                <a:cubicBezTo>
                  <a:pt x="807" y="1371"/>
                  <a:pt x="813" y="1372"/>
                  <a:pt x="822" y="1364"/>
                </a:cubicBezTo>
                <a:cubicBezTo>
                  <a:pt x="826" y="1361"/>
                  <a:pt x="829" y="1358"/>
                  <a:pt x="833" y="1354"/>
                </a:cubicBezTo>
                <a:cubicBezTo>
                  <a:pt x="837" y="1360"/>
                  <a:pt x="841" y="1366"/>
                  <a:pt x="848" y="1366"/>
                </a:cubicBezTo>
                <a:cubicBezTo>
                  <a:pt x="856" y="1366"/>
                  <a:pt x="864" y="1367"/>
                  <a:pt x="871" y="1367"/>
                </a:cubicBezTo>
                <a:cubicBezTo>
                  <a:pt x="897" y="1368"/>
                  <a:pt x="900" y="1370"/>
                  <a:pt x="905" y="1342"/>
                </a:cubicBezTo>
                <a:cubicBezTo>
                  <a:pt x="905" y="1342"/>
                  <a:pt x="906" y="1342"/>
                  <a:pt x="906" y="1341"/>
                </a:cubicBezTo>
                <a:cubicBezTo>
                  <a:pt x="909" y="1331"/>
                  <a:pt x="913" y="1328"/>
                  <a:pt x="923" y="1331"/>
                </a:cubicBezTo>
                <a:cubicBezTo>
                  <a:pt x="967" y="1340"/>
                  <a:pt x="1012" y="1346"/>
                  <a:pt x="1056" y="1353"/>
                </a:cubicBezTo>
                <a:cubicBezTo>
                  <a:pt x="1084" y="1357"/>
                  <a:pt x="1113" y="1360"/>
                  <a:pt x="1141" y="1363"/>
                </a:cubicBezTo>
                <a:cubicBezTo>
                  <a:pt x="1175" y="1367"/>
                  <a:pt x="1207" y="1377"/>
                  <a:pt x="1240" y="1386"/>
                </a:cubicBezTo>
                <a:cubicBezTo>
                  <a:pt x="1265" y="1392"/>
                  <a:pt x="1289" y="1396"/>
                  <a:pt x="1314" y="1387"/>
                </a:cubicBezTo>
                <a:cubicBezTo>
                  <a:pt x="1324" y="1383"/>
                  <a:pt x="1333" y="1385"/>
                  <a:pt x="1343" y="1390"/>
                </a:cubicBezTo>
                <a:cubicBezTo>
                  <a:pt x="1362" y="1399"/>
                  <a:pt x="1383" y="1403"/>
                  <a:pt x="1405" y="1402"/>
                </a:cubicBezTo>
                <a:cubicBezTo>
                  <a:pt x="1424" y="1400"/>
                  <a:pt x="1444" y="1401"/>
                  <a:pt x="1463" y="1406"/>
                </a:cubicBezTo>
                <a:cubicBezTo>
                  <a:pt x="1492" y="1412"/>
                  <a:pt x="1521" y="1415"/>
                  <a:pt x="1551" y="1415"/>
                </a:cubicBezTo>
                <a:cubicBezTo>
                  <a:pt x="1570" y="1415"/>
                  <a:pt x="1588" y="1417"/>
                  <a:pt x="1606" y="1419"/>
                </a:cubicBezTo>
                <a:cubicBezTo>
                  <a:pt x="1645" y="1425"/>
                  <a:pt x="1685" y="1428"/>
                  <a:pt x="1725" y="1429"/>
                </a:cubicBezTo>
                <a:cubicBezTo>
                  <a:pt x="1765" y="1430"/>
                  <a:pt x="1805" y="1429"/>
                  <a:pt x="1844" y="1432"/>
                </a:cubicBezTo>
                <a:cubicBezTo>
                  <a:pt x="1871" y="1435"/>
                  <a:pt x="1898" y="1440"/>
                  <a:pt x="1925" y="1437"/>
                </a:cubicBezTo>
                <a:cubicBezTo>
                  <a:pt x="1968" y="1431"/>
                  <a:pt x="2010" y="1435"/>
                  <a:pt x="2052" y="1437"/>
                </a:cubicBezTo>
                <a:cubicBezTo>
                  <a:pt x="2073" y="1439"/>
                  <a:pt x="2094" y="1442"/>
                  <a:pt x="2116" y="1441"/>
                </a:cubicBezTo>
                <a:cubicBezTo>
                  <a:pt x="2141" y="1439"/>
                  <a:pt x="2167" y="1443"/>
                  <a:pt x="2192" y="1437"/>
                </a:cubicBezTo>
                <a:cubicBezTo>
                  <a:pt x="2208" y="1433"/>
                  <a:pt x="2224" y="1434"/>
                  <a:pt x="2239" y="1437"/>
                </a:cubicBezTo>
                <a:cubicBezTo>
                  <a:pt x="2256" y="1441"/>
                  <a:pt x="2272" y="1442"/>
                  <a:pt x="2289" y="1439"/>
                </a:cubicBezTo>
                <a:cubicBezTo>
                  <a:pt x="2309" y="1434"/>
                  <a:pt x="2330" y="1432"/>
                  <a:pt x="2351" y="1431"/>
                </a:cubicBezTo>
                <a:cubicBezTo>
                  <a:pt x="2380" y="1429"/>
                  <a:pt x="2408" y="1428"/>
                  <a:pt x="2436" y="1426"/>
                </a:cubicBezTo>
                <a:cubicBezTo>
                  <a:pt x="2474" y="1423"/>
                  <a:pt x="2512" y="1420"/>
                  <a:pt x="2550" y="1417"/>
                </a:cubicBezTo>
                <a:cubicBezTo>
                  <a:pt x="2573" y="1416"/>
                  <a:pt x="2595" y="1414"/>
                  <a:pt x="2617" y="1412"/>
                </a:cubicBezTo>
                <a:cubicBezTo>
                  <a:pt x="2652" y="1409"/>
                  <a:pt x="2686" y="1401"/>
                  <a:pt x="2721" y="1410"/>
                </a:cubicBezTo>
                <a:cubicBezTo>
                  <a:pt x="2726" y="1411"/>
                  <a:pt x="2728" y="1409"/>
                  <a:pt x="2728" y="1404"/>
                </a:cubicBezTo>
                <a:cubicBezTo>
                  <a:pt x="2728" y="1397"/>
                  <a:pt x="2725" y="1393"/>
                  <a:pt x="2718" y="1393"/>
                </a:cubicBezTo>
                <a:cubicBezTo>
                  <a:pt x="2711" y="1393"/>
                  <a:pt x="2704" y="1394"/>
                  <a:pt x="2697" y="1394"/>
                </a:cubicBezTo>
                <a:cubicBezTo>
                  <a:pt x="2547" y="1398"/>
                  <a:pt x="2396" y="1404"/>
                  <a:pt x="2246" y="1406"/>
                </a:cubicBezTo>
                <a:cubicBezTo>
                  <a:pt x="2108" y="1407"/>
                  <a:pt x="1970" y="1407"/>
                  <a:pt x="1832" y="1401"/>
                </a:cubicBezTo>
                <a:cubicBezTo>
                  <a:pt x="1743" y="1397"/>
                  <a:pt x="1655" y="1391"/>
                  <a:pt x="1567" y="1383"/>
                </a:cubicBezTo>
                <a:cubicBezTo>
                  <a:pt x="1490" y="1377"/>
                  <a:pt x="1413" y="1368"/>
                  <a:pt x="1336" y="1358"/>
                </a:cubicBezTo>
                <a:cubicBezTo>
                  <a:pt x="1241" y="1345"/>
                  <a:pt x="1148" y="1325"/>
                  <a:pt x="1054" y="1307"/>
                </a:cubicBezTo>
                <a:cubicBezTo>
                  <a:pt x="1024" y="1302"/>
                  <a:pt x="994" y="1292"/>
                  <a:pt x="964" y="1293"/>
                </a:cubicBezTo>
                <a:cubicBezTo>
                  <a:pt x="930" y="1293"/>
                  <a:pt x="898" y="1290"/>
                  <a:pt x="870" y="1269"/>
                </a:cubicBezTo>
                <a:cubicBezTo>
                  <a:pt x="859" y="1261"/>
                  <a:pt x="845" y="1260"/>
                  <a:pt x="831" y="1264"/>
                </a:cubicBezTo>
                <a:cubicBezTo>
                  <a:pt x="822" y="1267"/>
                  <a:pt x="813" y="1266"/>
                  <a:pt x="803" y="1264"/>
                </a:cubicBezTo>
                <a:cubicBezTo>
                  <a:pt x="788" y="1261"/>
                  <a:pt x="773" y="1255"/>
                  <a:pt x="757" y="1259"/>
                </a:cubicBezTo>
                <a:cubicBezTo>
                  <a:pt x="743" y="1262"/>
                  <a:pt x="733" y="1258"/>
                  <a:pt x="724" y="1247"/>
                </a:cubicBezTo>
                <a:cubicBezTo>
                  <a:pt x="721" y="1243"/>
                  <a:pt x="717" y="1242"/>
                  <a:pt x="712" y="1244"/>
                </a:cubicBezTo>
                <a:cubicBezTo>
                  <a:pt x="705" y="1247"/>
                  <a:pt x="697" y="1248"/>
                  <a:pt x="689" y="1245"/>
                </a:cubicBezTo>
                <a:cubicBezTo>
                  <a:pt x="665" y="1237"/>
                  <a:pt x="638" y="1235"/>
                  <a:pt x="614" y="1225"/>
                </a:cubicBezTo>
                <a:cubicBezTo>
                  <a:pt x="606" y="1221"/>
                  <a:pt x="598" y="1220"/>
                  <a:pt x="590" y="1224"/>
                </a:cubicBezTo>
                <a:cubicBezTo>
                  <a:pt x="573" y="1231"/>
                  <a:pt x="568" y="1230"/>
                  <a:pt x="557" y="1215"/>
                </a:cubicBezTo>
                <a:cubicBezTo>
                  <a:pt x="553" y="1209"/>
                  <a:pt x="548" y="1205"/>
                  <a:pt x="542" y="1205"/>
                </a:cubicBezTo>
                <a:cubicBezTo>
                  <a:pt x="521" y="1204"/>
                  <a:pt x="502" y="1196"/>
                  <a:pt x="483" y="1190"/>
                </a:cubicBezTo>
                <a:cubicBezTo>
                  <a:pt x="466" y="1184"/>
                  <a:pt x="449" y="1179"/>
                  <a:pt x="431" y="1182"/>
                </a:cubicBezTo>
                <a:cubicBezTo>
                  <a:pt x="424" y="1183"/>
                  <a:pt x="420" y="1181"/>
                  <a:pt x="417" y="1176"/>
                </a:cubicBezTo>
                <a:cubicBezTo>
                  <a:pt x="413" y="1170"/>
                  <a:pt x="408" y="1163"/>
                  <a:pt x="400" y="1165"/>
                </a:cubicBezTo>
                <a:cubicBezTo>
                  <a:pt x="383" y="1169"/>
                  <a:pt x="369" y="1162"/>
                  <a:pt x="357" y="1150"/>
                </a:cubicBezTo>
                <a:cubicBezTo>
                  <a:pt x="339" y="1133"/>
                  <a:pt x="317" y="1127"/>
                  <a:pt x="293" y="1134"/>
                </a:cubicBezTo>
                <a:cubicBezTo>
                  <a:pt x="284" y="1136"/>
                  <a:pt x="281" y="1134"/>
                  <a:pt x="281" y="1125"/>
                </a:cubicBezTo>
                <a:cubicBezTo>
                  <a:pt x="281" y="1122"/>
                  <a:pt x="281" y="1119"/>
                  <a:pt x="280" y="1117"/>
                </a:cubicBezTo>
                <a:cubicBezTo>
                  <a:pt x="267" y="1096"/>
                  <a:pt x="254" y="1076"/>
                  <a:pt x="227" y="1071"/>
                </a:cubicBezTo>
                <a:cubicBezTo>
                  <a:pt x="221" y="1070"/>
                  <a:pt x="222" y="1067"/>
                  <a:pt x="224" y="1063"/>
                </a:cubicBezTo>
                <a:cubicBezTo>
                  <a:pt x="225" y="1061"/>
                  <a:pt x="227" y="1059"/>
                  <a:pt x="229" y="1057"/>
                </a:cubicBezTo>
                <a:cubicBezTo>
                  <a:pt x="233" y="1053"/>
                  <a:pt x="237" y="1050"/>
                  <a:pt x="233" y="1044"/>
                </a:cubicBezTo>
                <a:cubicBezTo>
                  <a:pt x="230" y="1038"/>
                  <a:pt x="225" y="1042"/>
                  <a:pt x="220" y="1043"/>
                </a:cubicBezTo>
                <a:cubicBezTo>
                  <a:pt x="210" y="1046"/>
                  <a:pt x="199" y="1049"/>
                  <a:pt x="191" y="1043"/>
                </a:cubicBezTo>
                <a:cubicBezTo>
                  <a:pt x="181" y="1036"/>
                  <a:pt x="176" y="1039"/>
                  <a:pt x="169" y="1047"/>
                </a:cubicBezTo>
                <a:cubicBezTo>
                  <a:pt x="167" y="1049"/>
                  <a:pt x="165" y="1051"/>
                  <a:pt x="162" y="1052"/>
                </a:cubicBezTo>
                <a:cubicBezTo>
                  <a:pt x="159" y="1055"/>
                  <a:pt x="156" y="1056"/>
                  <a:pt x="152" y="1052"/>
                </a:cubicBezTo>
                <a:cubicBezTo>
                  <a:pt x="149" y="1049"/>
                  <a:pt x="149" y="1045"/>
                  <a:pt x="152" y="1042"/>
                </a:cubicBezTo>
                <a:cubicBezTo>
                  <a:pt x="155" y="1038"/>
                  <a:pt x="156" y="1034"/>
                  <a:pt x="160" y="1031"/>
                </a:cubicBezTo>
                <a:cubicBezTo>
                  <a:pt x="162" y="1030"/>
                  <a:pt x="164" y="1029"/>
                  <a:pt x="163" y="1026"/>
                </a:cubicBezTo>
                <a:cubicBezTo>
                  <a:pt x="162" y="1024"/>
                  <a:pt x="159" y="1025"/>
                  <a:pt x="157" y="1025"/>
                </a:cubicBezTo>
                <a:cubicBezTo>
                  <a:pt x="154" y="1025"/>
                  <a:pt x="152" y="1025"/>
                  <a:pt x="150" y="1027"/>
                </a:cubicBezTo>
                <a:cubicBezTo>
                  <a:pt x="148" y="1029"/>
                  <a:pt x="146" y="1029"/>
                  <a:pt x="144" y="1027"/>
                </a:cubicBezTo>
                <a:cubicBezTo>
                  <a:pt x="133" y="1016"/>
                  <a:pt x="120" y="1011"/>
                  <a:pt x="105" y="1012"/>
                </a:cubicBezTo>
                <a:cubicBezTo>
                  <a:pt x="98" y="1013"/>
                  <a:pt x="91" y="1013"/>
                  <a:pt x="84" y="1012"/>
                </a:cubicBezTo>
                <a:cubicBezTo>
                  <a:pt x="80" y="1012"/>
                  <a:pt x="74" y="1012"/>
                  <a:pt x="72" y="1007"/>
                </a:cubicBezTo>
                <a:cubicBezTo>
                  <a:pt x="71" y="1003"/>
                  <a:pt x="76" y="1000"/>
                  <a:pt x="79" y="997"/>
                </a:cubicBezTo>
                <a:cubicBezTo>
                  <a:pt x="81" y="995"/>
                  <a:pt x="83" y="994"/>
                  <a:pt x="85" y="992"/>
                </a:cubicBezTo>
                <a:cubicBezTo>
                  <a:pt x="87" y="990"/>
                  <a:pt x="92" y="988"/>
                  <a:pt x="90" y="984"/>
                </a:cubicBezTo>
                <a:cubicBezTo>
                  <a:pt x="89" y="980"/>
                  <a:pt x="84" y="980"/>
                  <a:pt x="80" y="981"/>
                </a:cubicBezTo>
                <a:cubicBezTo>
                  <a:pt x="71" y="981"/>
                  <a:pt x="64" y="979"/>
                  <a:pt x="55" y="975"/>
                </a:cubicBezTo>
                <a:cubicBezTo>
                  <a:pt x="35" y="965"/>
                  <a:pt x="24" y="970"/>
                  <a:pt x="16" y="990"/>
                </a:cubicBezTo>
                <a:cubicBezTo>
                  <a:pt x="13" y="998"/>
                  <a:pt x="8" y="1002"/>
                  <a:pt x="0" y="1001"/>
                </a:cubicBezTo>
                <a:cubicBezTo>
                  <a:pt x="0" y="982"/>
                  <a:pt x="0" y="964"/>
                  <a:pt x="0" y="945"/>
                </a:cubicBezTo>
                <a:cubicBezTo>
                  <a:pt x="14" y="944"/>
                  <a:pt x="17" y="939"/>
                  <a:pt x="13" y="930"/>
                </a:cubicBezTo>
                <a:cubicBezTo>
                  <a:pt x="12" y="927"/>
                  <a:pt x="8" y="925"/>
                  <a:pt x="10" y="922"/>
                </a:cubicBezTo>
                <a:cubicBezTo>
                  <a:pt x="13" y="919"/>
                  <a:pt x="17" y="920"/>
                  <a:pt x="20" y="921"/>
                </a:cubicBezTo>
                <a:cubicBezTo>
                  <a:pt x="23" y="921"/>
                  <a:pt x="25" y="922"/>
                  <a:pt x="27" y="923"/>
                </a:cubicBezTo>
                <a:cubicBezTo>
                  <a:pt x="33" y="925"/>
                  <a:pt x="36" y="924"/>
                  <a:pt x="37" y="917"/>
                </a:cubicBezTo>
                <a:cubicBezTo>
                  <a:pt x="38" y="913"/>
                  <a:pt x="41" y="907"/>
                  <a:pt x="46" y="910"/>
                </a:cubicBezTo>
                <a:cubicBezTo>
                  <a:pt x="53" y="913"/>
                  <a:pt x="60" y="913"/>
                  <a:pt x="67" y="914"/>
                </a:cubicBezTo>
                <a:cubicBezTo>
                  <a:pt x="73" y="915"/>
                  <a:pt x="80" y="917"/>
                  <a:pt x="87" y="915"/>
                </a:cubicBezTo>
                <a:cubicBezTo>
                  <a:pt x="93" y="913"/>
                  <a:pt x="100" y="911"/>
                  <a:pt x="95" y="901"/>
                </a:cubicBezTo>
                <a:cubicBezTo>
                  <a:pt x="93" y="898"/>
                  <a:pt x="95" y="896"/>
                  <a:pt x="99" y="895"/>
                </a:cubicBezTo>
                <a:cubicBezTo>
                  <a:pt x="114" y="895"/>
                  <a:pt x="119" y="899"/>
                  <a:pt x="120" y="914"/>
                </a:cubicBezTo>
                <a:cubicBezTo>
                  <a:pt x="120" y="919"/>
                  <a:pt x="121" y="923"/>
                  <a:pt x="125" y="925"/>
                </a:cubicBezTo>
                <a:cubicBezTo>
                  <a:pt x="132" y="928"/>
                  <a:pt x="139" y="930"/>
                  <a:pt x="147" y="928"/>
                </a:cubicBezTo>
                <a:cubicBezTo>
                  <a:pt x="149" y="928"/>
                  <a:pt x="150" y="924"/>
                  <a:pt x="149" y="922"/>
                </a:cubicBezTo>
                <a:cubicBezTo>
                  <a:pt x="149" y="919"/>
                  <a:pt x="149" y="915"/>
                  <a:pt x="151" y="913"/>
                </a:cubicBezTo>
                <a:cubicBezTo>
                  <a:pt x="154" y="910"/>
                  <a:pt x="158" y="903"/>
                  <a:pt x="161" y="909"/>
                </a:cubicBezTo>
                <a:cubicBezTo>
                  <a:pt x="169" y="920"/>
                  <a:pt x="179" y="920"/>
                  <a:pt x="190" y="920"/>
                </a:cubicBezTo>
                <a:cubicBezTo>
                  <a:pt x="196" y="921"/>
                  <a:pt x="202" y="922"/>
                  <a:pt x="207" y="927"/>
                </a:cubicBezTo>
                <a:cubicBezTo>
                  <a:pt x="226" y="945"/>
                  <a:pt x="241" y="944"/>
                  <a:pt x="255" y="922"/>
                </a:cubicBezTo>
                <a:cubicBezTo>
                  <a:pt x="259" y="916"/>
                  <a:pt x="264" y="914"/>
                  <a:pt x="269" y="920"/>
                </a:cubicBezTo>
                <a:cubicBezTo>
                  <a:pt x="281" y="932"/>
                  <a:pt x="296" y="936"/>
                  <a:pt x="312" y="937"/>
                </a:cubicBezTo>
                <a:cubicBezTo>
                  <a:pt x="320" y="938"/>
                  <a:pt x="328" y="937"/>
                  <a:pt x="337" y="938"/>
                </a:cubicBezTo>
                <a:cubicBezTo>
                  <a:pt x="352" y="940"/>
                  <a:pt x="365" y="940"/>
                  <a:pt x="371" y="922"/>
                </a:cubicBezTo>
                <a:cubicBezTo>
                  <a:pt x="371" y="929"/>
                  <a:pt x="370" y="934"/>
                  <a:pt x="373" y="940"/>
                </a:cubicBezTo>
                <a:cubicBezTo>
                  <a:pt x="376" y="948"/>
                  <a:pt x="383" y="951"/>
                  <a:pt x="390" y="951"/>
                </a:cubicBezTo>
                <a:cubicBezTo>
                  <a:pt x="398" y="950"/>
                  <a:pt x="393" y="943"/>
                  <a:pt x="394" y="939"/>
                </a:cubicBezTo>
                <a:cubicBezTo>
                  <a:pt x="395" y="933"/>
                  <a:pt x="399" y="929"/>
                  <a:pt x="405" y="932"/>
                </a:cubicBezTo>
                <a:cubicBezTo>
                  <a:pt x="413" y="936"/>
                  <a:pt x="420" y="936"/>
                  <a:pt x="429" y="935"/>
                </a:cubicBezTo>
                <a:cubicBezTo>
                  <a:pt x="440" y="932"/>
                  <a:pt x="451" y="932"/>
                  <a:pt x="461" y="940"/>
                </a:cubicBezTo>
                <a:cubicBezTo>
                  <a:pt x="467" y="945"/>
                  <a:pt x="473" y="944"/>
                  <a:pt x="478" y="939"/>
                </a:cubicBezTo>
                <a:cubicBezTo>
                  <a:pt x="481" y="936"/>
                  <a:pt x="484" y="933"/>
                  <a:pt x="486" y="931"/>
                </a:cubicBezTo>
                <a:cubicBezTo>
                  <a:pt x="491" y="927"/>
                  <a:pt x="494" y="920"/>
                  <a:pt x="500" y="922"/>
                </a:cubicBezTo>
                <a:cubicBezTo>
                  <a:pt x="506" y="924"/>
                  <a:pt x="505" y="931"/>
                  <a:pt x="505" y="936"/>
                </a:cubicBezTo>
                <a:cubicBezTo>
                  <a:pt x="505" y="941"/>
                  <a:pt x="509" y="939"/>
                  <a:pt x="512" y="940"/>
                </a:cubicBezTo>
                <a:cubicBezTo>
                  <a:pt x="515" y="940"/>
                  <a:pt x="518" y="940"/>
                  <a:pt x="517" y="936"/>
                </a:cubicBezTo>
                <a:cubicBezTo>
                  <a:pt x="515" y="925"/>
                  <a:pt x="521" y="922"/>
                  <a:pt x="530" y="921"/>
                </a:cubicBezTo>
                <a:cubicBezTo>
                  <a:pt x="539" y="920"/>
                  <a:pt x="540" y="916"/>
                  <a:pt x="534" y="909"/>
                </a:cubicBezTo>
                <a:cubicBezTo>
                  <a:pt x="533" y="907"/>
                  <a:pt x="530" y="906"/>
                  <a:pt x="527" y="905"/>
                </a:cubicBezTo>
                <a:cubicBezTo>
                  <a:pt x="501" y="893"/>
                  <a:pt x="473" y="887"/>
                  <a:pt x="444" y="884"/>
                </a:cubicBezTo>
                <a:cubicBezTo>
                  <a:pt x="421" y="881"/>
                  <a:pt x="400" y="876"/>
                  <a:pt x="381" y="861"/>
                </a:cubicBezTo>
                <a:cubicBezTo>
                  <a:pt x="370" y="852"/>
                  <a:pt x="362" y="840"/>
                  <a:pt x="355" y="827"/>
                </a:cubicBezTo>
                <a:cubicBezTo>
                  <a:pt x="348" y="839"/>
                  <a:pt x="343" y="840"/>
                  <a:pt x="333" y="830"/>
                </a:cubicBezTo>
                <a:cubicBezTo>
                  <a:pt x="330" y="827"/>
                  <a:pt x="328" y="822"/>
                  <a:pt x="329" y="817"/>
                </a:cubicBezTo>
                <a:cubicBezTo>
                  <a:pt x="330" y="808"/>
                  <a:pt x="323" y="805"/>
                  <a:pt x="316" y="804"/>
                </a:cubicBezTo>
                <a:cubicBezTo>
                  <a:pt x="309" y="802"/>
                  <a:pt x="306" y="807"/>
                  <a:pt x="303" y="812"/>
                </a:cubicBezTo>
                <a:cubicBezTo>
                  <a:pt x="301" y="817"/>
                  <a:pt x="301" y="823"/>
                  <a:pt x="295" y="829"/>
                </a:cubicBezTo>
                <a:cubicBezTo>
                  <a:pt x="298" y="817"/>
                  <a:pt x="292" y="814"/>
                  <a:pt x="284" y="812"/>
                </a:cubicBezTo>
                <a:cubicBezTo>
                  <a:pt x="277" y="811"/>
                  <a:pt x="269" y="806"/>
                  <a:pt x="270" y="800"/>
                </a:cubicBezTo>
                <a:cubicBezTo>
                  <a:pt x="272" y="789"/>
                  <a:pt x="273" y="778"/>
                  <a:pt x="280" y="769"/>
                </a:cubicBezTo>
                <a:cubicBezTo>
                  <a:pt x="284" y="764"/>
                  <a:pt x="288" y="763"/>
                  <a:pt x="295" y="764"/>
                </a:cubicBezTo>
                <a:cubicBezTo>
                  <a:pt x="300" y="766"/>
                  <a:pt x="302" y="768"/>
                  <a:pt x="301" y="774"/>
                </a:cubicBezTo>
                <a:cubicBezTo>
                  <a:pt x="301" y="778"/>
                  <a:pt x="304" y="780"/>
                  <a:pt x="307" y="780"/>
                </a:cubicBezTo>
                <a:cubicBezTo>
                  <a:pt x="319" y="779"/>
                  <a:pt x="326" y="785"/>
                  <a:pt x="333" y="792"/>
                </a:cubicBezTo>
                <a:cubicBezTo>
                  <a:pt x="340" y="798"/>
                  <a:pt x="348" y="800"/>
                  <a:pt x="355" y="793"/>
                </a:cubicBezTo>
                <a:cubicBezTo>
                  <a:pt x="360" y="788"/>
                  <a:pt x="362" y="790"/>
                  <a:pt x="361" y="796"/>
                </a:cubicBezTo>
                <a:cubicBezTo>
                  <a:pt x="361" y="800"/>
                  <a:pt x="363" y="801"/>
                  <a:pt x="367" y="803"/>
                </a:cubicBezTo>
                <a:cubicBezTo>
                  <a:pt x="384" y="809"/>
                  <a:pt x="402" y="809"/>
                  <a:pt x="419" y="803"/>
                </a:cubicBezTo>
                <a:cubicBezTo>
                  <a:pt x="428" y="799"/>
                  <a:pt x="437" y="799"/>
                  <a:pt x="446" y="801"/>
                </a:cubicBezTo>
                <a:cubicBezTo>
                  <a:pt x="454" y="803"/>
                  <a:pt x="461" y="808"/>
                  <a:pt x="467" y="813"/>
                </a:cubicBezTo>
                <a:cubicBezTo>
                  <a:pt x="470" y="816"/>
                  <a:pt x="472" y="820"/>
                  <a:pt x="477" y="817"/>
                </a:cubicBezTo>
                <a:cubicBezTo>
                  <a:pt x="482" y="814"/>
                  <a:pt x="482" y="810"/>
                  <a:pt x="481" y="805"/>
                </a:cubicBezTo>
                <a:cubicBezTo>
                  <a:pt x="480" y="801"/>
                  <a:pt x="478" y="798"/>
                  <a:pt x="479" y="794"/>
                </a:cubicBezTo>
                <a:cubicBezTo>
                  <a:pt x="479" y="783"/>
                  <a:pt x="474" y="778"/>
                  <a:pt x="464" y="776"/>
                </a:cubicBezTo>
                <a:cubicBezTo>
                  <a:pt x="446" y="772"/>
                  <a:pt x="430" y="767"/>
                  <a:pt x="413" y="761"/>
                </a:cubicBezTo>
                <a:cubicBezTo>
                  <a:pt x="403" y="756"/>
                  <a:pt x="402" y="751"/>
                  <a:pt x="409" y="743"/>
                </a:cubicBezTo>
                <a:cubicBezTo>
                  <a:pt x="410" y="743"/>
                  <a:pt x="410" y="742"/>
                  <a:pt x="410" y="741"/>
                </a:cubicBezTo>
                <a:cubicBezTo>
                  <a:pt x="412" y="731"/>
                  <a:pt x="419" y="725"/>
                  <a:pt x="426" y="720"/>
                </a:cubicBezTo>
                <a:cubicBezTo>
                  <a:pt x="431" y="716"/>
                  <a:pt x="433" y="718"/>
                  <a:pt x="434" y="722"/>
                </a:cubicBezTo>
                <a:cubicBezTo>
                  <a:pt x="436" y="731"/>
                  <a:pt x="431" y="735"/>
                  <a:pt x="423" y="736"/>
                </a:cubicBezTo>
                <a:cubicBezTo>
                  <a:pt x="425" y="741"/>
                  <a:pt x="428" y="745"/>
                  <a:pt x="433" y="745"/>
                </a:cubicBezTo>
                <a:cubicBezTo>
                  <a:pt x="436" y="745"/>
                  <a:pt x="437" y="741"/>
                  <a:pt x="438" y="738"/>
                </a:cubicBezTo>
                <a:cubicBezTo>
                  <a:pt x="442" y="723"/>
                  <a:pt x="446" y="720"/>
                  <a:pt x="461" y="721"/>
                </a:cubicBezTo>
                <a:cubicBezTo>
                  <a:pt x="475" y="723"/>
                  <a:pt x="490" y="723"/>
                  <a:pt x="504" y="721"/>
                </a:cubicBezTo>
                <a:cubicBezTo>
                  <a:pt x="523" y="718"/>
                  <a:pt x="527" y="722"/>
                  <a:pt x="524" y="741"/>
                </a:cubicBezTo>
                <a:cubicBezTo>
                  <a:pt x="524" y="742"/>
                  <a:pt x="524" y="743"/>
                  <a:pt x="524" y="744"/>
                </a:cubicBezTo>
                <a:cubicBezTo>
                  <a:pt x="523" y="747"/>
                  <a:pt x="520" y="751"/>
                  <a:pt x="525" y="753"/>
                </a:cubicBezTo>
                <a:cubicBezTo>
                  <a:pt x="530" y="754"/>
                  <a:pt x="535" y="756"/>
                  <a:pt x="538" y="750"/>
                </a:cubicBezTo>
                <a:cubicBezTo>
                  <a:pt x="540" y="746"/>
                  <a:pt x="542" y="743"/>
                  <a:pt x="543" y="739"/>
                </a:cubicBezTo>
                <a:cubicBezTo>
                  <a:pt x="547" y="733"/>
                  <a:pt x="551" y="732"/>
                  <a:pt x="557" y="736"/>
                </a:cubicBezTo>
                <a:cubicBezTo>
                  <a:pt x="563" y="739"/>
                  <a:pt x="562" y="744"/>
                  <a:pt x="558" y="748"/>
                </a:cubicBezTo>
                <a:cubicBezTo>
                  <a:pt x="557" y="750"/>
                  <a:pt x="556" y="751"/>
                  <a:pt x="555" y="753"/>
                </a:cubicBezTo>
                <a:cubicBezTo>
                  <a:pt x="553" y="755"/>
                  <a:pt x="553" y="758"/>
                  <a:pt x="555" y="760"/>
                </a:cubicBezTo>
                <a:cubicBezTo>
                  <a:pt x="558" y="762"/>
                  <a:pt x="559" y="759"/>
                  <a:pt x="561" y="758"/>
                </a:cubicBezTo>
                <a:cubicBezTo>
                  <a:pt x="565" y="755"/>
                  <a:pt x="568" y="751"/>
                  <a:pt x="570" y="746"/>
                </a:cubicBezTo>
                <a:cubicBezTo>
                  <a:pt x="577" y="733"/>
                  <a:pt x="583" y="731"/>
                  <a:pt x="596" y="738"/>
                </a:cubicBezTo>
                <a:cubicBezTo>
                  <a:pt x="602" y="741"/>
                  <a:pt x="608" y="745"/>
                  <a:pt x="614" y="748"/>
                </a:cubicBezTo>
                <a:cubicBezTo>
                  <a:pt x="618" y="750"/>
                  <a:pt x="623" y="751"/>
                  <a:pt x="627" y="746"/>
                </a:cubicBezTo>
                <a:cubicBezTo>
                  <a:pt x="632" y="740"/>
                  <a:pt x="635" y="733"/>
                  <a:pt x="645" y="734"/>
                </a:cubicBezTo>
                <a:cubicBezTo>
                  <a:pt x="651" y="735"/>
                  <a:pt x="655" y="733"/>
                  <a:pt x="660" y="737"/>
                </a:cubicBezTo>
                <a:cubicBezTo>
                  <a:pt x="685" y="758"/>
                  <a:pt x="713" y="763"/>
                  <a:pt x="744" y="757"/>
                </a:cubicBezTo>
                <a:cubicBezTo>
                  <a:pt x="749" y="756"/>
                  <a:pt x="753" y="757"/>
                  <a:pt x="757" y="760"/>
                </a:cubicBezTo>
                <a:cubicBezTo>
                  <a:pt x="766" y="769"/>
                  <a:pt x="777" y="770"/>
                  <a:pt x="789" y="768"/>
                </a:cubicBezTo>
                <a:cubicBezTo>
                  <a:pt x="806" y="764"/>
                  <a:pt x="821" y="759"/>
                  <a:pt x="836" y="751"/>
                </a:cubicBezTo>
                <a:cubicBezTo>
                  <a:pt x="843" y="747"/>
                  <a:pt x="850" y="743"/>
                  <a:pt x="858" y="744"/>
                </a:cubicBezTo>
                <a:cubicBezTo>
                  <a:pt x="884" y="750"/>
                  <a:pt x="912" y="750"/>
                  <a:pt x="936" y="763"/>
                </a:cubicBezTo>
                <a:cubicBezTo>
                  <a:pt x="941" y="766"/>
                  <a:pt x="945" y="765"/>
                  <a:pt x="950" y="761"/>
                </a:cubicBezTo>
                <a:cubicBezTo>
                  <a:pt x="952" y="759"/>
                  <a:pt x="954" y="757"/>
                  <a:pt x="956" y="756"/>
                </a:cubicBezTo>
                <a:cubicBezTo>
                  <a:pt x="961" y="755"/>
                  <a:pt x="960" y="753"/>
                  <a:pt x="959" y="750"/>
                </a:cubicBezTo>
                <a:cubicBezTo>
                  <a:pt x="957" y="744"/>
                  <a:pt x="953" y="741"/>
                  <a:pt x="947" y="741"/>
                </a:cubicBezTo>
                <a:cubicBezTo>
                  <a:pt x="940" y="741"/>
                  <a:pt x="937" y="735"/>
                  <a:pt x="938" y="729"/>
                </a:cubicBezTo>
                <a:cubicBezTo>
                  <a:pt x="939" y="724"/>
                  <a:pt x="945" y="726"/>
                  <a:pt x="949" y="727"/>
                </a:cubicBezTo>
                <a:cubicBezTo>
                  <a:pt x="960" y="729"/>
                  <a:pt x="963" y="738"/>
                  <a:pt x="966" y="746"/>
                </a:cubicBezTo>
                <a:cubicBezTo>
                  <a:pt x="980" y="774"/>
                  <a:pt x="1004" y="783"/>
                  <a:pt x="1032" y="769"/>
                </a:cubicBezTo>
                <a:cubicBezTo>
                  <a:pt x="1039" y="766"/>
                  <a:pt x="1046" y="764"/>
                  <a:pt x="1053" y="765"/>
                </a:cubicBezTo>
                <a:cubicBezTo>
                  <a:pt x="1058" y="765"/>
                  <a:pt x="1060" y="766"/>
                  <a:pt x="1060" y="771"/>
                </a:cubicBezTo>
                <a:cubicBezTo>
                  <a:pt x="1061" y="780"/>
                  <a:pt x="1064" y="783"/>
                  <a:pt x="1073" y="780"/>
                </a:cubicBezTo>
                <a:cubicBezTo>
                  <a:pt x="1090" y="775"/>
                  <a:pt x="1106" y="775"/>
                  <a:pt x="1123" y="775"/>
                </a:cubicBezTo>
                <a:cubicBezTo>
                  <a:pt x="1150" y="776"/>
                  <a:pt x="1175" y="770"/>
                  <a:pt x="1196" y="750"/>
                </a:cubicBezTo>
                <a:cubicBezTo>
                  <a:pt x="1196" y="750"/>
                  <a:pt x="1197" y="751"/>
                  <a:pt x="1197" y="752"/>
                </a:cubicBezTo>
                <a:cubicBezTo>
                  <a:pt x="1196" y="755"/>
                  <a:pt x="1194" y="758"/>
                  <a:pt x="1193" y="762"/>
                </a:cubicBezTo>
                <a:cubicBezTo>
                  <a:pt x="1191" y="771"/>
                  <a:pt x="1193" y="775"/>
                  <a:pt x="1202" y="777"/>
                </a:cubicBezTo>
                <a:cubicBezTo>
                  <a:pt x="1213" y="779"/>
                  <a:pt x="1216" y="777"/>
                  <a:pt x="1217" y="766"/>
                </a:cubicBezTo>
                <a:cubicBezTo>
                  <a:pt x="1217" y="763"/>
                  <a:pt x="1215" y="757"/>
                  <a:pt x="1221" y="757"/>
                </a:cubicBezTo>
                <a:cubicBezTo>
                  <a:pt x="1230" y="756"/>
                  <a:pt x="1236" y="764"/>
                  <a:pt x="1232" y="772"/>
                </a:cubicBezTo>
                <a:cubicBezTo>
                  <a:pt x="1229" y="777"/>
                  <a:pt x="1230" y="780"/>
                  <a:pt x="1236" y="782"/>
                </a:cubicBezTo>
                <a:cubicBezTo>
                  <a:pt x="1249" y="787"/>
                  <a:pt x="1262" y="793"/>
                  <a:pt x="1274" y="801"/>
                </a:cubicBezTo>
                <a:cubicBezTo>
                  <a:pt x="1284" y="807"/>
                  <a:pt x="1295" y="808"/>
                  <a:pt x="1306" y="801"/>
                </a:cubicBezTo>
                <a:cubicBezTo>
                  <a:pt x="1309" y="798"/>
                  <a:pt x="1313" y="797"/>
                  <a:pt x="1318" y="797"/>
                </a:cubicBezTo>
                <a:cubicBezTo>
                  <a:pt x="1326" y="798"/>
                  <a:pt x="1334" y="799"/>
                  <a:pt x="1342" y="800"/>
                </a:cubicBezTo>
                <a:cubicBezTo>
                  <a:pt x="1348" y="800"/>
                  <a:pt x="1353" y="803"/>
                  <a:pt x="1355" y="810"/>
                </a:cubicBezTo>
                <a:cubicBezTo>
                  <a:pt x="1356" y="817"/>
                  <a:pt x="1360" y="818"/>
                  <a:pt x="1366" y="816"/>
                </a:cubicBezTo>
                <a:cubicBezTo>
                  <a:pt x="1371" y="815"/>
                  <a:pt x="1377" y="814"/>
                  <a:pt x="1382" y="813"/>
                </a:cubicBezTo>
                <a:cubicBezTo>
                  <a:pt x="1394" y="810"/>
                  <a:pt x="1401" y="803"/>
                  <a:pt x="1403" y="791"/>
                </a:cubicBezTo>
                <a:cubicBezTo>
                  <a:pt x="1404" y="787"/>
                  <a:pt x="1404" y="783"/>
                  <a:pt x="1405" y="779"/>
                </a:cubicBezTo>
                <a:cubicBezTo>
                  <a:pt x="1408" y="809"/>
                  <a:pt x="1430" y="814"/>
                  <a:pt x="1453" y="818"/>
                </a:cubicBezTo>
                <a:cubicBezTo>
                  <a:pt x="1460" y="820"/>
                  <a:pt x="1465" y="817"/>
                  <a:pt x="1470" y="813"/>
                </a:cubicBezTo>
                <a:cubicBezTo>
                  <a:pt x="1475" y="809"/>
                  <a:pt x="1477" y="804"/>
                  <a:pt x="1475" y="798"/>
                </a:cubicBezTo>
                <a:cubicBezTo>
                  <a:pt x="1473" y="793"/>
                  <a:pt x="1468" y="796"/>
                  <a:pt x="1464" y="796"/>
                </a:cubicBezTo>
                <a:cubicBezTo>
                  <a:pt x="1461" y="796"/>
                  <a:pt x="1456" y="797"/>
                  <a:pt x="1455" y="792"/>
                </a:cubicBezTo>
                <a:cubicBezTo>
                  <a:pt x="1454" y="788"/>
                  <a:pt x="1456" y="783"/>
                  <a:pt x="1460" y="781"/>
                </a:cubicBezTo>
                <a:cubicBezTo>
                  <a:pt x="1464" y="778"/>
                  <a:pt x="1469" y="778"/>
                  <a:pt x="1473" y="778"/>
                </a:cubicBezTo>
                <a:cubicBezTo>
                  <a:pt x="1478" y="778"/>
                  <a:pt x="1483" y="778"/>
                  <a:pt x="1486" y="774"/>
                </a:cubicBezTo>
                <a:cubicBezTo>
                  <a:pt x="1481" y="767"/>
                  <a:pt x="1473" y="764"/>
                  <a:pt x="1466" y="764"/>
                </a:cubicBezTo>
                <a:cubicBezTo>
                  <a:pt x="1445" y="762"/>
                  <a:pt x="1426" y="755"/>
                  <a:pt x="1407" y="748"/>
                </a:cubicBezTo>
                <a:cubicBezTo>
                  <a:pt x="1394" y="743"/>
                  <a:pt x="1381" y="743"/>
                  <a:pt x="1368" y="751"/>
                </a:cubicBezTo>
                <a:cubicBezTo>
                  <a:pt x="1364" y="754"/>
                  <a:pt x="1360" y="753"/>
                  <a:pt x="1356" y="749"/>
                </a:cubicBezTo>
                <a:cubicBezTo>
                  <a:pt x="1349" y="741"/>
                  <a:pt x="1340" y="736"/>
                  <a:pt x="1331" y="731"/>
                </a:cubicBezTo>
                <a:cubicBezTo>
                  <a:pt x="1326" y="729"/>
                  <a:pt x="1321" y="729"/>
                  <a:pt x="1316" y="732"/>
                </a:cubicBezTo>
                <a:cubicBezTo>
                  <a:pt x="1306" y="738"/>
                  <a:pt x="1295" y="740"/>
                  <a:pt x="1284" y="737"/>
                </a:cubicBezTo>
                <a:cubicBezTo>
                  <a:pt x="1274" y="734"/>
                  <a:pt x="1264" y="731"/>
                  <a:pt x="1255" y="728"/>
                </a:cubicBezTo>
                <a:cubicBezTo>
                  <a:pt x="1248" y="725"/>
                  <a:pt x="1244" y="726"/>
                  <a:pt x="1243" y="734"/>
                </a:cubicBezTo>
                <a:cubicBezTo>
                  <a:pt x="1242" y="739"/>
                  <a:pt x="1240" y="742"/>
                  <a:pt x="1235" y="742"/>
                </a:cubicBezTo>
                <a:cubicBezTo>
                  <a:pt x="1224" y="743"/>
                  <a:pt x="1221" y="738"/>
                  <a:pt x="1224" y="728"/>
                </a:cubicBezTo>
                <a:cubicBezTo>
                  <a:pt x="1228" y="714"/>
                  <a:pt x="1225" y="711"/>
                  <a:pt x="1211" y="711"/>
                </a:cubicBezTo>
                <a:cubicBezTo>
                  <a:pt x="1202" y="711"/>
                  <a:pt x="1193" y="712"/>
                  <a:pt x="1185" y="713"/>
                </a:cubicBezTo>
                <a:cubicBezTo>
                  <a:pt x="1172" y="713"/>
                  <a:pt x="1160" y="715"/>
                  <a:pt x="1148" y="710"/>
                </a:cubicBezTo>
                <a:cubicBezTo>
                  <a:pt x="1141" y="708"/>
                  <a:pt x="1136" y="705"/>
                  <a:pt x="1138" y="695"/>
                </a:cubicBezTo>
                <a:cubicBezTo>
                  <a:pt x="1140" y="688"/>
                  <a:pt x="1136" y="682"/>
                  <a:pt x="1128" y="682"/>
                </a:cubicBezTo>
                <a:cubicBezTo>
                  <a:pt x="1103" y="681"/>
                  <a:pt x="1081" y="672"/>
                  <a:pt x="1059" y="662"/>
                </a:cubicBezTo>
                <a:cubicBezTo>
                  <a:pt x="1042" y="655"/>
                  <a:pt x="1032" y="654"/>
                  <a:pt x="1021" y="671"/>
                </a:cubicBezTo>
                <a:cubicBezTo>
                  <a:pt x="1020" y="671"/>
                  <a:pt x="1019" y="671"/>
                  <a:pt x="1019" y="671"/>
                </a:cubicBezTo>
                <a:cubicBezTo>
                  <a:pt x="1015" y="668"/>
                  <a:pt x="1020" y="659"/>
                  <a:pt x="1014" y="659"/>
                </a:cubicBezTo>
                <a:cubicBezTo>
                  <a:pt x="1009" y="659"/>
                  <a:pt x="1005" y="665"/>
                  <a:pt x="1002" y="670"/>
                </a:cubicBezTo>
                <a:cubicBezTo>
                  <a:pt x="1001" y="671"/>
                  <a:pt x="1000" y="673"/>
                  <a:pt x="999" y="674"/>
                </a:cubicBezTo>
                <a:cubicBezTo>
                  <a:pt x="995" y="681"/>
                  <a:pt x="992" y="688"/>
                  <a:pt x="990" y="695"/>
                </a:cubicBezTo>
                <a:cubicBezTo>
                  <a:pt x="988" y="700"/>
                  <a:pt x="984" y="701"/>
                  <a:pt x="979" y="699"/>
                </a:cubicBezTo>
                <a:cubicBezTo>
                  <a:pt x="976" y="697"/>
                  <a:pt x="972" y="694"/>
                  <a:pt x="974" y="690"/>
                </a:cubicBezTo>
                <a:cubicBezTo>
                  <a:pt x="983" y="677"/>
                  <a:pt x="978" y="665"/>
                  <a:pt x="974" y="653"/>
                </a:cubicBezTo>
                <a:cubicBezTo>
                  <a:pt x="972" y="646"/>
                  <a:pt x="970" y="643"/>
                  <a:pt x="964" y="649"/>
                </a:cubicBezTo>
                <a:cubicBezTo>
                  <a:pt x="954" y="657"/>
                  <a:pt x="942" y="658"/>
                  <a:pt x="931" y="660"/>
                </a:cubicBezTo>
                <a:cubicBezTo>
                  <a:pt x="927" y="661"/>
                  <a:pt x="924" y="661"/>
                  <a:pt x="923" y="658"/>
                </a:cubicBezTo>
                <a:cubicBezTo>
                  <a:pt x="917" y="646"/>
                  <a:pt x="906" y="644"/>
                  <a:pt x="895" y="642"/>
                </a:cubicBezTo>
                <a:cubicBezTo>
                  <a:pt x="885" y="639"/>
                  <a:pt x="875" y="637"/>
                  <a:pt x="870" y="628"/>
                </a:cubicBezTo>
                <a:cubicBezTo>
                  <a:pt x="868" y="623"/>
                  <a:pt x="866" y="623"/>
                  <a:pt x="861" y="624"/>
                </a:cubicBezTo>
                <a:cubicBezTo>
                  <a:pt x="843" y="629"/>
                  <a:pt x="826" y="629"/>
                  <a:pt x="811" y="618"/>
                </a:cubicBezTo>
                <a:cubicBezTo>
                  <a:pt x="805" y="614"/>
                  <a:pt x="801" y="614"/>
                  <a:pt x="795" y="617"/>
                </a:cubicBezTo>
                <a:cubicBezTo>
                  <a:pt x="782" y="623"/>
                  <a:pt x="769" y="623"/>
                  <a:pt x="756" y="614"/>
                </a:cubicBezTo>
                <a:cubicBezTo>
                  <a:pt x="753" y="611"/>
                  <a:pt x="750" y="610"/>
                  <a:pt x="746" y="612"/>
                </a:cubicBezTo>
                <a:cubicBezTo>
                  <a:pt x="729" y="618"/>
                  <a:pt x="700" y="608"/>
                  <a:pt x="691" y="593"/>
                </a:cubicBezTo>
                <a:cubicBezTo>
                  <a:pt x="683" y="601"/>
                  <a:pt x="673" y="602"/>
                  <a:pt x="664" y="599"/>
                </a:cubicBezTo>
                <a:cubicBezTo>
                  <a:pt x="651" y="594"/>
                  <a:pt x="637" y="593"/>
                  <a:pt x="623" y="592"/>
                </a:cubicBezTo>
                <a:cubicBezTo>
                  <a:pt x="604" y="590"/>
                  <a:pt x="593" y="584"/>
                  <a:pt x="588" y="563"/>
                </a:cubicBezTo>
                <a:cubicBezTo>
                  <a:pt x="588" y="561"/>
                  <a:pt x="587" y="560"/>
                  <a:pt x="587" y="558"/>
                </a:cubicBezTo>
                <a:cubicBezTo>
                  <a:pt x="585" y="551"/>
                  <a:pt x="581" y="550"/>
                  <a:pt x="576" y="555"/>
                </a:cubicBezTo>
                <a:cubicBezTo>
                  <a:pt x="572" y="559"/>
                  <a:pt x="568" y="563"/>
                  <a:pt x="563" y="567"/>
                </a:cubicBezTo>
                <a:cubicBezTo>
                  <a:pt x="545" y="582"/>
                  <a:pt x="525" y="577"/>
                  <a:pt x="514" y="556"/>
                </a:cubicBezTo>
                <a:cubicBezTo>
                  <a:pt x="510" y="547"/>
                  <a:pt x="504" y="539"/>
                  <a:pt x="495" y="533"/>
                </a:cubicBezTo>
                <a:cubicBezTo>
                  <a:pt x="487" y="527"/>
                  <a:pt x="479" y="521"/>
                  <a:pt x="474" y="512"/>
                </a:cubicBezTo>
                <a:cubicBezTo>
                  <a:pt x="468" y="522"/>
                  <a:pt x="474" y="534"/>
                  <a:pt x="468" y="544"/>
                </a:cubicBezTo>
                <a:cubicBezTo>
                  <a:pt x="459" y="531"/>
                  <a:pt x="459" y="531"/>
                  <a:pt x="445" y="538"/>
                </a:cubicBezTo>
                <a:cubicBezTo>
                  <a:pt x="439" y="540"/>
                  <a:pt x="435" y="541"/>
                  <a:pt x="429" y="538"/>
                </a:cubicBezTo>
                <a:cubicBezTo>
                  <a:pt x="413" y="531"/>
                  <a:pt x="397" y="526"/>
                  <a:pt x="381" y="521"/>
                </a:cubicBezTo>
                <a:cubicBezTo>
                  <a:pt x="332" y="505"/>
                  <a:pt x="282" y="495"/>
                  <a:pt x="234" y="476"/>
                </a:cubicBezTo>
                <a:cubicBezTo>
                  <a:pt x="230" y="475"/>
                  <a:pt x="224" y="475"/>
                  <a:pt x="224" y="470"/>
                </a:cubicBezTo>
                <a:cubicBezTo>
                  <a:pt x="223" y="465"/>
                  <a:pt x="228" y="463"/>
                  <a:pt x="231" y="460"/>
                </a:cubicBezTo>
                <a:cubicBezTo>
                  <a:pt x="234" y="458"/>
                  <a:pt x="238" y="456"/>
                  <a:pt x="236" y="452"/>
                </a:cubicBezTo>
                <a:cubicBezTo>
                  <a:pt x="235" y="447"/>
                  <a:pt x="231" y="445"/>
                  <a:pt x="227" y="444"/>
                </a:cubicBezTo>
                <a:cubicBezTo>
                  <a:pt x="224" y="444"/>
                  <a:pt x="221" y="444"/>
                  <a:pt x="218" y="444"/>
                </a:cubicBezTo>
                <a:cubicBezTo>
                  <a:pt x="204" y="443"/>
                  <a:pt x="196" y="435"/>
                  <a:pt x="196" y="421"/>
                </a:cubicBezTo>
                <a:cubicBezTo>
                  <a:pt x="196" y="416"/>
                  <a:pt x="196" y="411"/>
                  <a:pt x="198" y="406"/>
                </a:cubicBezTo>
                <a:cubicBezTo>
                  <a:pt x="199" y="400"/>
                  <a:pt x="195" y="397"/>
                  <a:pt x="189" y="399"/>
                </a:cubicBezTo>
                <a:cubicBezTo>
                  <a:pt x="178" y="402"/>
                  <a:pt x="173" y="410"/>
                  <a:pt x="174" y="424"/>
                </a:cubicBezTo>
                <a:cubicBezTo>
                  <a:pt x="167" y="416"/>
                  <a:pt x="162" y="409"/>
                  <a:pt x="159" y="401"/>
                </a:cubicBezTo>
                <a:cubicBezTo>
                  <a:pt x="156" y="393"/>
                  <a:pt x="159" y="375"/>
                  <a:pt x="166" y="369"/>
                </a:cubicBezTo>
                <a:cubicBezTo>
                  <a:pt x="175" y="362"/>
                  <a:pt x="184" y="367"/>
                  <a:pt x="191" y="371"/>
                </a:cubicBezTo>
                <a:cubicBezTo>
                  <a:pt x="201" y="377"/>
                  <a:pt x="212" y="381"/>
                  <a:pt x="224" y="381"/>
                </a:cubicBezTo>
                <a:cubicBezTo>
                  <a:pt x="231" y="381"/>
                  <a:pt x="239" y="381"/>
                  <a:pt x="247" y="381"/>
                </a:cubicBezTo>
                <a:cubicBezTo>
                  <a:pt x="280" y="381"/>
                  <a:pt x="312" y="386"/>
                  <a:pt x="338" y="410"/>
                </a:cubicBezTo>
                <a:cubicBezTo>
                  <a:pt x="348" y="419"/>
                  <a:pt x="354" y="416"/>
                  <a:pt x="359" y="404"/>
                </a:cubicBezTo>
                <a:cubicBezTo>
                  <a:pt x="360" y="402"/>
                  <a:pt x="358" y="399"/>
                  <a:pt x="361" y="398"/>
                </a:cubicBezTo>
                <a:cubicBezTo>
                  <a:pt x="364" y="398"/>
                  <a:pt x="366" y="400"/>
                  <a:pt x="367" y="402"/>
                </a:cubicBezTo>
                <a:cubicBezTo>
                  <a:pt x="368" y="404"/>
                  <a:pt x="369" y="406"/>
                  <a:pt x="370" y="407"/>
                </a:cubicBezTo>
                <a:cubicBezTo>
                  <a:pt x="373" y="412"/>
                  <a:pt x="377" y="416"/>
                  <a:pt x="382" y="411"/>
                </a:cubicBezTo>
                <a:cubicBezTo>
                  <a:pt x="388" y="406"/>
                  <a:pt x="380" y="405"/>
                  <a:pt x="378" y="402"/>
                </a:cubicBezTo>
                <a:cubicBezTo>
                  <a:pt x="378" y="401"/>
                  <a:pt x="377" y="401"/>
                  <a:pt x="377" y="400"/>
                </a:cubicBezTo>
                <a:cubicBezTo>
                  <a:pt x="375" y="398"/>
                  <a:pt x="374" y="395"/>
                  <a:pt x="376" y="393"/>
                </a:cubicBezTo>
                <a:cubicBezTo>
                  <a:pt x="378" y="390"/>
                  <a:pt x="380" y="390"/>
                  <a:pt x="383" y="392"/>
                </a:cubicBezTo>
                <a:cubicBezTo>
                  <a:pt x="395" y="398"/>
                  <a:pt x="406" y="394"/>
                  <a:pt x="414" y="383"/>
                </a:cubicBezTo>
                <a:cubicBezTo>
                  <a:pt x="416" y="381"/>
                  <a:pt x="420" y="379"/>
                  <a:pt x="420" y="376"/>
                </a:cubicBezTo>
                <a:cubicBezTo>
                  <a:pt x="420" y="365"/>
                  <a:pt x="409" y="354"/>
                  <a:pt x="399" y="356"/>
                </a:cubicBezTo>
                <a:cubicBezTo>
                  <a:pt x="379" y="360"/>
                  <a:pt x="360" y="357"/>
                  <a:pt x="341" y="348"/>
                </a:cubicBezTo>
                <a:cubicBezTo>
                  <a:pt x="334" y="346"/>
                  <a:pt x="327" y="344"/>
                  <a:pt x="321" y="349"/>
                </a:cubicBezTo>
                <a:cubicBezTo>
                  <a:pt x="316" y="352"/>
                  <a:pt x="314" y="351"/>
                  <a:pt x="313" y="345"/>
                </a:cubicBezTo>
                <a:cubicBezTo>
                  <a:pt x="312" y="337"/>
                  <a:pt x="307" y="332"/>
                  <a:pt x="299" y="330"/>
                </a:cubicBezTo>
                <a:cubicBezTo>
                  <a:pt x="291" y="327"/>
                  <a:pt x="282" y="324"/>
                  <a:pt x="273" y="321"/>
                </a:cubicBezTo>
                <a:cubicBezTo>
                  <a:pt x="265" y="319"/>
                  <a:pt x="262" y="313"/>
                  <a:pt x="263" y="305"/>
                </a:cubicBezTo>
                <a:cubicBezTo>
                  <a:pt x="263" y="304"/>
                  <a:pt x="263" y="302"/>
                  <a:pt x="264" y="300"/>
                </a:cubicBezTo>
                <a:cubicBezTo>
                  <a:pt x="264" y="295"/>
                  <a:pt x="261" y="291"/>
                  <a:pt x="256" y="291"/>
                </a:cubicBezTo>
                <a:cubicBezTo>
                  <a:pt x="252" y="290"/>
                  <a:pt x="252" y="295"/>
                  <a:pt x="252" y="299"/>
                </a:cubicBezTo>
                <a:cubicBezTo>
                  <a:pt x="251" y="303"/>
                  <a:pt x="251" y="307"/>
                  <a:pt x="245" y="308"/>
                </a:cubicBezTo>
                <a:cubicBezTo>
                  <a:pt x="236" y="308"/>
                  <a:pt x="228" y="298"/>
                  <a:pt x="230" y="289"/>
                </a:cubicBezTo>
                <a:cubicBezTo>
                  <a:pt x="230" y="286"/>
                  <a:pt x="232" y="284"/>
                  <a:pt x="230" y="281"/>
                </a:cubicBezTo>
                <a:cubicBezTo>
                  <a:pt x="227" y="281"/>
                  <a:pt x="227" y="284"/>
                  <a:pt x="225" y="285"/>
                </a:cubicBezTo>
                <a:cubicBezTo>
                  <a:pt x="220" y="291"/>
                  <a:pt x="216" y="291"/>
                  <a:pt x="212" y="284"/>
                </a:cubicBezTo>
                <a:cubicBezTo>
                  <a:pt x="207" y="273"/>
                  <a:pt x="199" y="265"/>
                  <a:pt x="191" y="258"/>
                </a:cubicBezTo>
                <a:cubicBezTo>
                  <a:pt x="182" y="249"/>
                  <a:pt x="174" y="239"/>
                  <a:pt x="173" y="225"/>
                </a:cubicBezTo>
                <a:cubicBezTo>
                  <a:pt x="172" y="220"/>
                  <a:pt x="170" y="214"/>
                  <a:pt x="165" y="212"/>
                </a:cubicBezTo>
                <a:cubicBezTo>
                  <a:pt x="145" y="202"/>
                  <a:pt x="139" y="178"/>
                  <a:pt x="120" y="166"/>
                </a:cubicBezTo>
                <a:cubicBezTo>
                  <a:pt x="115" y="162"/>
                  <a:pt x="116" y="157"/>
                  <a:pt x="118" y="152"/>
                </a:cubicBezTo>
                <a:cubicBezTo>
                  <a:pt x="121" y="147"/>
                  <a:pt x="126" y="150"/>
                  <a:pt x="129" y="153"/>
                </a:cubicBezTo>
                <a:cubicBezTo>
                  <a:pt x="135" y="158"/>
                  <a:pt x="141" y="157"/>
                  <a:pt x="147" y="153"/>
                </a:cubicBezTo>
                <a:cubicBezTo>
                  <a:pt x="154" y="148"/>
                  <a:pt x="162" y="146"/>
                  <a:pt x="171" y="146"/>
                </a:cubicBezTo>
                <a:cubicBezTo>
                  <a:pt x="186" y="147"/>
                  <a:pt x="194" y="158"/>
                  <a:pt x="190" y="172"/>
                </a:cubicBezTo>
                <a:cubicBezTo>
                  <a:pt x="189" y="175"/>
                  <a:pt x="188" y="179"/>
                  <a:pt x="188" y="182"/>
                </a:cubicBezTo>
                <a:cubicBezTo>
                  <a:pt x="188" y="183"/>
                  <a:pt x="187" y="184"/>
                  <a:pt x="187" y="184"/>
                </a:cubicBezTo>
                <a:cubicBezTo>
                  <a:pt x="188" y="184"/>
                  <a:pt x="188" y="184"/>
                  <a:pt x="189" y="183"/>
                </a:cubicBezTo>
                <a:cubicBezTo>
                  <a:pt x="193" y="183"/>
                  <a:pt x="196" y="183"/>
                  <a:pt x="200" y="184"/>
                </a:cubicBezTo>
                <a:cubicBezTo>
                  <a:pt x="219" y="189"/>
                  <a:pt x="225" y="186"/>
                  <a:pt x="231" y="167"/>
                </a:cubicBezTo>
                <a:cubicBezTo>
                  <a:pt x="233" y="158"/>
                  <a:pt x="239" y="156"/>
                  <a:pt x="248" y="158"/>
                </a:cubicBezTo>
                <a:cubicBezTo>
                  <a:pt x="255" y="159"/>
                  <a:pt x="259" y="163"/>
                  <a:pt x="263" y="170"/>
                </a:cubicBezTo>
                <a:cubicBezTo>
                  <a:pt x="274" y="190"/>
                  <a:pt x="291" y="203"/>
                  <a:pt x="314" y="208"/>
                </a:cubicBezTo>
                <a:cubicBezTo>
                  <a:pt x="333" y="214"/>
                  <a:pt x="333" y="214"/>
                  <a:pt x="329" y="194"/>
                </a:cubicBezTo>
                <a:cubicBezTo>
                  <a:pt x="327" y="183"/>
                  <a:pt x="329" y="178"/>
                  <a:pt x="338" y="174"/>
                </a:cubicBezTo>
                <a:cubicBezTo>
                  <a:pt x="341" y="189"/>
                  <a:pt x="344" y="192"/>
                  <a:pt x="359" y="193"/>
                </a:cubicBezTo>
                <a:cubicBezTo>
                  <a:pt x="369" y="193"/>
                  <a:pt x="380" y="190"/>
                  <a:pt x="387" y="200"/>
                </a:cubicBezTo>
                <a:cubicBezTo>
                  <a:pt x="387" y="201"/>
                  <a:pt x="388" y="201"/>
                  <a:pt x="389" y="201"/>
                </a:cubicBezTo>
                <a:cubicBezTo>
                  <a:pt x="401" y="197"/>
                  <a:pt x="407" y="188"/>
                  <a:pt x="408" y="175"/>
                </a:cubicBezTo>
                <a:cubicBezTo>
                  <a:pt x="408" y="168"/>
                  <a:pt x="408" y="161"/>
                  <a:pt x="416" y="158"/>
                </a:cubicBezTo>
                <a:cubicBezTo>
                  <a:pt x="417" y="157"/>
                  <a:pt x="420" y="155"/>
                  <a:pt x="420" y="158"/>
                </a:cubicBezTo>
                <a:cubicBezTo>
                  <a:pt x="421" y="166"/>
                  <a:pt x="428" y="167"/>
                  <a:pt x="434" y="170"/>
                </a:cubicBezTo>
                <a:cubicBezTo>
                  <a:pt x="441" y="173"/>
                  <a:pt x="445" y="178"/>
                  <a:pt x="444" y="186"/>
                </a:cubicBezTo>
                <a:cubicBezTo>
                  <a:pt x="443" y="195"/>
                  <a:pt x="447" y="202"/>
                  <a:pt x="455" y="206"/>
                </a:cubicBezTo>
                <a:cubicBezTo>
                  <a:pt x="462" y="211"/>
                  <a:pt x="469" y="208"/>
                  <a:pt x="476" y="203"/>
                </a:cubicBezTo>
                <a:cubicBezTo>
                  <a:pt x="482" y="197"/>
                  <a:pt x="484" y="201"/>
                  <a:pt x="484" y="207"/>
                </a:cubicBezTo>
                <a:cubicBezTo>
                  <a:pt x="484" y="216"/>
                  <a:pt x="489" y="219"/>
                  <a:pt x="497" y="217"/>
                </a:cubicBezTo>
                <a:cubicBezTo>
                  <a:pt x="499" y="217"/>
                  <a:pt x="501" y="217"/>
                  <a:pt x="503" y="216"/>
                </a:cubicBezTo>
                <a:cubicBezTo>
                  <a:pt x="512" y="214"/>
                  <a:pt x="519" y="215"/>
                  <a:pt x="523" y="225"/>
                </a:cubicBezTo>
                <a:cubicBezTo>
                  <a:pt x="528" y="234"/>
                  <a:pt x="537" y="239"/>
                  <a:pt x="546" y="240"/>
                </a:cubicBezTo>
                <a:cubicBezTo>
                  <a:pt x="553" y="242"/>
                  <a:pt x="561" y="242"/>
                  <a:pt x="559" y="231"/>
                </a:cubicBezTo>
                <a:cubicBezTo>
                  <a:pt x="559" y="228"/>
                  <a:pt x="560" y="224"/>
                  <a:pt x="561" y="221"/>
                </a:cubicBezTo>
                <a:cubicBezTo>
                  <a:pt x="561" y="214"/>
                  <a:pt x="564" y="207"/>
                  <a:pt x="560" y="201"/>
                </a:cubicBezTo>
                <a:cubicBezTo>
                  <a:pt x="549" y="189"/>
                  <a:pt x="550" y="175"/>
                  <a:pt x="550" y="160"/>
                </a:cubicBezTo>
                <a:cubicBezTo>
                  <a:pt x="557" y="164"/>
                  <a:pt x="564" y="168"/>
                  <a:pt x="572" y="168"/>
                </a:cubicBezTo>
                <a:cubicBezTo>
                  <a:pt x="582" y="167"/>
                  <a:pt x="591" y="170"/>
                  <a:pt x="599" y="176"/>
                </a:cubicBezTo>
                <a:cubicBezTo>
                  <a:pt x="606" y="181"/>
                  <a:pt x="614" y="185"/>
                  <a:pt x="622" y="189"/>
                </a:cubicBezTo>
                <a:cubicBezTo>
                  <a:pt x="645" y="202"/>
                  <a:pt x="670" y="213"/>
                  <a:pt x="691" y="231"/>
                </a:cubicBezTo>
                <a:cubicBezTo>
                  <a:pt x="696" y="235"/>
                  <a:pt x="699" y="233"/>
                  <a:pt x="701" y="228"/>
                </a:cubicBezTo>
                <a:cubicBezTo>
                  <a:pt x="702" y="226"/>
                  <a:pt x="703" y="222"/>
                  <a:pt x="707" y="223"/>
                </a:cubicBezTo>
                <a:cubicBezTo>
                  <a:pt x="710" y="224"/>
                  <a:pt x="710" y="228"/>
                  <a:pt x="710" y="230"/>
                </a:cubicBezTo>
                <a:cubicBezTo>
                  <a:pt x="711" y="235"/>
                  <a:pt x="712" y="239"/>
                  <a:pt x="716" y="240"/>
                </a:cubicBezTo>
                <a:cubicBezTo>
                  <a:pt x="721" y="241"/>
                  <a:pt x="725" y="245"/>
                  <a:pt x="730" y="246"/>
                </a:cubicBezTo>
                <a:cubicBezTo>
                  <a:pt x="737" y="248"/>
                  <a:pt x="738" y="252"/>
                  <a:pt x="735" y="258"/>
                </a:cubicBezTo>
                <a:cubicBezTo>
                  <a:pt x="728" y="267"/>
                  <a:pt x="736" y="269"/>
                  <a:pt x="742" y="273"/>
                </a:cubicBezTo>
                <a:cubicBezTo>
                  <a:pt x="750" y="278"/>
                  <a:pt x="750" y="270"/>
                  <a:pt x="752" y="266"/>
                </a:cubicBezTo>
                <a:cubicBezTo>
                  <a:pt x="753" y="264"/>
                  <a:pt x="753" y="262"/>
                  <a:pt x="756" y="262"/>
                </a:cubicBezTo>
                <a:cubicBezTo>
                  <a:pt x="758" y="267"/>
                  <a:pt x="761" y="272"/>
                  <a:pt x="762" y="278"/>
                </a:cubicBezTo>
                <a:cubicBezTo>
                  <a:pt x="764" y="282"/>
                  <a:pt x="767" y="285"/>
                  <a:pt x="771" y="285"/>
                </a:cubicBezTo>
                <a:cubicBezTo>
                  <a:pt x="776" y="285"/>
                  <a:pt x="776" y="280"/>
                  <a:pt x="777" y="277"/>
                </a:cubicBezTo>
                <a:cubicBezTo>
                  <a:pt x="785" y="257"/>
                  <a:pt x="797" y="252"/>
                  <a:pt x="817" y="260"/>
                </a:cubicBezTo>
                <a:cubicBezTo>
                  <a:pt x="821" y="262"/>
                  <a:pt x="825" y="263"/>
                  <a:pt x="828" y="266"/>
                </a:cubicBezTo>
                <a:cubicBezTo>
                  <a:pt x="845" y="275"/>
                  <a:pt x="860" y="278"/>
                  <a:pt x="874" y="261"/>
                </a:cubicBezTo>
                <a:cubicBezTo>
                  <a:pt x="874" y="261"/>
                  <a:pt x="875" y="261"/>
                  <a:pt x="875" y="260"/>
                </a:cubicBezTo>
                <a:cubicBezTo>
                  <a:pt x="880" y="258"/>
                  <a:pt x="884" y="257"/>
                  <a:pt x="889" y="260"/>
                </a:cubicBezTo>
                <a:cubicBezTo>
                  <a:pt x="891" y="261"/>
                  <a:pt x="893" y="263"/>
                  <a:pt x="892" y="266"/>
                </a:cubicBezTo>
                <a:cubicBezTo>
                  <a:pt x="891" y="271"/>
                  <a:pt x="886" y="272"/>
                  <a:pt x="882" y="273"/>
                </a:cubicBezTo>
                <a:cubicBezTo>
                  <a:pt x="879" y="273"/>
                  <a:pt x="875" y="274"/>
                  <a:pt x="875" y="277"/>
                </a:cubicBezTo>
                <a:cubicBezTo>
                  <a:pt x="874" y="281"/>
                  <a:pt x="879" y="280"/>
                  <a:pt x="881" y="282"/>
                </a:cubicBezTo>
                <a:cubicBezTo>
                  <a:pt x="886" y="284"/>
                  <a:pt x="891" y="285"/>
                  <a:pt x="896" y="287"/>
                </a:cubicBezTo>
                <a:cubicBezTo>
                  <a:pt x="903" y="289"/>
                  <a:pt x="909" y="292"/>
                  <a:pt x="913" y="298"/>
                </a:cubicBezTo>
                <a:cubicBezTo>
                  <a:pt x="916" y="302"/>
                  <a:pt x="919" y="302"/>
                  <a:pt x="924" y="300"/>
                </a:cubicBezTo>
                <a:cubicBezTo>
                  <a:pt x="938" y="295"/>
                  <a:pt x="947" y="298"/>
                  <a:pt x="956" y="310"/>
                </a:cubicBezTo>
                <a:cubicBezTo>
                  <a:pt x="961" y="316"/>
                  <a:pt x="964" y="323"/>
                  <a:pt x="968" y="330"/>
                </a:cubicBezTo>
                <a:cubicBezTo>
                  <a:pt x="973" y="338"/>
                  <a:pt x="980" y="343"/>
                  <a:pt x="989" y="346"/>
                </a:cubicBezTo>
                <a:cubicBezTo>
                  <a:pt x="999" y="349"/>
                  <a:pt x="1004" y="347"/>
                  <a:pt x="1009" y="336"/>
                </a:cubicBezTo>
                <a:cubicBezTo>
                  <a:pt x="1014" y="324"/>
                  <a:pt x="1021" y="323"/>
                  <a:pt x="1032" y="330"/>
                </a:cubicBezTo>
                <a:cubicBezTo>
                  <a:pt x="1036" y="332"/>
                  <a:pt x="1038" y="334"/>
                  <a:pt x="1043" y="333"/>
                </a:cubicBezTo>
                <a:cubicBezTo>
                  <a:pt x="1055" y="329"/>
                  <a:pt x="1055" y="329"/>
                  <a:pt x="1055" y="342"/>
                </a:cubicBezTo>
                <a:cubicBezTo>
                  <a:pt x="1054" y="344"/>
                  <a:pt x="1054" y="345"/>
                  <a:pt x="1055" y="347"/>
                </a:cubicBezTo>
                <a:cubicBezTo>
                  <a:pt x="1055" y="355"/>
                  <a:pt x="1059" y="358"/>
                  <a:pt x="1067" y="355"/>
                </a:cubicBezTo>
                <a:cubicBezTo>
                  <a:pt x="1073" y="353"/>
                  <a:pt x="1079" y="349"/>
                  <a:pt x="1085" y="348"/>
                </a:cubicBezTo>
                <a:cubicBezTo>
                  <a:pt x="1111" y="340"/>
                  <a:pt x="1138" y="355"/>
                  <a:pt x="1144" y="379"/>
                </a:cubicBezTo>
                <a:cubicBezTo>
                  <a:pt x="1146" y="388"/>
                  <a:pt x="1142" y="396"/>
                  <a:pt x="1142" y="405"/>
                </a:cubicBezTo>
                <a:cubicBezTo>
                  <a:pt x="1141" y="418"/>
                  <a:pt x="1146" y="424"/>
                  <a:pt x="1158" y="428"/>
                </a:cubicBezTo>
                <a:cubicBezTo>
                  <a:pt x="1164" y="430"/>
                  <a:pt x="1170" y="431"/>
                  <a:pt x="1176" y="433"/>
                </a:cubicBezTo>
                <a:cubicBezTo>
                  <a:pt x="1188" y="437"/>
                  <a:pt x="1195" y="435"/>
                  <a:pt x="1200" y="423"/>
                </a:cubicBezTo>
                <a:cubicBezTo>
                  <a:pt x="1204" y="416"/>
                  <a:pt x="1207" y="417"/>
                  <a:pt x="1212" y="422"/>
                </a:cubicBezTo>
                <a:cubicBezTo>
                  <a:pt x="1223" y="432"/>
                  <a:pt x="1231" y="430"/>
                  <a:pt x="1237" y="416"/>
                </a:cubicBezTo>
                <a:cubicBezTo>
                  <a:pt x="1238" y="412"/>
                  <a:pt x="1238" y="408"/>
                  <a:pt x="1234" y="406"/>
                </a:cubicBezTo>
                <a:cubicBezTo>
                  <a:pt x="1229" y="404"/>
                  <a:pt x="1228" y="408"/>
                  <a:pt x="1227" y="412"/>
                </a:cubicBezTo>
                <a:cubicBezTo>
                  <a:pt x="1227" y="415"/>
                  <a:pt x="1225" y="418"/>
                  <a:pt x="1221" y="417"/>
                </a:cubicBezTo>
                <a:cubicBezTo>
                  <a:pt x="1217" y="417"/>
                  <a:pt x="1214" y="414"/>
                  <a:pt x="1215" y="410"/>
                </a:cubicBezTo>
                <a:cubicBezTo>
                  <a:pt x="1216" y="399"/>
                  <a:pt x="1215" y="388"/>
                  <a:pt x="1216" y="376"/>
                </a:cubicBezTo>
                <a:cubicBezTo>
                  <a:pt x="1219" y="379"/>
                  <a:pt x="1220" y="380"/>
                  <a:pt x="1221" y="382"/>
                </a:cubicBezTo>
                <a:cubicBezTo>
                  <a:pt x="1227" y="388"/>
                  <a:pt x="1235" y="388"/>
                  <a:pt x="1242" y="390"/>
                </a:cubicBezTo>
                <a:cubicBezTo>
                  <a:pt x="1246" y="391"/>
                  <a:pt x="1247" y="385"/>
                  <a:pt x="1250" y="383"/>
                </a:cubicBezTo>
                <a:cubicBezTo>
                  <a:pt x="1255" y="380"/>
                  <a:pt x="1260" y="378"/>
                  <a:pt x="1267" y="380"/>
                </a:cubicBezTo>
                <a:cubicBezTo>
                  <a:pt x="1273" y="381"/>
                  <a:pt x="1280" y="381"/>
                  <a:pt x="1287" y="383"/>
                </a:cubicBezTo>
                <a:cubicBezTo>
                  <a:pt x="1284" y="376"/>
                  <a:pt x="1275" y="372"/>
                  <a:pt x="1281" y="366"/>
                </a:cubicBezTo>
                <a:cubicBezTo>
                  <a:pt x="1285" y="361"/>
                  <a:pt x="1290" y="352"/>
                  <a:pt x="1299" y="361"/>
                </a:cubicBezTo>
                <a:cubicBezTo>
                  <a:pt x="1299" y="361"/>
                  <a:pt x="1301" y="360"/>
                  <a:pt x="1301" y="359"/>
                </a:cubicBezTo>
                <a:cubicBezTo>
                  <a:pt x="1302" y="354"/>
                  <a:pt x="1304" y="349"/>
                  <a:pt x="1297" y="348"/>
                </a:cubicBezTo>
                <a:cubicBezTo>
                  <a:pt x="1289" y="347"/>
                  <a:pt x="1282" y="343"/>
                  <a:pt x="1276" y="339"/>
                </a:cubicBezTo>
                <a:cubicBezTo>
                  <a:pt x="1268" y="335"/>
                  <a:pt x="1261" y="336"/>
                  <a:pt x="1257" y="343"/>
                </a:cubicBezTo>
                <a:cubicBezTo>
                  <a:pt x="1252" y="350"/>
                  <a:pt x="1249" y="348"/>
                  <a:pt x="1245" y="344"/>
                </a:cubicBezTo>
                <a:cubicBezTo>
                  <a:pt x="1237" y="336"/>
                  <a:pt x="1231" y="327"/>
                  <a:pt x="1222" y="320"/>
                </a:cubicBezTo>
                <a:cubicBezTo>
                  <a:pt x="1217" y="316"/>
                  <a:pt x="1213" y="315"/>
                  <a:pt x="1207" y="318"/>
                </a:cubicBezTo>
                <a:cubicBezTo>
                  <a:pt x="1202" y="321"/>
                  <a:pt x="1198" y="325"/>
                  <a:pt x="1192" y="323"/>
                </a:cubicBezTo>
                <a:cubicBezTo>
                  <a:pt x="1186" y="322"/>
                  <a:pt x="1185" y="316"/>
                  <a:pt x="1182" y="312"/>
                </a:cubicBezTo>
                <a:cubicBezTo>
                  <a:pt x="1173" y="324"/>
                  <a:pt x="1173" y="324"/>
                  <a:pt x="1161" y="315"/>
                </a:cubicBezTo>
                <a:cubicBezTo>
                  <a:pt x="1156" y="312"/>
                  <a:pt x="1151" y="308"/>
                  <a:pt x="1144" y="312"/>
                </a:cubicBezTo>
                <a:cubicBezTo>
                  <a:pt x="1129" y="318"/>
                  <a:pt x="1126" y="317"/>
                  <a:pt x="1118" y="303"/>
                </a:cubicBezTo>
                <a:cubicBezTo>
                  <a:pt x="1114" y="297"/>
                  <a:pt x="1110" y="291"/>
                  <a:pt x="1105" y="285"/>
                </a:cubicBezTo>
                <a:cubicBezTo>
                  <a:pt x="1094" y="270"/>
                  <a:pt x="1089" y="270"/>
                  <a:pt x="1077" y="284"/>
                </a:cubicBezTo>
                <a:cubicBezTo>
                  <a:pt x="1074" y="287"/>
                  <a:pt x="1072" y="291"/>
                  <a:pt x="1068" y="295"/>
                </a:cubicBezTo>
                <a:cubicBezTo>
                  <a:pt x="1066" y="287"/>
                  <a:pt x="1064" y="281"/>
                  <a:pt x="1062" y="273"/>
                </a:cubicBezTo>
                <a:cubicBezTo>
                  <a:pt x="1060" y="275"/>
                  <a:pt x="1060" y="276"/>
                  <a:pt x="1059" y="277"/>
                </a:cubicBezTo>
                <a:cubicBezTo>
                  <a:pt x="1050" y="295"/>
                  <a:pt x="1040" y="295"/>
                  <a:pt x="1029" y="279"/>
                </a:cubicBezTo>
                <a:cubicBezTo>
                  <a:pt x="1027" y="276"/>
                  <a:pt x="1025" y="273"/>
                  <a:pt x="1023" y="269"/>
                </a:cubicBezTo>
                <a:cubicBezTo>
                  <a:pt x="1022" y="267"/>
                  <a:pt x="1021" y="265"/>
                  <a:pt x="1023" y="262"/>
                </a:cubicBezTo>
                <a:cubicBezTo>
                  <a:pt x="1031" y="255"/>
                  <a:pt x="1025" y="250"/>
                  <a:pt x="1020" y="245"/>
                </a:cubicBezTo>
                <a:cubicBezTo>
                  <a:pt x="1005" y="233"/>
                  <a:pt x="987" y="228"/>
                  <a:pt x="969" y="223"/>
                </a:cubicBezTo>
                <a:cubicBezTo>
                  <a:pt x="940" y="216"/>
                  <a:pt x="910" y="211"/>
                  <a:pt x="885" y="192"/>
                </a:cubicBezTo>
                <a:cubicBezTo>
                  <a:pt x="877" y="186"/>
                  <a:pt x="868" y="184"/>
                  <a:pt x="858" y="185"/>
                </a:cubicBezTo>
                <a:cubicBezTo>
                  <a:pt x="850" y="186"/>
                  <a:pt x="843" y="183"/>
                  <a:pt x="838" y="178"/>
                </a:cubicBezTo>
                <a:cubicBezTo>
                  <a:pt x="828" y="170"/>
                  <a:pt x="817" y="165"/>
                  <a:pt x="804" y="162"/>
                </a:cubicBezTo>
                <a:cubicBezTo>
                  <a:pt x="792" y="159"/>
                  <a:pt x="779" y="159"/>
                  <a:pt x="768" y="151"/>
                </a:cubicBezTo>
                <a:cubicBezTo>
                  <a:pt x="758" y="145"/>
                  <a:pt x="748" y="142"/>
                  <a:pt x="737" y="152"/>
                </a:cubicBezTo>
                <a:cubicBezTo>
                  <a:pt x="736" y="135"/>
                  <a:pt x="725" y="134"/>
                  <a:pt x="713" y="133"/>
                </a:cubicBezTo>
                <a:cubicBezTo>
                  <a:pt x="704" y="133"/>
                  <a:pt x="695" y="132"/>
                  <a:pt x="688" y="125"/>
                </a:cubicBezTo>
                <a:cubicBezTo>
                  <a:pt x="678" y="114"/>
                  <a:pt x="666" y="109"/>
                  <a:pt x="653" y="104"/>
                </a:cubicBezTo>
                <a:cubicBezTo>
                  <a:pt x="630" y="96"/>
                  <a:pt x="606" y="90"/>
                  <a:pt x="585" y="77"/>
                </a:cubicBezTo>
                <a:cubicBezTo>
                  <a:pt x="568" y="67"/>
                  <a:pt x="550" y="60"/>
                  <a:pt x="530" y="58"/>
                </a:cubicBezTo>
                <a:cubicBezTo>
                  <a:pt x="524" y="58"/>
                  <a:pt x="520" y="55"/>
                  <a:pt x="518" y="49"/>
                </a:cubicBezTo>
                <a:cubicBezTo>
                  <a:pt x="510" y="30"/>
                  <a:pt x="509" y="30"/>
                  <a:pt x="488" y="31"/>
                </a:cubicBezTo>
                <a:cubicBezTo>
                  <a:pt x="486" y="31"/>
                  <a:pt x="484" y="31"/>
                  <a:pt x="481" y="31"/>
                </a:cubicBezTo>
                <a:cubicBezTo>
                  <a:pt x="484" y="25"/>
                  <a:pt x="487" y="19"/>
                  <a:pt x="490" y="14"/>
                </a:cubicBezTo>
                <a:cubicBezTo>
                  <a:pt x="494" y="4"/>
                  <a:pt x="502" y="0"/>
                  <a:pt x="512" y="1"/>
                </a:cubicBezTo>
                <a:cubicBezTo>
                  <a:pt x="518" y="1"/>
                  <a:pt x="523" y="3"/>
                  <a:pt x="529" y="2"/>
                </a:cubicBezTo>
                <a:cubicBezTo>
                  <a:pt x="539" y="0"/>
                  <a:pt x="542" y="2"/>
                  <a:pt x="544" y="12"/>
                </a:cubicBezTo>
                <a:cubicBezTo>
                  <a:pt x="544" y="16"/>
                  <a:pt x="544" y="20"/>
                  <a:pt x="544" y="24"/>
                </a:cubicBezTo>
                <a:cubicBezTo>
                  <a:pt x="543" y="30"/>
                  <a:pt x="546" y="31"/>
                  <a:pt x="551" y="31"/>
                </a:cubicBezTo>
                <a:cubicBezTo>
                  <a:pt x="562" y="32"/>
                  <a:pt x="570" y="27"/>
                  <a:pt x="577" y="20"/>
                </a:cubicBezTo>
                <a:cubicBezTo>
                  <a:pt x="579" y="19"/>
                  <a:pt x="580" y="16"/>
                  <a:pt x="583" y="17"/>
                </a:cubicBezTo>
                <a:cubicBezTo>
                  <a:pt x="585" y="18"/>
                  <a:pt x="585" y="21"/>
                  <a:pt x="586" y="23"/>
                </a:cubicBezTo>
                <a:cubicBezTo>
                  <a:pt x="586" y="25"/>
                  <a:pt x="586" y="26"/>
                  <a:pt x="586" y="28"/>
                </a:cubicBezTo>
                <a:cubicBezTo>
                  <a:pt x="586" y="35"/>
                  <a:pt x="589" y="37"/>
                  <a:pt x="595" y="35"/>
                </a:cubicBezTo>
                <a:cubicBezTo>
                  <a:pt x="601" y="32"/>
                  <a:pt x="604" y="35"/>
                  <a:pt x="607" y="40"/>
                </a:cubicBezTo>
                <a:cubicBezTo>
                  <a:pt x="610" y="44"/>
                  <a:pt x="609" y="48"/>
                  <a:pt x="606" y="51"/>
                </a:cubicBezTo>
                <a:cubicBezTo>
                  <a:pt x="603" y="55"/>
                  <a:pt x="598" y="53"/>
                  <a:pt x="594" y="50"/>
                </a:cubicBezTo>
                <a:cubicBezTo>
                  <a:pt x="591" y="49"/>
                  <a:pt x="589" y="47"/>
                  <a:pt x="586" y="51"/>
                </a:cubicBezTo>
                <a:cubicBezTo>
                  <a:pt x="583" y="55"/>
                  <a:pt x="585" y="57"/>
                  <a:pt x="587" y="60"/>
                </a:cubicBezTo>
                <a:cubicBezTo>
                  <a:pt x="592" y="65"/>
                  <a:pt x="610" y="61"/>
                  <a:pt x="612" y="53"/>
                </a:cubicBezTo>
                <a:cubicBezTo>
                  <a:pt x="616" y="40"/>
                  <a:pt x="625" y="42"/>
                  <a:pt x="634" y="44"/>
                </a:cubicBezTo>
                <a:cubicBezTo>
                  <a:pt x="653" y="47"/>
                  <a:pt x="671" y="56"/>
                  <a:pt x="689" y="61"/>
                </a:cubicBezTo>
                <a:cubicBezTo>
                  <a:pt x="694" y="63"/>
                  <a:pt x="694" y="67"/>
                  <a:pt x="692" y="71"/>
                </a:cubicBezTo>
                <a:cubicBezTo>
                  <a:pt x="690" y="76"/>
                  <a:pt x="688" y="81"/>
                  <a:pt x="687" y="87"/>
                </a:cubicBezTo>
                <a:cubicBezTo>
                  <a:pt x="687" y="93"/>
                  <a:pt x="691" y="95"/>
                  <a:pt x="695" y="97"/>
                </a:cubicBezTo>
                <a:cubicBezTo>
                  <a:pt x="698" y="99"/>
                  <a:pt x="699" y="94"/>
                  <a:pt x="701" y="93"/>
                </a:cubicBezTo>
                <a:cubicBezTo>
                  <a:pt x="706" y="86"/>
                  <a:pt x="712" y="79"/>
                  <a:pt x="717" y="72"/>
                </a:cubicBezTo>
                <a:cubicBezTo>
                  <a:pt x="718" y="74"/>
                  <a:pt x="718" y="75"/>
                  <a:pt x="718" y="76"/>
                </a:cubicBezTo>
                <a:cubicBezTo>
                  <a:pt x="719" y="88"/>
                  <a:pt x="719" y="88"/>
                  <a:pt x="730" y="82"/>
                </a:cubicBezTo>
                <a:cubicBezTo>
                  <a:pt x="734" y="79"/>
                  <a:pt x="735" y="81"/>
                  <a:pt x="736" y="84"/>
                </a:cubicBezTo>
                <a:cubicBezTo>
                  <a:pt x="739" y="92"/>
                  <a:pt x="745" y="95"/>
                  <a:pt x="752" y="93"/>
                </a:cubicBezTo>
                <a:cubicBezTo>
                  <a:pt x="763" y="88"/>
                  <a:pt x="774" y="89"/>
                  <a:pt x="785" y="89"/>
                </a:cubicBezTo>
                <a:cubicBezTo>
                  <a:pt x="791" y="89"/>
                  <a:pt x="794" y="88"/>
                  <a:pt x="790" y="82"/>
                </a:cubicBezTo>
                <a:cubicBezTo>
                  <a:pt x="787" y="76"/>
                  <a:pt x="788" y="72"/>
                  <a:pt x="795" y="68"/>
                </a:cubicBezTo>
                <a:cubicBezTo>
                  <a:pt x="786" y="65"/>
                  <a:pt x="777" y="63"/>
                  <a:pt x="769" y="59"/>
                </a:cubicBezTo>
                <a:cubicBezTo>
                  <a:pt x="761" y="56"/>
                  <a:pt x="753" y="52"/>
                  <a:pt x="747" y="45"/>
                </a:cubicBezTo>
                <a:cubicBezTo>
                  <a:pt x="760" y="42"/>
                  <a:pt x="760" y="42"/>
                  <a:pt x="779" y="51"/>
                </a:cubicBezTo>
                <a:cubicBezTo>
                  <a:pt x="791" y="57"/>
                  <a:pt x="797" y="56"/>
                  <a:pt x="804" y="47"/>
                </a:cubicBezTo>
                <a:cubicBezTo>
                  <a:pt x="811" y="37"/>
                  <a:pt x="811" y="37"/>
                  <a:pt x="817" y="48"/>
                </a:cubicBezTo>
                <a:cubicBezTo>
                  <a:pt x="817" y="49"/>
                  <a:pt x="818" y="50"/>
                  <a:pt x="818" y="51"/>
                </a:cubicBezTo>
                <a:cubicBezTo>
                  <a:pt x="832" y="77"/>
                  <a:pt x="846" y="78"/>
                  <a:pt x="865" y="56"/>
                </a:cubicBezTo>
                <a:cubicBezTo>
                  <a:pt x="872" y="47"/>
                  <a:pt x="882" y="41"/>
                  <a:pt x="893" y="39"/>
                </a:cubicBezTo>
                <a:cubicBezTo>
                  <a:pt x="905" y="38"/>
                  <a:pt x="915" y="42"/>
                  <a:pt x="926" y="46"/>
                </a:cubicBezTo>
                <a:cubicBezTo>
                  <a:pt x="939" y="52"/>
                  <a:pt x="953" y="58"/>
                  <a:pt x="967" y="60"/>
                </a:cubicBezTo>
                <a:cubicBezTo>
                  <a:pt x="978" y="61"/>
                  <a:pt x="989" y="64"/>
                  <a:pt x="998" y="69"/>
                </a:cubicBezTo>
                <a:cubicBezTo>
                  <a:pt x="1005" y="73"/>
                  <a:pt x="1014" y="77"/>
                  <a:pt x="1022" y="74"/>
                </a:cubicBezTo>
                <a:cubicBezTo>
                  <a:pt x="1032" y="70"/>
                  <a:pt x="1037" y="75"/>
                  <a:pt x="1042" y="82"/>
                </a:cubicBezTo>
                <a:cubicBezTo>
                  <a:pt x="1051" y="95"/>
                  <a:pt x="1056" y="110"/>
                  <a:pt x="1056" y="127"/>
                </a:cubicBezTo>
                <a:cubicBezTo>
                  <a:pt x="1056" y="131"/>
                  <a:pt x="1056" y="135"/>
                  <a:pt x="1062" y="137"/>
                </a:cubicBezTo>
                <a:cubicBezTo>
                  <a:pt x="1068" y="140"/>
                  <a:pt x="1070" y="135"/>
                  <a:pt x="1073" y="132"/>
                </a:cubicBezTo>
                <a:cubicBezTo>
                  <a:pt x="1075" y="129"/>
                  <a:pt x="1077" y="126"/>
                  <a:pt x="1079" y="124"/>
                </a:cubicBezTo>
                <a:cubicBezTo>
                  <a:pt x="1087" y="115"/>
                  <a:pt x="1098" y="113"/>
                  <a:pt x="1109" y="112"/>
                </a:cubicBezTo>
                <a:cubicBezTo>
                  <a:pt x="1118" y="112"/>
                  <a:pt x="1118" y="120"/>
                  <a:pt x="1122" y="125"/>
                </a:cubicBezTo>
                <a:cubicBezTo>
                  <a:pt x="1127" y="116"/>
                  <a:pt x="1135" y="112"/>
                  <a:pt x="1144" y="114"/>
                </a:cubicBezTo>
                <a:cubicBezTo>
                  <a:pt x="1155" y="117"/>
                  <a:pt x="1166" y="116"/>
                  <a:pt x="1177" y="115"/>
                </a:cubicBezTo>
                <a:cubicBezTo>
                  <a:pt x="1200" y="114"/>
                  <a:pt x="1222" y="119"/>
                  <a:pt x="1239" y="137"/>
                </a:cubicBezTo>
                <a:cubicBezTo>
                  <a:pt x="1242" y="140"/>
                  <a:pt x="1245" y="143"/>
                  <a:pt x="1249" y="141"/>
                </a:cubicBezTo>
                <a:cubicBezTo>
                  <a:pt x="1257" y="136"/>
                  <a:pt x="1265" y="137"/>
                  <a:pt x="1273" y="138"/>
                </a:cubicBezTo>
                <a:cubicBezTo>
                  <a:pt x="1276" y="138"/>
                  <a:pt x="1278" y="137"/>
                  <a:pt x="1280" y="134"/>
                </a:cubicBezTo>
                <a:cubicBezTo>
                  <a:pt x="1282" y="129"/>
                  <a:pt x="1286" y="130"/>
                  <a:pt x="1290" y="132"/>
                </a:cubicBezTo>
                <a:cubicBezTo>
                  <a:pt x="1295" y="134"/>
                  <a:pt x="1302" y="133"/>
                  <a:pt x="1303" y="141"/>
                </a:cubicBezTo>
                <a:cubicBezTo>
                  <a:pt x="1303" y="149"/>
                  <a:pt x="1308" y="152"/>
                  <a:pt x="1314" y="154"/>
                </a:cubicBezTo>
                <a:cubicBezTo>
                  <a:pt x="1319" y="156"/>
                  <a:pt x="1325" y="156"/>
                  <a:pt x="1327" y="160"/>
                </a:cubicBezTo>
                <a:cubicBezTo>
                  <a:pt x="1331" y="169"/>
                  <a:pt x="1338" y="167"/>
                  <a:pt x="1346" y="167"/>
                </a:cubicBezTo>
                <a:cubicBezTo>
                  <a:pt x="1349" y="166"/>
                  <a:pt x="1352" y="167"/>
                  <a:pt x="1355" y="167"/>
                </a:cubicBezTo>
                <a:cubicBezTo>
                  <a:pt x="1369" y="168"/>
                  <a:pt x="1383" y="171"/>
                  <a:pt x="1397" y="170"/>
                </a:cubicBezTo>
                <a:cubicBezTo>
                  <a:pt x="1403" y="169"/>
                  <a:pt x="1411" y="169"/>
                  <a:pt x="1413" y="165"/>
                </a:cubicBezTo>
                <a:cubicBezTo>
                  <a:pt x="1415" y="159"/>
                  <a:pt x="1407" y="156"/>
                  <a:pt x="1402" y="153"/>
                </a:cubicBezTo>
                <a:cubicBezTo>
                  <a:pt x="1401" y="152"/>
                  <a:pt x="1400" y="151"/>
                  <a:pt x="1399" y="151"/>
                </a:cubicBezTo>
                <a:cubicBezTo>
                  <a:pt x="1384" y="140"/>
                  <a:pt x="1382" y="129"/>
                  <a:pt x="1394" y="114"/>
                </a:cubicBezTo>
                <a:cubicBezTo>
                  <a:pt x="1398" y="120"/>
                  <a:pt x="1401" y="129"/>
                  <a:pt x="1409" y="133"/>
                </a:cubicBezTo>
                <a:cubicBezTo>
                  <a:pt x="1418" y="137"/>
                  <a:pt x="1425" y="131"/>
                  <a:pt x="1433" y="128"/>
                </a:cubicBezTo>
                <a:cubicBezTo>
                  <a:pt x="1436" y="126"/>
                  <a:pt x="1439" y="127"/>
                  <a:pt x="1438" y="132"/>
                </a:cubicBezTo>
                <a:cubicBezTo>
                  <a:pt x="1437" y="134"/>
                  <a:pt x="1437" y="136"/>
                  <a:pt x="1436" y="138"/>
                </a:cubicBezTo>
                <a:cubicBezTo>
                  <a:pt x="1435" y="141"/>
                  <a:pt x="1434" y="144"/>
                  <a:pt x="1436" y="147"/>
                </a:cubicBezTo>
                <a:cubicBezTo>
                  <a:pt x="1437" y="149"/>
                  <a:pt x="1440" y="146"/>
                  <a:pt x="1442" y="146"/>
                </a:cubicBezTo>
                <a:cubicBezTo>
                  <a:pt x="1449" y="143"/>
                  <a:pt x="1451" y="146"/>
                  <a:pt x="1450" y="152"/>
                </a:cubicBezTo>
                <a:cubicBezTo>
                  <a:pt x="1450" y="154"/>
                  <a:pt x="1448" y="156"/>
                  <a:pt x="1451" y="158"/>
                </a:cubicBezTo>
                <a:cubicBezTo>
                  <a:pt x="1468" y="136"/>
                  <a:pt x="1476" y="134"/>
                  <a:pt x="1503" y="146"/>
                </a:cubicBezTo>
                <a:cubicBezTo>
                  <a:pt x="1504" y="146"/>
                  <a:pt x="1504" y="146"/>
                  <a:pt x="1505" y="147"/>
                </a:cubicBezTo>
                <a:cubicBezTo>
                  <a:pt x="1526" y="157"/>
                  <a:pt x="1548" y="163"/>
                  <a:pt x="1571" y="160"/>
                </a:cubicBezTo>
                <a:cubicBezTo>
                  <a:pt x="1579" y="159"/>
                  <a:pt x="1584" y="162"/>
                  <a:pt x="1587" y="168"/>
                </a:cubicBezTo>
                <a:cubicBezTo>
                  <a:pt x="1591" y="175"/>
                  <a:pt x="1598" y="179"/>
                  <a:pt x="1605" y="180"/>
                </a:cubicBezTo>
                <a:cubicBezTo>
                  <a:pt x="1617" y="183"/>
                  <a:pt x="1630" y="185"/>
                  <a:pt x="1643" y="185"/>
                </a:cubicBezTo>
                <a:cubicBezTo>
                  <a:pt x="1654" y="185"/>
                  <a:pt x="1656" y="181"/>
                  <a:pt x="1652" y="171"/>
                </a:cubicBezTo>
                <a:cubicBezTo>
                  <a:pt x="1651" y="168"/>
                  <a:pt x="1648" y="166"/>
                  <a:pt x="1651" y="163"/>
                </a:cubicBezTo>
                <a:cubicBezTo>
                  <a:pt x="1656" y="159"/>
                  <a:pt x="1655" y="153"/>
                  <a:pt x="1655" y="147"/>
                </a:cubicBezTo>
                <a:cubicBezTo>
                  <a:pt x="1655" y="144"/>
                  <a:pt x="1654" y="140"/>
                  <a:pt x="1658" y="139"/>
                </a:cubicBezTo>
                <a:cubicBezTo>
                  <a:pt x="1662" y="138"/>
                  <a:pt x="1664" y="142"/>
                  <a:pt x="1665" y="145"/>
                </a:cubicBezTo>
                <a:cubicBezTo>
                  <a:pt x="1668" y="153"/>
                  <a:pt x="1671" y="160"/>
                  <a:pt x="1674" y="167"/>
                </a:cubicBezTo>
                <a:cubicBezTo>
                  <a:pt x="1682" y="183"/>
                  <a:pt x="1694" y="191"/>
                  <a:pt x="1712" y="190"/>
                </a:cubicBezTo>
                <a:cubicBezTo>
                  <a:pt x="1721" y="190"/>
                  <a:pt x="1730" y="189"/>
                  <a:pt x="1739" y="189"/>
                </a:cubicBezTo>
                <a:cubicBezTo>
                  <a:pt x="1750" y="188"/>
                  <a:pt x="1756" y="193"/>
                  <a:pt x="1759" y="203"/>
                </a:cubicBezTo>
                <a:cubicBezTo>
                  <a:pt x="1760" y="205"/>
                  <a:pt x="1759" y="208"/>
                  <a:pt x="1762" y="209"/>
                </a:cubicBezTo>
                <a:cubicBezTo>
                  <a:pt x="1766" y="202"/>
                  <a:pt x="1771" y="194"/>
                  <a:pt x="1775" y="186"/>
                </a:cubicBezTo>
                <a:cubicBezTo>
                  <a:pt x="1781" y="177"/>
                  <a:pt x="1781" y="177"/>
                  <a:pt x="1786" y="186"/>
                </a:cubicBezTo>
                <a:cubicBezTo>
                  <a:pt x="1790" y="194"/>
                  <a:pt x="1795" y="196"/>
                  <a:pt x="1803" y="190"/>
                </a:cubicBezTo>
                <a:cubicBezTo>
                  <a:pt x="1810" y="185"/>
                  <a:pt x="1818" y="184"/>
                  <a:pt x="1827" y="186"/>
                </a:cubicBezTo>
                <a:cubicBezTo>
                  <a:pt x="1840" y="188"/>
                  <a:pt x="1852" y="194"/>
                  <a:pt x="1864" y="200"/>
                </a:cubicBezTo>
                <a:cubicBezTo>
                  <a:pt x="1876" y="206"/>
                  <a:pt x="1881" y="205"/>
                  <a:pt x="1890" y="196"/>
                </a:cubicBezTo>
                <a:cubicBezTo>
                  <a:pt x="1900" y="185"/>
                  <a:pt x="1911" y="186"/>
                  <a:pt x="1918" y="199"/>
                </a:cubicBezTo>
                <a:cubicBezTo>
                  <a:pt x="1925" y="210"/>
                  <a:pt x="1925" y="210"/>
                  <a:pt x="1934" y="200"/>
                </a:cubicBezTo>
                <a:cubicBezTo>
                  <a:pt x="1935" y="200"/>
                  <a:pt x="1935" y="199"/>
                  <a:pt x="1936" y="199"/>
                </a:cubicBezTo>
                <a:cubicBezTo>
                  <a:pt x="1940" y="194"/>
                  <a:pt x="1944" y="195"/>
                  <a:pt x="1947" y="201"/>
                </a:cubicBezTo>
                <a:cubicBezTo>
                  <a:pt x="1948" y="204"/>
                  <a:pt x="1949" y="207"/>
                  <a:pt x="1950" y="210"/>
                </a:cubicBezTo>
                <a:cubicBezTo>
                  <a:pt x="1954" y="220"/>
                  <a:pt x="1961" y="225"/>
                  <a:pt x="1971" y="222"/>
                </a:cubicBezTo>
                <a:cubicBezTo>
                  <a:pt x="1988" y="217"/>
                  <a:pt x="2005" y="216"/>
                  <a:pt x="2021" y="207"/>
                </a:cubicBezTo>
                <a:cubicBezTo>
                  <a:pt x="2026" y="204"/>
                  <a:pt x="2032" y="203"/>
                  <a:pt x="2033" y="211"/>
                </a:cubicBezTo>
                <a:cubicBezTo>
                  <a:pt x="2035" y="217"/>
                  <a:pt x="2039" y="217"/>
                  <a:pt x="2043" y="215"/>
                </a:cubicBezTo>
                <a:cubicBezTo>
                  <a:pt x="2051" y="212"/>
                  <a:pt x="2060" y="212"/>
                  <a:pt x="2068" y="212"/>
                </a:cubicBezTo>
                <a:cubicBezTo>
                  <a:pt x="2081" y="212"/>
                  <a:pt x="2086" y="208"/>
                  <a:pt x="2089" y="196"/>
                </a:cubicBezTo>
                <a:cubicBezTo>
                  <a:pt x="2090" y="189"/>
                  <a:pt x="2093" y="189"/>
                  <a:pt x="2099" y="189"/>
                </a:cubicBezTo>
                <a:cubicBezTo>
                  <a:pt x="2106" y="189"/>
                  <a:pt x="2113" y="195"/>
                  <a:pt x="2120" y="189"/>
                </a:cubicBezTo>
                <a:cubicBezTo>
                  <a:pt x="2126" y="184"/>
                  <a:pt x="2123" y="175"/>
                  <a:pt x="2126" y="167"/>
                </a:cubicBezTo>
                <a:cubicBezTo>
                  <a:pt x="2131" y="174"/>
                  <a:pt x="2133" y="180"/>
                  <a:pt x="2132" y="187"/>
                </a:cubicBezTo>
                <a:cubicBezTo>
                  <a:pt x="2130" y="201"/>
                  <a:pt x="2116" y="203"/>
                  <a:pt x="2107" y="210"/>
                </a:cubicBezTo>
                <a:cubicBezTo>
                  <a:pt x="2123" y="223"/>
                  <a:pt x="2133" y="222"/>
                  <a:pt x="2144" y="205"/>
                </a:cubicBezTo>
                <a:cubicBezTo>
                  <a:pt x="2146" y="202"/>
                  <a:pt x="2149" y="199"/>
                  <a:pt x="2151" y="195"/>
                </a:cubicBezTo>
                <a:cubicBezTo>
                  <a:pt x="2156" y="187"/>
                  <a:pt x="2161" y="180"/>
                  <a:pt x="2171" y="178"/>
                </a:cubicBezTo>
                <a:cubicBezTo>
                  <a:pt x="2175" y="177"/>
                  <a:pt x="2175" y="174"/>
                  <a:pt x="2176" y="170"/>
                </a:cubicBezTo>
                <a:cubicBezTo>
                  <a:pt x="2178" y="164"/>
                  <a:pt x="2177" y="156"/>
                  <a:pt x="2183" y="150"/>
                </a:cubicBezTo>
                <a:cubicBezTo>
                  <a:pt x="2184" y="153"/>
                  <a:pt x="2185" y="155"/>
                  <a:pt x="2186" y="158"/>
                </a:cubicBezTo>
                <a:cubicBezTo>
                  <a:pt x="2192" y="168"/>
                  <a:pt x="2198" y="170"/>
                  <a:pt x="2208" y="164"/>
                </a:cubicBezTo>
                <a:cubicBezTo>
                  <a:pt x="2217" y="158"/>
                  <a:pt x="2227" y="157"/>
                  <a:pt x="2237" y="159"/>
                </a:cubicBezTo>
                <a:cubicBezTo>
                  <a:pt x="2244" y="161"/>
                  <a:pt x="2251" y="162"/>
                  <a:pt x="2259" y="164"/>
                </a:cubicBezTo>
                <a:cubicBezTo>
                  <a:pt x="2281" y="169"/>
                  <a:pt x="2303" y="175"/>
                  <a:pt x="2323" y="186"/>
                </a:cubicBezTo>
                <a:cubicBezTo>
                  <a:pt x="2331" y="190"/>
                  <a:pt x="2332" y="195"/>
                  <a:pt x="2328" y="202"/>
                </a:cubicBezTo>
                <a:cubicBezTo>
                  <a:pt x="2324" y="208"/>
                  <a:pt x="2319" y="212"/>
                  <a:pt x="2313" y="216"/>
                </a:cubicBezTo>
                <a:cubicBezTo>
                  <a:pt x="2307" y="221"/>
                  <a:pt x="2299" y="224"/>
                  <a:pt x="2293" y="231"/>
                </a:cubicBezTo>
                <a:cubicBezTo>
                  <a:pt x="2327" y="230"/>
                  <a:pt x="2359" y="230"/>
                  <a:pt x="2384" y="204"/>
                </a:cubicBezTo>
                <a:cubicBezTo>
                  <a:pt x="2387" y="202"/>
                  <a:pt x="2391" y="200"/>
                  <a:pt x="2395" y="202"/>
                </a:cubicBezTo>
                <a:cubicBezTo>
                  <a:pt x="2399" y="205"/>
                  <a:pt x="2402" y="208"/>
                  <a:pt x="2402" y="214"/>
                </a:cubicBezTo>
                <a:cubicBezTo>
                  <a:pt x="2402" y="217"/>
                  <a:pt x="2400" y="220"/>
                  <a:pt x="2398" y="223"/>
                </a:cubicBezTo>
                <a:cubicBezTo>
                  <a:pt x="2393" y="231"/>
                  <a:pt x="2385" y="237"/>
                  <a:pt x="2381" y="246"/>
                </a:cubicBezTo>
                <a:cubicBezTo>
                  <a:pt x="2377" y="255"/>
                  <a:pt x="2380" y="269"/>
                  <a:pt x="2387" y="272"/>
                </a:cubicBezTo>
                <a:cubicBezTo>
                  <a:pt x="2395" y="276"/>
                  <a:pt x="2401" y="270"/>
                  <a:pt x="2407" y="265"/>
                </a:cubicBezTo>
                <a:cubicBezTo>
                  <a:pt x="2411" y="262"/>
                  <a:pt x="2411" y="258"/>
                  <a:pt x="2412" y="254"/>
                </a:cubicBezTo>
                <a:cubicBezTo>
                  <a:pt x="2415" y="232"/>
                  <a:pt x="2423" y="225"/>
                  <a:pt x="2445" y="227"/>
                </a:cubicBezTo>
                <a:cubicBezTo>
                  <a:pt x="2455" y="228"/>
                  <a:pt x="2464" y="227"/>
                  <a:pt x="2473" y="224"/>
                </a:cubicBezTo>
                <a:cubicBezTo>
                  <a:pt x="2498" y="215"/>
                  <a:pt x="2522" y="217"/>
                  <a:pt x="2542" y="238"/>
                </a:cubicBezTo>
                <a:cubicBezTo>
                  <a:pt x="2552" y="248"/>
                  <a:pt x="2552" y="248"/>
                  <a:pt x="2560" y="235"/>
                </a:cubicBezTo>
                <a:cubicBezTo>
                  <a:pt x="2566" y="225"/>
                  <a:pt x="2584" y="220"/>
                  <a:pt x="2589" y="227"/>
                </a:cubicBezTo>
                <a:cubicBezTo>
                  <a:pt x="2597" y="240"/>
                  <a:pt x="2608" y="241"/>
                  <a:pt x="2621" y="241"/>
                </a:cubicBezTo>
                <a:cubicBezTo>
                  <a:pt x="2628" y="240"/>
                  <a:pt x="2636" y="238"/>
                  <a:pt x="2643" y="243"/>
                </a:cubicBezTo>
                <a:cubicBezTo>
                  <a:pt x="2651" y="249"/>
                  <a:pt x="2655" y="246"/>
                  <a:pt x="2659" y="238"/>
                </a:cubicBezTo>
                <a:cubicBezTo>
                  <a:pt x="2661" y="234"/>
                  <a:pt x="2663" y="230"/>
                  <a:pt x="2668" y="233"/>
                </a:cubicBezTo>
                <a:cubicBezTo>
                  <a:pt x="2672" y="236"/>
                  <a:pt x="2675" y="239"/>
                  <a:pt x="2672" y="245"/>
                </a:cubicBezTo>
                <a:cubicBezTo>
                  <a:pt x="2670" y="249"/>
                  <a:pt x="2667" y="253"/>
                  <a:pt x="2665" y="258"/>
                </a:cubicBezTo>
                <a:cubicBezTo>
                  <a:pt x="2658" y="274"/>
                  <a:pt x="2668" y="286"/>
                  <a:pt x="2685" y="285"/>
                </a:cubicBezTo>
                <a:cubicBezTo>
                  <a:pt x="2689" y="285"/>
                  <a:pt x="2693" y="283"/>
                  <a:pt x="2697" y="282"/>
                </a:cubicBezTo>
                <a:cubicBezTo>
                  <a:pt x="2701" y="281"/>
                  <a:pt x="2705" y="280"/>
                  <a:pt x="2708" y="283"/>
                </a:cubicBezTo>
                <a:cubicBezTo>
                  <a:pt x="2724" y="297"/>
                  <a:pt x="2742" y="292"/>
                  <a:pt x="2759" y="289"/>
                </a:cubicBezTo>
                <a:cubicBezTo>
                  <a:pt x="2761" y="288"/>
                  <a:pt x="2763" y="288"/>
                  <a:pt x="2762" y="285"/>
                </a:cubicBezTo>
                <a:cubicBezTo>
                  <a:pt x="2761" y="282"/>
                  <a:pt x="2761" y="278"/>
                  <a:pt x="2758" y="275"/>
                </a:cubicBezTo>
                <a:cubicBezTo>
                  <a:pt x="2756" y="273"/>
                  <a:pt x="2755" y="276"/>
                  <a:pt x="2754" y="277"/>
                </a:cubicBezTo>
                <a:cubicBezTo>
                  <a:pt x="2745" y="284"/>
                  <a:pt x="2737" y="285"/>
                  <a:pt x="2729" y="279"/>
                </a:cubicBezTo>
                <a:cubicBezTo>
                  <a:pt x="2720" y="273"/>
                  <a:pt x="2716" y="262"/>
                  <a:pt x="2719" y="253"/>
                </a:cubicBezTo>
                <a:cubicBezTo>
                  <a:pt x="2720" y="248"/>
                  <a:pt x="2723" y="247"/>
                  <a:pt x="2727" y="251"/>
                </a:cubicBezTo>
                <a:cubicBezTo>
                  <a:pt x="2734" y="257"/>
                  <a:pt x="2738" y="255"/>
                  <a:pt x="2745" y="248"/>
                </a:cubicBezTo>
                <a:cubicBezTo>
                  <a:pt x="2754" y="237"/>
                  <a:pt x="2775" y="234"/>
                  <a:pt x="2783" y="241"/>
                </a:cubicBezTo>
                <a:cubicBezTo>
                  <a:pt x="2789" y="247"/>
                  <a:pt x="2794" y="247"/>
                  <a:pt x="2800" y="245"/>
                </a:cubicBezTo>
                <a:cubicBezTo>
                  <a:pt x="2808" y="243"/>
                  <a:pt x="2816" y="243"/>
                  <a:pt x="2821" y="252"/>
                </a:cubicBezTo>
                <a:cubicBezTo>
                  <a:pt x="2824" y="258"/>
                  <a:pt x="2830" y="256"/>
                  <a:pt x="2835" y="254"/>
                </a:cubicBezTo>
                <a:cubicBezTo>
                  <a:pt x="2840" y="252"/>
                  <a:pt x="2845" y="249"/>
                  <a:pt x="2850" y="251"/>
                </a:cubicBezTo>
                <a:cubicBezTo>
                  <a:pt x="2857" y="252"/>
                  <a:pt x="2854" y="259"/>
                  <a:pt x="2858" y="267"/>
                </a:cubicBezTo>
                <a:cubicBezTo>
                  <a:pt x="2863" y="246"/>
                  <a:pt x="2882" y="252"/>
                  <a:pt x="2895" y="243"/>
                </a:cubicBezTo>
                <a:cubicBezTo>
                  <a:pt x="2893" y="247"/>
                  <a:pt x="2892" y="249"/>
                  <a:pt x="2891" y="251"/>
                </a:cubicBezTo>
                <a:cubicBezTo>
                  <a:pt x="2885" y="266"/>
                  <a:pt x="2889" y="272"/>
                  <a:pt x="2905" y="272"/>
                </a:cubicBezTo>
                <a:cubicBezTo>
                  <a:pt x="2916" y="271"/>
                  <a:pt x="2926" y="271"/>
                  <a:pt x="2937" y="272"/>
                </a:cubicBezTo>
                <a:cubicBezTo>
                  <a:pt x="2954" y="275"/>
                  <a:pt x="2970" y="281"/>
                  <a:pt x="2984" y="291"/>
                </a:cubicBezTo>
                <a:cubicBezTo>
                  <a:pt x="2995" y="298"/>
                  <a:pt x="3000" y="296"/>
                  <a:pt x="3004" y="285"/>
                </a:cubicBezTo>
                <a:cubicBezTo>
                  <a:pt x="3007" y="272"/>
                  <a:pt x="3014" y="268"/>
                  <a:pt x="3027" y="271"/>
                </a:cubicBezTo>
                <a:cubicBezTo>
                  <a:pt x="3035" y="272"/>
                  <a:pt x="3043" y="274"/>
                  <a:pt x="3052" y="273"/>
                </a:cubicBezTo>
                <a:cubicBezTo>
                  <a:pt x="3057" y="273"/>
                  <a:pt x="3062" y="275"/>
                  <a:pt x="3065" y="280"/>
                </a:cubicBezTo>
                <a:cubicBezTo>
                  <a:pt x="3066" y="282"/>
                  <a:pt x="3066" y="284"/>
                  <a:pt x="3069" y="282"/>
                </a:cubicBezTo>
                <a:cubicBezTo>
                  <a:pt x="3081" y="273"/>
                  <a:pt x="3095" y="275"/>
                  <a:pt x="3108" y="276"/>
                </a:cubicBezTo>
                <a:cubicBezTo>
                  <a:pt x="3121" y="277"/>
                  <a:pt x="3133" y="276"/>
                  <a:pt x="3143" y="266"/>
                </a:cubicBezTo>
                <a:cubicBezTo>
                  <a:pt x="3147" y="262"/>
                  <a:pt x="3150" y="263"/>
                  <a:pt x="3153" y="268"/>
                </a:cubicBezTo>
                <a:cubicBezTo>
                  <a:pt x="3159" y="278"/>
                  <a:pt x="3160" y="278"/>
                  <a:pt x="3168" y="271"/>
                </a:cubicBezTo>
                <a:cubicBezTo>
                  <a:pt x="3182" y="259"/>
                  <a:pt x="3197" y="251"/>
                  <a:pt x="3216" y="256"/>
                </a:cubicBezTo>
                <a:cubicBezTo>
                  <a:pt x="3222" y="257"/>
                  <a:pt x="3229" y="259"/>
                  <a:pt x="3236" y="260"/>
                </a:cubicBezTo>
                <a:cubicBezTo>
                  <a:pt x="3241" y="262"/>
                  <a:pt x="3248" y="261"/>
                  <a:pt x="3246" y="270"/>
                </a:cubicBezTo>
                <a:cubicBezTo>
                  <a:pt x="3245" y="274"/>
                  <a:pt x="3250" y="278"/>
                  <a:pt x="3253" y="280"/>
                </a:cubicBezTo>
                <a:cubicBezTo>
                  <a:pt x="3265" y="287"/>
                  <a:pt x="3278" y="290"/>
                  <a:pt x="3292" y="288"/>
                </a:cubicBezTo>
                <a:cubicBezTo>
                  <a:pt x="3304" y="286"/>
                  <a:pt x="3304" y="285"/>
                  <a:pt x="3302" y="273"/>
                </a:cubicBezTo>
                <a:cubicBezTo>
                  <a:pt x="3300" y="266"/>
                  <a:pt x="3301" y="261"/>
                  <a:pt x="3307" y="256"/>
                </a:cubicBezTo>
                <a:cubicBezTo>
                  <a:pt x="3305" y="266"/>
                  <a:pt x="3309" y="273"/>
                  <a:pt x="3318" y="275"/>
                </a:cubicBezTo>
                <a:cubicBezTo>
                  <a:pt x="3331" y="277"/>
                  <a:pt x="3342" y="281"/>
                  <a:pt x="3340" y="299"/>
                </a:cubicBezTo>
                <a:cubicBezTo>
                  <a:pt x="3347" y="284"/>
                  <a:pt x="3358" y="283"/>
                  <a:pt x="3371" y="286"/>
                </a:cubicBezTo>
                <a:cubicBezTo>
                  <a:pt x="3377" y="288"/>
                  <a:pt x="3382" y="285"/>
                  <a:pt x="3387" y="282"/>
                </a:cubicBezTo>
                <a:cubicBezTo>
                  <a:pt x="3401" y="274"/>
                  <a:pt x="3409" y="277"/>
                  <a:pt x="3412" y="292"/>
                </a:cubicBezTo>
                <a:cubicBezTo>
                  <a:pt x="3414" y="300"/>
                  <a:pt x="3417" y="299"/>
                  <a:pt x="3421" y="294"/>
                </a:cubicBezTo>
                <a:cubicBezTo>
                  <a:pt x="3427" y="288"/>
                  <a:pt x="3433" y="285"/>
                  <a:pt x="3442" y="291"/>
                </a:cubicBezTo>
                <a:cubicBezTo>
                  <a:pt x="3439" y="294"/>
                  <a:pt x="3436" y="296"/>
                  <a:pt x="3434" y="298"/>
                </a:cubicBezTo>
                <a:cubicBezTo>
                  <a:pt x="3429" y="303"/>
                  <a:pt x="3429" y="308"/>
                  <a:pt x="3435" y="312"/>
                </a:cubicBezTo>
                <a:cubicBezTo>
                  <a:pt x="3440" y="316"/>
                  <a:pt x="3444" y="316"/>
                  <a:pt x="3447" y="310"/>
                </a:cubicBezTo>
                <a:cubicBezTo>
                  <a:pt x="3455" y="298"/>
                  <a:pt x="3467" y="292"/>
                  <a:pt x="3478" y="285"/>
                </a:cubicBezTo>
                <a:cubicBezTo>
                  <a:pt x="3486" y="281"/>
                  <a:pt x="3494" y="279"/>
                  <a:pt x="3503" y="282"/>
                </a:cubicBezTo>
                <a:cubicBezTo>
                  <a:pt x="3512" y="285"/>
                  <a:pt x="3521" y="285"/>
                  <a:pt x="3530" y="284"/>
                </a:cubicBezTo>
                <a:cubicBezTo>
                  <a:pt x="3540" y="282"/>
                  <a:pt x="3551" y="281"/>
                  <a:pt x="3559" y="289"/>
                </a:cubicBezTo>
                <a:cubicBezTo>
                  <a:pt x="3568" y="297"/>
                  <a:pt x="3573" y="294"/>
                  <a:pt x="3580" y="287"/>
                </a:cubicBezTo>
                <a:cubicBezTo>
                  <a:pt x="3590" y="279"/>
                  <a:pt x="3596" y="279"/>
                  <a:pt x="3605" y="288"/>
                </a:cubicBezTo>
                <a:cubicBezTo>
                  <a:pt x="3608" y="290"/>
                  <a:pt x="3610" y="293"/>
                  <a:pt x="3612" y="295"/>
                </a:cubicBezTo>
                <a:cubicBezTo>
                  <a:pt x="3620" y="303"/>
                  <a:pt x="3629" y="305"/>
                  <a:pt x="3640" y="304"/>
                </a:cubicBezTo>
                <a:cubicBezTo>
                  <a:pt x="3649" y="303"/>
                  <a:pt x="3652" y="296"/>
                  <a:pt x="3655" y="289"/>
                </a:cubicBezTo>
                <a:cubicBezTo>
                  <a:pt x="3659" y="280"/>
                  <a:pt x="3671" y="272"/>
                  <a:pt x="3678" y="276"/>
                </a:cubicBezTo>
                <a:cubicBezTo>
                  <a:pt x="3694" y="284"/>
                  <a:pt x="3704" y="277"/>
                  <a:pt x="3716" y="270"/>
                </a:cubicBezTo>
                <a:cubicBezTo>
                  <a:pt x="3719" y="269"/>
                  <a:pt x="3723" y="269"/>
                  <a:pt x="3726" y="268"/>
                </a:cubicBezTo>
                <a:cubicBezTo>
                  <a:pt x="3744" y="266"/>
                  <a:pt x="3762" y="273"/>
                  <a:pt x="3782" y="271"/>
                </a:cubicBezTo>
                <a:cubicBezTo>
                  <a:pt x="3774" y="277"/>
                  <a:pt x="3771" y="283"/>
                  <a:pt x="3769" y="291"/>
                </a:cubicBezTo>
                <a:cubicBezTo>
                  <a:pt x="3768" y="294"/>
                  <a:pt x="3768" y="298"/>
                  <a:pt x="3765" y="300"/>
                </a:cubicBezTo>
                <a:cubicBezTo>
                  <a:pt x="3762" y="303"/>
                  <a:pt x="3760" y="307"/>
                  <a:pt x="3764" y="310"/>
                </a:cubicBezTo>
                <a:cubicBezTo>
                  <a:pt x="3768" y="313"/>
                  <a:pt x="3771" y="312"/>
                  <a:pt x="3774" y="309"/>
                </a:cubicBezTo>
                <a:cubicBezTo>
                  <a:pt x="3778" y="305"/>
                  <a:pt x="3781" y="301"/>
                  <a:pt x="3785" y="297"/>
                </a:cubicBezTo>
                <a:cubicBezTo>
                  <a:pt x="3788" y="293"/>
                  <a:pt x="3791" y="294"/>
                  <a:pt x="3793" y="299"/>
                </a:cubicBezTo>
                <a:cubicBezTo>
                  <a:pt x="3795" y="303"/>
                  <a:pt x="3795" y="307"/>
                  <a:pt x="3799" y="310"/>
                </a:cubicBezTo>
                <a:cubicBezTo>
                  <a:pt x="3816" y="321"/>
                  <a:pt x="3836" y="319"/>
                  <a:pt x="3850" y="305"/>
                </a:cubicBezTo>
                <a:cubicBezTo>
                  <a:pt x="3854" y="302"/>
                  <a:pt x="3858" y="298"/>
                  <a:pt x="3862" y="294"/>
                </a:cubicBezTo>
                <a:cubicBezTo>
                  <a:pt x="3862" y="298"/>
                  <a:pt x="3862" y="302"/>
                  <a:pt x="3861" y="306"/>
                </a:cubicBezTo>
                <a:cubicBezTo>
                  <a:pt x="3861" y="315"/>
                  <a:pt x="3864" y="317"/>
                  <a:pt x="3872" y="315"/>
                </a:cubicBezTo>
                <a:cubicBezTo>
                  <a:pt x="3878" y="314"/>
                  <a:pt x="3883" y="313"/>
                  <a:pt x="3889" y="311"/>
                </a:cubicBezTo>
                <a:cubicBezTo>
                  <a:pt x="3896" y="309"/>
                  <a:pt x="3899" y="305"/>
                  <a:pt x="3899" y="298"/>
                </a:cubicBezTo>
                <a:cubicBezTo>
                  <a:pt x="3898" y="291"/>
                  <a:pt x="3894" y="286"/>
                  <a:pt x="3894" y="279"/>
                </a:cubicBezTo>
                <a:cubicBezTo>
                  <a:pt x="3900" y="283"/>
                  <a:pt x="3904" y="287"/>
                  <a:pt x="3909" y="291"/>
                </a:cubicBezTo>
                <a:cubicBezTo>
                  <a:pt x="3914" y="295"/>
                  <a:pt x="3919" y="295"/>
                  <a:pt x="3924" y="291"/>
                </a:cubicBezTo>
                <a:cubicBezTo>
                  <a:pt x="3943" y="273"/>
                  <a:pt x="3949" y="273"/>
                  <a:pt x="3972" y="286"/>
                </a:cubicBezTo>
                <a:cubicBezTo>
                  <a:pt x="3984" y="292"/>
                  <a:pt x="4005" y="287"/>
                  <a:pt x="4010" y="275"/>
                </a:cubicBezTo>
                <a:cubicBezTo>
                  <a:pt x="4012" y="269"/>
                  <a:pt x="4014" y="270"/>
                  <a:pt x="4019" y="271"/>
                </a:cubicBezTo>
                <a:cubicBezTo>
                  <a:pt x="4032" y="274"/>
                  <a:pt x="4034" y="273"/>
                  <a:pt x="4042" y="261"/>
                </a:cubicBezTo>
                <a:cubicBezTo>
                  <a:pt x="4042" y="260"/>
                  <a:pt x="4042" y="259"/>
                  <a:pt x="4043" y="259"/>
                </a:cubicBezTo>
                <a:cubicBezTo>
                  <a:pt x="4046" y="255"/>
                  <a:pt x="4049" y="253"/>
                  <a:pt x="4054" y="253"/>
                </a:cubicBezTo>
                <a:cubicBezTo>
                  <a:pt x="4060" y="253"/>
                  <a:pt x="4058" y="258"/>
                  <a:pt x="4059" y="261"/>
                </a:cubicBezTo>
                <a:cubicBezTo>
                  <a:pt x="4062" y="271"/>
                  <a:pt x="4065" y="274"/>
                  <a:pt x="4074" y="269"/>
                </a:cubicBezTo>
                <a:cubicBezTo>
                  <a:pt x="4087" y="263"/>
                  <a:pt x="4100" y="262"/>
                  <a:pt x="4114" y="262"/>
                </a:cubicBezTo>
                <a:cubicBezTo>
                  <a:pt x="4124" y="262"/>
                  <a:pt x="4134" y="260"/>
                  <a:pt x="4144" y="256"/>
                </a:cubicBezTo>
                <a:cubicBezTo>
                  <a:pt x="4148" y="254"/>
                  <a:pt x="4150" y="255"/>
                  <a:pt x="4152" y="259"/>
                </a:cubicBezTo>
                <a:cubicBezTo>
                  <a:pt x="4157" y="267"/>
                  <a:pt x="4166" y="270"/>
                  <a:pt x="4175" y="269"/>
                </a:cubicBezTo>
                <a:cubicBezTo>
                  <a:pt x="4187" y="268"/>
                  <a:pt x="4198" y="266"/>
                  <a:pt x="4211" y="271"/>
                </a:cubicBezTo>
                <a:cubicBezTo>
                  <a:pt x="4208" y="266"/>
                  <a:pt x="4207" y="262"/>
                  <a:pt x="4205" y="259"/>
                </a:cubicBezTo>
                <a:cubicBezTo>
                  <a:pt x="4202" y="254"/>
                  <a:pt x="4204" y="250"/>
                  <a:pt x="4209" y="249"/>
                </a:cubicBezTo>
                <a:cubicBezTo>
                  <a:pt x="4224" y="246"/>
                  <a:pt x="4235" y="234"/>
                  <a:pt x="4247" y="226"/>
                </a:cubicBezTo>
                <a:cubicBezTo>
                  <a:pt x="4264" y="214"/>
                  <a:pt x="4282" y="205"/>
                  <a:pt x="4303" y="203"/>
                </a:cubicBezTo>
                <a:cubicBezTo>
                  <a:pt x="4309" y="203"/>
                  <a:pt x="4310" y="205"/>
                  <a:pt x="4309" y="210"/>
                </a:cubicBezTo>
                <a:cubicBezTo>
                  <a:pt x="4309" y="218"/>
                  <a:pt x="4303" y="222"/>
                  <a:pt x="4297" y="226"/>
                </a:cubicBezTo>
                <a:cubicBezTo>
                  <a:pt x="4293" y="230"/>
                  <a:pt x="4292" y="233"/>
                  <a:pt x="4295" y="238"/>
                </a:cubicBezTo>
                <a:cubicBezTo>
                  <a:pt x="4298" y="242"/>
                  <a:pt x="4302" y="241"/>
                  <a:pt x="4306" y="240"/>
                </a:cubicBezTo>
                <a:cubicBezTo>
                  <a:pt x="4311" y="238"/>
                  <a:pt x="4317" y="235"/>
                  <a:pt x="4322" y="233"/>
                </a:cubicBezTo>
                <a:cubicBezTo>
                  <a:pt x="4325" y="231"/>
                  <a:pt x="4330" y="228"/>
                  <a:pt x="4333" y="232"/>
                </a:cubicBezTo>
                <a:cubicBezTo>
                  <a:pt x="4337" y="236"/>
                  <a:pt x="4333" y="240"/>
                  <a:pt x="4331" y="244"/>
                </a:cubicBezTo>
                <a:cubicBezTo>
                  <a:pt x="4330" y="246"/>
                  <a:pt x="4327" y="248"/>
                  <a:pt x="4329" y="250"/>
                </a:cubicBezTo>
                <a:cubicBezTo>
                  <a:pt x="4331" y="253"/>
                  <a:pt x="4334" y="250"/>
                  <a:pt x="4336" y="249"/>
                </a:cubicBezTo>
                <a:cubicBezTo>
                  <a:pt x="4354" y="242"/>
                  <a:pt x="4371" y="231"/>
                  <a:pt x="4387" y="218"/>
                </a:cubicBezTo>
                <a:cubicBezTo>
                  <a:pt x="4410" y="199"/>
                  <a:pt x="4431" y="177"/>
                  <a:pt x="4456" y="160"/>
                </a:cubicBezTo>
                <a:cubicBezTo>
                  <a:pt x="4458" y="159"/>
                  <a:pt x="4460" y="156"/>
                  <a:pt x="4463" y="158"/>
                </a:cubicBezTo>
                <a:cubicBezTo>
                  <a:pt x="4466" y="160"/>
                  <a:pt x="4467" y="163"/>
                  <a:pt x="4466" y="166"/>
                </a:cubicBezTo>
                <a:cubicBezTo>
                  <a:pt x="4466" y="172"/>
                  <a:pt x="4464" y="178"/>
                  <a:pt x="4462" y="184"/>
                </a:cubicBezTo>
                <a:cubicBezTo>
                  <a:pt x="4460" y="189"/>
                  <a:pt x="4458" y="195"/>
                  <a:pt x="4460" y="200"/>
                </a:cubicBezTo>
                <a:cubicBezTo>
                  <a:pt x="4462" y="206"/>
                  <a:pt x="4466" y="208"/>
                  <a:pt x="4470" y="203"/>
                </a:cubicBezTo>
                <a:cubicBezTo>
                  <a:pt x="4474" y="199"/>
                  <a:pt x="4477" y="195"/>
                  <a:pt x="4481" y="191"/>
                </a:cubicBezTo>
                <a:cubicBezTo>
                  <a:pt x="4485" y="185"/>
                  <a:pt x="4490" y="182"/>
                  <a:pt x="4495" y="189"/>
                </a:cubicBezTo>
                <a:cubicBezTo>
                  <a:pt x="4497" y="191"/>
                  <a:pt x="4499" y="192"/>
                  <a:pt x="4501" y="191"/>
                </a:cubicBezTo>
                <a:cubicBezTo>
                  <a:pt x="4506" y="188"/>
                  <a:pt x="4512" y="189"/>
                  <a:pt x="4517" y="188"/>
                </a:cubicBezTo>
                <a:cubicBezTo>
                  <a:pt x="4532" y="187"/>
                  <a:pt x="4536" y="184"/>
                  <a:pt x="4540" y="170"/>
                </a:cubicBezTo>
                <a:cubicBezTo>
                  <a:pt x="4543" y="157"/>
                  <a:pt x="4551" y="151"/>
                  <a:pt x="4565" y="150"/>
                </a:cubicBezTo>
                <a:cubicBezTo>
                  <a:pt x="4569" y="150"/>
                  <a:pt x="4574" y="151"/>
                  <a:pt x="4578" y="151"/>
                </a:cubicBezTo>
                <a:cubicBezTo>
                  <a:pt x="4610" y="149"/>
                  <a:pt x="4636" y="139"/>
                  <a:pt x="4652" y="109"/>
                </a:cubicBezTo>
                <a:cubicBezTo>
                  <a:pt x="4658" y="99"/>
                  <a:pt x="4667" y="92"/>
                  <a:pt x="4679" y="91"/>
                </a:cubicBezTo>
                <a:cubicBezTo>
                  <a:pt x="4684" y="90"/>
                  <a:pt x="4689" y="89"/>
                  <a:pt x="4694" y="89"/>
                </a:cubicBezTo>
                <a:cubicBezTo>
                  <a:pt x="4705" y="87"/>
                  <a:pt x="4715" y="86"/>
                  <a:pt x="4722" y="76"/>
                </a:cubicBezTo>
                <a:cubicBezTo>
                  <a:pt x="4728" y="68"/>
                  <a:pt x="4730" y="67"/>
                  <a:pt x="4735" y="76"/>
                </a:cubicBezTo>
                <a:cubicBezTo>
                  <a:pt x="4740" y="84"/>
                  <a:pt x="4745" y="83"/>
                  <a:pt x="4750" y="77"/>
                </a:cubicBezTo>
                <a:cubicBezTo>
                  <a:pt x="4754" y="73"/>
                  <a:pt x="4758" y="66"/>
                  <a:pt x="4766" y="68"/>
                </a:cubicBezTo>
                <a:cubicBezTo>
                  <a:pt x="4769" y="69"/>
                  <a:pt x="4768" y="66"/>
                  <a:pt x="4768" y="65"/>
                </a:cubicBezTo>
                <a:cubicBezTo>
                  <a:pt x="4765" y="56"/>
                  <a:pt x="4769" y="48"/>
                  <a:pt x="4770" y="40"/>
                </a:cubicBezTo>
                <a:cubicBezTo>
                  <a:pt x="4771" y="33"/>
                  <a:pt x="4777" y="32"/>
                  <a:pt x="4783" y="33"/>
                </a:cubicBezTo>
                <a:cubicBezTo>
                  <a:pt x="4788" y="34"/>
                  <a:pt x="4789" y="39"/>
                  <a:pt x="4788" y="43"/>
                </a:cubicBezTo>
                <a:cubicBezTo>
                  <a:pt x="4787" y="49"/>
                  <a:pt x="4787" y="55"/>
                  <a:pt x="4786" y="60"/>
                </a:cubicBezTo>
                <a:cubicBezTo>
                  <a:pt x="4793" y="50"/>
                  <a:pt x="4798" y="40"/>
                  <a:pt x="4804" y="30"/>
                </a:cubicBezTo>
                <a:cubicBezTo>
                  <a:pt x="4810" y="20"/>
                  <a:pt x="4817" y="12"/>
                  <a:pt x="4828" y="7"/>
                </a:cubicBezTo>
                <a:cubicBezTo>
                  <a:pt x="4833" y="5"/>
                  <a:pt x="4835" y="7"/>
                  <a:pt x="4835" y="12"/>
                </a:cubicBezTo>
                <a:cubicBezTo>
                  <a:pt x="4835" y="18"/>
                  <a:pt x="4832" y="23"/>
                  <a:pt x="4828" y="28"/>
                </a:cubicBezTo>
                <a:cubicBezTo>
                  <a:pt x="4824" y="34"/>
                  <a:pt x="4819" y="39"/>
                  <a:pt x="4819" y="47"/>
                </a:cubicBezTo>
                <a:cubicBezTo>
                  <a:pt x="4829" y="41"/>
                  <a:pt x="4839" y="42"/>
                  <a:pt x="4849" y="49"/>
                </a:cubicBezTo>
                <a:cubicBezTo>
                  <a:pt x="4843" y="56"/>
                  <a:pt x="4835" y="61"/>
                  <a:pt x="4828" y="67"/>
                </a:cubicBezTo>
                <a:cubicBezTo>
                  <a:pt x="4819" y="75"/>
                  <a:pt x="4815" y="84"/>
                  <a:pt x="4816" y="96"/>
                </a:cubicBezTo>
                <a:cubicBezTo>
                  <a:pt x="4816" y="101"/>
                  <a:pt x="4819" y="101"/>
                  <a:pt x="4822" y="99"/>
                </a:cubicBezTo>
                <a:cubicBezTo>
                  <a:pt x="4826" y="95"/>
                  <a:pt x="4830" y="91"/>
                  <a:pt x="4834" y="87"/>
                </a:cubicBezTo>
                <a:cubicBezTo>
                  <a:pt x="4847" y="74"/>
                  <a:pt x="4851" y="74"/>
                  <a:pt x="4861" y="90"/>
                </a:cubicBezTo>
                <a:cubicBezTo>
                  <a:pt x="4861" y="90"/>
                  <a:pt x="4862" y="90"/>
                  <a:pt x="4863" y="90"/>
                </a:cubicBezTo>
                <a:cubicBezTo>
                  <a:pt x="4872" y="76"/>
                  <a:pt x="4886" y="69"/>
                  <a:pt x="4902" y="66"/>
                </a:cubicBezTo>
                <a:cubicBezTo>
                  <a:pt x="4923" y="61"/>
                  <a:pt x="4944" y="60"/>
                  <a:pt x="4963" y="44"/>
                </a:cubicBezTo>
                <a:cubicBezTo>
                  <a:pt x="4962" y="52"/>
                  <a:pt x="4958" y="57"/>
                  <a:pt x="4955" y="63"/>
                </a:cubicBezTo>
                <a:cubicBezTo>
                  <a:pt x="4951" y="73"/>
                  <a:pt x="4952" y="76"/>
                  <a:pt x="4964" y="76"/>
                </a:cubicBezTo>
                <a:cubicBezTo>
                  <a:pt x="4979" y="76"/>
                  <a:pt x="4994" y="79"/>
                  <a:pt x="5005" y="92"/>
                </a:cubicBezTo>
                <a:cubicBezTo>
                  <a:pt x="5009" y="97"/>
                  <a:pt x="5012" y="103"/>
                  <a:pt x="5015" y="108"/>
                </a:cubicBezTo>
                <a:cubicBezTo>
                  <a:pt x="5019" y="116"/>
                  <a:pt x="5025" y="121"/>
                  <a:pt x="5032" y="126"/>
                </a:cubicBezTo>
                <a:cubicBezTo>
                  <a:pt x="5038" y="129"/>
                  <a:pt x="5042" y="125"/>
                  <a:pt x="5047" y="124"/>
                </a:cubicBezTo>
                <a:cubicBezTo>
                  <a:pt x="5056" y="122"/>
                  <a:pt x="5063" y="127"/>
                  <a:pt x="5064" y="137"/>
                </a:cubicBezTo>
                <a:cubicBezTo>
                  <a:pt x="5065" y="143"/>
                  <a:pt x="5066" y="149"/>
                  <a:pt x="5067" y="155"/>
                </a:cubicBezTo>
                <a:cubicBezTo>
                  <a:pt x="5069" y="165"/>
                  <a:pt x="5066" y="173"/>
                  <a:pt x="5056" y="177"/>
                </a:cubicBezTo>
                <a:cubicBezTo>
                  <a:pt x="5049" y="179"/>
                  <a:pt x="5046" y="189"/>
                  <a:pt x="5038" y="186"/>
                </a:cubicBezTo>
                <a:cubicBezTo>
                  <a:pt x="5031" y="184"/>
                  <a:pt x="5031" y="175"/>
                  <a:pt x="5027" y="169"/>
                </a:cubicBezTo>
                <a:cubicBezTo>
                  <a:pt x="5023" y="162"/>
                  <a:pt x="5019" y="162"/>
                  <a:pt x="5014" y="167"/>
                </a:cubicBezTo>
                <a:cubicBezTo>
                  <a:pt x="5004" y="175"/>
                  <a:pt x="4998" y="183"/>
                  <a:pt x="5000" y="196"/>
                </a:cubicBezTo>
                <a:cubicBezTo>
                  <a:pt x="5001" y="201"/>
                  <a:pt x="5000" y="205"/>
                  <a:pt x="5000" y="210"/>
                </a:cubicBezTo>
                <a:cubicBezTo>
                  <a:pt x="5000" y="210"/>
                  <a:pt x="4999" y="210"/>
                  <a:pt x="4999" y="211"/>
                </a:cubicBezTo>
                <a:cubicBezTo>
                  <a:pt x="5000" y="211"/>
                  <a:pt x="5001" y="211"/>
                  <a:pt x="5001" y="211"/>
                </a:cubicBezTo>
                <a:cubicBezTo>
                  <a:pt x="5022" y="207"/>
                  <a:pt x="5040" y="199"/>
                  <a:pt x="5058" y="188"/>
                </a:cubicBezTo>
                <a:cubicBezTo>
                  <a:pt x="5067" y="181"/>
                  <a:pt x="5078" y="177"/>
                  <a:pt x="5090" y="177"/>
                </a:cubicBezTo>
                <a:cubicBezTo>
                  <a:pt x="5100" y="178"/>
                  <a:pt x="5105" y="174"/>
                  <a:pt x="5106" y="164"/>
                </a:cubicBezTo>
                <a:cubicBezTo>
                  <a:pt x="5107" y="158"/>
                  <a:pt x="5110" y="156"/>
                  <a:pt x="5115" y="160"/>
                </a:cubicBezTo>
                <a:cubicBezTo>
                  <a:pt x="5121" y="166"/>
                  <a:pt x="5127" y="165"/>
                  <a:pt x="5133" y="159"/>
                </a:cubicBezTo>
                <a:cubicBezTo>
                  <a:pt x="5145" y="145"/>
                  <a:pt x="5165" y="138"/>
                  <a:pt x="5169" y="117"/>
                </a:cubicBezTo>
                <a:cubicBezTo>
                  <a:pt x="5170" y="117"/>
                  <a:pt x="5170" y="116"/>
                  <a:pt x="5171" y="115"/>
                </a:cubicBezTo>
                <a:cubicBezTo>
                  <a:pt x="5174" y="113"/>
                  <a:pt x="5176" y="111"/>
                  <a:pt x="5180" y="113"/>
                </a:cubicBezTo>
                <a:cubicBezTo>
                  <a:pt x="5183" y="115"/>
                  <a:pt x="5185" y="117"/>
                  <a:pt x="5185" y="121"/>
                </a:cubicBezTo>
                <a:cubicBezTo>
                  <a:pt x="5185" y="126"/>
                  <a:pt x="5182" y="129"/>
                  <a:pt x="5180" y="132"/>
                </a:cubicBezTo>
                <a:cubicBezTo>
                  <a:pt x="5174" y="140"/>
                  <a:pt x="5167" y="148"/>
                  <a:pt x="5161" y="156"/>
                </a:cubicBezTo>
                <a:cubicBezTo>
                  <a:pt x="5160" y="156"/>
                  <a:pt x="5160" y="157"/>
                  <a:pt x="5160" y="158"/>
                </a:cubicBezTo>
                <a:cubicBezTo>
                  <a:pt x="5159" y="158"/>
                  <a:pt x="5159" y="159"/>
                  <a:pt x="5158" y="159"/>
                </a:cubicBezTo>
                <a:cubicBezTo>
                  <a:pt x="5159" y="159"/>
                  <a:pt x="5160" y="159"/>
                  <a:pt x="5161" y="159"/>
                </a:cubicBezTo>
                <a:cubicBezTo>
                  <a:pt x="5161" y="159"/>
                  <a:pt x="5162" y="158"/>
                  <a:pt x="5163" y="158"/>
                </a:cubicBezTo>
                <a:cubicBezTo>
                  <a:pt x="5172" y="154"/>
                  <a:pt x="5182" y="150"/>
                  <a:pt x="5191" y="146"/>
                </a:cubicBezTo>
                <a:cubicBezTo>
                  <a:pt x="5202" y="142"/>
                  <a:pt x="5213" y="138"/>
                  <a:pt x="5221" y="128"/>
                </a:cubicBezTo>
                <a:cubicBezTo>
                  <a:pt x="5226" y="120"/>
                  <a:pt x="5231" y="121"/>
                  <a:pt x="5237" y="128"/>
                </a:cubicBezTo>
                <a:cubicBezTo>
                  <a:pt x="5242" y="135"/>
                  <a:pt x="5240" y="140"/>
                  <a:pt x="5235" y="145"/>
                </a:cubicBezTo>
                <a:cubicBezTo>
                  <a:pt x="5228" y="154"/>
                  <a:pt x="5221" y="163"/>
                  <a:pt x="5215" y="172"/>
                </a:cubicBezTo>
                <a:cubicBezTo>
                  <a:pt x="5209" y="179"/>
                  <a:pt x="5206" y="187"/>
                  <a:pt x="5206" y="196"/>
                </a:cubicBezTo>
                <a:cubicBezTo>
                  <a:pt x="5214" y="194"/>
                  <a:pt x="5216" y="187"/>
                  <a:pt x="5219" y="182"/>
                </a:cubicBezTo>
                <a:cubicBezTo>
                  <a:pt x="5225" y="170"/>
                  <a:pt x="5235" y="162"/>
                  <a:pt x="5249" y="160"/>
                </a:cubicBezTo>
                <a:cubicBezTo>
                  <a:pt x="5262" y="158"/>
                  <a:pt x="5275" y="158"/>
                  <a:pt x="5287" y="153"/>
                </a:cubicBezTo>
                <a:cubicBezTo>
                  <a:pt x="5304" y="146"/>
                  <a:pt x="5313" y="148"/>
                  <a:pt x="5321" y="166"/>
                </a:cubicBezTo>
                <a:cubicBezTo>
                  <a:pt x="5325" y="176"/>
                  <a:pt x="5333" y="175"/>
                  <a:pt x="5339" y="166"/>
                </a:cubicBezTo>
                <a:cubicBezTo>
                  <a:pt x="5344" y="161"/>
                  <a:pt x="5346" y="154"/>
                  <a:pt x="5354" y="151"/>
                </a:cubicBezTo>
                <a:cubicBezTo>
                  <a:pt x="5363" y="173"/>
                  <a:pt x="5381" y="188"/>
                  <a:pt x="5395" y="207"/>
                </a:cubicBezTo>
                <a:cubicBezTo>
                  <a:pt x="5411" y="228"/>
                  <a:pt x="5419" y="250"/>
                  <a:pt x="5404" y="276"/>
                </a:cubicBezTo>
                <a:cubicBezTo>
                  <a:pt x="5397" y="290"/>
                  <a:pt x="5390" y="304"/>
                  <a:pt x="5382" y="317"/>
                </a:cubicBezTo>
                <a:cubicBezTo>
                  <a:pt x="5376" y="326"/>
                  <a:pt x="5367" y="333"/>
                  <a:pt x="5356" y="336"/>
                </a:cubicBezTo>
                <a:cubicBezTo>
                  <a:pt x="5355" y="330"/>
                  <a:pt x="5356" y="326"/>
                  <a:pt x="5354" y="321"/>
                </a:cubicBezTo>
                <a:cubicBezTo>
                  <a:pt x="5338" y="330"/>
                  <a:pt x="5332" y="337"/>
                  <a:pt x="5327" y="353"/>
                </a:cubicBezTo>
                <a:cubicBezTo>
                  <a:pt x="5323" y="362"/>
                  <a:pt x="5318" y="369"/>
                  <a:pt x="5308" y="370"/>
                </a:cubicBezTo>
                <a:cubicBezTo>
                  <a:pt x="5297" y="371"/>
                  <a:pt x="5287" y="376"/>
                  <a:pt x="5278" y="379"/>
                </a:cubicBezTo>
                <a:cubicBezTo>
                  <a:pt x="5268" y="383"/>
                  <a:pt x="5258" y="384"/>
                  <a:pt x="5249" y="382"/>
                </a:cubicBezTo>
                <a:cubicBezTo>
                  <a:pt x="5232" y="378"/>
                  <a:pt x="5225" y="381"/>
                  <a:pt x="5222" y="397"/>
                </a:cubicBezTo>
                <a:cubicBezTo>
                  <a:pt x="5220" y="409"/>
                  <a:pt x="5214" y="415"/>
                  <a:pt x="5204" y="420"/>
                </a:cubicBezTo>
                <a:cubicBezTo>
                  <a:pt x="5199" y="421"/>
                  <a:pt x="5194" y="424"/>
                  <a:pt x="5189" y="427"/>
                </a:cubicBezTo>
                <a:cubicBezTo>
                  <a:pt x="5162" y="440"/>
                  <a:pt x="5131" y="440"/>
                  <a:pt x="5103" y="448"/>
                </a:cubicBezTo>
                <a:cubicBezTo>
                  <a:pt x="5095" y="450"/>
                  <a:pt x="5087" y="451"/>
                  <a:pt x="5078" y="450"/>
                </a:cubicBezTo>
                <a:cubicBezTo>
                  <a:pt x="5053" y="449"/>
                  <a:pt x="5045" y="455"/>
                  <a:pt x="5037" y="479"/>
                </a:cubicBezTo>
                <a:cubicBezTo>
                  <a:pt x="5034" y="489"/>
                  <a:pt x="5029" y="497"/>
                  <a:pt x="5021" y="503"/>
                </a:cubicBezTo>
                <a:cubicBezTo>
                  <a:pt x="5008" y="513"/>
                  <a:pt x="5002" y="530"/>
                  <a:pt x="5006" y="545"/>
                </a:cubicBezTo>
                <a:cubicBezTo>
                  <a:pt x="5007" y="548"/>
                  <a:pt x="5008" y="550"/>
                  <a:pt x="5011" y="550"/>
                </a:cubicBezTo>
                <a:cubicBezTo>
                  <a:pt x="5014" y="551"/>
                  <a:pt x="5017" y="549"/>
                  <a:pt x="5017" y="546"/>
                </a:cubicBezTo>
                <a:cubicBezTo>
                  <a:pt x="5018" y="543"/>
                  <a:pt x="5018" y="541"/>
                  <a:pt x="5018" y="538"/>
                </a:cubicBezTo>
                <a:cubicBezTo>
                  <a:pt x="5016" y="521"/>
                  <a:pt x="5020" y="518"/>
                  <a:pt x="5036" y="517"/>
                </a:cubicBezTo>
                <a:cubicBezTo>
                  <a:pt x="5050" y="516"/>
                  <a:pt x="5063" y="522"/>
                  <a:pt x="5077" y="521"/>
                </a:cubicBezTo>
                <a:cubicBezTo>
                  <a:pt x="5072" y="529"/>
                  <a:pt x="5068" y="537"/>
                  <a:pt x="5063" y="545"/>
                </a:cubicBezTo>
                <a:cubicBezTo>
                  <a:pt x="5062" y="548"/>
                  <a:pt x="5060" y="552"/>
                  <a:pt x="5063" y="554"/>
                </a:cubicBezTo>
                <a:cubicBezTo>
                  <a:pt x="5066" y="556"/>
                  <a:pt x="5070" y="553"/>
                  <a:pt x="5072" y="551"/>
                </a:cubicBezTo>
                <a:cubicBezTo>
                  <a:pt x="5075" y="547"/>
                  <a:pt x="5078" y="543"/>
                  <a:pt x="5083" y="541"/>
                </a:cubicBezTo>
                <a:cubicBezTo>
                  <a:pt x="5092" y="536"/>
                  <a:pt x="5096" y="538"/>
                  <a:pt x="5097" y="548"/>
                </a:cubicBezTo>
                <a:cubicBezTo>
                  <a:pt x="5098" y="561"/>
                  <a:pt x="5101" y="563"/>
                  <a:pt x="5114" y="562"/>
                </a:cubicBezTo>
                <a:cubicBezTo>
                  <a:pt x="5122" y="561"/>
                  <a:pt x="5125" y="564"/>
                  <a:pt x="5123" y="572"/>
                </a:cubicBezTo>
                <a:cubicBezTo>
                  <a:pt x="5122" y="575"/>
                  <a:pt x="5121" y="577"/>
                  <a:pt x="5120" y="579"/>
                </a:cubicBezTo>
                <a:cubicBezTo>
                  <a:pt x="5118" y="586"/>
                  <a:pt x="5120" y="591"/>
                  <a:pt x="5128" y="592"/>
                </a:cubicBezTo>
                <a:cubicBezTo>
                  <a:pt x="5147" y="592"/>
                  <a:pt x="5162" y="603"/>
                  <a:pt x="5179" y="609"/>
                </a:cubicBezTo>
                <a:cubicBezTo>
                  <a:pt x="5183" y="611"/>
                  <a:pt x="5186" y="614"/>
                  <a:pt x="5189" y="618"/>
                </a:cubicBezTo>
                <a:cubicBezTo>
                  <a:pt x="5198" y="628"/>
                  <a:pt x="5197" y="638"/>
                  <a:pt x="5185" y="644"/>
                </a:cubicBezTo>
                <a:cubicBezTo>
                  <a:pt x="5175" y="650"/>
                  <a:pt x="5165" y="655"/>
                  <a:pt x="5154" y="659"/>
                </a:cubicBezTo>
                <a:cubicBezTo>
                  <a:pt x="5119" y="673"/>
                  <a:pt x="5084" y="689"/>
                  <a:pt x="5051" y="708"/>
                </a:cubicBezTo>
                <a:cubicBezTo>
                  <a:pt x="5043" y="712"/>
                  <a:pt x="5034" y="716"/>
                  <a:pt x="5028" y="723"/>
                </a:cubicBezTo>
                <a:cubicBezTo>
                  <a:pt x="5005" y="749"/>
                  <a:pt x="4976" y="765"/>
                  <a:pt x="4943" y="774"/>
                </a:cubicBezTo>
                <a:cubicBezTo>
                  <a:pt x="4940" y="775"/>
                  <a:pt x="4936" y="776"/>
                  <a:pt x="4936" y="779"/>
                </a:cubicBezTo>
                <a:cubicBezTo>
                  <a:pt x="4935" y="790"/>
                  <a:pt x="4930" y="799"/>
                  <a:pt x="4927" y="809"/>
                </a:cubicBezTo>
                <a:cubicBezTo>
                  <a:pt x="4926" y="815"/>
                  <a:pt x="4926" y="819"/>
                  <a:pt x="4931" y="823"/>
                </a:cubicBezTo>
                <a:cubicBezTo>
                  <a:pt x="4935" y="827"/>
                  <a:pt x="4939" y="823"/>
                  <a:pt x="4942" y="821"/>
                </a:cubicBezTo>
                <a:cubicBezTo>
                  <a:pt x="4969" y="806"/>
                  <a:pt x="4996" y="790"/>
                  <a:pt x="5024" y="775"/>
                </a:cubicBezTo>
                <a:cubicBezTo>
                  <a:pt x="5054" y="759"/>
                  <a:pt x="5085" y="747"/>
                  <a:pt x="5119" y="744"/>
                </a:cubicBezTo>
                <a:cubicBezTo>
                  <a:pt x="5123" y="744"/>
                  <a:pt x="5129" y="742"/>
                  <a:pt x="5131" y="745"/>
                </a:cubicBezTo>
                <a:cubicBezTo>
                  <a:pt x="5133" y="749"/>
                  <a:pt x="5130" y="754"/>
                  <a:pt x="5128" y="758"/>
                </a:cubicBezTo>
                <a:cubicBezTo>
                  <a:pt x="5126" y="760"/>
                  <a:pt x="5125" y="762"/>
                  <a:pt x="5123" y="764"/>
                </a:cubicBezTo>
                <a:cubicBezTo>
                  <a:pt x="5120" y="770"/>
                  <a:pt x="5115" y="775"/>
                  <a:pt x="5114" y="782"/>
                </a:cubicBezTo>
                <a:cubicBezTo>
                  <a:pt x="5137" y="783"/>
                  <a:pt x="5158" y="793"/>
                  <a:pt x="5181" y="790"/>
                </a:cubicBezTo>
                <a:cubicBezTo>
                  <a:pt x="5186" y="789"/>
                  <a:pt x="5190" y="792"/>
                  <a:pt x="5185" y="798"/>
                </a:cubicBezTo>
                <a:cubicBezTo>
                  <a:pt x="5182" y="802"/>
                  <a:pt x="5181" y="808"/>
                  <a:pt x="5182" y="813"/>
                </a:cubicBezTo>
                <a:cubicBezTo>
                  <a:pt x="5186" y="833"/>
                  <a:pt x="5180" y="848"/>
                  <a:pt x="5166" y="863"/>
                </a:cubicBezTo>
                <a:cubicBezTo>
                  <a:pt x="5144" y="887"/>
                  <a:pt x="5126" y="914"/>
                  <a:pt x="5101" y="934"/>
                </a:cubicBezTo>
                <a:cubicBezTo>
                  <a:pt x="5083" y="949"/>
                  <a:pt x="5066" y="963"/>
                  <a:pt x="5050" y="980"/>
                </a:cubicBezTo>
                <a:cubicBezTo>
                  <a:pt x="5037" y="993"/>
                  <a:pt x="5022" y="1002"/>
                  <a:pt x="5004" y="1008"/>
                </a:cubicBezTo>
                <a:cubicBezTo>
                  <a:pt x="4992" y="1013"/>
                  <a:pt x="4980" y="1019"/>
                  <a:pt x="4971" y="1028"/>
                </a:cubicBezTo>
                <a:cubicBezTo>
                  <a:pt x="4950" y="1047"/>
                  <a:pt x="4927" y="1056"/>
                  <a:pt x="4899" y="1055"/>
                </a:cubicBezTo>
                <a:cubicBezTo>
                  <a:pt x="4877" y="1055"/>
                  <a:pt x="4859" y="1063"/>
                  <a:pt x="4846" y="1082"/>
                </a:cubicBezTo>
                <a:cubicBezTo>
                  <a:pt x="4838" y="1094"/>
                  <a:pt x="4829" y="1106"/>
                  <a:pt x="4820" y="1119"/>
                </a:cubicBezTo>
                <a:cubicBezTo>
                  <a:pt x="4808" y="1135"/>
                  <a:pt x="4796" y="1151"/>
                  <a:pt x="4779" y="1163"/>
                </a:cubicBezTo>
                <a:cubicBezTo>
                  <a:pt x="4775" y="1165"/>
                  <a:pt x="4773" y="1165"/>
                  <a:pt x="4770" y="1162"/>
                </a:cubicBezTo>
                <a:cubicBezTo>
                  <a:pt x="4762" y="1155"/>
                  <a:pt x="4754" y="1150"/>
                  <a:pt x="4745" y="1146"/>
                </a:cubicBezTo>
                <a:cubicBezTo>
                  <a:pt x="4729" y="1141"/>
                  <a:pt x="4717" y="1145"/>
                  <a:pt x="4707" y="1158"/>
                </a:cubicBezTo>
                <a:cubicBezTo>
                  <a:pt x="4703" y="1165"/>
                  <a:pt x="4700" y="1172"/>
                  <a:pt x="4697" y="1179"/>
                </a:cubicBezTo>
                <a:cubicBezTo>
                  <a:pt x="4689" y="1196"/>
                  <a:pt x="4682" y="1199"/>
                  <a:pt x="4666" y="1189"/>
                </a:cubicBezTo>
                <a:cubicBezTo>
                  <a:pt x="4666" y="1189"/>
                  <a:pt x="4665" y="1190"/>
                  <a:pt x="4664" y="1190"/>
                </a:cubicBezTo>
                <a:cubicBezTo>
                  <a:pt x="4663" y="1193"/>
                  <a:pt x="4662" y="1195"/>
                  <a:pt x="4661" y="1198"/>
                </a:cubicBezTo>
                <a:cubicBezTo>
                  <a:pt x="4656" y="1212"/>
                  <a:pt x="4652" y="1215"/>
                  <a:pt x="4640" y="1208"/>
                </a:cubicBezTo>
                <a:cubicBezTo>
                  <a:pt x="4618" y="1196"/>
                  <a:pt x="4595" y="1198"/>
                  <a:pt x="4572" y="1204"/>
                </a:cubicBezTo>
                <a:cubicBezTo>
                  <a:pt x="4547" y="1212"/>
                  <a:pt x="4526" y="1223"/>
                  <a:pt x="4516" y="1249"/>
                </a:cubicBezTo>
                <a:cubicBezTo>
                  <a:pt x="4513" y="1257"/>
                  <a:pt x="4508" y="1265"/>
                  <a:pt x="4502" y="1272"/>
                </a:cubicBezTo>
                <a:cubicBezTo>
                  <a:pt x="4491" y="1286"/>
                  <a:pt x="4476" y="1290"/>
                  <a:pt x="4459" y="1286"/>
                </a:cubicBezTo>
                <a:cubicBezTo>
                  <a:pt x="4450" y="1284"/>
                  <a:pt x="4443" y="1285"/>
                  <a:pt x="4436" y="1290"/>
                </a:cubicBezTo>
                <a:cubicBezTo>
                  <a:pt x="4425" y="1298"/>
                  <a:pt x="4414" y="1305"/>
                  <a:pt x="4403" y="1310"/>
                </a:cubicBezTo>
                <a:cubicBezTo>
                  <a:pt x="4369" y="1324"/>
                  <a:pt x="4337" y="1342"/>
                  <a:pt x="4308" y="1365"/>
                </a:cubicBezTo>
                <a:cubicBezTo>
                  <a:pt x="4297" y="1374"/>
                  <a:pt x="4284" y="1380"/>
                  <a:pt x="4269" y="1380"/>
                </a:cubicBezTo>
                <a:cubicBezTo>
                  <a:pt x="4244" y="1381"/>
                  <a:pt x="4224" y="1393"/>
                  <a:pt x="4206" y="1409"/>
                </a:cubicBezTo>
                <a:cubicBezTo>
                  <a:pt x="4199" y="1415"/>
                  <a:pt x="4191" y="1420"/>
                  <a:pt x="4181" y="1420"/>
                </a:cubicBezTo>
                <a:cubicBezTo>
                  <a:pt x="4177" y="1420"/>
                  <a:pt x="4174" y="1421"/>
                  <a:pt x="4171" y="1424"/>
                </a:cubicBezTo>
                <a:cubicBezTo>
                  <a:pt x="4151" y="1443"/>
                  <a:pt x="4125" y="1453"/>
                  <a:pt x="4098" y="1458"/>
                </a:cubicBezTo>
                <a:cubicBezTo>
                  <a:pt x="4090" y="1460"/>
                  <a:pt x="4083" y="1460"/>
                  <a:pt x="4079" y="1453"/>
                </a:cubicBezTo>
                <a:cubicBezTo>
                  <a:pt x="4073" y="1444"/>
                  <a:pt x="4083" y="1443"/>
                  <a:pt x="4086" y="1439"/>
                </a:cubicBezTo>
                <a:cubicBezTo>
                  <a:pt x="4089" y="1433"/>
                  <a:pt x="4095" y="1431"/>
                  <a:pt x="4102" y="1434"/>
                </a:cubicBezTo>
                <a:cubicBezTo>
                  <a:pt x="4115" y="1440"/>
                  <a:pt x="4115" y="1440"/>
                  <a:pt x="4122" y="1428"/>
                </a:cubicBezTo>
                <a:cubicBezTo>
                  <a:pt x="4124" y="1424"/>
                  <a:pt x="4127" y="1420"/>
                  <a:pt x="4130" y="1416"/>
                </a:cubicBezTo>
                <a:cubicBezTo>
                  <a:pt x="4131" y="1414"/>
                  <a:pt x="4132" y="1411"/>
                  <a:pt x="4130" y="1409"/>
                </a:cubicBezTo>
                <a:cubicBezTo>
                  <a:pt x="4128" y="1407"/>
                  <a:pt x="4126" y="1405"/>
                  <a:pt x="4123" y="1407"/>
                </a:cubicBezTo>
                <a:cubicBezTo>
                  <a:pt x="4116" y="1410"/>
                  <a:pt x="4109" y="1406"/>
                  <a:pt x="4103" y="1405"/>
                </a:cubicBezTo>
                <a:cubicBezTo>
                  <a:pt x="4097" y="1404"/>
                  <a:pt x="4090" y="1403"/>
                  <a:pt x="4085" y="1406"/>
                </a:cubicBezTo>
                <a:cubicBezTo>
                  <a:pt x="4057" y="1424"/>
                  <a:pt x="4025" y="1429"/>
                  <a:pt x="3993" y="1431"/>
                </a:cubicBezTo>
                <a:cubicBezTo>
                  <a:pt x="3983" y="1432"/>
                  <a:pt x="3976" y="1434"/>
                  <a:pt x="3971" y="1443"/>
                </a:cubicBezTo>
                <a:cubicBezTo>
                  <a:pt x="3968" y="1450"/>
                  <a:pt x="3964" y="1450"/>
                  <a:pt x="3959" y="1444"/>
                </a:cubicBezTo>
                <a:cubicBezTo>
                  <a:pt x="3956" y="1439"/>
                  <a:pt x="3952" y="1435"/>
                  <a:pt x="3945" y="1438"/>
                </a:cubicBezTo>
                <a:cubicBezTo>
                  <a:pt x="3937" y="1442"/>
                  <a:pt x="3930" y="1447"/>
                  <a:pt x="3926" y="1454"/>
                </a:cubicBezTo>
                <a:cubicBezTo>
                  <a:pt x="3923" y="1460"/>
                  <a:pt x="3919" y="1462"/>
                  <a:pt x="3912" y="1462"/>
                </a:cubicBezTo>
                <a:cubicBezTo>
                  <a:pt x="3909" y="1462"/>
                  <a:pt x="3906" y="1462"/>
                  <a:pt x="3903" y="1463"/>
                </a:cubicBezTo>
                <a:cubicBezTo>
                  <a:pt x="3884" y="1468"/>
                  <a:pt x="3865" y="1473"/>
                  <a:pt x="3845" y="1477"/>
                </a:cubicBezTo>
                <a:cubicBezTo>
                  <a:pt x="3837" y="1478"/>
                  <a:pt x="3830" y="1480"/>
                  <a:pt x="3825" y="1487"/>
                </a:cubicBezTo>
                <a:cubicBezTo>
                  <a:pt x="3821" y="1491"/>
                  <a:pt x="3817" y="1493"/>
                  <a:pt x="3812" y="1489"/>
                </a:cubicBezTo>
                <a:cubicBezTo>
                  <a:pt x="3799" y="1479"/>
                  <a:pt x="3786" y="1481"/>
                  <a:pt x="3771" y="1484"/>
                </a:cubicBezTo>
                <a:cubicBezTo>
                  <a:pt x="3733" y="1493"/>
                  <a:pt x="3696" y="1497"/>
                  <a:pt x="3658" y="1486"/>
                </a:cubicBezTo>
                <a:cubicBezTo>
                  <a:pt x="3644" y="1482"/>
                  <a:pt x="3630" y="1481"/>
                  <a:pt x="3616" y="1484"/>
                </a:cubicBezTo>
                <a:cubicBezTo>
                  <a:pt x="3593" y="1488"/>
                  <a:pt x="3570" y="1491"/>
                  <a:pt x="3547" y="1492"/>
                </a:cubicBezTo>
                <a:cubicBezTo>
                  <a:pt x="3516" y="1493"/>
                  <a:pt x="3485" y="1492"/>
                  <a:pt x="3454" y="1502"/>
                </a:cubicBezTo>
                <a:cubicBezTo>
                  <a:pt x="3429" y="1511"/>
                  <a:pt x="3403" y="1514"/>
                  <a:pt x="3376" y="1516"/>
                </a:cubicBezTo>
                <a:cubicBezTo>
                  <a:pt x="3351" y="1517"/>
                  <a:pt x="3326" y="1517"/>
                  <a:pt x="3301" y="1524"/>
                </a:cubicBezTo>
                <a:cubicBezTo>
                  <a:pt x="3283" y="1529"/>
                  <a:pt x="3265" y="1531"/>
                  <a:pt x="3247" y="1533"/>
                </a:cubicBezTo>
                <a:cubicBezTo>
                  <a:pt x="3172" y="1538"/>
                  <a:pt x="3098" y="1548"/>
                  <a:pt x="3025" y="1556"/>
                </a:cubicBezTo>
                <a:cubicBezTo>
                  <a:pt x="2944" y="1566"/>
                  <a:pt x="2864" y="1577"/>
                  <a:pt x="2783" y="1585"/>
                </a:cubicBezTo>
                <a:cubicBezTo>
                  <a:pt x="2706" y="1593"/>
                  <a:pt x="2629" y="1598"/>
                  <a:pt x="2552" y="1598"/>
                </a:cubicBezTo>
                <a:cubicBezTo>
                  <a:pt x="2493" y="1598"/>
                  <a:pt x="2434" y="1601"/>
                  <a:pt x="2375" y="1606"/>
                </a:cubicBezTo>
                <a:cubicBezTo>
                  <a:pt x="2330" y="1610"/>
                  <a:pt x="2285" y="1614"/>
                  <a:pt x="2240" y="1616"/>
                </a:cubicBezTo>
                <a:cubicBezTo>
                  <a:pt x="2208" y="1617"/>
                  <a:pt x="2176" y="1618"/>
                  <a:pt x="2143" y="1620"/>
                </a:cubicBezTo>
                <a:cubicBezTo>
                  <a:pt x="2123" y="1620"/>
                  <a:pt x="2102" y="1620"/>
                  <a:pt x="2082" y="1621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sz="2700"/>
          </a:p>
        </p:txBody>
      </p:sp>
      <p:grpSp>
        <p:nvGrpSpPr>
          <p:cNvPr id="16" name="Group 15"/>
          <p:cNvGrpSpPr/>
          <p:nvPr/>
        </p:nvGrpSpPr>
        <p:grpSpPr>
          <a:xfrm>
            <a:off x="629671" y="1264209"/>
            <a:ext cx="2062760" cy="1143160"/>
            <a:chOff x="773154" y="3138879"/>
            <a:chExt cx="2862742" cy="1586502"/>
          </a:xfrm>
        </p:grpSpPr>
        <p:grpSp>
          <p:nvGrpSpPr>
            <p:cNvPr id="17" name="Group 16"/>
            <p:cNvGrpSpPr/>
            <p:nvPr userDrawn="1"/>
          </p:nvGrpSpPr>
          <p:grpSpPr>
            <a:xfrm>
              <a:off x="945641" y="3138879"/>
              <a:ext cx="2513902" cy="1391026"/>
              <a:chOff x="1618104" y="4774278"/>
              <a:chExt cx="2513902" cy="1391026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/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1" name="Group 20"/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3" name="Rounded Rectangle 3"/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4" name="Rectangle 23"/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5" name="Trapezoid 24"/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2" name="Rectangle 21"/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sp>
          <p:nvSpPr>
            <p:cNvPr id="18" name="Oval 17"/>
            <p:cNvSpPr/>
            <p:nvPr userDrawn="1"/>
          </p:nvSpPr>
          <p:spPr>
            <a:xfrm>
              <a:off x="773154" y="4321560"/>
              <a:ext cx="2862742" cy="40382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Freeform: Shape 25"/>
          <p:cNvSpPr/>
          <p:nvPr/>
        </p:nvSpPr>
        <p:spPr bwMode="auto">
          <a:xfrm>
            <a:off x="3406597" y="5423852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ko-KR" altLang="en-US" sz="2700"/>
          </a:p>
        </p:txBody>
      </p:sp>
      <p:grpSp>
        <p:nvGrpSpPr>
          <p:cNvPr id="27" name="Group 26"/>
          <p:cNvGrpSpPr/>
          <p:nvPr/>
        </p:nvGrpSpPr>
        <p:grpSpPr>
          <a:xfrm>
            <a:off x="8182342" y="835133"/>
            <a:ext cx="1764909" cy="5187735"/>
            <a:chOff x="6471827" y="627534"/>
            <a:chExt cx="1298611" cy="4144897"/>
          </a:xfrm>
        </p:grpSpPr>
        <p:sp>
          <p:nvSpPr>
            <p:cNvPr id="28" name="Oval 27"/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30" name="Freeform 10"/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 </a:t>
                </a:r>
                <a:endParaRPr lang="ko-KR" altLang="en-US" sz="2700" dirty="0"/>
              </a:p>
            </p:txBody>
          </p:sp>
          <p:sp>
            <p:nvSpPr>
              <p:cNvPr id="31" name="Freeform 11"/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Freeform 12"/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Freeform 13"/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Freeform 14"/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Freeform 15"/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Freeform 16"/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Freeform 17"/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Freeform 18"/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Freeform 19"/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Freeform 20"/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Freeform 21"/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Freeform 22"/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-1" fmla="*/ 196595 w 200477"/>
                  <a:gd name="connsiteY0-2" fmla="*/ 136842 h 252445"/>
                  <a:gd name="connsiteX1-3" fmla="*/ 191515 w 200477"/>
                  <a:gd name="connsiteY1-4" fmla="*/ 80962 h 252445"/>
                  <a:gd name="connsiteX2-5" fmla="*/ 181355 w 200477"/>
                  <a:gd name="connsiteY2-6" fmla="*/ 40322 h 252445"/>
                  <a:gd name="connsiteX3-7" fmla="*/ 155955 w 200477"/>
                  <a:gd name="connsiteY3-8" fmla="*/ 9842 h 252445"/>
                  <a:gd name="connsiteX4-9" fmla="*/ 155955 w 200477"/>
                  <a:gd name="connsiteY4-10" fmla="*/ 50482 h 252445"/>
                  <a:gd name="connsiteX5-11" fmla="*/ 110235 w 200477"/>
                  <a:gd name="connsiteY5-12" fmla="*/ 65722 h 252445"/>
                  <a:gd name="connsiteX6-13" fmla="*/ 64515 w 200477"/>
                  <a:gd name="connsiteY6-14" fmla="*/ 65722 h 252445"/>
                  <a:gd name="connsiteX7-15" fmla="*/ 23875 w 200477"/>
                  <a:gd name="connsiteY7-16" fmla="*/ 20002 h 252445"/>
                  <a:gd name="connsiteX8-17" fmla="*/ 3555 w 200477"/>
                  <a:gd name="connsiteY8-18" fmla="*/ 4762 h 252445"/>
                  <a:gd name="connsiteX9-19" fmla="*/ 3555 w 200477"/>
                  <a:gd name="connsiteY9-20" fmla="*/ 101282 h 252445"/>
                  <a:gd name="connsiteX10-21" fmla="*/ 39115 w 200477"/>
                  <a:gd name="connsiteY10-22" fmla="*/ 243522 h 252445"/>
                  <a:gd name="connsiteX11-23" fmla="*/ 130555 w 200477"/>
                  <a:gd name="connsiteY11-24" fmla="*/ 228282 h 252445"/>
                  <a:gd name="connsiteX12-25" fmla="*/ 196595 w 200477"/>
                  <a:gd name="connsiteY12-26" fmla="*/ 136842 h 25244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Rounded Rectangle 3"/>
          <p:cNvSpPr/>
          <p:nvPr/>
        </p:nvSpPr>
        <p:spPr>
          <a:xfrm>
            <a:off x="2706540" y="1262389"/>
            <a:ext cx="1245933" cy="1014178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grpSp>
        <p:nvGrpSpPr>
          <p:cNvPr id="45" name="Group 44"/>
          <p:cNvGrpSpPr/>
          <p:nvPr/>
        </p:nvGrpSpPr>
        <p:grpSpPr>
          <a:xfrm>
            <a:off x="4106376" y="2501164"/>
            <a:ext cx="3603561" cy="2929898"/>
            <a:chOff x="1914525" y="1276351"/>
            <a:chExt cx="5333999" cy="4336841"/>
          </a:xfrm>
        </p:grpSpPr>
        <p:sp>
          <p:nvSpPr>
            <p:cNvPr id="46" name="Freeform 3"/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-1" fmla="*/ 3695700 w 3695700"/>
                <a:gd name="connsiteY0-2" fmla="*/ 0 h 3067050"/>
                <a:gd name="connsiteX1-3" fmla="*/ 2724150 w 3695700"/>
                <a:gd name="connsiteY1-4" fmla="*/ 790575 h 3067050"/>
                <a:gd name="connsiteX2-5" fmla="*/ 2743200 w 3695700"/>
                <a:gd name="connsiteY2-6" fmla="*/ 952500 h 3067050"/>
                <a:gd name="connsiteX3-7" fmla="*/ 2257425 w 3695700"/>
                <a:gd name="connsiteY3-8" fmla="*/ 1133475 h 3067050"/>
                <a:gd name="connsiteX4-9" fmla="*/ 2352675 w 3695700"/>
                <a:gd name="connsiteY4-10" fmla="*/ 1362075 h 3067050"/>
                <a:gd name="connsiteX5-11" fmla="*/ 2000250 w 3695700"/>
                <a:gd name="connsiteY5-12" fmla="*/ 1590675 h 3067050"/>
                <a:gd name="connsiteX6-13" fmla="*/ 1133475 w 3695700"/>
                <a:gd name="connsiteY6-14" fmla="*/ 1419225 h 3067050"/>
                <a:gd name="connsiteX7-15" fmla="*/ 1047750 w 3695700"/>
                <a:gd name="connsiteY7-16" fmla="*/ 1409700 h 3067050"/>
                <a:gd name="connsiteX8-17" fmla="*/ 304800 w 3695700"/>
                <a:gd name="connsiteY8-18" fmla="*/ 1466850 h 3067050"/>
                <a:gd name="connsiteX9-19" fmla="*/ 0 w 3695700"/>
                <a:gd name="connsiteY9-20" fmla="*/ 2143125 h 3067050"/>
                <a:gd name="connsiteX10-21" fmla="*/ 885825 w 3695700"/>
                <a:gd name="connsiteY10-22" fmla="*/ 1990725 h 3067050"/>
                <a:gd name="connsiteX11-23" fmla="*/ 1190625 w 3695700"/>
                <a:gd name="connsiteY11-24" fmla="*/ 2019300 h 3067050"/>
                <a:gd name="connsiteX12-25" fmla="*/ 2619375 w 3695700"/>
                <a:gd name="connsiteY12-26" fmla="*/ 3067050 h 3067050"/>
                <a:gd name="connsiteX13-27" fmla="*/ 3048000 w 3695700"/>
                <a:gd name="connsiteY13-28" fmla="*/ 2609850 h 3067050"/>
                <a:gd name="connsiteX14-29" fmla="*/ 3267075 w 3695700"/>
                <a:gd name="connsiteY14-30" fmla="*/ 2809875 h 3067050"/>
                <a:gd name="connsiteX15-31" fmla="*/ 3657600 w 3695700"/>
                <a:gd name="connsiteY15-32" fmla="*/ 2543175 h 3067050"/>
                <a:gd name="connsiteX16-33" fmla="*/ 3648075 w 3695700"/>
                <a:gd name="connsiteY16-34" fmla="*/ 2543175 h 3067050"/>
                <a:gd name="connsiteX0-35" fmla="*/ 3695700 w 3695700"/>
                <a:gd name="connsiteY0-36" fmla="*/ 0 h 3067050"/>
                <a:gd name="connsiteX1-37" fmla="*/ 2657475 w 3695700"/>
                <a:gd name="connsiteY1-38" fmla="*/ 809625 h 3067050"/>
                <a:gd name="connsiteX2-39" fmla="*/ 2743200 w 3695700"/>
                <a:gd name="connsiteY2-40" fmla="*/ 952500 h 3067050"/>
                <a:gd name="connsiteX3-41" fmla="*/ 2257425 w 3695700"/>
                <a:gd name="connsiteY3-42" fmla="*/ 1133475 h 3067050"/>
                <a:gd name="connsiteX4-43" fmla="*/ 2352675 w 3695700"/>
                <a:gd name="connsiteY4-44" fmla="*/ 1362075 h 3067050"/>
                <a:gd name="connsiteX5-45" fmla="*/ 2000250 w 3695700"/>
                <a:gd name="connsiteY5-46" fmla="*/ 1590675 h 3067050"/>
                <a:gd name="connsiteX6-47" fmla="*/ 1133475 w 3695700"/>
                <a:gd name="connsiteY6-48" fmla="*/ 1419225 h 3067050"/>
                <a:gd name="connsiteX7-49" fmla="*/ 1047750 w 3695700"/>
                <a:gd name="connsiteY7-50" fmla="*/ 1409700 h 3067050"/>
                <a:gd name="connsiteX8-51" fmla="*/ 304800 w 3695700"/>
                <a:gd name="connsiteY8-52" fmla="*/ 1466850 h 3067050"/>
                <a:gd name="connsiteX9-53" fmla="*/ 0 w 3695700"/>
                <a:gd name="connsiteY9-54" fmla="*/ 2143125 h 3067050"/>
                <a:gd name="connsiteX10-55" fmla="*/ 885825 w 3695700"/>
                <a:gd name="connsiteY10-56" fmla="*/ 1990725 h 3067050"/>
                <a:gd name="connsiteX11-57" fmla="*/ 1190625 w 3695700"/>
                <a:gd name="connsiteY11-58" fmla="*/ 2019300 h 3067050"/>
                <a:gd name="connsiteX12-59" fmla="*/ 2619375 w 3695700"/>
                <a:gd name="connsiteY12-60" fmla="*/ 3067050 h 3067050"/>
                <a:gd name="connsiteX13-61" fmla="*/ 3048000 w 3695700"/>
                <a:gd name="connsiteY13-62" fmla="*/ 2609850 h 3067050"/>
                <a:gd name="connsiteX14-63" fmla="*/ 3267075 w 3695700"/>
                <a:gd name="connsiteY14-64" fmla="*/ 2809875 h 3067050"/>
                <a:gd name="connsiteX15-65" fmla="*/ 3657600 w 3695700"/>
                <a:gd name="connsiteY15-66" fmla="*/ 2543175 h 3067050"/>
                <a:gd name="connsiteX16-67" fmla="*/ 3648075 w 3695700"/>
                <a:gd name="connsiteY16-68" fmla="*/ 2543175 h 3067050"/>
                <a:gd name="connsiteX0-69" fmla="*/ 3695700 w 3695700"/>
                <a:gd name="connsiteY0-70" fmla="*/ 0 h 3067050"/>
                <a:gd name="connsiteX1-71" fmla="*/ 2657475 w 3695700"/>
                <a:gd name="connsiteY1-72" fmla="*/ 809625 h 3067050"/>
                <a:gd name="connsiteX2-73" fmla="*/ 2781300 w 3695700"/>
                <a:gd name="connsiteY2-74" fmla="*/ 962025 h 3067050"/>
                <a:gd name="connsiteX3-75" fmla="*/ 2257425 w 3695700"/>
                <a:gd name="connsiteY3-76" fmla="*/ 1133475 h 3067050"/>
                <a:gd name="connsiteX4-77" fmla="*/ 2352675 w 3695700"/>
                <a:gd name="connsiteY4-78" fmla="*/ 1362075 h 3067050"/>
                <a:gd name="connsiteX5-79" fmla="*/ 2000250 w 3695700"/>
                <a:gd name="connsiteY5-80" fmla="*/ 1590675 h 3067050"/>
                <a:gd name="connsiteX6-81" fmla="*/ 1133475 w 3695700"/>
                <a:gd name="connsiteY6-82" fmla="*/ 1419225 h 3067050"/>
                <a:gd name="connsiteX7-83" fmla="*/ 1047750 w 3695700"/>
                <a:gd name="connsiteY7-84" fmla="*/ 1409700 h 3067050"/>
                <a:gd name="connsiteX8-85" fmla="*/ 304800 w 3695700"/>
                <a:gd name="connsiteY8-86" fmla="*/ 1466850 h 3067050"/>
                <a:gd name="connsiteX9-87" fmla="*/ 0 w 3695700"/>
                <a:gd name="connsiteY9-88" fmla="*/ 2143125 h 3067050"/>
                <a:gd name="connsiteX10-89" fmla="*/ 885825 w 3695700"/>
                <a:gd name="connsiteY10-90" fmla="*/ 1990725 h 3067050"/>
                <a:gd name="connsiteX11-91" fmla="*/ 1190625 w 3695700"/>
                <a:gd name="connsiteY11-92" fmla="*/ 2019300 h 3067050"/>
                <a:gd name="connsiteX12-93" fmla="*/ 2619375 w 3695700"/>
                <a:gd name="connsiteY12-94" fmla="*/ 3067050 h 3067050"/>
                <a:gd name="connsiteX13-95" fmla="*/ 3048000 w 3695700"/>
                <a:gd name="connsiteY13-96" fmla="*/ 2609850 h 3067050"/>
                <a:gd name="connsiteX14-97" fmla="*/ 3267075 w 3695700"/>
                <a:gd name="connsiteY14-98" fmla="*/ 2809875 h 3067050"/>
                <a:gd name="connsiteX15-99" fmla="*/ 3657600 w 3695700"/>
                <a:gd name="connsiteY15-100" fmla="*/ 2543175 h 3067050"/>
                <a:gd name="connsiteX16-101" fmla="*/ 3648075 w 3695700"/>
                <a:gd name="connsiteY16-102" fmla="*/ 2543175 h 3067050"/>
                <a:gd name="connsiteX0-103" fmla="*/ 3695700 w 3695700"/>
                <a:gd name="connsiteY0-104" fmla="*/ 0 h 3067050"/>
                <a:gd name="connsiteX1-105" fmla="*/ 2657475 w 3695700"/>
                <a:gd name="connsiteY1-106" fmla="*/ 809625 h 3067050"/>
                <a:gd name="connsiteX2-107" fmla="*/ 2781300 w 3695700"/>
                <a:gd name="connsiteY2-108" fmla="*/ 962025 h 3067050"/>
                <a:gd name="connsiteX3-109" fmla="*/ 2314575 w 3695700"/>
                <a:gd name="connsiteY3-110" fmla="*/ 1228725 h 3067050"/>
                <a:gd name="connsiteX4-111" fmla="*/ 2352675 w 3695700"/>
                <a:gd name="connsiteY4-112" fmla="*/ 1362075 h 3067050"/>
                <a:gd name="connsiteX5-113" fmla="*/ 2000250 w 3695700"/>
                <a:gd name="connsiteY5-114" fmla="*/ 1590675 h 3067050"/>
                <a:gd name="connsiteX6-115" fmla="*/ 1133475 w 3695700"/>
                <a:gd name="connsiteY6-116" fmla="*/ 1419225 h 3067050"/>
                <a:gd name="connsiteX7-117" fmla="*/ 1047750 w 3695700"/>
                <a:gd name="connsiteY7-118" fmla="*/ 1409700 h 3067050"/>
                <a:gd name="connsiteX8-119" fmla="*/ 304800 w 3695700"/>
                <a:gd name="connsiteY8-120" fmla="*/ 1466850 h 3067050"/>
                <a:gd name="connsiteX9-121" fmla="*/ 0 w 3695700"/>
                <a:gd name="connsiteY9-122" fmla="*/ 2143125 h 3067050"/>
                <a:gd name="connsiteX10-123" fmla="*/ 885825 w 3695700"/>
                <a:gd name="connsiteY10-124" fmla="*/ 1990725 h 3067050"/>
                <a:gd name="connsiteX11-125" fmla="*/ 1190625 w 3695700"/>
                <a:gd name="connsiteY11-126" fmla="*/ 2019300 h 3067050"/>
                <a:gd name="connsiteX12-127" fmla="*/ 2619375 w 3695700"/>
                <a:gd name="connsiteY12-128" fmla="*/ 3067050 h 3067050"/>
                <a:gd name="connsiteX13-129" fmla="*/ 3048000 w 3695700"/>
                <a:gd name="connsiteY13-130" fmla="*/ 2609850 h 3067050"/>
                <a:gd name="connsiteX14-131" fmla="*/ 3267075 w 3695700"/>
                <a:gd name="connsiteY14-132" fmla="*/ 2809875 h 3067050"/>
                <a:gd name="connsiteX15-133" fmla="*/ 3657600 w 3695700"/>
                <a:gd name="connsiteY15-134" fmla="*/ 2543175 h 3067050"/>
                <a:gd name="connsiteX16-135" fmla="*/ 3648075 w 3695700"/>
                <a:gd name="connsiteY16-136" fmla="*/ 2543175 h 3067050"/>
                <a:gd name="connsiteX0-137" fmla="*/ 3695700 w 3695700"/>
                <a:gd name="connsiteY0-138" fmla="*/ 0 h 3067050"/>
                <a:gd name="connsiteX1-139" fmla="*/ 2438400 w 3695700"/>
                <a:gd name="connsiteY1-140" fmla="*/ 962025 h 3067050"/>
                <a:gd name="connsiteX2-141" fmla="*/ 2781300 w 3695700"/>
                <a:gd name="connsiteY2-142" fmla="*/ 962025 h 3067050"/>
                <a:gd name="connsiteX3-143" fmla="*/ 2314575 w 3695700"/>
                <a:gd name="connsiteY3-144" fmla="*/ 1228725 h 3067050"/>
                <a:gd name="connsiteX4-145" fmla="*/ 2352675 w 3695700"/>
                <a:gd name="connsiteY4-146" fmla="*/ 1362075 h 3067050"/>
                <a:gd name="connsiteX5-147" fmla="*/ 2000250 w 3695700"/>
                <a:gd name="connsiteY5-148" fmla="*/ 1590675 h 3067050"/>
                <a:gd name="connsiteX6-149" fmla="*/ 1133475 w 3695700"/>
                <a:gd name="connsiteY6-150" fmla="*/ 1419225 h 3067050"/>
                <a:gd name="connsiteX7-151" fmla="*/ 1047750 w 3695700"/>
                <a:gd name="connsiteY7-152" fmla="*/ 1409700 h 3067050"/>
                <a:gd name="connsiteX8-153" fmla="*/ 304800 w 3695700"/>
                <a:gd name="connsiteY8-154" fmla="*/ 1466850 h 3067050"/>
                <a:gd name="connsiteX9-155" fmla="*/ 0 w 3695700"/>
                <a:gd name="connsiteY9-156" fmla="*/ 2143125 h 3067050"/>
                <a:gd name="connsiteX10-157" fmla="*/ 885825 w 3695700"/>
                <a:gd name="connsiteY10-158" fmla="*/ 1990725 h 3067050"/>
                <a:gd name="connsiteX11-159" fmla="*/ 1190625 w 3695700"/>
                <a:gd name="connsiteY11-160" fmla="*/ 2019300 h 3067050"/>
                <a:gd name="connsiteX12-161" fmla="*/ 2619375 w 3695700"/>
                <a:gd name="connsiteY12-162" fmla="*/ 3067050 h 3067050"/>
                <a:gd name="connsiteX13-163" fmla="*/ 3048000 w 3695700"/>
                <a:gd name="connsiteY13-164" fmla="*/ 2609850 h 3067050"/>
                <a:gd name="connsiteX14-165" fmla="*/ 3267075 w 3695700"/>
                <a:gd name="connsiteY14-166" fmla="*/ 2809875 h 3067050"/>
                <a:gd name="connsiteX15-167" fmla="*/ 3657600 w 3695700"/>
                <a:gd name="connsiteY15-168" fmla="*/ 2543175 h 3067050"/>
                <a:gd name="connsiteX16-169" fmla="*/ 3648075 w 3695700"/>
                <a:gd name="connsiteY16-170" fmla="*/ 2543175 h 3067050"/>
                <a:gd name="connsiteX0-171" fmla="*/ 3695700 w 3695700"/>
                <a:gd name="connsiteY0-172" fmla="*/ 0 h 3067050"/>
                <a:gd name="connsiteX1-173" fmla="*/ 2438400 w 3695700"/>
                <a:gd name="connsiteY1-174" fmla="*/ 962025 h 3067050"/>
                <a:gd name="connsiteX2-175" fmla="*/ 2552700 w 3695700"/>
                <a:gd name="connsiteY2-176" fmla="*/ 1085850 h 3067050"/>
                <a:gd name="connsiteX3-177" fmla="*/ 2314575 w 3695700"/>
                <a:gd name="connsiteY3-178" fmla="*/ 1228725 h 3067050"/>
                <a:gd name="connsiteX4-179" fmla="*/ 2352675 w 3695700"/>
                <a:gd name="connsiteY4-180" fmla="*/ 1362075 h 3067050"/>
                <a:gd name="connsiteX5-181" fmla="*/ 2000250 w 3695700"/>
                <a:gd name="connsiteY5-182" fmla="*/ 1590675 h 3067050"/>
                <a:gd name="connsiteX6-183" fmla="*/ 1133475 w 3695700"/>
                <a:gd name="connsiteY6-184" fmla="*/ 1419225 h 3067050"/>
                <a:gd name="connsiteX7-185" fmla="*/ 1047750 w 3695700"/>
                <a:gd name="connsiteY7-186" fmla="*/ 1409700 h 3067050"/>
                <a:gd name="connsiteX8-187" fmla="*/ 304800 w 3695700"/>
                <a:gd name="connsiteY8-188" fmla="*/ 1466850 h 3067050"/>
                <a:gd name="connsiteX9-189" fmla="*/ 0 w 3695700"/>
                <a:gd name="connsiteY9-190" fmla="*/ 2143125 h 3067050"/>
                <a:gd name="connsiteX10-191" fmla="*/ 885825 w 3695700"/>
                <a:gd name="connsiteY10-192" fmla="*/ 1990725 h 3067050"/>
                <a:gd name="connsiteX11-193" fmla="*/ 1190625 w 3695700"/>
                <a:gd name="connsiteY11-194" fmla="*/ 2019300 h 3067050"/>
                <a:gd name="connsiteX12-195" fmla="*/ 2619375 w 3695700"/>
                <a:gd name="connsiteY12-196" fmla="*/ 3067050 h 3067050"/>
                <a:gd name="connsiteX13-197" fmla="*/ 3048000 w 3695700"/>
                <a:gd name="connsiteY13-198" fmla="*/ 2609850 h 3067050"/>
                <a:gd name="connsiteX14-199" fmla="*/ 3267075 w 3695700"/>
                <a:gd name="connsiteY14-200" fmla="*/ 2809875 h 3067050"/>
                <a:gd name="connsiteX15-201" fmla="*/ 3657600 w 3695700"/>
                <a:gd name="connsiteY15-202" fmla="*/ 2543175 h 3067050"/>
                <a:gd name="connsiteX16-203" fmla="*/ 3648075 w 3695700"/>
                <a:gd name="connsiteY16-204" fmla="*/ 2543175 h 3067050"/>
                <a:gd name="connsiteX0-205" fmla="*/ 3695700 w 3695700"/>
                <a:gd name="connsiteY0-206" fmla="*/ 0 h 3067050"/>
                <a:gd name="connsiteX1-207" fmla="*/ 2438400 w 3695700"/>
                <a:gd name="connsiteY1-208" fmla="*/ 962025 h 3067050"/>
                <a:gd name="connsiteX2-209" fmla="*/ 2552700 w 3695700"/>
                <a:gd name="connsiteY2-210" fmla="*/ 1085850 h 3067050"/>
                <a:gd name="connsiteX3-211" fmla="*/ 2286000 w 3695700"/>
                <a:gd name="connsiteY3-212" fmla="*/ 1247775 h 3067050"/>
                <a:gd name="connsiteX4-213" fmla="*/ 2352675 w 3695700"/>
                <a:gd name="connsiteY4-214" fmla="*/ 1362075 h 3067050"/>
                <a:gd name="connsiteX5-215" fmla="*/ 2000250 w 3695700"/>
                <a:gd name="connsiteY5-216" fmla="*/ 1590675 h 3067050"/>
                <a:gd name="connsiteX6-217" fmla="*/ 1133475 w 3695700"/>
                <a:gd name="connsiteY6-218" fmla="*/ 1419225 h 3067050"/>
                <a:gd name="connsiteX7-219" fmla="*/ 1047750 w 3695700"/>
                <a:gd name="connsiteY7-220" fmla="*/ 1409700 h 3067050"/>
                <a:gd name="connsiteX8-221" fmla="*/ 304800 w 3695700"/>
                <a:gd name="connsiteY8-222" fmla="*/ 1466850 h 3067050"/>
                <a:gd name="connsiteX9-223" fmla="*/ 0 w 3695700"/>
                <a:gd name="connsiteY9-224" fmla="*/ 2143125 h 3067050"/>
                <a:gd name="connsiteX10-225" fmla="*/ 885825 w 3695700"/>
                <a:gd name="connsiteY10-226" fmla="*/ 1990725 h 3067050"/>
                <a:gd name="connsiteX11-227" fmla="*/ 1190625 w 3695700"/>
                <a:gd name="connsiteY11-228" fmla="*/ 2019300 h 3067050"/>
                <a:gd name="connsiteX12-229" fmla="*/ 2619375 w 3695700"/>
                <a:gd name="connsiteY12-230" fmla="*/ 3067050 h 3067050"/>
                <a:gd name="connsiteX13-231" fmla="*/ 3048000 w 3695700"/>
                <a:gd name="connsiteY13-232" fmla="*/ 2609850 h 3067050"/>
                <a:gd name="connsiteX14-233" fmla="*/ 3267075 w 3695700"/>
                <a:gd name="connsiteY14-234" fmla="*/ 2809875 h 3067050"/>
                <a:gd name="connsiteX15-235" fmla="*/ 3657600 w 3695700"/>
                <a:gd name="connsiteY15-236" fmla="*/ 2543175 h 3067050"/>
                <a:gd name="connsiteX16-237" fmla="*/ 3648075 w 3695700"/>
                <a:gd name="connsiteY16-238" fmla="*/ 2543175 h 3067050"/>
                <a:gd name="connsiteX0-239" fmla="*/ 3695700 w 3695700"/>
                <a:gd name="connsiteY0-240" fmla="*/ 0 h 3067050"/>
                <a:gd name="connsiteX1-241" fmla="*/ 2438400 w 3695700"/>
                <a:gd name="connsiteY1-242" fmla="*/ 962025 h 3067050"/>
                <a:gd name="connsiteX2-243" fmla="*/ 2552700 w 3695700"/>
                <a:gd name="connsiteY2-244" fmla="*/ 1085850 h 3067050"/>
                <a:gd name="connsiteX3-245" fmla="*/ 2286000 w 3695700"/>
                <a:gd name="connsiteY3-246" fmla="*/ 1247775 h 3067050"/>
                <a:gd name="connsiteX4-247" fmla="*/ 2352675 w 3695700"/>
                <a:gd name="connsiteY4-248" fmla="*/ 1362075 h 3067050"/>
                <a:gd name="connsiteX5-249" fmla="*/ 2000250 w 3695700"/>
                <a:gd name="connsiteY5-250" fmla="*/ 1590675 h 3067050"/>
                <a:gd name="connsiteX6-251" fmla="*/ 1133475 w 3695700"/>
                <a:gd name="connsiteY6-252" fmla="*/ 1419225 h 3067050"/>
                <a:gd name="connsiteX7-253" fmla="*/ 1047750 w 3695700"/>
                <a:gd name="connsiteY7-254" fmla="*/ 1409700 h 3067050"/>
                <a:gd name="connsiteX8-255" fmla="*/ 304800 w 3695700"/>
                <a:gd name="connsiteY8-256" fmla="*/ 1466850 h 3067050"/>
                <a:gd name="connsiteX9-257" fmla="*/ 0 w 3695700"/>
                <a:gd name="connsiteY9-258" fmla="*/ 2143125 h 3067050"/>
                <a:gd name="connsiteX10-259" fmla="*/ 885825 w 3695700"/>
                <a:gd name="connsiteY10-260" fmla="*/ 1990725 h 3067050"/>
                <a:gd name="connsiteX11-261" fmla="*/ 1190625 w 3695700"/>
                <a:gd name="connsiteY11-262" fmla="*/ 2019300 h 3067050"/>
                <a:gd name="connsiteX12-263" fmla="*/ 2619375 w 3695700"/>
                <a:gd name="connsiteY12-264" fmla="*/ 3067050 h 3067050"/>
                <a:gd name="connsiteX13-265" fmla="*/ 3124200 w 3695700"/>
                <a:gd name="connsiteY13-266" fmla="*/ 2609850 h 3067050"/>
                <a:gd name="connsiteX14-267" fmla="*/ 3267075 w 3695700"/>
                <a:gd name="connsiteY14-268" fmla="*/ 2809875 h 3067050"/>
                <a:gd name="connsiteX15-269" fmla="*/ 3657600 w 3695700"/>
                <a:gd name="connsiteY15-270" fmla="*/ 2543175 h 3067050"/>
                <a:gd name="connsiteX16-271" fmla="*/ 3648075 w 3695700"/>
                <a:gd name="connsiteY16-272" fmla="*/ 2543175 h 3067050"/>
                <a:gd name="connsiteX0-273" fmla="*/ 3695700 w 3695700"/>
                <a:gd name="connsiteY0-274" fmla="*/ 0 h 3067050"/>
                <a:gd name="connsiteX1-275" fmla="*/ 2438400 w 3695700"/>
                <a:gd name="connsiteY1-276" fmla="*/ 962025 h 3067050"/>
                <a:gd name="connsiteX2-277" fmla="*/ 2552700 w 3695700"/>
                <a:gd name="connsiteY2-278" fmla="*/ 1085850 h 3067050"/>
                <a:gd name="connsiteX3-279" fmla="*/ 2286000 w 3695700"/>
                <a:gd name="connsiteY3-280" fmla="*/ 1247775 h 3067050"/>
                <a:gd name="connsiteX4-281" fmla="*/ 2352675 w 3695700"/>
                <a:gd name="connsiteY4-282" fmla="*/ 1362075 h 3067050"/>
                <a:gd name="connsiteX5-283" fmla="*/ 2000250 w 3695700"/>
                <a:gd name="connsiteY5-284" fmla="*/ 1590675 h 3067050"/>
                <a:gd name="connsiteX6-285" fmla="*/ 1133475 w 3695700"/>
                <a:gd name="connsiteY6-286" fmla="*/ 1419225 h 3067050"/>
                <a:gd name="connsiteX7-287" fmla="*/ 1047750 w 3695700"/>
                <a:gd name="connsiteY7-288" fmla="*/ 1409700 h 3067050"/>
                <a:gd name="connsiteX8-289" fmla="*/ 304800 w 3695700"/>
                <a:gd name="connsiteY8-290" fmla="*/ 1466850 h 3067050"/>
                <a:gd name="connsiteX9-291" fmla="*/ 0 w 3695700"/>
                <a:gd name="connsiteY9-292" fmla="*/ 2143125 h 3067050"/>
                <a:gd name="connsiteX10-293" fmla="*/ 885825 w 3695700"/>
                <a:gd name="connsiteY10-294" fmla="*/ 1990725 h 3067050"/>
                <a:gd name="connsiteX11-295" fmla="*/ 1190625 w 3695700"/>
                <a:gd name="connsiteY11-296" fmla="*/ 2019300 h 3067050"/>
                <a:gd name="connsiteX12-297" fmla="*/ 2619375 w 3695700"/>
                <a:gd name="connsiteY12-298" fmla="*/ 3067050 h 3067050"/>
                <a:gd name="connsiteX13-299" fmla="*/ 3124200 w 3695700"/>
                <a:gd name="connsiteY13-300" fmla="*/ 2609850 h 3067050"/>
                <a:gd name="connsiteX14-301" fmla="*/ 3219450 w 3695700"/>
                <a:gd name="connsiteY14-302" fmla="*/ 2686050 h 3067050"/>
                <a:gd name="connsiteX15-303" fmla="*/ 3657600 w 3695700"/>
                <a:gd name="connsiteY15-304" fmla="*/ 2543175 h 3067050"/>
                <a:gd name="connsiteX16-305" fmla="*/ 3648075 w 3695700"/>
                <a:gd name="connsiteY16-306" fmla="*/ 2543175 h 3067050"/>
                <a:gd name="connsiteX0-307" fmla="*/ 3695700 w 3695700"/>
                <a:gd name="connsiteY0-308" fmla="*/ 0 h 3067050"/>
                <a:gd name="connsiteX1-309" fmla="*/ 2438400 w 3695700"/>
                <a:gd name="connsiteY1-310" fmla="*/ 962025 h 3067050"/>
                <a:gd name="connsiteX2-311" fmla="*/ 2552700 w 3695700"/>
                <a:gd name="connsiteY2-312" fmla="*/ 1085850 h 3067050"/>
                <a:gd name="connsiteX3-313" fmla="*/ 2286000 w 3695700"/>
                <a:gd name="connsiteY3-314" fmla="*/ 1247775 h 3067050"/>
                <a:gd name="connsiteX4-315" fmla="*/ 2352675 w 3695700"/>
                <a:gd name="connsiteY4-316" fmla="*/ 1362075 h 3067050"/>
                <a:gd name="connsiteX5-317" fmla="*/ 2000250 w 3695700"/>
                <a:gd name="connsiteY5-318" fmla="*/ 1590675 h 3067050"/>
                <a:gd name="connsiteX6-319" fmla="*/ 1133475 w 3695700"/>
                <a:gd name="connsiteY6-320" fmla="*/ 1419225 h 3067050"/>
                <a:gd name="connsiteX7-321" fmla="*/ 1047750 w 3695700"/>
                <a:gd name="connsiteY7-322" fmla="*/ 1409700 h 3067050"/>
                <a:gd name="connsiteX8-323" fmla="*/ 304800 w 3695700"/>
                <a:gd name="connsiteY8-324" fmla="*/ 1466850 h 3067050"/>
                <a:gd name="connsiteX9-325" fmla="*/ 0 w 3695700"/>
                <a:gd name="connsiteY9-326" fmla="*/ 2143125 h 3067050"/>
                <a:gd name="connsiteX10-327" fmla="*/ 885825 w 3695700"/>
                <a:gd name="connsiteY10-328" fmla="*/ 1990725 h 3067050"/>
                <a:gd name="connsiteX11-329" fmla="*/ 1190625 w 3695700"/>
                <a:gd name="connsiteY11-330" fmla="*/ 2019300 h 3067050"/>
                <a:gd name="connsiteX12-331" fmla="*/ 2619375 w 3695700"/>
                <a:gd name="connsiteY12-332" fmla="*/ 3067050 h 3067050"/>
                <a:gd name="connsiteX13-333" fmla="*/ 3124200 w 3695700"/>
                <a:gd name="connsiteY13-334" fmla="*/ 2609850 h 3067050"/>
                <a:gd name="connsiteX14-335" fmla="*/ 3219450 w 3695700"/>
                <a:gd name="connsiteY14-336" fmla="*/ 2686050 h 3067050"/>
                <a:gd name="connsiteX15-337" fmla="*/ 3657600 w 3695700"/>
                <a:gd name="connsiteY15-338" fmla="*/ 2543175 h 3067050"/>
                <a:gd name="connsiteX16-339" fmla="*/ 3562350 w 3695700"/>
                <a:gd name="connsiteY16-340" fmla="*/ 2524125 h 3067050"/>
                <a:gd name="connsiteX0-341" fmla="*/ 3695700 w 3695700"/>
                <a:gd name="connsiteY0-342" fmla="*/ 0 h 3067050"/>
                <a:gd name="connsiteX1-343" fmla="*/ 2438400 w 3695700"/>
                <a:gd name="connsiteY1-344" fmla="*/ 962025 h 3067050"/>
                <a:gd name="connsiteX2-345" fmla="*/ 2552700 w 3695700"/>
                <a:gd name="connsiteY2-346" fmla="*/ 1085850 h 3067050"/>
                <a:gd name="connsiteX3-347" fmla="*/ 2286000 w 3695700"/>
                <a:gd name="connsiteY3-348" fmla="*/ 1247775 h 3067050"/>
                <a:gd name="connsiteX4-349" fmla="*/ 2352675 w 3695700"/>
                <a:gd name="connsiteY4-350" fmla="*/ 1362075 h 3067050"/>
                <a:gd name="connsiteX5-351" fmla="*/ 2000250 w 3695700"/>
                <a:gd name="connsiteY5-352" fmla="*/ 1590675 h 3067050"/>
                <a:gd name="connsiteX6-353" fmla="*/ 1133475 w 3695700"/>
                <a:gd name="connsiteY6-354" fmla="*/ 1419225 h 3067050"/>
                <a:gd name="connsiteX7-355" fmla="*/ 1047750 w 3695700"/>
                <a:gd name="connsiteY7-356" fmla="*/ 1409700 h 3067050"/>
                <a:gd name="connsiteX8-357" fmla="*/ 304800 w 3695700"/>
                <a:gd name="connsiteY8-358" fmla="*/ 1466850 h 3067050"/>
                <a:gd name="connsiteX9-359" fmla="*/ 0 w 3695700"/>
                <a:gd name="connsiteY9-360" fmla="*/ 2143125 h 3067050"/>
                <a:gd name="connsiteX10-361" fmla="*/ 885825 w 3695700"/>
                <a:gd name="connsiteY10-362" fmla="*/ 1990725 h 3067050"/>
                <a:gd name="connsiteX11-363" fmla="*/ 1190625 w 3695700"/>
                <a:gd name="connsiteY11-364" fmla="*/ 2019300 h 3067050"/>
                <a:gd name="connsiteX12-365" fmla="*/ 2619375 w 3695700"/>
                <a:gd name="connsiteY12-366" fmla="*/ 3067050 h 3067050"/>
                <a:gd name="connsiteX13-367" fmla="*/ 3124200 w 3695700"/>
                <a:gd name="connsiteY13-368" fmla="*/ 2609850 h 3067050"/>
                <a:gd name="connsiteX14-369" fmla="*/ 3219450 w 3695700"/>
                <a:gd name="connsiteY14-370" fmla="*/ 2686050 h 3067050"/>
                <a:gd name="connsiteX15-371" fmla="*/ 3657600 w 3695700"/>
                <a:gd name="connsiteY15-372" fmla="*/ 2543175 h 3067050"/>
                <a:gd name="connsiteX0-373" fmla="*/ 3695700 w 3695700"/>
                <a:gd name="connsiteY0-374" fmla="*/ 0 h 3067050"/>
                <a:gd name="connsiteX1-375" fmla="*/ 2438400 w 3695700"/>
                <a:gd name="connsiteY1-376" fmla="*/ 962025 h 3067050"/>
                <a:gd name="connsiteX2-377" fmla="*/ 2552700 w 3695700"/>
                <a:gd name="connsiteY2-378" fmla="*/ 1085850 h 3067050"/>
                <a:gd name="connsiteX3-379" fmla="*/ 2286000 w 3695700"/>
                <a:gd name="connsiteY3-380" fmla="*/ 1247775 h 3067050"/>
                <a:gd name="connsiteX4-381" fmla="*/ 2352675 w 3695700"/>
                <a:gd name="connsiteY4-382" fmla="*/ 1362075 h 3067050"/>
                <a:gd name="connsiteX5-383" fmla="*/ 2000250 w 3695700"/>
                <a:gd name="connsiteY5-384" fmla="*/ 1590675 h 3067050"/>
                <a:gd name="connsiteX6-385" fmla="*/ 1133475 w 3695700"/>
                <a:gd name="connsiteY6-386" fmla="*/ 1419225 h 3067050"/>
                <a:gd name="connsiteX7-387" fmla="*/ 1047750 w 3695700"/>
                <a:gd name="connsiteY7-388" fmla="*/ 1409700 h 3067050"/>
                <a:gd name="connsiteX8-389" fmla="*/ 304800 w 3695700"/>
                <a:gd name="connsiteY8-390" fmla="*/ 1466850 h 3067050"/>
                <a:gd name="connsiteX9-391" fmla="*/ 0 w 3695700"/>
                <a:gd name="connsiteY9-392" fmla="*/ 2143125 h 3067050"/>
                <a:gd name="connsiteX10-393" fmla="*/ 885825 w 3695700"/>
                <a:gd name="connsiteY10-394" fmla="*/ 1990725 h 3067050"/>
                <a:gd name="connsiteX11-395" fmla="*/ 1190625 w 3695700"/>
                <a:gd name="connsiteY11-396" fmla="*/ 2019300 h 3067050"/>
                <a:gd name="connsiteX12-397" fmla="*/ 2619375 w 3695700"/>
                <a:gd name="connsiteY12-398" fmla="*/ 3067050 h 3067050"/>
                <a:gd name="connsiteX13-399" fmla="*/ 3124200 w 3695700"/>
                <a:gd name="connsiteY13-400" fmla="*/ 2609850 h 3067050"/>
                <a:gd name="connsiteX14-401" fmla="*/ 3219450 w 3695700"/>
                <a:gd name="connsiteY14-402" fmla="*/ 2686050 h 3067050"/>
                <a:gd name="connsiteX15-403" fmla="*/ 3543300 w 3695700"/>
                <a:gd name="connsiteY15-404" fmla="*/ 2466975 h 3067050"/>
                <a:gd name="connsiteX0-405" fmla="*/ 3695700 w 3695700"/>
                <a:gd name="connsiteY0-406" fmla="*/ 0 h 3067050"/>
                <a:gd name="connsiteX1-407" fmla="*/ 2438400 w 3695700"/>
                <a:gd name="connsiteY1-408" fmla="*/ 962025 h 3067050"/>
                <a:gd name="connsiteX2-409" fmla="*/ 2552700 w 3695700"/>
                <a:gd name="connsiteY2-410" fmla="*/ 1085850 h 3067050"/>
                <a:gd name="connsiteX3-411" fmla="*/ 2286000 w 3695700"/>
                <a:gd name="connsiteY3-412" fmla="*/ 1247775 h 3067050"/>
                <a:gd name="connsiteX4-413" fmla="*/ 2352675 w 3695700"/>
                <a:gd name="connsiteY4-414" fmla="*/ 1362075 h 3067050"/>
                <a:gd name="connsiteX5-415" fmla="*/ 2000250 w 3695700"/>
                <a:gd name="connsiteY5-416" fmla="*/ 1590675 h 3067050"/>
                <a:gd name="connsiteX6-417" fmla="*/ 1133475 w 3695700"/>
                <a:gd name="connsiteY6-418" fmla="*/ 1419225 h 3067050"/>
                <a:gd name="connsiteX7-419" fmla="*/ 1047750 w 3695700"/>
                <a:gd name="connsiteY7-420" fmla="*/ 1409700 h 3067050"/>
                <a:gd name="connsiteX8-421" fmla="*/ 304800 w 3695700"/>
                <a:gd name="connsiteY8-422" fmla="*/ 1466850 h 3067050"/>
                <a:gd name="connsiteX9-423" fmla="*/ 0 w 3695700"/>
                <a:gd name="connsiteY9-424" fmla="*/ 2143125 h 3067050"/>
                <a:gd name="connsiteX10-425" fmla="*/ 885825 w 3695700"/>
                <a:gd name="connsiteY10-426" fmla="*/ 1990725 h 3067050"/>
                <a:gd name="connsiteX11-427" fmla="*/ 1190625 w 3695700"/>
                <a:gd name="connsiteY11-428" fmla="*/ 2019300 h 3067050"/>
                <a:gd name="connsiteX12-429" fmla="*/ 2619375 w 3695700"/>
                <a:gd name="connsiteY12-430" fmla="*/ 3067050 h 3067050"/>
                <a:gd name="connsiteX13-431" fmla="*/ 3124200 w 3695700"/>
                <a:gd name="connsiteY13-432" fmla="*/ 2609850 h 3067050"/>
                <a:gd name="connsiteX14-433" fmla="*/ 3219450 w 3695700"/>
                <a:gd name="connsiteY14-434" fmla="*/ 2686050 h 3067050"/>
                <a:gd name="connsiteX15-435" fmla="*/ 3543300 w 3695700"/>
                <a:gd name="connsiteY15-436" fmla="*/ 2466975 h 3067050"/>
                <a:gd name="connsiteX0-437" fmla="*/ 3695700 w 3695700"/>
                <a:gd name="connsiteY0-438" fmla="*/ 0 h 3067050"/>
                <a:gd name="connsiteX1-439" fmla="*/ 2438400 w 3695700"/>
                <a:gd name="connsiteY1-440" fmla="*/ 962025 h 3067050"/>
                <a:gd name="connsiteX2-441" fmla="*/ 2552700 w 3695700"/>
                <a:gd name="connsiteY2-442" fmla="*/ 1085850 h 3067050"/>
                <a:gd name="connsiteX3-443" fmla="*/ 2286000 w 3695700"/>
                <a:gd name="connsiteY3-444" fmla="*/ 1247775 h 3067050"/>
                <a:gd name="connsiteX4-445" fmla="*/ 2352675 w 3695700"/>
                <a:gd name="connsiteY4-446" fmla="*/ 1362075 h 3067050"/>
                <a:gd name="connsiteX5-447" fmla="*/ 2000250 w 3695700"/>
                <a:gd name="connsiteY5-448" fmla="*/ 1590675 h 3067050"/>
                <a:gd name="connsiteX6-449" fmla="*/ 1219200 w 3695700"/>
                <a:gd name="connsiteY6-450" fmla="*/ 1371600 h 3067050"/>
                <a:gd name="connsiteX7-451" fmla="*/ 1047750 w 3695700"/>
                <a:gd name="connsiteY7-452" fmla="*/ 1409700 h 3067050"/>
                <a:gd name="connsiteX8-453" fmla="*/ 304800 w 3695700"/>
                <a:gd name="connsiteY8-454" fmla="*/ 1466850 h 3067050"/>
                <a:gd name="connsiteX9-455" fmla="*/ 0 w 3695700"/>
                <a:gd name="connsiteY9-456" fmla="*/ 2143125 h 3067050"/>
                <a:gd name="connsiteX10-457" fmla="*/ 885825 w 3695700"/>
                <a:gd name="connsiteY10-458" fmla="*/ 1990725 h 3067050"/>
                <a:gd name="connsiteX11-459" fmla="*/ 1190625 w 3695700"/>
                <a:gd name="connsiteY11-460" fmla="*/ 2019300 h 3067050"/>
                <a:gd name="connsiteX12-461" fmla="*/ 2619375 w 3695700"/>
                <a:gd name="connsiteY12-462" fmla="*/ 3067050 h 3067050"/>
                <a:gd name="connsiteX13-463" fmla="*/ 3124200 w 3695700"/>
                <a:gd name="connsiteY13-464" fmla="*/ 2609850 h 3067050"/>
                <a:gd name="connsiteX14-465" fmla="*/ 3219450 w 3695700"/>
                <a:gd name="connsiteY14-466" fmla="*/ 2686050 h 3067050"/>
                <a:gd name="connsiteX15-467" fmla="*/ 3543300 w 3695700"/>
                <a:gd name="connsiteY15-468" fmla="*/ 2466975 h 3067050"/>
                <a:gd name="connsiteX0-469" fmla="*/ 3695700 w 3695700"/>
                <a:gd name="connsiteY0-470" fmla="*/ 0 h 3067050"/>
                <a:gd name="connsiteX1-471" fmla="*/ 2438400 w 3695700"/>
                <a:gd name="connsiteY1-472" fmla="*/ 962025 h 3067050"/>
                <a:gd name="connsiteX2-473" fmla="*/ 2552700 w 3695700"/>
                <a:gd name="connsiteY2-474" fmla="*/ 1085850 h 3067050"/>
                <a:gd name="connsiteX3-475" fmla="*/ 2286000 w 3695700"/>
                <a:gd name="connsiteY3-476" fmla="*/ 1247775 h 3067050"/>
                <a:gd name="connsiteX4-477" fmla="*/ 2352675 w 3695700"/>
                <a:gd name="connsiteY4-478" fmla="*/ 1362075 h 3067050"/>
                <a:gd name="connsiteX5-479" fmla="*/ 2000250 w 3695700"/>
                <a:gd name="connsiteY5-480" fmla="*/ 1590675 h 3067050"/>
                <a:gd name="connsiteX6-481" fmla="*/ 1219200 w 3695700"/>
                <a:gd name="connsiteY6-482" fmla="*/ 1371600 h 3067050"/>
                <a:gd name="connsiteX7-483" fmla="*/ 1047750 w 3695700"/>
                <a:gd name="connsiteY7-484" fmla="*/ 1409700 h 3067050"/>
                <a:gd name="connsiteX8-485" fmla="*/ 304800 w 3695700"/>
                <a:gd name="connsiteY8-486" fmla="*/ 1466850 h 3067050"/>
                <a:gd name="connsiteX9-487" fmla="*/ 0 w 3695700"/>
                <a:gd name="connsiteY9-488" fmla="*/ 2143125 h 3067050"/>
                <a:gd name="connsiteX10-489" fmla="*/ 885825 w 3695700"/>
                <a:gd name="connsiteY10-490" fmla="*/ 1990725 h 3067050"/>
                <a:gd name="connsiteX11-491" fmla="*/ 1190625 w 3695700"/>
                <a:gd name="connsiteY11-492" fmla="*/ 2019300 h 3067050"/>
                <a:gd name="connsiteX12-493" fmla="*/ 2619375 w 3695700"/>
                <a:gd name="connsiteY12-494" fmla="*/ 3067050 h 3067050"/>
                <a:gd name="connsiteX13-495" fmla="*/ 3124200 w 3695700"/>
                <a:gd name="connsiteY13-496" fmla="*/ 2609850 h 3067050"/>
                <a:gd name="connsiteX14-497" fmla="*/ 3219450 w 3695700"/>
                <a:gd name="connsiteY14-498" fmla="*/ 2686050 h 3067050"/>
                <a:gd name="connsiteX15-499" fmla="*/ 3543300 w 3695700"/>
                <a:gd name="connsiteY15-500" fmla="*/ 2466975 h 3067050"/>
                <a:gd name="connsiteX0-501" fmla="*/ 3695700 w 3695700"/>
                <a:gd name="connsiteY0-502" fmla="*/ 0 h 3067050"/>
                <a:gd name="connsiteX1-503" fmla="*/ 2438400 w 3695700"/>
                <a:gd name="connsiteY1-504" fmla="*/ 962025 h 3067050"/>
                <a:gd name="connsiteX2-505" fmla="*/ 2552700 w 3695700"/>
                <a:gd name="connsiteY2-506" fmla="*/ 1085850 h 3067050"/>
                <a:gd name="connsiteX3-507" fmla="*/ 2286000 w 3695700"/>
                <a:gd name="connsiteY3-508" fmla="*/ 1247775 h 3067050"/>
                <a:gd name="connsiteX4-509" fmla="*/ 2352675 w 3695700"/>
                <a:gd name="connsiteY4-510" fmla="*/ 1362075 h 3067050"/>
                <a:gd name="connsiteX5-511" fmla="*/ 2000250 w 3695700"/>
                <a:gd name="connsiteY5-512" fmla="*/ 1590675 h 3067050"/>
                <a:gd name="connsiteX6-513" fmla="*/ 1219200 w 3695700"/>
                <a:gd name="connsiteY6-514" fmla="*/ 1371600 h 3067050"/>
                <a:gd name="connsiteX7-515" fmla="*/ 304800 w 3695700"/>
                <a:gd name="connsiteY7-516" fmla="*/ 1466850 h 3067050"/>
                <a:gd name="connsiteX8-517" fmla="*/ 0 w 3695700"/>
                <a:gd name="connsiteY8-518" fmla="*/ 2143125 h 3067050"/>
                <a:gd name="connsiteX9-519" fmla="*/ 885825 w 3695700"/>
                <a:gd name="connsiteY9-520" fmla="*/ 1990725 h 3067050"/>
                <a:gd name="connsiteX10-521" fmla="*/ 1190625 w 3695700"/>
                <a:gd name="connsiteY10-522" fmla="*/ 2019300 h 3067050"/>
                <a:gd name="connsiteX11-523" fmla="*/ 2619375 w 3695700"/>
                <a:gd name="connsiteY11-524" fmla="*/ 3067050 h 3067050"/>
                <a:gd name="connsiteX12-525" fmla="*/ 3124200 w 3695700"/>
                <a:gd name="connsiteY12-526" fmla="*/ 2609850 h 3067050"/>
                <a:gd name="connsiteX13-527" fmla="*/ 3219450 w 3695700"/>
                <a:gd name="connsiteY13-528" fmla="*/ 2686050 h 3067050"/>
                <a:gd name="connsiteX14-529" fmla="*/ 3543300 w 3695700"/>
                <a:gd name="connsiteY14-530" fmla="*/ 2466975 h 3067050"/>
                <a:gd name="connsiteX0-531" fmla="*/ 3695700 w 3695700"/>
                <a:gd name="connsiteY0-532" fmla="*/ 0 h 3067050"/>
                <a:gd name="connsiteX1-533" fmla="*/ 2438400 w 3695700"/>
                <a:gd name="connsiteY1-534" fmla="*/ 962025 h 3067050"/>
                <a:gd name="connsiteX2-535" fmla="*/ 2552700 w 3695700"/>
                <a:gd name="connsiteY2-536" fmla="*/ 1085850 h 3067050"/>
                <a:gd name="connsiteX3-537" fmla="*/ 2286000 w 3695700"/>
                <a:gd name="connsiteY3-538" fmla="*/ 1247775 h 3067050"/>
                <a:gd name="connsiteX4-539" fmla="*/ 2352675 w 3695700"/>
                <a:gd name="connsiteY4-540" fmla="*/ 1362075 h 3067050"/>
                <a:gd name="connsiteX5-541" fmla="*/ 2000250 w 3695700"/>
                <a:gd name="connsiteY5-542" fmla="*/ 1590675 h 3067050"/>
                <a:gd name="connsiteX6-543" fmla="*/ 1219200 w 3695700"/>
                <a:gd name="connsiteY6-544" fmla="*/ 1371600 h 3067050"/>
                <a:gd name="connsiteX7-545" fmla="*/ 304800 w 3695700"/>
                <a:gd name="connsiteY7-546" fmla="*/ 1466850 h 3067050"/>
                <a:gd name="connsiteX8-547" fmla="*/ 0 w 3695700"/>
                <a:gd name="connsiteY8-548" fmla="*/ 2143125 h 3067050"/>
                <a:gd name="connsiteX9-549" fmla="*/ 885825 w 3695700"/>
                <a:gd name="connsiteY9-550" fmla="*/ 1990725 h 3067050"/>
                <a:gd name="connsiteX10-551" fmla="*/ 1190625 w 3695700"/>
                <a:gd name="connsiteY10-552" fmla="*/ 2019300 h 3067050"/>
                <a:gd name="connsiteX11-553" fmla="*/ 2619375 w 3695700"/>
                <a:gd name="connsiteY11-554" fmla="*/ 3067050 h 3067050"/>
                <a:gd name="connsiteX12-555" fmla="*/ 3124200 w 3695700"/>
                <a:gd name="connsiteY12-556" fmla="*/ 2609850 h 3067050"/>
                <a:gd name="connsiteX13-557" fmla="*/ 3219450 w 3695700"/>
                <a:gd name="connsiteY13-558" fmla="*/ 2686050 h 3067050"/>
                <a:gd name="connsiteX14-559" fmla="*/ 3543300 w 3695700"/>
                <a:gd name="connsiteY14-560" fmla="*/ 2466975 h 3067050"/>
                <a:gd name="connsiteX0-561" fmla="*/ 3695700 w 3695700"/>
                <a:gd name="connsiteY0-562" fmla="*/ 0 h 3067050"/>
                <a:gd name="connsiteX1-563" fmla="*/ 2438400 w 3695700"/>
                <a:gd name="connsiteY1-564" fmla="*/ 962025 h 3067050"/>
                <a:gd name="connsiteX2-565" fmla="*/ 2552700 w 3695700"/>
                <a:gd name="connsiteY2-566" fmla="*/ 1085850 h 3067050"/>
                <a:gd name="connsiteX3-567" fmla="*/ 2286000 w 3695700"/>
                <a:gd name="connsiteY3-568" fmla="*/ 1247775 h 3067050"/>
                <a:gd name="connsiteX4-569" fmla="*/ 2352675 w 3695700"/>
                <a:gd name="connsiteY4-570" fmla="*/ 1362075 h 3067050"/>
                <a:gd name="connsiteX5-571" fmla="*/ 2000250 w 3695700"/>
                <a:gd name="connsiteY5-572" fmla="*/ 1590675 h 3067050"/>
                <a:gd name="connsiteX6-573" fmla="*/ 1219200 w 3695700"/>
                <a:gd name="connsiteY6-574" fmla="*/ 1371600 h 3067050"/>
                <a:gd name="connsiteX7-575" fmla="*/ 304800 w 3695700"/>
                <a:gd name="connsiteY7-576" fmla="*/ 1466850 h 3067050"/>
                <a:gd name="connsiteX8-577" fmla="*/ 381000 w 3695700"/>
                <a:gd name="connsiteY8-578" fmla="*/ 1552575 h 3067050"/>
                <a:gd name="connsiteX9-579" fmla="*/ 0 w 3695700"/>
                <a:gd name="connsiteY9-580" fmla="*/ 2143125 h 3067050"/>
                <a:gd name="connsiteX10-581" fmla="*/ 885825 w 3695700"/>
                <a:gd name="connsiteY10-582" fmla="*/ 1990725 h 3067050"/>
                <a:gd name="connsiteX11-583" fmla="*/ 1190625 w 3695700"/>
                <a:gd name="connsiteY11-584" fmla="*/ 2019300 h 3067050"/>
                <a:gd name="connsiteX12-585" fmla="*/ 2619375 w 3695700"/>
                <a:gd name="connsiteY12-586" fmla="*/ 3067050 h 3067050"/>
                <a:gd name="connsiteX13-587" fmla="*/ 3124200 w 3695700"/>
                <a:gd name="connsiteY13-588" fmla="*/ 2609850 h 3067050"/>
                <a:gd name="connsiteX14-589" fmla="*/ 3219450 w 3695700"/>
                <a:gd name="connsiteY14-590" fmla="*/ 2686050 h 3067050"/>
                <a:gd name="connsiteX15-591" fmla="*/ 3543300 w 3695700"/>
                <a:gd name="connsiteY15-592" fmla="*/ 2466975 h 3067050"/>
                <a:gd name="connsiteX0-593" fmla="*/ 3695700 w 3695700"/>
                <a:gd name="connsiteY0-594" fmla="*/ 0 h 3067050"/>
                <a:gd name="connsiteX1-595" fmla="*/ 2438400 w 3695700"/>
                <a:gd name="connsiteY1-596" fmla="*/ 962025 h 3067050"/>
                <a:gd name="connsiteX2-597" fmla="*/ 2552700 w 3695700"/>
                <a:gd name="connsiteY2-598" fmla="*/ 1085850 h 3067050"/>
                <a:gd name="connsiteX3-599" fmla="*/ 2286000 w 3695700"/>
                <a:gd name="connsiteY3-600" fmla="*/ 1247775 h 3067050"/>
                <a:gd name="connsiteX4-601" fmla="*/ 2352675 w 3695700"/>
                <a:gd name="connsiteY4-602" fmla="*/ 1362075 h 3067050"/>
                <a:gd name="connsiteX5-603" fmla="*/ 2000250 w 3695700"/>
                <a:gd name="connsiteY5-604" fmla="*/ 1590675 h 3067050"/>
                <a:gd name="connsiteX6-605" fmla="*/ 1219200 w 3695700"/>
                <a:gd name="connsiteY6-606" fmla="*/ 1371600 h 3067050"/>
                <a:gd name="connsiteX7-607" fmla="*/ 381000 w 3695700"/>
                <a:gd name="connsiteY7-608" fmla="*/ 1552575 h 3067050"/>
                <a:gd name="connsiteX8-609" fmla="*/ 0 w 3695700"/>
                <a:gd name="connsiteY8-610" fmla="*/ 2143125 h 3067050"/>
                <a:gd name="connsiteX9-611" fmla="*/ 885825 w 3695700"/>
                <a:gd name="connsiteY9-612" fmla="*/ 1990725 h 3067050"/>
                <a:gd name="connsiteX10-613" fmla="*/ 1190625 w 3695700"/>
                <a:gd name="connsiteY10-614" fmla="*/ 2019300 h 3067050"/>
                <a:gd name="connsiteX11-615" fmla="*/ 2619375 w 3695700"/>
                <a:gd name="connsiteY11-616" fmla="*/ 3067050 h 3067050"/>
                <a:gd name="connsiteX12-617" fmla="*/ 3124200 w 3695700"/>
                <a:gd name="connsiteY12-618" fmla="*/ 2609850 h 3067050"/>
                <a:gd name="connsiteX13-619" fmla="*/ 3219450 w 3695700"/>
                <a:gd name="connsiteY13-620" fmla="*/ 2686050 h 3067050"/>
                <a:gd name="connsiteX14-621" fmla="*/ 3543300 w 3695700"/>
                <a:gd name="connsiteY14-622" fmla="*/ 2466975 h 3067050"/>
                <a:gd name="connsiteX0-623" fmla="*/ 3695700 w 3695700"/>
                <a:gd name="connsiteY0-624" fmla="*/ 0 h 3067050"/>
                <a:gd name="connsiteX1-625" fmla="*/ 2438400 w 3695700"/>
                <a:gd name="connsiteY1-626" fmla="*/ 962025 h 3067050"/>
                <a:gd name="connsiteX2-627" fmla="*/ 2552700 w 3695700"/>
                <a:gd name="connsiteY2-628" fmla="*/ 1085850 h 3067050"/>
                <a:gd name="connsiteX3-629" fmla="*/ 2286000 w 3695700"/>
                <a:gd name="connsiteY3-630" fmla="*/ 1247775 h 3067050"/>
                <a:gd name="connsiteX4-631" fmla="*/ 2352675 w 3695700"/>
                <a:gd name="connsiteY4-632" fmla="*/ 1362075 h 3067050"/>
                <a:gd name="connsiteX5-633" fmla="*/ 2000250 w 3695700"/>
                <a:gd name="connsiteY5-634" fmla="*/ 1590675 h 3067050"/>
                <a:gd name="connsiteX6-635" fmla="*/ 1219200 w 3695700"/>
                <a:gd name="connsiteY6-636" fmla="*/ 1371600 h 3067050"/>
                <a:gd name="connsiteX7-637" fmla="*/ 381000 w 3695700"/>
                <a:gd name="connsiteY7-638" fmla="*/ 1552575 h 3067050"/>
                <a:gd name="connsiteX8-639" fmla="*/ 0 w 3695700"/>
                <a:gd name="connsiteY8-640" fmla="*/ 2143125 h 3067050"/>
                <a:gd name="connsiteX9-641" fmla="*/ 885825 w 3695700"/>
                <a:gd name="connsiteY9-642" fmla="*/ 1990725 h 3067050"/>
                <a:gd name="connsiteX10-643" fmla="*/ 1190625 w 3695700"/>
                <a:gd name="connsiteY10-644" fmla="*/ 2019300 h 3067050"/>
                <a:gd name="connsiteX11-645" fmla="*/ 2619375 w 3695700"/>
                <a:gd name="connsiteY11-646" fmla="*/ 3067050 h 3067050"/>
                <a:gd name="connsiteX12-647" fmla="*/ 3124200 w 3695700"/>
                <a:gd name="connsiteY12-648" fmla="*/ 2609850 h 3067050"/>
                <a:gd name="connsiteX13-649" fmla="*/ 3219450 w 3695700"/>
                <a:gd name="connsiteY13-650" fmla="*/ 2686050 h 3067050"/>
                <a:gd name="connsiteX14-651" fmla="*/ 3543300 w 3695700"/>
                <a:gd name="connsiteY14-652" fmla="*/ 2466975 h 3067050"/>
                <a:gd name="connsiteX0-653" fmla="*/ 3695700 w 3695700"/>
                <a:gd name="connsiteY0-654" fmla="*/ 0 h 3067050"/>
                <a:gd name="connsiteX1-655" fmla="*/ 2438400 w 3695700"/>
                <a:gd name="connsiteY1-656" fmla="*/ 962025 h 3067050"/>
                <a:gd name="connsiteX2-657" fmla="*/ 2552700 w 3695700"/>
                <a:gd name="connsiteY2-658" fmla="*/ 1085850 h 3067050"/>
                <a:gd name="connsiteX3-659" fmla="*/ 2286000 w 3695700"/>
                <a:gd name="connsiteY3-660" fmla="*/ 1247775 h 3067050"/>
                <a:gd name="connsiteX4-661" fmla="*/ 2352675 w 3695700"/>
                <a:gd name="connsiteY4-662" fmla="*/ 1362075 h 3067050"/>
                <a:gd name="connsiteX5-663" fmla="*/ 2000250 w 3695700"/>
                <a:gd name="connsiteY5-664" fmla="*/ 1590675 h 3067050"/>
                <a:gd name="connsiteX6-665" fmla="*/ 1219200 w 3695700"/>
                <a:gd name="connsiteY6-666" fmla="*/ 1371600 h 3067050"/>
                <a:gd name="connsiteX7-667" fmla="*/ 381000 w 3695700"/>
                <a:gd name="connsiteY7-668" fmla="*/ 1552575 h 3067050"/>
                <a:gd name="connsiteX8-669" fmla="*/ 0 w 3695700"/>
                <a:gd name="connsiteY8-670" fmla="*/ 2143125 h 3067050"/>
                <a:gd name="connsiteX9-671" fmla="*/ 885825 w 3695700"/>
                <a:gd name="connsiteY9-672" fmla="*/ 1990725 h 3067050"/>
                <a:gd name="connsiteX10-673" fmla="*/ 1190625 w 3695700"/>
                <a:gd name="connsiteY10-674" fmla="*/ 2019300 h 3067050"/>
                <a:gd name="connsiteX11-675" fmla="*/ 2619375 w 3695700"/>
                <a:gd name="connsiteY11-676" fmla="*/ 3067050 h 3067050"/>
                <a:gd name="connsiteX12-677" fmla="*/ 3124200 w 3695700"/>
                <a:gd name="connsiteY12-678" fmla="*/ 2609850 h 3067050"/>
                <a:gd name="connsiteX13-679" fmla="*/ 3219450 w 3695700"/>
                <a:gd name="connsiteY13-680" fmla="*/ 2686050 h 3067050"/>
                <a:gd name="connsiteX14-681" fmla="*/ 3543300 w 3695700"/>
                <a:gd name="connsiteY14-682" fmla="*/ 2466975 h 3067050"/>
                <a:gd name="connsiteX0-683" fmla="*/ 3695700 w 3695700"/>
                <a:gd name="connsiteY0-684" fmla="*/ 0 h 3067050"/>
                <a:gd name="connsiteX1-685" fmla="*/ 2438400 w 3695700"/>
                <a:gd name="connsiteY1-686" fmla="*/ 962025 h 3067050"/>
                <a:gd name="connsiteX2-687" fmla="*/ 2552700 w 3695700"/>
                <a:gd name="connsiteY2-688" fmla="*/ 1085850 h 3067050"/>
                <a:gd name="connsiteX3-689" fmla="*/ 2286000 w 3695700"/>
                <a:gd name="connsiteY3-690" fmla="*/ 1247775 h 3067050"/>
                <a:gd name="connsiteX4-691" fmla="*/ 2352675 w 3695700"/>
                <a:gd name="connsiteY4-692" fmla="*/ 1362075 h 3067050"/>
                <a:gd name="connsiteX5-693" fmla="*/ 2000250 w 3695700"/>
                <a:gd name="connsiteY5-694" fmla="*/ 1590675 h 3067050"/>
                <a:gd name="connsiteX6-695" fmla="*/ 1219200 w 3695700"/>
                <a:gd name="connsiteY6-696" fmla="*/ 1371600 h 3067050"/>
                <a:gd name="connsiteX7-697" fmla="*/ 381000 w 3695700"/>
                <a:gd name="connsiteY7-698" fmla="*/ 1552575 h 3067050"/>
                <a:gd name="connsiteX8-699" fmla="*/ 0 w 3695700"/>
                <a:gd name="connsiteY8-700" fmla="*/ 2143125 h 3067050"/>
                <a:gd name="connsiteX9-701" fmla="*/ 885825 w 3695700"/>
                <a:gd name="connsiteY9-702" fmla="*/ 1990725 h 3067050"/>
                <a:gd name="connsiteX10-703" fmla="*/ 1190625 w 3695700"/>
                <a:gd name="connsiteY10-704" fmla="*/ 2019300 h 3067050"/>
                <a:gd name="connsiteX11-705" fmla="*/ 2619375 w 3695700"/>
                <a:gd name="connsiteY11-706" fmla="*/ 3067050 h 3067050"/>
                <a:gd name="connsiteX12-707" fmla="*/ 3124200 w 3695700"/>
                <a:gd name="connsiteY12-708" fmla="*/ 2609850 h 3067050"/>
                <a:gd name="connsiteX13-709" fmla="*/ 3219450 w 3695700"/>
                <a:gd name="connsiteY13-710" fmla="*/ 2686050 h 3067050"/>
                <a:gd name="connsiteX14-711" fmla="*/ 3543300 w 3695700"/>
                <a:gd name="connsiteY14-712" fmla="*/ 2466975 h 3067050"/>
                <a:gd name="connsiteX0-713" fmla="*/ 3695700 w 3695700"/>
                <a:gd name="connsiteY0-714" fmla="*/ 0 h 3067050"/>
                <a:gd name="connsiteX1-715" fmla="*/ 2438400 w 3695700"/>
                <a:gd name="connsiteY1-716" fmla="*/ 962025 h 3067050"/>
                <a:gd name="connsiteX2-717" fmla="*/ 2552700 w 3695700"/>
                <a:gd name="connsiteY2-718" fmla="*/ 1085850 h 3067050"/>
                <a:gd name="connsiteX3-719" fmla="*/ 2286000 w 3695700"/>
                <a:gd name="connsiteY3-720" fmla="*/ 1247775 h 3067050"/>
                <a:gd name="connsiteX4-721" fmla="*/ 2352675 w 3695700"/>
                <a:gd name="connsiteY4-722" fmla="*/ 1362075 h 3067050"/>
                <a:gd name="connsiteX5-723" fmla="*/ 2000250 w 3695700"/>
                <a:gd name="connsiteY5-724" fmla="*/ 1590675 h 3067050"/>
                <a:gd name="connsiteX6-725" fmla="*/ 1219200 w 3695700"/>
                <a:gd name="connsiteY6-726" fmla="*/ 1371600 h 3067050"/>
                <a:gd name="connsiteX7-727" fmla="*/ 381000 w 3695700"/>
                <a:gd name="connsiteY7-728" fmla="*/ 1552575 h 3067050"/>
                <a:gd name="connsiteX8-729" fmla="*/ 0 w 3695700"/>
                <a:gd name="connsiteY8-730" fmla="*/ 2143125 h 3067050"/>
                <a:gd name="connsiteX9-731" fmla="*/ 885825 w 3695700"/>
                <a:gd name="connsiteY9-732" fmla="*/ 1990725 h 3067050"/>
                <a:gd name="connsiteX10-733" fmla="*/ 1190625 w 3695700"/>
                <a:gd name="connsiteY10-734" fmla="*/ 2019300 h 3067050"/>
                <a:gd name="connsiteX11-735" fmla="*/ 2619375 w 3695700"/>
                <a:gd name="connsiteY11-736" fmla="*/ 3067050 h 3067050"/>
                <a:gd name="connsiteX12-737" fmla="*/ 3124200 w 3695700"/>
                <a:gd name="connsiteY12-738" fmla="*/ 2609850 h 3067050"/>
                <a:gd name="connsiteX13-739" fmla="*/ 3219450 w 3695700"/>
                <a:gd name="connsiteY13-740" fmla="*/ 2686050 h 3067050"/>
                <a:gd name="connsiteX14-741" fmla="*/ 3543300 w 3695700"/>
                <a:gd name="connsiteY14-742" fmla="*/ 2466975 h 3067050"/>
                <a:gd name="connsiteX0-743" fmla="*/ 3695700 w 3695700"/>
                <a:gd name="connsiteY0-744" fmla="*/ 0 h 3067050"/>
                <a:gd name="connsiteX1-745" fmla="*/ 2438400 w 3695700"/>
                <a:gd name="connsiteY1-746" fmla="*/ 962025 h 3067050"/>
                <a:gd name="connsiteX2-747" fmla="*/ 2552700 w 3695700"/>
                <a:gd name="connsiteY2-748" fmla="*/ 1085850 h 3067050"/>
                <a:gd name="connsiteX3-749" fmla="*/ 2286000 w 3695700"/>
                <a:gd name="connsiteY3-750" fmla="*/ 1247775 h 3067050"/>
                <a:gd name="connsiteX4-751" fmla="*/ 2352675 w 3695700"/>
                <a:gd name="connsiteY4-752" fmla="*/ 1362075 h 3067050"/>
                <a:gd name="connsiteX5-753" fmla="*/ 2000250 w 3695700"/>
                <a:gd name="connsiteY5-754" fmla="*/ 1590675 h 3067050"/>
                <a:gd name="connsiteX6-755" fmla="*/ 1219200 w 3695700"/>
                <a:gd name="connsiteY6-756" fmla="*/ 1371600 h 3067050"/>
                <a:gd name="connsiteX7-757" fmla="*/ 381000 w 3695700"/>
                <a:gd name="connsiteY7-758" fmla="*/ 1552575 h 3067050"/>
                <a:gd name="connsiteX8-759" fmla="*/ 0 w 3695700"/>
                <a:gd name="connsiteY8-760" fmla="*/ 2143125 h 3067050"/>
                <a:gd name="connsiteX9-761" fmla="*/ 885825 w 3695700"/>
                <a:gd name="connsiteY9-762" fmla="*/ 1990725 h 3067050"/>
                <a:gd name="connsiteX10-763" fmla="*/ 1190625 w 3695700"/>
                <a:gd name="connsiteY10-764" fmla="*/ 2019300 h 3067050"/>
                <a:gd name="connsiteX11-765" fmla="*/ 2619375 w 3695700"/>
                <a:gd name="connsiteY11-766" fmla="*/ 3067050 h 3067050"/>
                <a:gd name="connsiteX12-767" fmla="*/ 3124200 w 3695700"/>
                <a:gd name="connsiteY12-768" fmla="*/ 2609850 h 3067050"/>
                <a:gd name="connsiteX13-769" fmla="*/ 3219450 w 3695700"/>
                <a:gd name="connsiteY13-770" fmla="*/ 2686050 h 3067050"/>
                <a:gd name="connsiteX14-771" fmla="*/ 3543300 w 3695700"/>
                <a:gd name="connsiteY14-772" fmla="*/ 2466975 h 3067050"/>
                <a:gd name="connsiteX0-773" fmla="*/ 3695700 w 3695700"/>
                <a:gd name="connsiteY0-774" fmla="*/ 0 h 3067050"/>
                <a:gd name="connsiteX1-775" fmla="*/ 2438400 w 3695700"/>
                <a:gd name="connsiteY1-776" fmla="*/ 962025 h 3067050"/>
                <a:gd name="connsiteX2-777" fmla="*/ 2552700 w 3695700"/>
                <a:gd name="connsiteY2-778" fmla="*/ 1085850 h 3067050"/>
                <a:gd name="connsiteX3-779" fmla="*/ 2286000 w 3695700"/>
                <a:gd name="connsiteY3-780" fmla="*/ 1247775 h 3067050"/>
                <a:gd name="connsiteX4-781" fmla="*/ 2352675 w 3695700"/>
                <a:gd name="connsiteY4-782" fmla="*/ 1362075 h 3067050"/>
                <a:gd name="connsiteX5-783" fmla="*/ 2000250 w 3695700"/>
                <a:gd name="connsiteY5-784" fmla="*/ 1590675 h 3067050"/>
                <a:gd name="connsiteX6-785" fmla="*/ 1219200 w 3695700"/>
                <a:gd name="connsiteY6-786" fmla="*/ 1371600 h 3067050"/>
                <a:gd name="connsiteX7-787" fmla="*/ 381000 w 3695700"/>
                <a:gd name="connsiteY7-788" fmla="*/ 1552575 h 3067050"/>
                <a:gd name="connsiteX8-789" fmla="*/ 0 w 3695700"/>
                <a:gd name="connsiteY8-790" fmla="*/ 2143125 h 3067050"/>
                <a:gd name="connsiteX9-791" fmla="*/ 885825 w 3695700"/>
                <a:gd name="connsiteY9-792" fmla="*/ 1990725 h 3067050"/>
                <a:gd name="connsiteX10-793" fmla="*/ 1190625 w 3695700"/>
                <a:gd name="connsiteY10-794" fmla="*/ 2019300 h 3067050"/>
                <a:gd name="connsiteX11-795" fmla="*/ 2619375 w 3695700"/>
                <a:gd name="connsiteY11-796" fmla="*/ 3067050 h 3067050"/>
                <a:gd name="connsiteX12-797" fmla="*/ 3124200 w 3695700"/>
                <a:gd name="connsiteY12-798" fmla="*/ 2609850 h 3067050"/>
                <a:gd name="connsiteX13-799" fmla="*/ 3219450 w 3695700"/>
                <a:gd name="connsiteY13-800" fmla="*/ 2686050 h 3067050"/>
                <a:gd name="connsiteX14-801" fmla="*/ 3543300 w 3695700"/>
                <a:gd name="connsiteY14-802" fmla="*/ 2466975 h 3067050"/>
                <a:gd name="connsiteX0-803" fmla="*/ 3695700 w 3695700"/>
                <a:gd name="connsiteY0-804" fmla="*/ 0 h 3067050"/>
                <a:gd name="connsiteX1-805" fmla="*/ 2438400 w 3695700"/>
                <a:gd name="connsiteY1-806" fmla="*/ 962025 h 3067050"/>
                <a:gd name="connsiteX2-807" fmla="*/ 2552700 w 3695700"/>
                <a:gd name="connsiteY2-808" fmla="*/ 1085850 h 3067050"/>
                <a:gd name="connsiteX3-809" fmla="*/ 2286000 w 3695700"/>
                <a:gd name="connsiteY3-810" fmla="*/ 1247775 h 3067050"/>
                <a:gd name="connsiteX4-811" fmla="*/ 2352675 w 3695700"/>
                <a:gd name="connsiteY4-812" fmla="*/ 1362075 h 3067050"/>
                <a:gd name="connsiteX5-813" fmla="*/ 2000250 w 3695700"/>
                <a:gd name="connsiteY5-814" fmla="*/ 1590675 h 3067050"/>
                <a:gd name="connsiteX6-815" fmla="*/ 1219200 w 3695700"/>
                <a:gd name="connsiteY6-816" fmla="*/ 1371600 h 3067050"/>
                <a:gd name="connsiteX7-817" fmla="*/ 381000 w 3695700"/>
                <a:gd name="connsiteY7-818" fmla="*/ 1552575 h 3067050"/>
                <a:gd name="connsiteX8-819" fmla="*/ 0 w 3695700"/>
                <a:gd name="connsiteY8-820" fmla="*/ 2143125 h 3067050"/>
                <a:gd name="connsiteX9-821" fmla="*/ 885825 w 3695700"/>
                <a:gd name="connsiteY9-822" fmla="*/ 1990725 h 3067050"/>
                <a:gd name="connsiteX10-823" fmla="*/ 1190625 w 3695700"/>
                <a:gd name="connsiteY10-824" fmla="*/ 2019300 h 3067050"/>
                <a:gd name="connsiteX11-825" fmla="*/ 2619375 w 3695700"/>
                <a:gd name="connsiteY11-826" fmla="*/ 3067050 h 3067050"/>
                <a:gd name="connsiteX12-827" fmla="*/ 3124200 w 3695700"/>
                <a:gd name="connsiteY12-828" fmla="*/ 2609850 h 3067050"/>
                <a:gd name="connsiteX13-829" fmla="*/ 3219450 w 3695700"/>
                <a:gd name="connsiteY13-830" fmla="*/ 2686050 h 3067050"/>
                <a:gd name="connsiteX14-831" fmla="*/ 3543300 w 3695700"/>
                <a:gd name="connsiteY14-832" fmla="*/ 2466975 h 3067050"/>
                <a:gd name="connsiteX0-833" fmla="*/ 3648075 w 3648075"/>
                <a:gd name="connsiteY0-834" fmla="*/ 0 h 3067050"/>
                <a:gd name="connsiteX1-835" fmla="*/ 2390775 w 3648075"/>
                <a:gd name="connsiteY1-836" fmla="*/ 962025 h 3067050"/>
                <a:gd name="connsiteX2-837" fmla="*/ 2505075 w 3648075"/>
                <a:gd name="connsiteY2-838" fmla="*/ 1085850 h 3067050"/>
                <a:gd name="connsiteX3-839" fmla="*/ 2238375 w 3648075"/>
                <a:gd name="connsiteY3-840" fmla="*/ 1247775 h 3067050"/>
                <a:gd name="connsiteX4-841" fmla="*/ 2305050 w 3648075"/>
                <a:gd name="connsiteY4-842" fmla="*/ 1362075 h 3067050"/>
                <a:gd name="connsiteX5-843" fmla="*/ 1952625 w 3648075"/>
                <a:gd name="connsiteY5-844" fmla="*/ 1590675 h 3067050"/>
                <a:gd name="connsiteX6-845" fmla="*/ 1171575 w 3648075"/>
                <a:gd name="connsiteY6-846" fmla="*/ 1371600 h 3067050"/>
                <a:gd name="connsiteX7-847" fmla="*/ 333375 w 3648075"/>
                <a:gd name="connsiteY7-848" fmla="*/ 1552575 h 3067050"/>
                <a:gd name="connsiteX8-849" fmla="*/ 0 w 3648075"/>
                <a:gd name="connsiteY8-850" fmla="*/ 2162175 h 3067050"/>
                <a:gd name="connsiteX9-851" fmla="*/ 838200 w 3648075"/>
                <a:gd name="connsiteY9-852" fmla="*/ 1990725 h 3067050"/>
                <a:gd name="connsiteX10-853" fmla="*/ 1143000 w 3648075"/>
                <a:gd name="connsiteY10-854" fmla="*/ 2019300 h 3067050"/>
                <a:gd name="connsiteX11-855" fmla="*/ 2571750 w 3648075"/>
                <a:gd name="connsiteY11-856" fmla="*/ 3067050 h 3067050"/>
                <a:gd name="connsiteX12-857" fmla="*/ 3076575 w 3648075"/>
                <a:gd name="connsiteY12-858" fmla="*/ 2609850 h 3067050"/>
                <a:gd name="connsiteX13-859" fmla="*/ 3171825 w 3648075"/>
                <a:gd name="connsiteY13-860" fmla="*/ 2686050 h 3067050"/>
                <a:gd name="connsiteX14-861" fmla="*/ 3495675 w 3648075"/>
                <a:gd name="connsiteY14-862" fmla="*/ 2466975 h 3067050"/>
                <a:gd name="connsiteX0-863" fmla="*/ 3648075 w 3648075"/>
                <a:gd name="connsiteY0-864" fmla="*/ 0 h 3067050"/>
                <a:gd name="connsiteX1-865" fmla="*/ 2390775 w 3648075"/>
                <a:gd name="connsiteY1-866" fmla="*/ 962025 h 3067050"/>
                <a:gd name="connsiteX2-867" fmla="*/ 2505075 w 3648075"/>
                <a:gd name="connsiteY2-868" fmla="*/ 1085850 h 3067050"/>
                <a:gd name="connsiteX3-869" fmla="*/ 2238375 w 3648075"/>
                <a:gd name="connsiteY3-870" fmla="*/ 1247775 h 3067050"/>
                <a:gd name="connsiteX4-871" fmla="*/ 2305050 w 3648075"/>
                <a:gd name="connsiteY4-872" fmla="*/ 1362075 h 3067050"/>
                <a:gd name="connsiteX5-873" fmla="*/ 1952625 w 3648075"/>
                <a:gd name="connsiteY5-874" fmla="*/ 1590675 h 3067050"/>
                <a:gd name="connsiteX6-875" fmla="*/ 1171575 w 3648075"/>
                <a:gd name="connsiteY6-876" fmla="*/ 1371600 h 3067050"/>
                <a:gd name="connsiteX7-877" fmla="*/ 333375 w 3648075"/>
                <a:gd name="connsiteY7-878" fmla="*/ 1552575 h 3067050"/>
                <a:gd name="connsiteX8-879" fmla="*/ 0 w 3648075"/>
                <a:gd name="connsiteY8-880" fmla="*/ 2162175 h 3067050"/>
                <a:gd name="connsiteX9-881" fmla="*/ 838200 w 3648075"/>
                <a:gd name="connsiteY9-882" fmla="*/ 1990725 h 3067050"/>
                <a:gd name="connsiteX10-883" fmla="*/ 1143000 w 3648075"/>
                <a:gd name="connsiteY10-884" fmla="*/ 2019300 h 3067050"/>
                <a:gd name="connsiteX11-885" fmla="*/ 2571750 w 3648075"/>
                <a:gd name="connsiteY11-886" fmla="*/ 3067050 h 3067050"/>
                <a:gd name="connsiteX12-887" fmla="*/ 3076575 w 3648075"/>
                <a:gd name="connsiteY12-888" fmla="*/ 2609850 h 3067050"/>
                <a:gd name="connsiteX13-889" fmla="*/ 3171825 w 3648075"/>
                <a:gd name="connsiteY13-890" fmla="*/ 2686050 h 3067050"/>
                <a:gd name="connsiteX14-891" fmla="*/ 3495675 w 3648075"/>
                <a:gd name="connsiteY14-892" fmla="*/ 2466975 h 3067050"/>
                <a:gd name="connsiteX0-893" fmla="*/ 3660392 w 3660392"/>
                <a:gd name="connsiteY0-894" fmla="*/ 0 h 3067050"/>
                <a:gd name="connsiteX1-895" fmla="*/ 2403092 w 3660392"/>
                <a:gd name="connsiteY1-896" fmla="*/ 962025 h 3067050"/>
                <a:gd name="connsiteX2-897" fmla="*/ 2517392 w 3660392"/>
                <a:gd name="connsiteY2-898" fmla="*/ 1085850 h 3067050"/>
                <a:gd name="connsiteX3-899" fmla="*/ 2250692 w 3660392"/>
                <a:gd name="connsiteY3-900" fmla="*/ 1247775 h 3067050"/>
                <a:gd name="connsiteX4-901" fmla="*/ 2317367 w 3660392"/>
                <a:gd name="connsiteY4-902" fmla="*/ 1362075 h 3067050"/>
                <a:gd name="connsiteX5-903" fmla="*/ 1964942 w 3660392"/>
                <a:gd name="connsiteY5-904" fmla="*/ 1590675 h 3067050"/>
                <a:gd name="connsiteX6-905" fmla="*/ 1183892 w 3660392"/>
                <a:gd name="connsiteY6-906" fmla="*/ 1371600 h 3067050"/>
                <a:gd name="connsiteX7-907" fmla="*/ 345692 w 3660392"/>
                <a:gd name="connsiteY7-908" fmla="*/ 1552575 h 3067050"/>
                <a:gd name="connsiteX8-909" fmla="*/ 12317 w 3660392"/>
                <a:gd name="connsiteY8-910" fmla="*/ 2162175 h 3067050"/>
                <a:gd name="connsiteX9-911" fmla="*/ 850517 w 3660392"/>
                <a:gd name="connsiteY9-912" fmla="*/ 1990725 h 3067050"/>
                <a:gd name="connsiteX10-913" fmla="*/ 1155317 w 3660392"/>
                <a:gd name="connsiteY10-914" fmla="*/ 2019300 h 3067050"/>
                <a:gd name="connsiteX11-915" fmla="*/ 2584067 w 3660392"/>
                <a:gd name="connsiteY11-916" fmla="*/ 3067050 h 3067050"/>
                <a:gd name="connsiteX12-917" fmla="*/ 3088892 w 3660392"/>
                <a:gd name="connsiteY12-918" fmla="*/ 2609850 h 3067050"/>
                <a:gd name="connsiteX13-919" fmla="*/ 3184142 w 3660392"/>
                <a:gd name="connsiteY13-920" fmla="*/ 2686050 h 3067050"/>
                <a:gd name="connsiteX14-921" fmla="*/ 3507992 w 3660392"/>
                <a:gd name="connsiteY14-922" fmla="*/ 2466975 h 3067050"/>
                <a:gd name="connsiteX0-923" fmla="*/ 3661041 w 3661041"/>
                <a:gd name="connsiteY0-924" fmla="*/ 0 h 3067050"/>
                <a:gd name="connsiteX1-925" fmla="*/ 2403741 w 3661041"/>
                <a:gd name="connsiteY1-926" fmla="*/ 962025 h 3067050"/>
                <a:gd name="connsiteX2-927" fmla="*/ 2518041 w 3661041"/>
                <a:gd name="connsiteY2-928" fmla="*/ 1085850 h 3067050"/>
                <a:gd name="connsiteX3-929" fmla="*/ 2251341 w 3661041"/>
                <a:gd name="connsiteY3-930" fmla="*/ 1247775 h 3067050"/>
                <a:gd name="connsiteX4-931" fmla="*/ 2318016 w 3661041"/>
                <a:gd name="connsiteY4-932" fmla="*/ 1362075 h 3067050"/>
                <a:gd name="connsiteX5-933" fmla="*/ 1965591 w 3661041"/>
                <a:gd name="connsiteY5-934" fmla="*/ 1590675 h 3067050"/>
                <a:gd name="connsiteX6-935" fmla="*/ 1184541 w 3661041"/>
                <a:gd name="connsiteY6-936" fmla="*/ 1371600 h 3067050"/>
                <a:gd name="connsiteX7-937" fmla="*/ 346341 w 3661041"/>
                <a:gd name="connsiteY7-938" fmla="*/ 1552575 h 3067050"/>
                <a:gd name="connsiteX8-939" fmla="*/ 12966 w 3661041"/>
                <a:gd name="connsiteY8-940" fmla="*/ 2162175 h 3067050"/>
                <a:gd name="connsiteX9-941" fmla="*/ 813066 w 3661041"/>
                <a:gd name="connsiteY9-942" fmla="*/ 1905000 h 3067050"/>
                <a:gd name="connsiteX10-943" fmla="*/ 1155966 w 3661041"/>
                <a:gd name="connsiteY10-944" fmla="*/ 2019300 h 3067050"/>
                <a:gd name="connsiteX11-945" fmla="*/ 2584716 w 3661041"/>
                <a:gd name="connsiteY11-946" fmla="*/ 3067050 h 3067050"/>
                <a:gd name="connsiteX12-947" fmla="*/ 3089541 w 3661041"/>
                <a:gd name="connsiteY12-948" fmla="*/ 2609850 h 3067050"/>
                <a:gd name="connsiteX13-949" fmla="*/ 3184791 w 3661041"/>
                <a:gd name="connsiteY13-950" fmla="*/ 2686050 h 3067050"/>
                <a:gd name="connsiteX14-951" fmla="*/ 3508641 w 3661041"/>
                <a:gd name="connsiteY14-952" fmla="*/ 2466975 h 3067050"/>
                <a:gd name="connsiteX0-953" fmla="*/ 3662719 w 3662719"/>
                <a:gd name="connsiteY0-954" fmla="*/ 0 h 3067050"/>
                <a:gd name="connsiteX1-955" fmla="*/ 2405419 w 3662719"/>
                <a:gd name="connsiteY1-956" fmla="*/ 962025 h 3067050"/>
                <a:gd name="connsiteX2-957" fmla="*/ 2519719 w 3662719"/>
                <a:gd name="connsiteY2-958" fmla="*/ 1085850 h 3067050"/>
                <a:gd name="connsiteX3-959" fmla="*/ 2253019 w 3662719"/>
                <a:gd name="connsiteY3-960" fmla="*/ 1247775 h 3067050"/>
                <a:gd name="connsiteX4-961" fmla="*/ 2319694 w 3662719"/>
                <a:gd name="connsiteY4-962" fmla="*/ 1362075 h 3067050"/>
                <a:gd name="connsiteX5-963" fmla="*/ 1967269 w 3662719"/>
                <a:gd name="connsiteY5-964" fmla="*/ 1590675 h 3067050"/>
                <a:gd name="connsiteX6-965" fmla="*/ 1186219 w 3662719"/>
                <a:gd name="connsiteY6-966" fmla="*/ 1371600 h 3067050"/>
                <a:gd name="connsiteX7-967" fmla="*/ 348019 w 3662719"/>
                <a:gd name="connsiteY7-968" fmla="*/ 1552575 h 3067050"/>
                <a:gd name="connsiteX8-969" fmla="*/ 14644 w 3662719"/>
                <a:gd name="connsiteY8-970" fmla="*/ 2162175 h 3067050"/>
                <a:gd name="connsiteX9-971" fmla="*/ 814744 w 3662719"/>
                <a:gd name="connsiteY9-972" fmla="*/ 1905000 h 3067050"/>
                <a:gd name="connsiteX10-973" fmla="*/ 1157644 w 3662719"/>
                <a:gd name="connsiteY10-974" fmla="*/ 2019300 h 3067050"/>
                <a:gd name="connsiteX11-975" fmla="*/ 2586394 w 3662719"/>
                <a:gd name="connsiteY11-976" fmla="*/ 3067050 h 3067050"/>
                <a:gd name="connsiteX12-977" fmla="*/ 3091219 w 3662719"/>
                <a:gd name="connsiteY12-978" fmla="*/ 2609850 h 3067050"/>
                <a:gd name="connsiteX13-979" fmla="*/ 3186469 w 3662719"/>
                <a:gd name="connsiteY13-980" fmla="*/ 2686050 h 3067050"/>
                <a:gd name="connsiteX14-981" fmla="*/ 3510319 w 3662719"/>
                <a:gd name="connsiteY14-982" fmla="*/ 2466975 h 3067050"/>
                <a:gd name="connsiteX0-983" fmla="*/ 3663396 w 3663396"/>
                <a:gd name="connsiteY0-984" fmla="*/ 0 h 3067050"/>
                <a:gd name="connsiteX1-985" fmla="*/ 2406096 w 3663396"/>
                <a:gd name="connsiteY1-986" fmla="*/ 962025 h 3067050"/>
                <a:gd name="connsiteX2-987" fmla="*/ 2520396 w 3663396"/>
                <a:gd name="connsiteY2-988" fmla="*/ 1085850 h 3067050"/>
                <a:gd name="connsiteX3-989" fmla="*/ 2253696 w 3663396"/>
                <a:gd name="connsiteY3-990" fmla="*/ 1247775 h 3067050"/>
                <a:gd name="connsiteX4-991" fmla="*/ 2320371 w 3663396"/>
                <a:gd name="connsiteY4-992" fmla="*/ 1362075 h 3067050"/>
                <a:gd name="connsiteX5-993" fmla="*/ 1967946 w 3663396"/>
                <a:gd name="connsiteY5-994" fmla="*/ 1590675 h 3067050"/>
                <a:gd name="connsiteX6-995" fmla="*/ 1186896 w 3663396"/>
                <a:gd name="connsiteY6-996" fmla="*/ 1371600 h 3067050"/>
                <a:gd name="connsiteX7-997" fmla="*/ 348696 w 3663396"/>
                <a:gd name="connsiteY7-998" fmla="*/ 1552575 h 3067050"/>
                <a:gd name="connsiteX8-999" fmla="*/ 15321 w 3663396"/>
                <a:gd name="connsiteY8-1000" fmla="*/ 2162175 h 3067050"/>
                <a:gd name="connsiteX9-1001" fmla="*/ 786846 w 3663396"/>
                <a:gd name="connsiteY9-1002" fmla="*/ 1905000 h 3067050"/>
                <a:gd name="connsiteX10-1003" fmla="*/ 1158321 w 3663396"/>
                <a:gd name="connsiteY10-1004" fmla="*/ 2019300 h 3067050"/>
                <a:gd name="connsiteX11-1005" fmla="*/ 2587071 w 3663396"/>
                <a:gd name="connsiteY11-1006" fmla="*/ 3067050 h 3067050"/>
                <a:gd name="connsiteX12-1007" fmla="*/ 3091896 w 3663396"/>
                <a:gd name="connsiteY12-1008" fmla="*/ 2609850 h 3067050"/>
                <a:gd name="connsiteX13-1009" fmla="*/ 3187146 w 3663396"/>
                <a:gd name="connsiteY13-1010" fmla="*/ 2686050 h 3067050"/>
                <a:gd name="connsiteX14-1011" fmla="*/ 3510996 w 3663396"/>
                <a:gd name="connsiteY14-1012" fmla="*/ 2466975 h 3067050"/>
                <a:gd name="connsiteX0-1013" fmla="*/ 3661398 w 3661398"/>
                <a:gd name="connsiteY0-1014" fmla="*/ 0 h 3067050"/>
                <a:gd name="connsiteX1-1015" fmla="*/ 2404098 w 3661398"/>
                <a:gd name="connsiteY1-1016" fmla="*/ 962025 h 3067050"/>
                <a:gd name="connsiteX2-1017" fmla="*/ 2518398 w 3661398"/>
                <a:gd name="connsiteY2-1018" fmla="*/ 1085850 h 3067050"/>
                <a:gd name="connsiteX3-1019" fmla="*/ 2251698 w 3661398"/>
                <a:gd name="connsiteY3-1020" fmla="*/ 1247775 h 3067050"/>
                <a:gd name="connsiteX4-1021" fmla="*/ 2318373 w 3661398"/>
                <a:gd name="connsiteY4-1022" fmla="*/ 1362075 h 3067050"/>
                <a:gd name="connsiteX5-1023" fmla="*/ 1965948 w 3661398"/>
                <a:gd name="connsiteY5-1024" fmla="*/ 1590675 h 3067050"/>
                <a:gd name="connsiteX6-1025" fmla="*/ 1184898 w 3661398"/>
                <a:gd name="connsiteY6-1026" fmla="*/ 1371600 h 3067050"/>
                <a:gd name="connsiteX7-1027" fmla="*/ 346698 w 3661398"/>
                <a:gd name="connsiteY7-1028" fmla="*/ 1552575 h 3067050"/>
                <a:gd name="connsiteX8-1029" fmla="*/ 13323 w 3661398"/>
                <a:gd name="connsiteY8-1030" fmla="*/ 2162175 h 3067050"/>
                <a:gd name="connsiteX9-1031" fmla="*/ 784848 w 3661398"/>
                <a:gd name="connsiteY9-1032" fmla="*/ 1905000 h 3067050"/>
                <a:gd name="connsiteX10-1033" fmla="*/ 1156323 w 3661398"/>
                <a:gd name="connsiteY10-1034" fmla="*/ 2019300 h 3067050"/>
                <a:gd name="connsiteX11-1035" fmla="*/ 2585073 w 3661398"/>
                <a:gd name="connsiteY11-1036" fmla="*/ 3067050 h 3067050"/>
                <a:gd name="connsiteX12-1037" fmla="*/ 3089898 w 3661398"/>
                <a:gd name="connsiteY12-1038" fmla="*/ 2609850 h 3067050"/>
                <a:gd name="connsiteX13-1039" fmla="*/ 3185148 w 3661398"/>
                <a:gd name="connsiteY13-1040" fmla="*/ 2686050 h 3067050"/>
                <a:gd name="connsiteX14-1041" fmla="*/ 3508998 w 3661398"/>
                <a:gd name="connsiteY14-1042" fmla="*/ 2466975 h 3067050"/>
                <a:gd name="connsiteX0-1043" fmla="*/ 3661398 w 3661398"/>
                <a:gd name="connsiteY0-1044" fmla="*/ 0 h 3067050"/>
                <a:gd name="connsiteX1-1045" fmla="*/ 2404098 w 3661398"/>
                <a:gd name="connsiteY1-1046" fmla="*/ 962025 h 3067050"/>
                <a:gd name="connsiteX2-1047" fmla="*/ 2518398 w 3661398"/>
                <a:gd name="connsiteY2-1048" fmla="*/ 1085850 h 3067050"/>
                <a:gd name="connsiteX3-1049" fmla="*/ 2251698 w 3661398"/>
                <a:gd name="connsiteY3-1050" fmla="*/ 1247775 h 3067050"/>
                <a:gd name="connsiteX4-1051" fmla="*/ 2318373 w 3661398"/>
                <a:gd name="connsiteY4-1052" fmla="*/ 1362075 h 3067050"/>
                <a:gd name="connsiteX5-1053" fmla="*/ 1965948 w 3661398"/>
                <a:gd name="connsiteY5-1054" fmla="*/ 1590675 h 3067050"/>
                <a:gd name="connsiteX6-1055" fmla="*/ 1184898 w 3661398"/>
                <a:gd name="connsiteY6-1056" fmla="*/ 1371600 h 3067050"/>
                <a:gd name="connsiteX7-1057" fmla="*/ 346698 w 3661398"/>
                <a:gd name="connsiteY7-1058" fmla="*/ 1552575 h 3067050"/>
                <a:gd name="connsiteX8-1059" fmla="*/ 13323 w 3661398"/>
                <a:gd name="connsiteY8-1060" fmla="*/ 2162175 h 3067050"/>
                <a:gd name="connsiteX9-1061" fmla="*/ 784848 w 3661398"/>
                <a:gd name="connsiteY9-1062" fmla="*/ 1905000 h 3067050"/>
                <a:gd name="connsiteX10-1063" fmla="*/ 1156323 w 3661398"/>
                <a:gd name="connsiteY10-1064" fmla="*/ 2019300 h 3067050"/>
                <a:gd name="connsiteX11-1065" fmla="*/ 2585073 w 3661398"/>
                <a:gd name="connsiteY11-1066" fmla="*/ 3067050 h 3067050"/>
                <a:gd name="connsiteX12-1067" fmla="*/ 3089898 w 3661398"/>
                <a:gd name="connsiteY12-1068" fmla="*/ 2609850 h 3067050"/>
                <a:gd name="connsiteX13-1069" fmla="*/ 3185148 w 3661398"/>
                <a:gd name="connsiteY13-1070" fmla="*/ 2686050 h 3067050"/>
                <a:gd name="connsiteX14-1071" fmla="*/ 3508998 w 3661398"/>
                <a:gd name="connsiteY14-1072" fmla="*/ 2466975 h 3067050"/>
                <a:gd name="connsiteX0-1073" fmla="*/ 3661398 w 3661398"/>
                <a:gd name="connsiteY0-1074" fmla="*/ 0 h 3028950"/>
                <a:gd name="connsiteX1-1075" fmla="*/ 2404098 w 3661398"/>
                <a:gd name="connsiteY1-1076" fmla="*/ 962025 h 3028950"/>
                <a:gd name="connsiteX2-1077" fmla="*/ 2518398 w 3661398"/>
                <a:gd name="connsiteY2-1078" fmla="*/ 1085850 h 3028950"/>
                <a:gd name="connsiteX3-1079" fmla="*/ 2251698 w 3661398"/>
                <a:gd name="connsiteY3-1080" fmla="*/ 1247775 h 3028950"/>
                <a:gd name="connsiteX4-1081" fmla="*/ 2318373 w 3661398"/>
                <a:gd name="connsiteY4-1082" fmla="*/ 1362075 h 3028950"/>
                <a:gd name="connsiteX5-1083" fmla="*/ 1965948 w 3661398"/>
                <a:gd name="connsiteY5-1084" fmla="*/ 1590675 h 3028950"/>
                <a:gd name="connsiteX6-1085" fmla="*/ 1184898 w 3661398"/>
                <a:gd name="connsiteY6-1086" fmla="*/ 1371600 h 3028950"/>
                <a:gd name="connsiteX7-1087" fmla="*/ 346698 w 3661398"/>
                <a:gd name="connsiteY7-1088" fmla="*/ 1552575 h 3028950"/>
                <a:gd name="connsiteX8-1089" fmla="*/ 13323 w 3661398"/>
                <a:gd name="connsiteY8-1090" fmla="*/ 2162175 h 3028950"/>
                <a:gd name="connsiteX9-1091" fmla="*/ 784848 w 3661398"/>
                <a:gd name="connsiteY9-1092" fmla="*/ 1905000 h 3028950"/>
                <a:gd name="connsiteX10-1093" fmla="*/ 1156323 w 3661398"/>
                <a:gd name="connsiteY10-1094" fmla="*/ 2019300 h 3028950"/>
                <a:gd name="connsiteX11-1095" fmla="*/ 2613648 w 3661398"/>
                <a:gd name="connsiteY11-1096" fmla="*/ 3028950 h 3028950"/>
                <a:gd name="connsiteX12-1097" fmla="*/ 3089898 w 3661398"/>
                <a:gd name="connsiteY12-1098" fmla="*/ 2609850 h 3028950"/>
                <a:gd name="connsiteX13-1099" fmla="*/ 3185148 w 3661398"/>
                <a:gd name="connsiteY13-1100" fmla="*/ 2686050 h 3028950"/>
                <a:gd name="connsiteX14-1101" fmla="*/ 3508998 w 3661398"/>
                <a:gd name="connsiteY14-1102" fmla="*/ 2466975 h 3028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Freeform 4"/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-1" fmla="*/ 0 w 4276725"/>
                <a:gd name="connsiteY0-2" fmla="*/ 0 h 4114800"/>
                <a:gd name="connsiteX1-3" fmla="*/ 1190625 w 4276725"/>
                <a:gd name="connsiteY1-4" fmla="*/ 990600 h 4114800"/>
                <a:gd name="connsiteX2-5" fmla="*/ 952500 w 4276725"/>
                <a:gd name="connsiteY2-6" fmla="*/ 990600 h 4114800"/>
                <a:gd name="connsiteX3-7" fmla="*/ 1333500 w 4276725"/>
                <a:gd name="connsiteY3-8" fmla="*/ 1285875 h 4114800"/>
                <a:gd name="connsiteX4-9" fmla="*/ 1247775 w 4276725"/>
                <a:gd name="connsiteY4-10" fmla="*/ 1552575 h 4114800"/>
                <a:gd name="connsiteX5-11" fmla="*/ 1590675 w 4276725"/>
                <a:gd name="connsiteY5-12" fmla="*/ 1762125 h 4114800"/>
                <a:gd name="connsiteX6-13" fmla="*/ 1885950 w 4276725"/>
                <a:gd name="connsiteY6-14" fmla="*/ 1743075 h 4114800"/>
                <a:gd name="connsiteX7-15" fmla="*/ 2857500 w 4276725"/>
                <a:gd name="connsiteY7-16" fmla="*/ 2219325 h 4114800"/>
                <a:gd name="connsiteX8-17" fmla="*/ 4276725 w 4276725"/>
                <a:gd name="connsiteY8-18" fmla="*/ 3314700 h 4114800"/>
                <a:gd name="connsiteX9-19" fmla="*/ 3952875 w 4276725"/>
                <a:gd name="connsiteY9-20" fmla="*/ 3590925 h 4114800"/>
                <a:gd name="connsiteX10-21" fmla="*/ 3524250 w 4276725"/>
                <a:gd name="connsiteY10-22" fmla="*/ 3914775 h 4114800"/>
                <a:gd name="connsiteX11-23" fmla="*/ 3124200 w 4276725"/>
                <a:gd name="connsiteY11-24" fmla="*/ 4114800 h 4114800"/>
                <a:gd name="connsiteX12-25" fmla="*/ 2514600 w 4276725"/>
                <a:gd name="connsiteY12-26" fmla="*/ 4114800 h 4114800"/>
                <a:gd name="connsiteX13-27" fmla="*/ 2257425 w 4276725"/>
                <a:gd name="connsiteY13-28" fmla="*/ 3695700 h 4114800"/>
                <a:gd name="connsiteX14-29" fmla="*/ 1828800 w 4276725"/>
                <a:gd name="connsiteY14-30" fmla="*/ 3409950 h 4114800"/>
                <a:gd name="connsiteX15-31" fmla="*/ 1476375 w 4276725"/>
                <a:gd name="connsiteY15-32" fmla="*/ 3171825 h 4114800"/>
                <a:gd name="connsiteX16-33" fmla="*/ 1114425 w 4276725"/>
                <a:gd name="connsiteY16-34" fmla="*/ 3019425 h 4114800"/>
                <a:gd name="connsiteX17-35" fmla="*/ 933450 w 4276725"/>
                <a:gd name="connsiteY17-36" fmla="*/ 2733675 h 4114800"/>
                <a:gd name="connsiteX18-37" fmla="*/ 619125 w 4276725"/>
                <a:gd name="connsiteY18-38" fmla="*/ 2476500 h 4114800"/>
                <a:gd name="connsiteX19-39" fmla="*/ 447675 w 4276725"/>
                <a:gd name="connsiteY19-40" fmla="*/ 2571750 h 4114800"/>
                <a:gd name="connsiteX20-41" fmla="*/ 152400 w 4276725"/>
                <a:gd name="connsiteY20-42" fmla="*/ 2333625 h 4114800"/>
                <a:gd name="connsiteX21-43" fmla="*/ 142875 w 4276725"/>
                <a:gd name="connsiteY21-44" fmla="*/ 2305050 h 4114800"/>
                <a:gd name="connsiteX0-45" fmla="*/ 0 w 4276725"/>
                <a:gd name="connsiteY0-46" fmla="*/ 0 h 4114800"/>
                <a:gd name="connsiteX1-47" fmla="*/ 1190625 w 4276725"/>
                <a:gd name="connsiteY1-48" fmla="*/ 990600 h 4114800"/>
                <a:gd name="connsiteX2-49" fmla="*/ 1095375 w 4276725"/>
                <a:gd name="connsiteY2-50" fmla="*/ 1152525 h 4114800"/>
                <a:gd name="connsiteX3-51" fmla="*/ 1333500 w 4276725"/>
                <a:gd name="connsiteY3-52" fmla="*/ 1285875 h 4114800"/>
                <a:gd name="connsiteX4-53" fmla="*/ 1247775 w 4276725"/>
                <a:gd name="connsiteY4-54" fmla="*/ 1552575 h 4114800"/>
                <a:gd name="connsiteX5-55" fmla="*/ 1590675 w 4276725"/>
                <a:gd name="connsiteY5-56" fmla="*/ 1762125 h 4114800"/>
                <a:gd name="connsiteX6-57" fmla="*/ 1885950 w 4276725"/>
                <a:gd name="connsiteY6-58" fmla="*/ 1743075 h 4114800"/>
                <a:gd name="connsiteX7-59" fmla="*/ 2857500 w 4276725"/>
                <a:gd name="connsiteY7-60" fmla="*/ 2219325 h 4114800"/>
                <a:gd name="connsiteX8-61" fmla="*/ 4276725 w 4276725"/>
                <a:gd name="connsiteY8-62" fmla="*/ 3314700 h 4114800"/>
                <a:gd name="connsiteX9-63" fmla="*/ 3952875 w 4276725"/>
                <a:gd name="connsiteY9-64" fmla="*/ 3590925 h 4114800"/>
                <a:gd name="connsiteX10-65" fmla="*/ 3524250 w 4276725"/>
                <a:gd name="connsiteY10-66" fmla="*/ 3914775 h 4114800"/>
                <a:gd name="connsiteX11-67" fmla="*/ 3124200 w 4276725"/>
                <a:gd name="connsiteY11-68" fmla="*/ 4114800 h 4114800"/>
                <a:gd name="connsiteX12-69" fmla="*/ 2514600 w 4276725"/>
                <a:gd name="connsiteY12-70" fmla="*/ 4114800 h 4114800"/>
                <a:gd name="connsiteX13-71" fmla="*/ 2257425 w 4276725"/>
                <a:gd name="connsiteY13-72" fmla="*/ 3695700 h 4114800"/>
                <a:gd name="connsiteX14-73" fmla="*/ 1828800 w 4276725"/>
                <a:gd name="connsiteY14-74" fmla="*/ 3409950 h 4114800"/>
                <a:gd name="connsiteX15-75" fmla="*/ 1476375 w 4276725"/>
                <a:gd name="connsiteY15-76" fmla="*/ 3171825 h 4114800"/>
                <a:gd name="connsiteX16-77" fmla="*/ 1114425 w 4276725"/>
                <a:gd name="connsiteY16-78" fmla="*/ 3019425 h 4114800"/>
                <a:gd name="connsiteX17-79" fmla="*/ 933450 w 4276725"/>
                <a:gd name="connsiteY17-80" fmla="*/ 2733675 h 4114800"/>
                <a:gd name="connsiteX18-81" fmla="*/ 619125 w 4276725"/>
                <a:gd name="connsiteY18-82" fmla="*/ 2476500 h 4114800"/>
                <a:gd name="connsiteX19-83" fmla="*/ 447675 w 4276725"/>
                <a:gd name="connsiteY19-84" fmla="*/ 2571750 h 4114800"/>
                <a:gd name="connsiteX20-85" fmla="*/ 152400 w 4276725"/>
                <a:gd name="connsiteY20-86" fmla="*/ 2333625 h 4114800"/>
                <a:gd name="connsiteX21-87" fmla="*/ 142875 w 4276725"/>
                <a:gd name="connsiteY21-88" fmla="*/ 2305050 h 4114800"/>
                <a:gd name="connsiteX0-89" fmla="*/ 0 w 4276725"/>
                <a:gd name="connsiteY0-90" fmla="*/ 0 h 4114800"/>
                <a:gd name="connsiteX1-91" fmla="*/ 1190625 w 4276725"/>
                <a:gd name="connsiteY1-92" fmla="*/ 990600 h 4114800"/>
                <a:gd name="connsiteX2-93" fmla="*/ 1095375 w 4276725"/>
                <a:gd name="connsiteY2-94" fmla="*/ 1152525 h 4114800"/>
                <a:gd name="connsiteX3-95" fmla="*/ 1343025 w 4276725"/>
                <a:gd name="connsiteY3-96" fmla="*/ 1323975 h 4114800"/>
                <a:gd name="connsiteX4-97" fmla="*/ 1247775 w 4276725"/>
                <a:gd name="connsiteY4-98" fmla="*/ 1552575 h 4114800"/>
                <a:gd name="connsiteX5-99" fmla="*/ 1590675 w 4276725"/>
                <a:gd name="connsiteY5-100" fmla="*/ 1762125 h 4114800"/>
                <a:gd name="connsiteX6-101" fmla="*/ 1885950 w 4276725"/>
                <a:gd name="connsiteY6-102" fmla="*/ 1743075 h 4114800"/>
                <a:gd name="connsiteX7-103" fmla="*/ 2857500 w 4276725"/>
                <a:gd name="connsiteY7-104" fmla="*/ 2219325 h 4114800"/>
                <a:gd name="connsiteX8-105" fmla="*/ 4276725 w 4276725"/>
                <a:gd name="connsiteY8-106" fmla="*/ 3314700 h 4114800"/>
                <a:gd name="connsiteX9-107" fmla="*/ 3952875 w 4276725"/>
                <a:gd name="connsiteY9-108" fmla="*/ 3590925 h 4114800"/>
                <a:gd name="connsiteX10-109" fmla="*/ 3524250 w 4276725"/>
                <a:gd name="connsiteY10-110" fmla="*/ 3914775 h 4114800"/>
                <a:gd name="connsiteX11-111" fmla="*/ 3124200 w 4276725"/>
                <a:gd name="connsiteY11-112" fmla="*/ 4114800 h 4114800"/>
                <a:gd name="connsiteX12-113" fmla="*/ 2514600 w 4276725"/>
                <a:gd name="connsiteY12-114" fmla="*/ 4114800 h 4114800"/>
                <a:gd name="connsiteX13-115" fmla="*/ 2257425 w 4276725"/>
                <a:gd name="connsiteY13-116" fmla="*/ 3695700 h 4114800"/>
                <a:gd name="connsiteX14-117" fmla="*/ 1828800 w 4276725"/>
                <a:gd name="connsiteY14-118" fmla="*/ 3409950 h 4114800"/>
                <a:gd name="connsiteX15-119" fmla="*/ 1476375 w 4276725"/>
                <a:gd name="connsiteY15-120" fmla="*/ 3171825 h 4114800"/>
                <a:gd name="connsiteX16-121" fmla="*/ 1114425 w 4276725"/>
                <a:gd name="connsiteY16-122" fmla="*/ 3019425 h 4114800"/>
                <a:gd name="connsiteX17-123" fmla="*/ 933450 w 4276725"/>
                <a:gd name="connsiteY17-124" fmla="*/ 2733675 h 4114800"/>
                <a:gd name="connsiteX18-125" fmla="*/ 619125 w 4276725"/>
                <a:gd name="connsiteY18-126" fmla="*/ 2476500 h 4114800"/>
                <a:gd name="connsiteX19-127" fmla="*/ 447675 w 4276725"/>
                <a:gd name="connsiteY19-128" fmla="*/ 2571750 h 4114800"/>
                <a:gd name="connsiteX20-129" fmla="*/ 152400 w 4276725"/>
                <a:gd name="connsiteY20-130" fmla="*/ 2333625 h 4114800"/>
                <a:gd name="connsiteX21-131" fmla="*/ 142875 w 4276725"/>
                <a:gd name="connsiteY21-132" fmla="*/ 2305050 h 4114800"/>
                <a:gd name="connsiteX0-133" fmla="*/ 0 w 4276725"/>
                <a:gd name="connsiteY0-134" fmla="*/ 0 h 4114800"/>
                <a:gd name="connsiteX1-135" fmla="*/ 1190625 w 4276725"/>
                <a:gd name="connsiteY1-136" fmla="*/ 990600 h 4114800"/>
                <a:gd name="connsiteX2-137" fmla="*/ 1095375 w 4276725"/>
                <a:gd name="connsiteY2-138" fmla="*/ 1152525 h 4114800"/>
                <a:gd name="connsiteX3-139" fmla="*/ 1343025 w 4276725"/>
                <a:gd name="connsiteY3-140" fmla="*/ 1323975 h 4114800"/>
                <a:gd name="connsiteX4-141" fmla="*/ 1247775 w 4276725"/>
                <a:gd name="connsiteY4-142" fmla="*/ 1552575 h 4114800"/>
                <a:gd name="connsiteX5-143" fmla="*/ 1590675 w 4276725"/>
                <a:gd name="connsiteY5-144" fmla="*/ 1762125 h 4114800"/>
                <a:gd name="connsiteX6-145" fmla="*/ 1885950 w 4276725"/>
                <a:gd name="connsiteY6-146" fmla="*/ 1743075 h 4114800"/>
                <a:gd name="connsiteX7-147" fmla="*/ 2857500 w 4276725"/>
                <a:gd name="connsiteY7-148" fmla="*/ 2219325 h 4114800"/>
                <a:gd name="connsiteX8-149" fmla="*/ 4276725 w 4276725"/>
                <a:gd name="connsiteY8-150" fmla="*/ 3314700 h 4114800"/>
                <a:gd name="connsiteX9-151" fmla="*/ 3952875 w 4276725"/>
                <a:gd name="connsiteY9-152" fmla="*/ 3590925 h 4114800"/>
                <a:gd name="connsiteX10-153" fmla="*/ 3524250 w 4276725"/>
                <a:gd name="connsiteY10-154" fmla="*/ 3914775 h 4114800"/>
                <a:gd name="connsiteX11-155" fmla="*/ 3124200 w 4276725"/>
                <a:gd name="connsiteY11-156" fmla="*/ 4114800 h 4114800"/>
                <a:gd name="connsiteX12-157" fmla="*/ 2514600 w 4276725"/>
                <a:gd name="connsiteY12-158" fmla="*/ 4114800 h 4114800"/>
                <a:gd name="connsiteX13-159" fmla="*/ 2257425 w 4276725"/>
                <a:gd name="connsiteY13-160" fmla="*/ 3695700 h 4114800"/>
                <a:gd name="connsiteX14-161" fmla="*/ 1828800 w 4276725"/>
                <a:gd name="connsiteY14-162" fmla="*/ 3409950 h 4114800"/>
                <a:gd name="connsiteX15-163" fmla="*/ 1476375 w 4276725"/>
                <a:gd name="connsiteY15-164" fmla="*/ 3171825 h 4114800"/>
                <a:gd name="connsiteX16-165" fmla="*/ 1114425 w 4276725"/>
                <a:gd name="connsiteY16-166" fmla="*/ 3019425 h 4114800"/>
                <a:gd name="connsiteX17-167" fmla="*/ 933450 w 4276725"/>
                <a:gd name="connsiteY17-168" fmla="*/ 2733675 h 4114800"/>
                <a:gd name="connsiteX18-169" fmla="*/ 619125 w 4276725"/>
                <a:gd name="connsiteY18-170" fmla="*/ 2476500 h 4114800"/>
                <a:gd name="connsiteX19-171" fmla="*/ 447675 w 4276725"/>
                <a:gd name="connsiteY19-172" fmla="*/ 2571750 h 4114800"/>
                <a:gd name="connsiteX20-173" fmla="*/ 152400 w 4276725"/>
                <a:gd name="connsiteY20-174" fmla="*/ 2333625 h 4114800"/>
                <a:gd name="connsiteX21-175" fmla="*/ 142875 w 4276725"/>
                <a:gd name="connsiteY21-176" fmla="*/ 2305050 h 4114800"/>
                <a:gd name="connsiteX0-177" fmla="*/ 0 w 4276725"/>
                <a:gd name="connsiteY0-178" fmla="*/ 0 h 4114800"/>
                <a:gd name="connsiteX1-179" fmla="*/ 1190625 w 4276725"/>
                <a:gd name="connsiteY1-180" fmla="*/ 990600 h 4114800"/>
                <a:gd name="connsiteX2-181" fmla="*/ 1095375 w 4276725"/>
                <a:gd name="connsiteY2-182" fmla="*/ 1152525 h 4114800"/>
                <a:gd name="connsiteX3-183" fmla="*/ 1343025 w 4276725"/>
                <a:gd name="connsiteY3-184" fmla="*/ 1323975 h 4114800"/>
                <a:gd name="connsiteX4-185" fmla="*/ 1276350 w 4276725"/>
                <a:gd name="connsiteY4-186" fmla="*/ 1552575 h 4114800"/>
                <a:gd name="connsiteX5-187" fmla="*/ 1590675 w 4276725"/>
                <a:gd name="connsiteY5-188" fmla="*/ 1762125 h 4114800"/>
                <a:gd name="connsiteX6-189" fmla="*/ 1885950 w 4276725"/>
                <a:gd name="connsiteY6-190" fmla="*/ 1743075 h 4114800"/>
                <a:gd name="connsiteX7-191" fmla="*/ 2857500 w 4276725"/>
                <a:gd name="connsiteY7-192" fmla="*/ 2219325 h 4114800"/>
                <a:gd name="connsiteX8-193" fmla="*/ 4276725 w 4276725"/>
                <a:gd name="connsiteY8-194" fmla="*/ 3314700 h 4114800"/>
                <a:gd name="connsiteX9-195" fmla="*/ 3952875 w 4276725"/>
                <a:gd name="connsiteY9-196" fmla="*/ 3590925 h 4114800"/>
                <a:gd name="connsiteX10-197" fmla="*/ 3524250 w 4276725"/>
                <a:gd name="connsiteY10-198" fmla="*/ 3914775 h 4114800"/>
                <a:gd name="connsiteX11-199" fmla="*/ 3124200 w 4276725"/>
                <a:gd name="connsiteY11-200" fmla="*/ 4114800 h 4114800"/>
                <a:gd name="connsiteX12-201" fmla="*/ 2514600 w 4276725"/>
                <a:gd name="connsiteY12-202" fmla="*/ 4114800 h 4114800"/>
                <a:gd name="connsiteX13-203" fmla="*/ 2257425 w 4276725"/>
                <a:gd name="connsiteY13-204" fmla="*/ 3695700 h 4114800"/>
                <a:gd name="connsiteX14-205" fmla="*/ 1828800 w 4276725"/>
                <a:gd name="connsiteY14-206" fmla="*/ 3409950 h 4114800"/>
                <a:gd name="connsiteX15-207" fmla="*/ 1476375 w 4276725"/>
                <a:gd name="connsiteY15-208" fmla="*/ 3171825 h 4114800"/>
                <a:gd name="connsiteX16-209" fmla="*/ 1114425 w 4276725"/>
                <a:gd name="connsiteY16-210" fmla="*/ 3019425 h 4114800"/>
                <a:gd name="connsiteX17-211" fmla="*/ 933450 w 4276725"/>
                <a:gd name="connsiteY17-212" fmla="*/ 2733675 h 4114800"/>
                <a:gd name="connsiteX18-213" fmla="*/ 619125 w 4276725"/>
                <a:gd name="connsiteY18-214" fmla="*/ 2476500 h 4114800"/>
                <a:gd name="connsiteX19-215" fmla="*/ 447675 w 4276725"/>
                <a:gd name="connsiteY19-216" fmla="*/ 2571750 h 4114800"/>
                <a:gd name="connsiteX20-217" fmla="*/ 152400 w 4276725"/>
                <a:gd name="connsiteY20-218" fmla="*/ 2333625 h 4114800"/>
                <a:gd name="connsiteX21-219" fmla="*/ 142875 w 4276725"/>
                <a:gd name="connsiteY21-220" fmla="*/ 2305050 h 4114800"/>
                <a:gd name="connsiteX0-221" fmla="*/ 0 w 4276725"/>
                <a:gd name="connsiteY0-222" fmla="*/ 0 h 4114800"/>
                <a:gd name="connsiteX1-223" fmla="*/ 1190625 w 4276725"/>
                <a:gd name="connsiteY1-224" fmla="*/ 990600 h 4114800"/>
                <a:gd name="connsiteX2-225" fmla="*/ 1095375 w 4276725"/>
                <a:gd name="connsiteY2-226" fmla="*/ 1152525 h 4114800"/>
                <a:gd name="connsiteX3-227" fmla="*/ 1447800 w 4276725"/>
                <a:gd name="connsiteY3-228" fmla="*/ 1390650 h 4114800"/>
                <a:gd name="connsiteX4-229" fmla="*/ 1276350 w 4276725"/>
                <a:gd name="connsiteY4-230" fmla="*/ 1552575 h 4114800"/>
                <a:gd name="connsiteX5-231" fmla="*/ 1590675 w 4276725"/>
                <a:gd name="connsiteY5-232" fmla="*/ 1762125 h 4114800"/>
                <a:gd name="connsiteX6-233" fmla="*/ 1885950 w 4276725"/>
                <a:gd name="connsiteY6-234" fmla="*/ 1743075 h 4114800"/>
                <a:gd name="connsiteX7-235" fmla="*/ 2857500 w 4276725"/>
                <a:gd name="connsiteY7-236" fmla="*/ 2219325 h 4114800"/>
                <a:gd name="connsiteX8-237" fmla="*/ 4276725 w 4276725"/>
                <a:gd name="connsiteY8-238" fmla="*/ 3314700 h 4114800"/>
                <a:gd name="connsiteX9-239" fmla="*/ 3952875 w 4276725"/>
                <a:gd name="connsiteY9-240" fmla="*/ 3590925 h 4114800"/>
                <a:gd name="connsiteX10-241" fmla="*/ 3524250 w 4276725"/>
                <a:gd name="connsiteY10-242" fmla="*/ 3914775 h 4114800"/>
                <a:gd name="connsiteX11-243" fmla="*/ 3124200 w 4276725"/>
                <a:gd name="connsiteY11-244" fmla="*/ 4114800 h 4114800"/>
                <a:gd name="connsiteX12-245" fmla="*/ 2514600 w 4276725"/>
                <a:gd name="connsiteY12-246" fmla="*/ 4114800 h 4114800"/>
                <a:gd name="connsiteX13-247" fmla="*/ 2257425 w 4276725"/>
                <a:gd name="connsiteY13-248" fmla="*/ 3695700 h 4114800"/>
                <a:gd name="connsiteX14-249" fmla="*/ 1828800 w 4276725"/>
                <a:gd name="connsiteY14-250" fmla="*/ 3409950 h 4114800"/>
                <a:gd name="connsiteX15-251" fmla="*/ 1476375 w 4276725"/>
                <a:gd name="connsiteY15-252" fmla="*/ 3171825 h 4114800"/>
                <a:gd name="connsiteX16-253" fmla="*/ 1114425 w 4276725"/>
                <a:gd name="connsiteY16-254" fmla="*/ 3019425 h 4114800"/>
                <a:gd name="connsiteX17-255" fmla="*/ 933450 w 4276725"/>
                <a:gd name="connsiteY17-256" fmla="*/ 2733675 h 4114800"/>
                <a:gd name="connsiteX18-257" fmla="*/ 619125 w 4276725"/>
                <a:gd name="connsiteY18-258" fmla="*/ 2476500 h 4114800"/>
                <a:gd name="connsiteX19-259" fmla="*/ 447675 w 4276725"/>
                <a:gd name="connsiteY19-260" fmla="*/ 2571750 h 4114800"/>
                <a:gd name="connsiteX20-261" fmla="*/ 152400 w 4276725"/>
                <a:gd name="connsiteY20-262" fmla="*/ 2333625 h 4114800"/>
                <a:gd name="connsiteX21-263" fmla="*/ 142875 w 4276725"/>
                <a:gd name="connsiteY21-264" fmla="*/ 2305050 h 4114800"/>
                <a:gd name="connsiteX0-265" fmla="*/ 0 w 4276725"/>
                <a:gd name="connsiteY0-266" fmla="*/ 0 h 4114800"/>
                <a:gd name="connsiteX1-267" fmla="*/ 1190625 w 4276725"/>
                <a:gd name="connsiteY1-268" fmla="*/ 990600 h 4114800"/>
                <a:gd name="connsiteX2-269" fmla="*/ 1095375 w 4276725"/>
                <a:gd name="connsiteY2-270" fmla="*/ 1152525 h 4114800"/>
                <a:gd name="connsiteX3-271" fmla="*/ 1371600 w 4276725"/>
                <a:gd name="connsiteY3-272" fmla="*/ 1390650 h 4114800"/>
                <a:gd name="connsiteX4-273" fmla="*/ 1276350 w 4276725"/>
                <a:gd name="connsiteY4-274" fmla="*/ 1552575 h 4114800"/>
                <a:gd name="connsiteX5-275" fmla="*/ 1590675 w 4276725"/>
                <a:gd name="connsiteY5-276" fmla="*/ 1762125 h 4114800"/>
                <a:gd name="connsiteX6-277" fmla="*/ 1885950 w 4276725"/>
                <a:gd name="connsiteY6-278" fmla="*/ 1743075 h 4114800"/>
                <a:gd name="connsiteX7-279" fmla="*/ 2857500 w 4276725"/>
                <a:gd name="connsiteY7-280" fmla="*/ 2219325 h 4114800"/>
                <a:gd name="connsiteX8-281" fmla="*/ 4276725 w 4276725"/>
                <a:gd name="connsiteY8-282" fmla="*/ 3314700 h 4114800"/>
                <a:gd name="connsiteX9-283" fmla="*/ 3952875 w 4276725"/>
                <a:gd name="connsiteY9-284" fmla="*/ 3590925 h 4114800"/>
                <a:gd name="connsiteX10-285" fmla="*/ 3524250 w 4276725"/>
                <a:gd name="connsiteY10-286" fmla="*/ 3914775 h 4114800"/>
                <a:gd name="connsiteX11-287" fmla="*/ 3124200 w 4276725"/>
                <a:gd name="connsiteY11-288" fmla="*/ 4114800 h 4114800"/>
                <a:gd name="connsiteX12-289" fmla="*/ 2514600 w 4276725"/>
                <a:gd name="connsiteY12-290" fmla="*/ 4114800 h 4114800"/>
                <a:gd name="connsiteX13-291" fmla="*/ 2257425 w 4276725"/>
                <a:gd name="connsiteY13-292" fmla="*/ 3695700 h 4114800"/>
                <a:gd name="connsiteX14-293" fmla="*/ 1828800 w 4276725"/>
                <a:gd name="connsiteY14-294" fmla="*/ 3409950 h 4114800"/>
                <a:gd name="connsiteX15-295" fmla="*/ 1476375 w 4276725"/>
                <a:gd name="connsiteY15-296" fmla="*/ 3171825 h 4114800"/>
                <a:gd name="connsiteX16-297" fmla="*/ 1114425 w 4276725"/>
                <a:gd name="connsiteY16-298" fmla="*/ 3019425 h 4114800"/>
                <a:gd name="connsiteX17-299" fmla="*/ 933450 w 4276725"/>
                <a:gd name="connsiteY17-300" fmla="*/ 2733675 h 4114800"/>
                <a:gd name="connsiteX18-301" fmla="*/ 619125 w 4276725"/>
                <a:gd name="connsiteY18-302" fmla="*/ 2476500 h 4114800"/>
                <a:gd name="connsiteX19-303" fmla="*/ 447675 w 4276725"/>
                <a:gd name="connsiteY19-304" fmla="*/ 2571750 h 4114800"/>
                <a:gd name="connsiteX20-305" fmla="*/ 152400 w 4276725"/>
                <a:gd name="connsiteY20-306" fmla="*/ 2333625 h 4114800"/>
                <a:gd name="connsiteX21-307" fmla="*/ 142875 w 4276725"/>
                <a:gd name="connsiteY21-308" fmla="*/ 2305050 h 4114800"/>
                <a:gd name="connsiteX0-309" fmla="*/ 0 w 4276725"/>
                <a:gd name="connsiteY0-310" fmla="*/ 0 h 4114800"/>
                <a:gd name="connsiteX1-311" fmla="*/ 1190625 w 4276725"/>
                <a:gd name="connsiteY1-312" fmla="*/ 990600 h 4114800"/>
                <a:gd name="connsiteX2-313" fmla="*/ 1095375 w 4276725"/>
                <a:gd name="connsiteY2-314" fmla="*/ 1152525 h 4114800"/>
                <a:gd name="connsiteX3-315" fmla="*/ 1371600 w 4276725"/>
                <a:gd name="connsiteY3-316" fmla="*/ 1390650 h 4114800"/>
                <a:gd name="connsiteX4-317" fmla="*/ 1276350 w 4276725"/>
                <a:gd name="connsiteY4-318" fmla="*/ 1552575 h 4114800"/>
                <a:gd name="connsiteX5-319" fmla="*/ 1590675 w 4276725"/>
                <a:gd name="connsiteY5-320" fmla="*/ 1762125 h 4114800"/>
                <a:gd name="connsiteX6-321" fmla="*/ 1885950 w 4276725"/>
                <a:gd name="connsiteY6-322" fmla="*/ 1743075 h 4114800"/>
                <a:gd name="connsiteX7-323" fmla="*/ 2857500 w 4276725"/>
                <a:gd name="connsiteY7-324" fmla="*/ 2219325 h 4114800"/>
                <a:gd name="connsiteX8-325" fmla="*/ 4276725 w 4276725"/>
                <a:gd name="connsiteY8-326" fmla="*/ 3314700 h 4114800"/>
                <a:gd name="connsiteX9-327" fmla="*/ 3952875 w 4276725"/>
                <a:gd name="connsiteY9-328" fmla="*/ 3590925 h 4114800"/>
                <a:gd name="connsiteX10-329" fmla="*/ 3524250 w 4276725"/>
                <a:gd name="connsiteY10-330" fmla="*/ 3914775 h 4114800"/>
                <a:gd name="connsiteX11-331" fmla="*/ 3124200 w 4276725"/>
                <a:gd name="connsiteY11-332" fmla="*/ 4114800 h 4114800"/>
                <a:gd name="connsiteX12-333" fmla="*/ 2514600 w 4276725"/>
                <a:gd name="connsiteY12-334" fmla="*/ 4114800 h 4114800"/>
                <a:gd name="connsiteX13-335" fmla="*/ 2257425 w 4276725"/>
                <a:gd name="connsiteY13-336" fmla="*/ 3695700 h 4114800"/>
                <a:gd name="connsiteX14-337" fmla="*/ 1828800 w 4276725"/>
                <a:gd name="connsiteY14-338" fmla="*/ 3409950 h 4114800"/>
                <a:gd name="connsiteX15-339" fmla="*/ 1476375 w 4276725"/>
                <a:gd name="connsiteY15-340" fmla="*/ 3171825 h 4114800"/>
                <a:gd name="connsiteX16-341" fmla="*/ 1114425 w 4276725"/>
                <a:gd name="connsiteY16-342" fmla="*/ 3019425 h 4114800"/>
                <a:gd name="connsiteX17-343" fmla="*/ 933450 w 4276725"/>
                <a:gd name="connsiteY17-344" fmla="*/ 2733675 h 4114800"/>
                <a:gd name="connsiteX18-345" fmla="*/ 619125 w 4276725"/>
                <a:gd name="connsiteY18-346" fmla="*/ 2476500 h 4114800"/>
                <a:gd name="connsiteX19-347" fmla="*/ 447675 w 4276725"/>
                <a:gd name="connsiteY19-348" fmla="*/ 2571750 h 4114800"/>
                <a:gd name="connsiteX20-349" fmla="*/ 152400 w 4276725"/>
                <a:gd name="connsiteY20-350" fmla="*/ 2333625 h 4114800"/>
                <a:gd name="connsiteX21-351" fmla="*/ 142875 w 4276725"/>
                <a:gd name="connsiteY21-352" fmla="*/ 2305050 h 4114800"/>
                <a:gd name="connsiteX0-353" fmla="*/ 0 w 4276725"/>
                <a:gd name="connsiteY0-354" fmla="*/ 0 h 4114800"/>
                <a:gd name="connsiteX1-355" fmla="*/ 1190625 w 4276725"/>
                <a:gd name="connsiteY1-356" fmla="*/ 990600 h 4114800"/>
                <a:gd name="connsiteX2-357" fmla="*/ 1095375 w 4276725"/>
                <a:gd name="connsiteY2-358" fmla="*/ 1152525 h 4114800"/>
                <a:gd name="connsiteX3-359" fmla="*/ 1371600 w 4276725"/>
                <a:gd name="connsiteY3-360" fmla="*/ 1390650 h 4114800"/>
                <a:gd name="connsiteX4-361" fmla="*/ 1276350 w 4276725"/>
                <a:gd name="connsiteY4-362" fmla="*/ 1552575 h 4114800"/>
                <a:gd name="connsiteX5-363" fmla="*/ 1590675 w 4276725"/>
                <a:gd name="connsiteY5-364" fmla="*/ 1762125 h 4114800"/>
                <a:gd name="connsiteX6-365" fmla="*/ 1885950 w 4276725"/>
                <a:gd name="connsiteY6-366" fmla="*/ 1743075 h 4114800"/>
                <a:gd name="connsiteX7-367" fmla="*/ 1562100 w 4276725"/>
                <a:gd name="connsiteY7-368" fmla="*/ 2362200 h 4114800"/>
                <a:gd name="connsiteX8-369" fmla="*/ 2857500 w 4276725"/>
                <a:gd name="connsiteY8-370" fmla="*/ 2219325 h 4114800"/>
                <a:gd name="connsiteX9-371" fmla="*/ 4276725 w 4276725"/>
                <a:gd name="connsiteY9-372" fmla="*/ 3314700 h 4114800"/>
                <a:gd name="connsiteX10-373" fmla="*/ 3952875 w 4276725"/>
                <a:gd name="connsiteY10-374" fmla="*/ 3590925 h 4114800"/>
                <a:gd name="connsiteX11-375" fmla="*/ 3524250 w 4276725"/>
                <a:gd name="connsiteY11-376" fmla="*/ 3914775 h 4114800"/>
                <a:gd name="connsiteX12-377" fmla="*/ 3124200 w 4276725"/>
                <a:gd name="connsiteY12-378" fmla="*/ 4114800 h 4114800"/>
                <a:gd name="connsiteX13-379" fmla="*/ 2514600 w 4276725"/>
                <a:gd name="connsiteY13-380" fmla="*/ 4114800 h 4114800"/>
                <a:gd name="connsiteX14-381" fmla="*/ 2257425 w 4276725"/>
                <a:gd name="connsiteY14-382" fmla="*/ 3695700 h 4114800"/>
                <a:gd name="connsiteX15-383" fmla="*/ 1828800 w 4276725"/>
                <a:gd name="connsiteY15-384" fmla="*/ 3409950 h 4114800"/>
                <a:gd name="connsiteX16-385" fmla="*/ 1476375 w 4276725"/>
                <a:gd name="connsiteY16-386" fmla="*/ 3171825 h 4114800"/>
                <a:gd name="connsiteX17-387" fmla="*/ 1114425 w 4276725"/>
                <a:gd name="connsiteY17-388" fmla="*/ 3019425 h 4114800"/>
                <a:gd name="connsiteX18-389" fmla="*/ 933450 w 4276725"/>
                <a:gd name="connsiteY18-390" fmla="*/ 2733675 h 4114800"/>
                <a:gd name="connsiteX19-391" fmla="*/ 619125 w 4276725"/>
                <a:gd name="connsiteY19-392" fmla="*/ 2476500 h 4114800"/>
                <a:gd name="connsiteX20-393" fmla="*/ 447675 w 4276725"/>
                <a:gd name="connsiteY20-394" fmla="*/ 2571750 h 4114800"/>
                <a:gd name="connsiteX21-395" fmla="*/ 152400 w 4276725"/>
                <a:gd name="connsiteY21-396" fmla="*/ 2333625 h 4114800"/>
                <a:gd name="connsiteX22" fmla="*/ 142875 w 4276725"/>
                <a:gd name="connsiteY22" fmla="*/ 2305050 h 4114800"/>
                <a:gd name="connsiteX0-397" fmla="*/ 0 w 4276725"/>
                <a:gd name="connsiteY0-398" fmla="*/ 0 h 4114800"/>
                <a:gd name="connsiteX1-399" fmla="*/ 1190625 w 4276725"/>
                <a:gd name="connsiteY1-400" fmla="*/ 990600 h 4114800"/>
                <a:gd name="connsiteX2-401" fmla="*/ 1095375 w 4276725"/>
                <a:gd name="connsiteY2-402" fmla="*/ 1152525 h 4114800"/>
                <a:gd name="connsiteX3-403" fmla="*/ 1371600 w 4276725"/>
                <a:gd name="connsiteY3-404" fmla="*/ 1390650 h 4114800"/>
                <a:gd name="connsiteX4-405" fmla="*/ 1276350 w 4276725"/>
                <a:gd name="connsiteY4-406" fmla="*/ 1552575 h 4114800"/>
                <a:gd name="connsiteX5-407" fmla="*/ 1590675 w 4276725"/>
                <a:gd name="connsiteY5-408" fmla="*/ 1762125 h 4114800"/>
                <a:gd name="connsiteX6-409" fmla="*/ 1885950 w 4276725"/>
                <a:gd name="connsiteY6-410" fmla="*/ 1743075 h 4114800"/>
                <a:gd name="connsiteX7-411" fmla="*/ 1562100 w 4276725"/>
                <a:gd name="connsiteY7-412" fmla="*/ 2362200 h 4114800"/>
                <a:gd name="connsiteX8-413" fmla="*/ 2524125 w 4276725"/>
                <a:gd name="connsiteY8-414" fmla="*/ 2162175 h 4114800"/>
                <a:gd name="connsiteX9-415" fmla="*/ 4276725 w 4276725"/>
                <a:gd name="connsiteY9-416" fmla="*/ 3314700 h 4114800"/>
                <a:gd name="connsiteX10-417" fmla="*/ 3952875 w 4276725"/>
                <a:gd name="connsiteY10-418" fmla="*/ 3590925 h 4114800"/>
                <a:gd name="connsiteX11-419" fmla="*/ 3524250 w 4276725"/>
                <a:gd name="connsiteY11-420" fmla="*/ 3914775 h 4114800"/>
                <a:gd name="connsiteX12-421" fmla="*/ 3124200 w 4276725"/>
                <a:gd name="connsiteY12-422" fmla="*/ 4114800 h 4114800"/>
                <a:gd name="connsiteX13-423" fmla="*/ 2514600 w 4276725"/>
                <a:gd name="connsiteY13-424" fmla="*/ 4114800 h 4114800"/>
                <a:gd name="connsiteX14-425" fmla="*/ 2257425 w 4276725"/>
                <a:gd name="connsiteY14-426" fmla="*/ 3695700 h 4114800"/>
                <a:gd name="connsiteX15-427" fmla="*/ 1828800 w 4276725"/>
                <a:gd name="connsiteY15-428" fmla="*/ 3409950 h 4114800"/>
                <a:gd name="connsiteX16-429" fmla="*/ 1476375 w 4276725"/>
                <a:gd name="connsiteY16-430" fmla="*/ 3171825 h 4114800"/>
                <a:gd name="connsiteX17-431" fmla="*/ 1114425 w 4276725"/>
                <a:gd name="connsiteY17-432" fmla="*/ 3019425 h 4114800"/>
                <a:gd name="connsiteX18-433" fmla="*/ 933450 w 4276725"/>
                <a:gd name="connsiteY18-434" fmla="*/ 2733675 h 4114800"/>
                <a:gd name="connsiteX19-435" fmla="*/ 619125 w 4276725"/>
                <a:gd name="connsiteY19-436" fmla="*/ 2476500 h 4114800"/>
                <a:gd name="connsiteX20-437" fmla="*/ 447675 w 4276725"/>
                <a:gd name="connsiteY20-438" fmla="*/ 2571750 h 4114800"/>
                <a:gd name="connsiteX21-439" fmla="*/ 152400 w 4276725"/>
                <a:gd name="connsiteY21-440" fmla="*/ 2333625 h 4114800"/>
                <a:gd name="connsiteX22-441" fmla="*/ 142875 w 4276725"/>
                <a:gd name="connsiteY22-442" fmla="*/ 2305050 h 4114800"/>
                <a:gd name="connsiteX0-443" fmla="*/ 0 w 4276725"/>
                <a:gd name="connsiteY0-444" fmla="*/ 0 h 4114800"/>
                <a:gd name="connsiteX1-445" fmla="*/ 1190625 w 4276725"/>
                <a:gd name="connsiteY1-446" fmla="*/ 990600 h 4114800"/>
                <a:gd name="connsiteX2-447" fmla="*/ 1095375 w 4276725"/>
                <a:gd name="connsiteY2-448" fmla="*/ 1152525 h 4114800"/>
                <a:gd name="connsiteX3-449" fmla="*/ 1371600 w 4276725"/>
                <a:gd name="connsiteY3-450" fmla="*/ 1390650 h 4114800"/>
                <a:gd name="connsiteX4-451" fmla="*/ 1276350 w 4276725"/>
                <a:gd name="connsiteY4-452" fmla="*/ 1552575 h 4114800"/>
                <a:gd name="connsiteX5-453" fmla="*/ 1590675 w 4276725"/>
                <a:gd name="connsiteY5-454" fmla="*/ 1762125 h 4114800"/>
                <a:gd name="connsiteX6-455" fmla="*/ 1885950 w 4276725"/>
                <a:gd name="connsiteY6-456" fmla="*/ 1743075 h 4114800"/>
                <a:gd name="connsiteX7-457" fmla="*/ 1562100 w 4276725"/>
                <a:gd name="connsiteY7-458" fmla="*/ 2362200 h 4114800"/>
                <a:gd name="connsiteX8-459" fmla="*/ 2524125 w 4276725"/>
                <a:gd name="connsiteY8-460" fmla="*/ 2162175 h 4114800"/>
                <a:gd name="connsiteX9-461" fmla="*/ 4276725 w 4276725"/>
                <a:gd name="connsiteY9-462" fmla="*/ 3314700 h 4114800"/>
                <a:gd name="connsiteX10-463" fmla="*/ 3952875 w 4276725"/>
                <a:gd name="connsiteY10-464" fmla="*/ 3590925 h 4114800"/>
                <a:gd name="connsiteX11-465" fmla="*/ 3524250 w 4276725"/>
                <a:gd name="connsiteY11-466" fmla="*/ 3914775 h 4114800"/>
                <a:gd name="connsiteX12-467" fmla="*/ 3124200 w 4276725"/>
                <a:gd name="connsiteY12-468" fmla="*/ 4114800 h 4114800"/>
                <a:gd name="connsiteX13-469" fmla="*/ 2514600 w 4276725"/>
                <a:gd name="connsiteY13-470" fmla="*/ 4114800 h 4114800"/>
                <a:gd name="connsiteX14-471" fmla="*/ 2257425 w 4276725"/>
                <a:gd name="connsiteY14-472" fmla="*/ 3695700 h 4114800"/>
                <a:gd name="connsiteX15-473" fmla="*/ 1828800 w 4276725"/>
                <a:gd name="connsiteY15-474" fmla="*/ 3409950 h 4114800"/>
                <a:gd name="connsiteX16-475" fmla="*/ 1476375 w 4276725"/>
                <a:gd name="connsiteY16-476" fmla="*/ 3171825 h 4114800"/>
                <a:gd name="connsiteX17-477" fmla="*/ 1114425 w 4276725"/>
                <a:gd name="connsiteY17-478" fmla="*/ 3019425 h 4114800"/>
                <a:gd name="connsiteX18-479" fmla="*/ 933450 w 4276725"/>
                <a:gd name="connsiteY18-480" fmla="*/ 2733675 h 4114800"/>
                <a:gd name="connsiteX19-481" fmla="*/ 619125 w 4276725"/>
                <a:gd name="connsiteY19-482" fmla="*/ 2476500 h 4114800"/>
                <a:gd name="connsiteX20-483" fmla="*/ 447675 w 4276725"/>
                <a:gd name="connsiteY20-484" fmla="*/ 2571750 h 4114800"/>
                <a:gd name="connsiteX21-485" fmla="*/ 152400 w 4276725"/>
                <a:gd name="connsiteY21-486" fmla="*/ 2333625 h 4114800"/>
                <a:gd name="connsiteX22-487" fmla="*/ 142875 w 4276725"/>
                <a:gd name="connsiteY22-488" fmla="*/ 2305050 h 4114800"/>
                <a:gd name="connsiteX0-489" fmla="*/ 0 w 4276725"/>
                <a:gd name="connsiteY0-490" fmla="*/ 0 h 4114800"/>
                <a:gd name="connsiteX1-491" fmla="*/ 1190625 w 4276725"/>
                <a:gd name="connsiteY1-492" fmla="*/ 990600 h 4114800"/>
                <a:gd name="connsiteX2-493" fmla="*/ 1095375 w 4276725"/>
                <a:gd name="connsiteY2-494" fmla="*/ 1152525 h 4114800"/>
                <a:gd name="connsiteX3-495" fmla="*/ 1371600 w 4276725"/>
                <a:gd name="connsiteY3-496" fmla="*/ 1390650 h 4114800"/>
                <a:gd name="connsiteX4-497" fmla="*/ 1276350 w 4276725"/>
                <a:gd name="connsiteY4-498" fmla="*/ 1552575 h 4114800"/>
                <a:gd name="connsiteX5-499" fmla="*/ 1590675 w 4276725"/>
                <a:gd name="connsiteY5-500" fmla="*/ 1762125 h 4114800"/>
                <a:gd name="connsiteX6-501" fmla="*/ 1885950 w 4276725"/>
                <a:gd name="connsiteY6-502" fmla="*/ 1743075 h 4114800"/>
                <a:gd name="connsiteX7-503" fmla="*/ 1562100 w 4276725"/>
                <a:gd name="connsiteY7-504" fmla="*/ 2362200 h 4114800"/>
                <a:gd name="connsiteX8-505" fmla="*/ 2524125 w 4276725"/>
                <a:gd name="connsiteY8-506" fmla="*/ 2162175 h 4114800"/>
                <a:gd name="connsiteX9-507" fmla="*/ 4276725 w 4276725"/>
                <a:gd name="connsiteY9-508" fmla="*/ 3314700 h 4114800"/>
                <a:gd name="connsiteX10-509" fmla="*/ 3952875 w 4276725"/>
                <a:gd name="connsiteY10-510" fmla="*/ 3590925 h 4114800"/>
                <a:gd name="connsiteX11-511" fmla="*/ 3524250 w 4276725"/>
                <a:gd name="connsiteY11-512" fmla="*/ 3914775 h 4114800"/>
                <a:gd name="connsiteX12-513" fmla="*/ 3124200 w 4276725"/>
                <a:gd name="connsiteY12-514" fmla="*/ 4114800 h 4114800"/>
                <a:gd name="connsiteX13-515" fmla="*/ 2514600 w 4276725"/>
                <a:gd name="connsiteY13-516" fmla="*/ 4114800 h 4114800"/>
                <a:gd name="connsiteX14-517" fmla="*/ 2257425 w 4276725"/>
                <a:gd name="connsiteY14-518" fmla="*/ 3695700 h 4114800"/>
                <a:gd name="connsiteX15-519" fmla="*/ 1828800 w 4276725"/>
                <a:gd name="connsiteY15-520" fmla="*/ 3409950 h 4114800"/>
                <a:gd name="connsiteX16-521" fmla="*/ 1476375 w 4276725"/>
                <a:gd name="connsiteY16-522" fmla="*/ 3171825 h 4114800"/>
                <a:gd name="connsiteX17-523" fmla="*/ 1114425 w 4276725"/>
                <a:gd name="connsiteY17-524" fmla="*/ 3019425 h 4114800"/>
                <a:gd name="connsiteX18-525" fmla="*/ 933450 w 4276725"/>
                <a:gd name="connsiteY18-526" fmla="*/ 2733675 h 4114800"/>
                <a:gd name="connsiteX19-527" fmla="*/ 619125 w 4276725"/>
                <a:gd name="connsiteY19-528" fmla="*/ 2476500 h 4114800"/>
                <a:gd name="connsiteX20-529" fmla="*/ 447675 w 4276725"/>
                <a:gd name="connsiteY20-530" fmla="*/ 2571750 h 4114800"/>
                <a:gd name="connsiteX21-531" fmla="*/ 152400 w 4276725"/>
                <a:gd name="connsiteY21-532" fmla="*/ 2333625 h 4114800"/>
                <a:gd name="connsiteX22-533" fmla="*/ 142875 w 4276725"/>
                <a:gd name="connsiteY22-534" fmla="*/ 2305050 h 4114800"/>
                <a:gd name="connsiteX0-535" fmla="*/ 0 w 4276725"/>
                <a:gd name="connsiteY0-536" fmla="*/ 0 h 4114800"/>
                <a:gd name="connsiteX1-537" fmla="*/ 1190625 w 4276725"/>
                <a:gd name="connsiteY1-538" fmla="*/ 990600 h 4114800"/>
                <a:gd name="connsiteX2-539" fmla="*/ 1095375 w 4276725"/>
                <a:gd name="connsiteY2-540" fmla="*/ 1152525 h 4114800"/>
                <a:gd name="connsiteX3-541" fmla="*/ 1371600 w 4276725"/>
                <a:gd name="connsiteY3-542" fmla="*/ 1390650 h 4114800"/>
                <a:gd name="connsiteX4-543" fmla="*/ 1276350 w 4276725"/>
                <a:gd name="connsiteY4-544" fmla="*/ 1552575 h 4114800"/>
                <a:gd name="connsiteX5-545" fmla="*/ 1590675 w 4276725"/>
                <a:gd name="connsiteY5-546" fmla="*/ 1762125 h 4114800"/>
                <a:gd name="connsiteX6-547" fmla="*/ 1885950 w 4276725"/>
                <a:gd name="connsiteY6-548" fmla="*/ 1743075 h 4114800"/>
                <a:gd name="connsiteX7-549" fmla="*/ 1562100 w 4276725"/>
                <a:gd name="connsiteY7-550" fmla="*/ 2362200 h 4114800"/>
                <a:gd name="connsiteX8-551" fmla="*/ 2524125 w 4276725"/>
                <a:gd name="connsiteY8-552" fmla="*/ 2162175 h 4114800"/>
                <a:gd name="connsiteX9-553" fmla="*/ 2838450 w 4276725"/>
                <a:gd name="connsiteY9-554" fmla="*/ 2228850 h 4114800"/>
                <a:gd name="connsiteX10-555" fmla="*/ 4276725 w 4276725"/>
                <a:gd name="connsiteY10-556" fmla="*/ 3314700 h 4114800"/>
                <a:gd name="connsiteX11-557" fmla="*/ 3952875 w 4276725"/>
                <a:gd name="connsiteY11-558" fmla="*/ 3590925 h 4114800"/>
                <a:gd name="connsiteX12-559" fmla="*/ 3524250 w 4276725"/>
                <a:gd name="connsiteY12-560" fmla="*/ 3914775 h 4114800"/>
                <a:gd name="connsiteX13-561" fmla="*/ 3124200 w 4276725"/>
                <a:gd name="connsiteY13-562" fmla="*/ 4114800 h 4114800"/>
                <a:gd name="connsiteX14-563" fmla="*/ 2514600 w 4276725"/>
                <a:gd name="connsiteY14-564" fmla="*/ 4114800 h 4114800"/>
                <a:gd name="connsiteX15-565" fmla="*/ 2257425 w 4276725"/>
                <a:gd name="connsiteY15-566" fmla="*/ 3695700 h 4114800"/>
                <a:gd name="connsiteX16-567" fmla="*/ 1828800 w 4276725"/>
                <a:gd name="connsiteY16-568" fmla="*/ 3409950 h 4114800"/>
                <a:gd name="connsiteX17-569" fmla="*/ 1476375 w 4276725"/>
                <a:gd name="connsiteY17-570" fmla="*/ 3171825 h 4114800"/>
                <a:gd name="connsiteX18-571" fmla="*/ 1114425 w 4276725"/>
                <a:gd name="connsiteY18-572" fmla="*/ 3019425 h 4114800"/>
                <a:gd name="connsiteX19-573" fmla="*/ 933450 w 4276725"/>
                <a:gd name="connsiteY19-574" fmla="*/ 2733675 h 4114800"/>
                <a:gd name="connsiteX20-575" fmla="*/ 619125 w 4276725"/>
                <a:gd name="connsiteY20-576" fmla="*/ 2476500 h 4114800"/>
                <a:gd name="connsiteX21-577" fmla="*/ 447675 w 4276725"/>
                <a:gd name="connsiteY21-578" fmla="*/ 2571750 h 4114800"/>
                <a:gd name="connsiteX22-579" fmla="*/ 152400 w 4276725"/>
                <a:gd name="connsiteY22-580" fmla="*/ 2333625 h 4114800"/>
                <a:gd name="connsiteX23" fmla="*/ 142875 w 4276725"/>
                <a:gd name="connsiteY23" fmla="*/ 2305050 h 4114800"/>
                <a:gd name="connsiteX0-581" fmla="*/ 0 w 4276725"/>
                <a:gd name="connsiteY0-582" fmla="*/ 0 h 4114800"/>
                <a:gd name="connsiteX1-583" fmla="*/ 1190625 w 4276725"/>
                <a:gd name="connsiteY1-584" fmla="*/ 990600 h 4114800"/>
                <a:gd name="connsiteX2-585" fmla="*/ 1095375 w 4276725"/>
                <a:gd name="connsiteY2-586" fmla="*/ 1152525 h 4114800"/>
                <a:gd name="connsiteX3-587" fmla="*/ 1371600 w 4276725"/>
                <a:gd name="connsiteY3-588" fmla="*/ 1390650 h 4114800"/>
                <a:gd name="connsiteX4-589" fmla="*/ 1276350 w 4276725"/>
                <a:gd name="connsiteY4-590" fmla="*/ 1552575 h 4114800"/>
                <a:gd name="connsiteX5-591" fmla="*/ 1590675 w 4276725"/>
                <a:gd name="connsiteY5-592" fmla="*/ 1762125 h 4114800"/>
                <a:gd name="connsiteX6-593" fmla="*/ 1885950 w 4276725"/>
                <a:gd name="connsiteY6-594" fmla="*/ 1743075 h 4114800"/>
                <a:gd name="connsiteX7-595" fmla="*/ 1562100 w 4276725"/>
                <a:gd name="connsiteY7-596" fmla="*/ 2362200 h 4114800"/>
                <a:gd name="connsiteX8-597" fmla="*/ 2524125 w 4276725"/>
                <a:gd name="connsiteY8-598" fmla="*/ 2162175 h 4114800"/>
                <a:gd name="connsiteX9-599" fmla="*/ 2838450 w 4276725"/>
                <a:gd name="connsiteY9-600" fmla="*/ 2228850 h 4114800"/>
                <a:gd name="connsiteX10-601" fmla="*/ 4276725 w 4276725"/>
                <a:gd name="connsiteY10-602" fmla="*/ 3314700 h 4114800"/>
                <a:gd name="connsiteX11-603" fmla="*/ 3952875 w 4276725"/>
                <a:gd name="connsiteY11-604" fmla="*/ 3590925 h 4114800"/>
                <a:gd name="connsiteX12-605" fmla="*/ 3524250 w 4276725"/>
                <a:gd name="connsiteY12-606" fmla="*/ 3914775 h 4114800"/>
                <a:gd name="connsiteX13-607" fmla="*/ 3124200 w 4276725"/>
                <a:gd name="connsiteY13-608" fmla="*/ 4114800 h 4114800"/>
                <a:gd name="connsiteX14-609" fmla="*/ 2514600 w 4276725"/>
                <a:gd name="connsiteY14-610" fmla="*/ 4114800 h 4114800"/>
                <a:gd name="connsiteX15-611" fmla="*/ 2257425 w 4276725"/>
                <a:gd name="connsiteY15-612" fmla="*/ 3695700 h 4114800"/>
                <a:gd name="connsiteX16-613" fmla="*/ 1828800 w 4276725"/>
                <a:gd name="connsiteY16-614" fmla="*/ 3409950 h 4114800"/>
                <a:gd name="connsiteX17-615" fmla="*/ 1476375 w 4276725"/>
                <a:gd name="connsiteY17-616" fmla="*/ 3171825 h 4114800"/>
                <a:gd name="connsiteX18-617" fmla="*/ 1114425 w 4276725"/>
                <a:gd name="connsiteY18-618" fmla="*/ 3019425 h 4114800"/>
                <a:gd name="connsiteX19-619" fmla="*/ 933450 w 4276725"/>
                <a:gd name="connsiteY19-620" fmla="*/ 2733675 h 4114800"/>
                <a:gd name="connsiteX20-621" fmla="*/ 619125 w 4276725"/>
                <a:gd name="connsiteY20-622" fmla="*/ 2476500 h 4114800"/>
                <a:gd name="connsiteX21-623" fmla="*/ 447675 w 4276725"/>
                <a:gd name="connsiteY21-624" fmla="*/ 2571750 h 4114800"/>
                <a:gd name="connsiteX22-625" fmla="*/ 152400 w 4276725"/>
                <a:gd name="connsiteY22-626" fmla="*/ 2333625 h 4114800"/>
                <a:gd name="connsiteX23-627" fmla="*/ 142875 w 4276725"/>
                <a:gd name="connsiteY23-628" fmla="*/ 2305050 h 4114800"/>
                <a:gd name="connsiteX0-629" fmla="*/ 0 w 4276725"/>
                <a:gd name="connsiteY0-630" fmla="*/ 0 h 4114800"/>
                <a:gd name="connsiteX1-631" fmla="*/ 1190625 w 4276725"/>
                <a:gd name="connsiteY1-632" fmla="*/ 990600 h 4114800"/>
                <a:gd name="connsiteX2-633" fmla="*/ 1095375 w 4276725"/>
                <a:gd name="connsiteY2-634" fmla="*/ 1152525 h 4114800"/>
                <a:gd name="connsiteX3-635" fmla="*/ 1371600 w 4276725"/>
                <a:gd name="connsiteY3-636" fmla="*/ 1390650 h 4114800"/>
                <a:gd name="connsiteX4-637" fmla="*/ 1276350 w 4276725"/>
                <a:gd name="connsiteY4-638" fmla="*/ 1552575 h 4114800"/>
                <a:gd name="connsiteX5-639" fmla="*/ 1590675 w 4276725"/>
                <a:gd name="connsiteY5-640" fmla="*/ 1762125 h 4114800"/>
                <a:gd name="connsiteX6-641" fmla="*/ 1885950 w 4276725"/>
                <a:gd name="connsiteY6-642" fmla="*/ 1743075 h 4114800"/>
                <a:gd name="connsiteX7-643" fmla="*/ 1562100 w 4276725"/>
                <a:gd name="connsiteY7-644" fmla="*/ 2362200 h 4114800"/>
                <a:gd name="connsiteX8-645" fmla="*/ 2524125 w 4276725"/>
                <a:gd name="connsiteY8-646" fmla="*/ 2162175 h 4114800"/>
                <a:gd name="connsiteX9-647" fmla="*/ 2838450 w 4276725"/>
                <a:gd name="connsiteY9-648" fmla="*/ 2228850 h 4114800"/>
                <a:gd name="connsiteX10-649" fmla="*/ 4276725 w 4276725"/>
                <a:gd name="connsiteY10-650" fmla="*/ 3314700 h 4114800"/>
                <a:gd name="connsiteX11-651" fmla="*/ 3952875 w 4276725"/>
                <a:gd name="connsiteY11-652" fmla="*/ 3590925 h 4114800"/>
                <a:gd name="connsiteX12-653" fmla="*/ 3524250 w 4276725"/>
                <a:gd name="connsiteY12-654" fmla="*/ 3914775 h 4114800"/>
                <a:gd name="connsiteX13-655" fmla="*/ 3124200 w 4276725"/>
                <a:gd name="connsiteY13-656" fmla="*/ 4114800 h 4114800"/>
                <a:gd name="connsiteX14-657" fmla="*/ 2514600 w 4276725"/>
                <a:gd name="connsiteY14-658" fmla="*/ 4114800 h 4114800"/>
                <a:gd name="connsiteX15-659" fmla="*/ 2257425 w 4276725"/>
                <a:gd name="connsiteY15-660" fmla="*/ 3695700 h 4114800"/>
                <a:gd name="connsiteX16-661" fmla="*/ 1828800 w 4276725"/>
                <a:gd name="connsiteY16-662" fmla="*/ 3409950 h 4114800"/>
                <a:gd name="connsiteX17-663" fmla="*/ 1476375 w 4276725"/>
                <a:gd name="connsiteY17-664" fmla="*/ 3171825 h 4114800"/>
                <a:gd name="connsiteX18-665" fmla="*/ 1114425 w 4276725"/>
                <a:gd name="connsiteY18-666" fmla="*/ 3019425 h 4114800"/>
                <a:gd name="connsiteX19-667" fmla="*/ 933450 w 4276725"/>
                <a:gd name="connsiteY19-668" fmla="*/ 2733675 h 4114800"/>
                <a:gd name="connsiteX20-669" fmla="*/ 619125 w 4276725"/>
                <a:gd name="connsiteY20-670" fmla="*/ 2476500 h 4114800"/>
                <a:gd name="connsiteX21-671" fmla="*/ 447675 w 4276725"/>
                <a:gd name="connsiteY21-672" fmla="*/ 2571750 h 4114800"/>
                <a:gd name="connsiteX22-673" fmla="*/ 152400 w 4276725"/>
                <a:gd name="connsiteY22-674" fmla="*/ 2333625 h 4114800"/>
                <a:gd name="connsiteX23-675" fmla="*/ 142875 w 4276725"/>
                <a:gd name="connsiteY23-676" fmla="*/ 2305050 h 4114800"/>
                <a:gd name="connsiteX0-677" fmla="*/ 0 w 4276725"/>
                <a:gd name="connsiteY0-678" fmla="*/ 0 h 4114800"/>
                <a:gd name="connsiteX1-679" fmla="*/ 1190625 w 4276725"/>
                <a:gd name="connsiteY1-680" fmla="*/ 990600 h 4114800"/>
                <a:gd name="connsiteX2-681" fmla="*/ 1095375 w 4276725"/>
                <a:gd name="connsiteY2-682" fmla="*/ 1152525 h 4114800"/>
                <a:gd name="connsiteX3-683" fmla="*/ 1371600 w 4276725"/>
                <a:gd name="connsiteY3-684" fmla="*/ 1390650 h 4114800"/>
                <a:gd name="connsiteX4-685" fmla="*/ 1276350 w 4276725"/>
                <a:gd name="connsiteY4-686" fmla="*/ 1552575 h 4114800"/>
                <a:gd name="connsiteX5-687" fmla="*/ 1590675 w 4276725"/>
                <a:gd name="connsiteY5-688" fmla="*/ 1762125 h 4114800"/>
                <a:gd name="connsiteX6-689" fmla="*/ 1885950 w 4276725"/>
                <a:gd name="connsiteY6-690" fmla="*/ 1743075 h 4114800"/>
                <a:gd name="connsiteX7-691" fmla="*/ 1562100 w 4276725"/>
                <a:gd name="connsiteY7-692" fmla="*/ 2362200 h 4114800"/>
                <a:gd name="connsiteX8-693" fmla="*/ 2524125 w 4276725"/>
                <a:gd name="connsiteY8-694" fmla="*/ 2162175 h 4114800"/>
                <a:gd name="connsiteX9-695" fmla="*/ 2838450 w 4276725"/>
                <a:gd name="connsiteY9-696" fmla="*/ 2228850 h 4114800"/>
                <a:gd name="connsiteX10-697" fmla="*/ 4276725 w 4276725"/>
                <a:gd name="connsiteY10-698" fmla="*/ 3314700 h 4114800"/>
                <a:gd name="connsiteX11-699" fmla="*/ 3952875 w 4276725"/>
                <a:gd name="connsiteY11-700" fmla="*/ 3590925 h 4114800"/>
                <a:gd name="connsiteX12-701" fmla="*/ 3524250 w 4276725"/>
                <a:gd name="connsiteY12-702" fmla="*/ 3914775 h 4114800"/>
                <a:gd name="connsiteX13-703" fmla="*/ 3124200 w 4276725"/>
                <a:gd name="connsiteY13-704" fmla="*/ 4114800 h 4114800"/>
                <a:gd name="connsiteX14-705" fmla="*/ 2514600 w 4276725"/>
                <a:gd name="connsiteY14-706" fmla="*/ 4114800 h 4114800"/>
                <a:gd name="connsiteX15-707" fmla="*/ 2257425 w 4276725"/>
                <a:gd name="connsiteY15-708" fmla="*/ 3695700 h 4114800"/>
                <a:gd name="connsiteX16-709" fmla="*/ 1828800 w 4276725"/>
                <a:gd name="connsiteY16-710" fmla="*/ 3409950 h 4114800"/>
                <a:gd name="connsiteX17-711" fmla="*/ 1476375 w 4276725"/>
                <a:gd name="connsiteY17-712" fmla="*/ 3171825 h 4114800"/>
                <a:gd name="connsiteX18-713" fmla="*/ 1114425 w 4276725"/>
                <a:gd name="connsiteY18-714" fmla="*/ 3019425 h 4114800"/>
                <a:gd name="connsiteX19-715" fmla="*/ 933450 w 4276725"/>
                <a:gd name="connsiteY19-716" fmla="*/ 2733675 h 4114800"/>
                <a:gd name="connsiteX20-717" fmla="*/ 619125 w 4276725"/>
                <a:gd name="connsiteY20-718" fmla="*/ 2476500 h 4114800"/>
                <a:gd name="connsiteX21-719" fmla="*/ 447675 w 4276725"/>
                <a:gd name="connsiteY21-720" fmla="*/ 2571750 h 4114800"/>
                <a:gd name="connsiteX22-721" fmla="*/ 152400 w 4276725"/>
                <a:gd name="connsiteY22-722" fmla="*/ 2333625 h 4114800"/>
                <a:gd name="connsiteX23-723" fmla="*/ 142875 w 4276725"/>
                <a:gd name="connsiteY23-724" fmla="*/ 2305050 h 4114800"/>
                <a:gd name="connsiteX0-725" fmla="*/ 0 w 4302473"/>
                <a:gd name="connsiteY0-726" fmla="*/ 0 h 4114800"/>
                <a:gd name="connsiteX1-727" fmla="*/ 1190625 w 4302473"/>
                <a:gd name="connsiteY1-728" fmla="*/ 990600 h 4114800"/>
                <a:gd name="connsiteX2-729" fmla="*/ 1095375 w 4302473"/>
                <a:gd name="connsiteY2-730" fmla="*/ 1152525 h 4114800"/>
                <a:gd name="connsiteX3-731" fmla="*/ 1371600 w 4302473"/>
                <a:gd name="connsiteY3-732" fmla="*/ 1390650 h 4114800"/>
                <a:gd name="connsiteX4-733" fmla="*/ 1276350 w 4302473"/>
                <a:gd name="connsiteY4-734" fmla="*/ 1552575 h 4114800"/>
                <a:gd name="connsiteX5-735" fmla="*/ 1590675 w 4302473"/>
                <a:gd name="connsiteY5-736" fmla="*/ 1762125 h 4114800"/>
                <a:gd name="connsiteX6-737" fmla="*/ 1885950 w 4302473"/>
                <a:gd name="connsiteY6-738" fmla="*/ 1743075 h 4114800"/>
                <a:gd name="connsiteX7-739" fmla="*/ 1562100 w 4302473"/>
                <a:gd name="connsiteY7-740" fmla="*/ 2362200 h 4114800"/>
                <a:gd name="connsiteX8-741" fmla="*/ 2524125 w 4302473"/>
                <a:gd name="connsiteY8-742" fmla="*/ 2162175 h 4114800"/>
                <a:gd name="connsiteX9-743" fmla="*/ 2838450 w 4302473"/>
                <a:gd name="connsiteY9-744" fmla="*/ 2228850 h 4114800"/>
                <a:gd name="connsiteX10-745" fmla="*/ 4276725 w 4302473"/>
                <a:gd name="connsiteY10-746" fmla="*/ 3314700 h 4114800"/>
                <a:gd name="connsiteX11-747" fmla="*/ 3952875 w 4302473"/>
                <a:gd name="connsiteY11-748" fmla="*/ 3590925 h 4114800"/>
                <a:gd name="connsiteX12-749" fmla="*/ 3524250 w 4302473"/>
                <a:gd name="connsiteY12-750" fmla="*/ 3914775 h 4114800"/>
                <a:gd name="connsiteX13-751" fmla="*/ 3124200 w 4302473"/>
                <a:gd name="connsiteY13-752" fmla="*/ 4114800 h 4114800"/>
                <a:gd name="connsiteX14-753" fmla="*/ 2514600 w 4302473"/>
                <a:gd name="connsiteY14-754" fmla="*/ 4114800 h 4114800"/>
                <a:gd name="connsiteX15-755" fmla="*/ 2257425 w 4302473"/>
                <a:gd name="connsiteY15-756" fmla="*/ 3695700 h 4114800"/>
                <a:gd name="connsiteX16-757" fmla="*/ 1828800 w 4302473"/>
                <a:gd name="connsiteY16-758" fmla="*/ 3409950 h 4114800"/>
                <a:gd name="connsiteX17-759" fmla="*/ 1476375 w 4302473"/>
                <a:gd name="connsiteY17-760" fmla="*/ 3171825 h 4114800"/>
                <a:gd name="connsiteX18-761" fmla="*/ 1114425 w 4302473"/>
                <a:gd name="connsiteY18-762" fmla="*/ 3019425 h 4114800"/>
                <a:gd name="connsiteX19-763" fmla="*/ 933450 w 4302473"/>
                <a:gd name="connsiteY19-764" fmla="*/ 2733675 h 4114800"/>
                <a:gd name="connsiteX20-765" fmla="*/ 619125 w 4302473"/>
                <a:gd name="connsiteY20-766" fmla="*/ 2476500 h 4114800"/>
                <a:gd name="connsiteX21-767" fmla="*/ 447675 w 4302473"/>
                <a:gd name="connsiteY21-768" fmla="*/ 2571750 h 4114800"/>
                <a:gd name="connsiteX22-769" fmla="*/ 152400 w 4302473"/>
                <a:gd name="connsiteY22-770" fmla="*/ 2333625 h 4114800"/>
                <a:gd name="connsiteX23-771" fmla="*/ 142875 w 4302473"/>
                <a:gd name="connsiteY23-772" fmla="*/ 2305050 h 4114800"/>
                <a:gd name="connsiteX0-773" fmla="*/ 0 w 4315610"/>
                <a:gd name="connsiteY0-774" fmla="*/ 0 h 4114800"/>
                <a:gd name="connsiteX1-775" fmla="*/ 1190625 w 4315610"/>
                <a:gd name="connsiteY1-776" fmla="*/ 990600 h 4114800"/>
                <a:gd name="connsiteX2-777" fmla="*/ 1095375 w 4315610"/>
                <a:gd name="connsiteY2-778" fmla="*/ 1152525 h 4114800"/>
                <a:gd name="connsiteX3-779" fmla="*/ 1371600 w 4315610"/>
                <a:gd name="connsiteY3-780" fmla="*/ 1390650 h 4114800"/>
                <a:gd name="connsiteX4-781" fmla="*/ 1276350 w 4315610"/>
                <a:gd name="connsiteY4-782" fmla="*/ 1552575 h 4114800"/>
                <a:gd name="connsiteX5-783" fmla="*/ 1590675 w 4315610"/>
                <a:gd name="connsiteY5-784" fmla="*/ 1762125 h 4114800"/>
                <a:gd name="connsiteX6-785" fmla="*/ 1885950 w 4315610"/>
                <a:gd name="connsiteY6-786" fmla="*/ 1743075 h 4114800"/>
                <a:gd name="connsiteX7-787" fmla="*/ 1562100 w 4315610"/>
                <a:gd name="connsiteY7-788" fmla="*/ 2362200 h 4114800"/>
                <a:gd name="connsiteX8-789" fmla="*/ 2524125 w 4315610"/>
                <a:gd name="connsiteY8-790" fmla="*/ 2162175 h 4114800"/>
                <a:gd name="connsiteX9-791" fmla="*/ 2838450 w 4315610"/>
                <a:gd name="connsiteY9-792" fmla="*/ 2228850 h 4114800"/>
                <a:gd name="connsiteX10-793" fmla="*/ 4276725 w 4315610"/>
                <a:gd name="connsiteY10-794" fmla="*/ 3314700 h 4114800"/>
                <a:gd name="connsiteX11-795" fmla="*/ 3952875 w 4315610"/>
                <a:gd name="connsiteY11-796" fmla="*/ 3590925 h 4114800"/>
                <a:gd name="connsiteX12-797" fmla="*/ 3524250 w 4315610"/>
                <a:gd name="connsiteY12-798" fmla="*/ 3914775 h 4114800"/>
                <a:gd name="connsiteX13-799" fmla="*/ 3124200 w 4315610"/>
                <a:gd name="connsiteY13-800" fmla="*/ 4114800 h 4114800"/>
                <a:gd name="connsiteX14-801" fmla="*/ 2514600 w 4315610"/>
                <a:gd name="connsiteY14-802" fmla="*/ 4114800 h 4114800"/>
                <a:gd name="connsiteX15-803" fmla="*/ 2257425 w 4315610"/>
                <a:gd name="connsiteY15-804" fmla="*/ 3695700 h 4114800"/>
                <a:gd name="connsiteX16-805" fmla="*/ 1828800 w 4315610"/>
                <a:gd name="connsiteY16-806" fmla="*/ 3409950 h 4114800"/>
                <a:gd name="connsiteX17-807" fmla="*/ 1476375 w 4315610"/>
                <a:gd name="connsiteY17-808" fmla="*/ 3171825 h 4114800"/>
                <a:gd name="connsiteX18-809" fmla="*/ 1114425 w 4315610"/>
                <a:gd name="connsiteY18-810" fmla="*/ 3019425 h 4114800"/>
                <a:gd name="connsiteX19-811" fmla="*/ 933450 w 4315610"/>
                <a:gd name="connsiteY19-812" fmla="*/ 2733675 h 4114800"/>
                <a:gd name="connsiteX20-813" fmla="*/ 619125 w 4315610"/>
                <a:gd name="connsiteY20-814" fmla="*/ 2476500 h 4114800"/>
                <a:gd name="connsiteX21-815" fmla="*/ 447675 w 4315610"/>
                <a:gd name="connsiteY21-816" fmla="*/ 2571750 h 4114800"/>
                <a:gd name="connsiteX22-817" fmla="*/ 152400 w 4315610"/>
                <a:gd name="connsiteY22-818" fmla="*/ 2333625 h 4114800"/>
                <a:gd name="connsiteX23-819" fmla="*/ 142875 w 4315610"/>
                <a:gd name="connsiteY23-820" fmla="*/ 2305050 h 4114800"/>
                <a:gd name="connsiteX0-821" fmla="*/ 0 w 4251400"/>
                <a:gd name="connsiteY0-822" fmla="*/ 0 h 4114800"/>
                <a:gd name="connsiteX1-823" fmla="*/ 1190625 w 4251400"/>
                <a:gd name="connsiteY1-824" fmla="*/ 990600 h 4114800"/>
                <a:gd name="connsiteX2-825" fmla="*/ 1095375 w 4251400"/>
                <a:gd name="connsiteY2-826" fmla="*/ 1152525 h 4114800"/>
                <a:gd name="connsiteX3-827" fmla="*/ 1371600 w 4251400"/>
                <a:gd name="connsiteY3-828" fmla="*/ 1390650 h 4114800"/>
                <a:gd name="connsiteX4-829" fmla="*/ 1276350 w 4251400"/>
                <a:gd name="connsiteY4-830" fmla="*/ 1552575 h 4114800"/>
                <a:gd name="connsiteX5-831" fmla="*/ 1590675 w 4251400"/>
                <a:gd name="connsiteY5-832" fmla="*/ 1762125 h 4114800"/>
                <a:gd name="connsiteX6-833" fmla="*/ 1885950 w 4251400"/>
                <a:gd name="connsiteY6-834" fmla="*/ 1743075 h 4114800"/>
                <a:gd name="connsiteX7-835" fmla="*/ 1562100 w 4251400"/>
                <a:gd name="connsiteY7-836" fmla="*/ 2362200 h 4114800"/>
                <a:gd name="connsiteX8-837" fmla="*/ 2524125 w 4251400"/>
                <a:gd name="connsiteY8-838" fmla="*/ 2162175 h 4114800"/>
                <a:gd name="connsiteX9-839" fmla="*/ 2838450 w 4251400"/>
                <a:gd name="connsiteY9-840" fmla="*/ 2228850 h 4114800"/>
                <a:gd name="connsiteX10-841" fmla="*/ 4200525 w 4251400"/>
                <a:gd name="connsiteY10-842" fmla="*/ 3267075 h 4114800"/>
                <a:gd name="connsiteX11-843" fmla="*/ 3952875 w 4251400"/>
                <a:gd name="connsiteY11-844" fmla="*/ 3590925 h 4114800"/>
                <a:gd name="connsiteX12-845" fmla="*/ 3524250 w 4251400"/>
                <a:gd name="connsiteY12-846" fmla="*/ 3914775 h 4114800"/>
                <a:gd name="connsiteX13-847" fmla="*/ 3124200 w 4251400"/>
                <a:gd name="connsiteY13-848" fmla="*/ 4114800 h 4114800"/>
                <a:gd name="connsiteX14-849" fmla="*/ 2514600 w 4251400"/>
                <a:gd name="connsiteY14-850" fmla="*/ 4114800 h 4114800"/>
                <a:gd name="connsiteX15-851" fmla="*/ 2257425 w 4251400"/>
                <a:gd name="connsiteY15-852" fmla="*/ 3695700 h 4114800"/>
                <a:gd name="connsiteX16-853" fmla="*/ 1828800 w 4251400"/>
                <a:gd name="connsiteY16-854" fmla="*/ 3409950 h 4114800"/>
                <a:gd name="connsiteX17-855" fmla="*/ 1476375 w 4251400"/>
                <a:gd name="connsiteY17-856" fmla="*/ 3171825 h 4114800"/>
                <a:gd name="connsiteX18-857" fmla="*/ 1114425 w 4251400"/>
                <a:gd name="connsiteY18-858" fmla="*/ 3019425 h 4114800"/>
                <a:gd name="connsiteX19-859" fmla="*/ 933450 w 4251400"/>
                <a:gd name="connsiteY19-860" fmla="*/ 2733675 h 4114800"/>
                <a:gd name="connsiteX20-861" fmla="*/ 619125 w 4251400"/>
                <a:gd name="connsiteY20-862" fmla="*/ 2476500 h 4114800"/>
                <a:gd name="connsiteX21-863" fmla="*/ 447675 w 4251400"/>
                <a:gd name="connsiteY21-864" fmla="*/ 2571750 h 4114800"/>
                <a:gd name="connsiteX22-865" fmla="*/ 152400 w 4251400"/>
                <a:gd name="connsiteY22-866" fmla="*/ 2333625 h 4114800"/>
                <a:gd name="connsiteX23-867" fmla="*/ 142875 w 4251400"/>
                <a:gd name="connsiteY23-868" fmla="*/ 2305050 h 4114800"/>
                <a:gd name="connsiteX0-869" fmla="*/ 0 w 4305862"/>
                <a:gd name="connsiteY0-870" fmla="*/ 0 h 4114800"/>
                <a:gd name="connsiteX1-871" fmla="*/ 1190625 w 4305862"/>
                <a:gd name="connsiteY1-872" fmla="*/ 990600 h 4114800"/>
                <a:gd name="connsiteX2-873" fmla="*/ 1095375 w 4305862"/>
                <a:gd name="connsiteY2-874" fmla="*/ 1152525 h 4114800"/>
                <a:gd name="connsiteX3-875" fmla="*/ 1371600 w 4305862"/>
                <a:gd name="connsiteY3-876" fmla="*/ 1390650 h 4114800"/>
                <a:gd name="connsiteX4-877" fmla="*/ 1276350 w 4305862"/>
                <a:gd name="connsiteY4-878" fmla="*/ 1552575 h 4114800"/>
                <a:gd name="connsiteX5-879" fmla="*/ 1590675 w 4305862"/>
                <a:gd name="connsiteY5-880" fmla="*/ 1762125 h 4114800"/>
                <a:gd name="connsiteX6-881" fmla="*/ 1885950 w 4305862"/>
                <a:gd name="connsiteY6-882" fmla="*/ 1743075 h 4114800"/>
                <a:gd name="connsiteX7-883" fmla="*/ 1562100 w 4305862"/>
                <a:gd name="connsiteY7-884" fmla="*/ 2362200 h 4114800"/>
                <a:gd name="connsiteX8-885" fmla="*/ 2524125 w 4305862"/>
                <a:gd name="connsiteY8-886" fmla="*/ 2162175 h 4114800"/>
                <a:gd name="connsiteX9-887" fmla="*/ 2838450 w 4305862"/>
                <a:gd name="connsiteY9-888" fmla="*/ 2228850 h 4114800"/>
                <a:gd name="connsiteX10-889" fmla="*/ 4200525 w 4305862"/>
                <a:gd name="connsiteY10-890" fmla="*/ 3267075 h 4114800"/>
                <a:gd name="connsiteX11-891" fmla="*/ 3952875 w 4305862"/>
                <a:gd name="connsiteY11-892" fmla="*/ 3590925 h 4114800"/>
                <a:gd name="connsiteX12-893" fmla="*/ 3524250 w 4305862"/>
                <a:gd name="connsiteY12-894" fmla="*/ 3914775 h 4114800"/>
                <a:gd name="connsiteX13-895" fmla="*/ 3124200 w 4305862"/>
                <a:gd name="connsiteY13-896" fmla="*/ 4114800 h 4114800"/>
                <a:gd name="connsiteX14-897" fmla="*/ 2514600 w 4305862"/>
                <a:gd name="connsiteY14-898" fmla="*/ 4114800 h 4114800"/>
                <a:gd name="connsiteX15-899" fmla="*/ 2257425 w 4305862"/>
                <a:gd name="connsiteY15-900" fmla="*/ 3695700 h 4114800"/>
                <a:gd name="connsiteX16-901" fmla="*/ 1828800 w 4305862"/>
                <a:gd name="connsiteY16-902" fmla="*/ 3409950 h 4114800"/>
                <a:gd name="connsiteX17-903" fmla="*/ 1476375 w 4305862"/>
                <a:gd name="connsiteY17-904" fmla="*/ 3171825 h 4114800"/>
                <a:gd name="connsiteX18-905" fmla="*/ 1114425 w 4305862"/>
                <a:gd name="connsiteY18-906" fmla="*/ 3019425 h 4114800"/>
                <a:gd name="connsiteX19-907" fmla="*/ 933450 w 4305862"/>
                <a:gd name="connsiteY19-908" fmla="*/ 2733675 h 4114800"/>
                <a:gd name="connsiteX20-909" fmla="*/ 619125 w 4305862"/>
                <a:gd name="connsiteY20-910" fmla="*/ 2476500 h 4114800"/>
                <a:gd name="connsiteX21-911" fmla="*/ 447675 w 4305862"/>
                <a:gd name="connsiteY21-912" fmla="*/ 2571750 h 4114800"/>
                <a:gd name="connsiteX22-913" fmla="*/ 152400 w 4305862"/>
                <a:gd name="connsiteY22-914" fmla="*/ 2333625 h 4114800"/>
                <a:gd name="connsiteX23-915" fmla="*/ 142875 w 4305862"/>
                <a:gd name="connsiteY23-916" fmla="*/ 2305050 h 4114800"/>
                <a:gd name="connsiteX0-917" fmla="*/ 0 w 4296221"/>
                <a:gd name="connsiteY0-918" fmla="*/ 0 h 4114800"/>
                <a:gd name="connsiteX1-919" fmla="*/ 1190625 w 4296221"/>
                <a:gd name="connsiteY1-920" fmla="*/ 990600 h 4114800"/>
                <a:gd name="connsiteX2-921" fmla="*/ 1095375 w 4296221"/>
                <a:gd name="connsiteY2-922" fmla="*/ 1152525 h 4114800"/>
                <a:gd name="connsiteX3-923" fmla="*/ 1371600 w 4296221"/>
                <a:gd name="connsiteY3-924" fmla="*/ 1390650 h 4114800"/>
                <a:gd name="connsiteX4-925" fmla="*/ 1276350 w 4296221"/>
                <a:gd name="connsiteY4-926" fmla="*/ 1552575 h 4114800"/>
                <a:gd name="connsiteX5-927" fmla="*/ 1590675 w 4296221"/>
                <a:gd name="connsiteY5-928" fmla="*/ 1762125 h 4114800"/>
                <a:gd name="connsiteX6-929" fmla="*/ 1885950 w 4296221"/>
                <a:gd name="connsiteY6-930" fmla="*/ 1743075 h 4114800"/>
                <a:gd name="connsiteX7-931" fmla="*/ 1562100 w 4296221"/>
                <a:gd name="connsiteY7-932" fmla="*/ 2362200 h 4114800"/>
                <a:gd name="connsiteX8-933" fmla="*/ 2524125 w 4296221"/>
                <a:gd name="connsiteY8-934" fmla="*/ 2162175 h 4114800"/>
                <a:gd name="connsiteX9-935" fmla="*/ 2838450 w 4296221"/>
                <a:gd name="connsiteY9-936" fmla="*/ 2228850 h 4114800"/>
                <a:gd name="connsiteX10-937" fmla="*/ 4200525 w 4296221"/>
                <a:gd name="connsiteY10-938" fmla="*/ 3267075 h 4114800"/>
                <a:gd name="connsiteX11-939" fmla="*/ 3905250 w 4296221"/>
                <a:gd name="connsiteY11-940" fmla="*/ 3552825 h 4114800"/>
                <a:gd name="connsiteX12-941" fmla="*/ 3524250 w 4296221"/>
                <a:gd name="connsiteY12-942" fmla="*/ 3914775 h 4114800"/>
                <a:gd name="connsiteX13-943" fmla="*/ 3124200 w 4296221"/>
                <a:gd name="connsiteY13-944" fmla="*/ 4114800 h 4114800"/>
                <a:gd name="connsiteX14-945" fmla="*/ 2514600 w 4296221"/>
                <a:gd name="connsiteY14-946" fmla="*/ 4114800 h 4114800"/>
                <a:gd name="connsiteX15-947" fmla="*/ 2257425 w 4296221"/>
                <a:gd name="connsiteY15-948" fmla="*/ 3695700 h 4114800"/>
                <a:gd name="connsiteX16-949" fmla="*/ 1828800 w 4296221"/>
                <a:gd name="connsiteY16-950" fmla="*/ 3409950 h 4114800"/>
                <a:gd name="connsiteX17-951" fmla="*/ 1476375 w 4296221"/>
                <a:gd name="connsiteY17-952" fmla="*/ 3171825 h 4114800"/>
                <a:gd name="connsiteX18-953" fmla="*/ 1114425 w 4296221"/>
                <a:gd name="connsiteY18-954" fmla="*/ 3019425 h 4114800"/>
                <a:gd name="connsiteX19-955" fmla="*/ 933450 w 4296221"/>
                <a:gd name="connsiteY19-956" fmla="*/ 2733675 h 4114800"/>
                <a:gd name="connsiteX20-957" fmla="*/ 619125 w 4296221"/>
                <a:gd name="connsiteY20-958" fmla="*/ 2476500 h 4114800"/>
                <a:gd name="connsiteX21-959" fmla="*/ 447675 w 4296221"/>
                <a:gd name="connsiteY21-960" fmla="*/ 2571750 h 4114800"/>
                <a:gd name="connsiteX22-961" fmla="*/ 152400 w 4296221"/>
                <a:gd name="connsiteY22-962" fmla="*/ 2333625 h 4114800"/>
                <a:gd name="connsiteX23-963" fmla="*/ 142875 w 4296221"/>
                <a:gd name="connsiteY23-964" fmla="*/ 2305050 h 4114800"/>
                <a:gd name="connsiteX0-965" fmla="*/ 0 w 4243525"/>
                <a:gd name="connsiteY0-966" fmla="*/ 0 h 4114800"/>
                <a:gd name="connsiteX1-967" fmla="*/ 1190625 w 4243525"/>
                <a:gd name="connsiteY1-968" fmla="*/ 990600 h 4114800"/>
                <a:gd name="connsiteX2-969" fmla="*/ 1095375 w 4243525"/>
                <a:gd name="connsiteY2-970" fmla="*/ 1152525 h 4114800"/>
                <a:gd name="connsiteX3-971" fmla="*/ 1371600 w 4243525"/>
                <a:gd name="connsiteY3-972" fmla="*/ 1390650 h 4114800"/>
                <a:gd name="connsiteX4-973" fmla="*/ 1276350 w 4243525"/>
                <a:gd name="connsiteY4-974" fmla="*/ 1552575 h 4114800"/>
                <a:gd name="connsiteX5-975" fmla="*/ 1590675 w 4243525"/>
                <a:gd name="connsiteY5-976" fmla="*/ 1762125 h 4114800"/>
                <a:gd name="connsiteX6-977" fmla="*/ 1885950 w 4243525"/>
                <a:gd name="connsiteY6-978" fmla="*/ 1743075 h 4114800"/>
                <a:gd name="connsiteX7-979" fmla="*/ 1562100 w 4243525"/>
                <a:gd name="connsiteY7-980" fmla="*/ 2362200 h 4114800"/>
                <a:gd name="connsiteX8-981" fmla="*/ 2524125 w 4243525"/>
                <a:gd name="connsiteY8-982" fmla="*/ 2162175 h 4114800"/>
                <a:gd name="connsiteX9-983" fmla="*/ 2838450 w 4243525"/>
                <a:gd name="connsiteY9-984" fmla="*/ 2228850 h 4114800"/>
                <a:gd name="connsiteX10-985" fmla="*/ 4133850 w 4243525"/>
                <a:gd name="connsiteY10-986" fmla="*/ 3181350 h 4114800"/>
                <a:gd name="connsiteX11-987" fmla="*/ 3905250 w 4243525"/>
                <a:gd name="connsiteY11-988" fmla="*/ 3552825 h 4114800"/>
                <a:gd name="connsiteX12-989" fmla="*/ 3524250 w 4243525"/>
                <a:gd name="connsiteY12-990" fmla="*/ 3914775 h 4114800"/>
                <a:gd name="connsiteX13-991" fmla="*/ 3124200 w 4243525"/>
                <a:gd name="connsiteY13-992" fmla="*/ 4114800 h 4114800"/>
                <a:gd name="connsiteX14-993" fmla="*/ 2514600 w 4243525"/>
                <a:gd name="connsiteY14-994" fmla="*/ 4114800 h 4114800"/>
                <a:gd name="connsiteX15-995" fmla="*/ 2257425 w 4243525"/>
                <a:gd name="connsiteY15-996" fmla="*/ 3695700 h 4114800"/>
                <a:gd name="connsiteX16-997" fmla="*/ 1828800 w 4243525"/>
                <a:gd name="connsiteY16-998" fmla="*/ 3409950 h 4114800"/>
                <a:gd name="connsiteX17-999" fmla="*/ 1476375 w 4243525"/>
                <a:gd name="connsiteY17-1000" fmla="*/ 3171825 h 4114800"/>
                <a:gd name="connsiteX18-1001" fmla="*/ 1114425 w 4243525"/>
                <a:gd name="connsiteY18-1002" fmla="*/ 3019425 h 4114800"/>
                <a:gd name="connsiteX19-1003" fmla="*/ 933450 w 4243525"/>
                <a:gd name="connsiteY19-1004" fmla="*/ 2733675 h 4114800"/>
                <a:gd name="connsiteX20-1005" fmla="*/ 619125 w 4243525"/>
                <a:gd name="connsiteY20-1006" fmla="*/ 2476500 h 4114800"/>
                <a:gd name="connsiteX21-1007" fmla="*/ 447675 w 4243525"/>
                <a:gd name="connsiteY21-1008" fmla="*/ 2571750 h 4114800"/>
                <a:gd name="connsiteX22-1009" fmla="*/ 152400 w 4243525"/>
                <a:gd name="connsiteY22-1010" fmla="*/ 2333625 h 4114800"/>
                <a:gd name="connsiteX23-1011" fmla="*/ 142875 w 4243525"/>
                <a:gd name="connsiteY23-1012" fmla="*/ 2305050 h 4114800"/>
                <a:gd name="connsiteX0-1013" fmla="*/ 0 w 4268878"/>
                <a:gd name="connsiteY0-1014" fmla="*/ 0 h 4114800"/>
                <a:gd name="connsiteX1-1015" fmla="*/ 1190625 w 4268878"/>
                <a:gd name="connsiteY1-1016" fmla="*/ 990600 h 4114800"/>
                <a:gd name="connsiteX2-1017" fmla="*/ 1095375 w 4268878"/>
                <a:gd name="connsiteY2-1018" fmla="*/ 1152525 h 4114800"/>
                <a:gd name="connsiteX3-1019" fmla="*/ 1371600 w 4268878"/>
                <a:gd name="connsiteY3-1020" fmla="*/ 1390650 h 4114800"/>
                <a:gd name="connsiteX4-1021" fmla="*/ 1276350 w 4268878"/>
                <a:gd name="connsiteY4-1022" fmla="*/ 1552575 h 4114800"/>
                <a:gd name="connsiteX5-1023" fmla="*/ 1590675 w 4268878"/>
                <a:gd name="connsiteY5-1024" fmla="*/ 1762125 h 4114800"/>
                <a:gd name="connsiteX6-1025" fmla="*/ 1885950 w 4268878"/>
                <a:gd name="connsiteY6-1026" fmla="*/ 1743075 h 4114800"/>
                <a:gd name="connsiteX7-1027" fmla="*/ 1562100 w 4268878"/>
                <a:gd name="connsiteY7-1028" fmla="*/ 2362200 h 4114800"/>
                <a:gd name="connsiteX8-1029" fmla="*/ 2524125 w 4268878"/>
                <a:gd name="connsiteY8-1030" fmla="*/ 2162175 h 4114800"/>
                <a:gd name="connsiteX9-1031" fmla="*/ 2838450 w 4268878"/>
                <a:gd name="connsiteY9-1032" fmla="*/ 2228850 h 4114800"/>
                <a:gd name="connsiteX10-1033" fmla="*/ 4133850 w 4268878"/>
                <a:gd name="connsiteY10-1034" fmla="*/ 3181350 h 4114800"/>
                <a:gd name="connsiteX11-1035" fmla="*/ 3905250 w 4268878"/>
                <a:gd name="connsiteY11-1036" fmla="*/ 3552825 h 4114800"/>
                <a:gd name="connsiteX12-1037" fmla="*/ 3524250 w 4268878"/>
                <a:gd name="connsiteY12-1038" fmla="*/ 3914775 h 4114800"/>
                <a:gd name="connsiteX13-1039" fmla="*/ 3124200 w 4268878"/>
                <a:gd name="connsiteY13-1040" fmla="*/ 4114800 h 4114800"/>
                <a:gd name="connsiteX14-1041" fmla="*/ 2514600 w 4268878"/>
                <a:gd name="connsiteY14-1042" fmla="*/ 4114800 h 4114800"/>
                <a:gd name="connsiteX15-1043" fmla="*/ 2257425 w 4268878"/>
                <a:gd name="connsiteY15-1044" fmla="*/ 3695700 h 4114800"/>
                <a:gd name="connsiteX16-1045" fmla="*/ 1828800 w 4268878"/>
                <a:gd name="connsiteY16-1046" fmla="*/ 3409950 h 4114800"/>
                <a:gd name="connsiteX17-1047" fmla="*/ 1476375 w 4268878"/>
                <a:gd name="connsiteY17-1048" fmla="*/ 3171825 h 4114800"/>
                <a:gd name="connsiteX18-1049" fmla="*/ 1114425 w 4268878"/>
                <a:gd name="connsiteY18-1050" fmla="*/ 3019425 h 4114800"/>
                <a:gd name="connsiteX19-1051" fmla="*/ 933450 w 4268878"/>
                <a:gd name="connsiteY19-1052" fmla="*/ 2733675 h 4114800"/>
                <a:gd name="connsiteX20-1053" fmla="*/ 619125 w 4268878"/>
                <a:gd name="connsiteY20-1054" fmla="*/ 2476500 h 4114800"/>
                <a:gd name="connsiteX21-1055" fmla="*/ 447675 w 4268878"/>
                <a:gd name="connsiteY21-1056" fmla="*/ 2571750 h 4114800"/>
                <a:gd name="connsiteX22-1057" fmla="*/ 152400 w 4268878"/>
                <a:gd name="connsiteY22-1058" fmla="*/ 2333625 h 4114800"/>
                <a:gd name="connsiteX23-1059" fmla="*/ 142875 w 4268878"/>
                <a:gd name="connsiteY23-1060" fmla="*/ 2305050 h 4114800"/>
                <a:gd name="connsiteX0-1061" fmla="*/ 0 w 4268878"/>
                <a:gd name="connsiteY0-1062" fmla="*/ 0 h 4114800"/>
                <a:gd name="connsiteX1-1063" fmla="*/ 1190625 w 4268878"/>
                <a:gd name="connsiteY1-1064" fmla="*/ 990600 h 4114800"/>
                <a:gd name="connsiteX2-1065" fmla="*/ 1095375 w 4268878"/>
                <a:gd name="connsiteY2-1066" fmla="*/ 1152525 h 4114800"/>
                <a:gd name="connsiteX3-1067" fmla="*/ 1371600 w 4268878"/>
                <a:gd name="connsiteY3-1068" fmla="*/ 1390650 h 4114800"/>
                <a:gd name="connsiteX4-1069" fmla="*/ 1276350 w 4268878"/>
                <a:gd name="connsiteY4-1070" fmla="*/ 1552575 h 4114800"/>
                <a:gd name="connsiteX5-1071" fmla="*/ 1590675 w 4268878"/>
                <a:gd name="connsiteY5-1072" fmla="*/ 1762125 h 4114800"/>
                <a:gd name="connsiteX6-1073" fmla="*/ 1885950 w 4268878"/>
                <a:gd name="connsiteY6-1074" fmla="*/ 1743075 h 4114800"/>
                <a:gd name="connsiteX7-1075" fmla="*/ 1562100 w 4268878"/>
                <a:gd name="connsiteY7-1076" fmla="*/ 2362200 h 4114800"/>
                <a:gd name="connsiteX8-1077" fmla="*/ 2524125 w 4268878"/>
                <a:gd name="connsiteY8-1078" fmla="*/ 2162175 h 4114800"/>
                <a:gd name="connsiteX9-1079" fmla="*/ 2838450 w 4268878"/>
                <a:gd name="connsiteY9-1080" fmla="*/ 2228850 h 4114800"/>
                <a:gd name="connsiteX10-1081" fmla="*/ 4133850 w 4268878"/>
                <a:gd name="connsiteY10-1082" fmla="*/ 3181350 h 4114800"/>
                <a:gd name="connsiteX11-1083" fmla="*/ 3905250 w 4268878"/>
                <a:gd name="connsiteY11-1084" fmla="*/ 3552825 h 4114800"/>
                <a:gd name="connsiteX12-1085" fmla="*/ 3524250 w 4268878"/>
                <a:gd name="connsiteY12-1086" fmla="*/ 3914775 h 4114800"/>
                <a:gd name="connsiteX13-1087" fmla="*/ 3124200 w 4268878"/>
                <a:gd name="connsiteY13-1088" fmla="*/ 4114800 h 4114800"/>
                <a:gd name="connsiteX14-1089" fmla="*/ 2514600 w 4268878"/>
                <a:gd name="connsiteY14-1090" fmla="*/ 4114800 h 4114800"/>
                <a:gd name="connsiteX15-1091" fmla="*/ 2257425 w 4268878"/>
                <a:gd name="connsiteY15-1092" fmla="*/ 3695700 h 4114800"/>
                <a:gd name="connsiteX16-1093" fmla="*/ 1828800 w 4268878"/>
                <a:gd name="connsiteY16-1094" fmla="*/ 3409950 h 4114800"/>
                <a:gd name="connsiteX17-1095" fmla="*/ 1476375 w 4268878"/>
                <a:gd name="connsiteY17-1096" fmla="*/ 3171825 h 4114800"/>
                <a:gd name="connsiteX18-1097" fmla="*/ 1114425 w 4268878"/>
                <a:gd name="connsiteY18-1098" fmla="*/ 3019425 h 4114800"/>
                <a:gd name="connsiteX19-1099" fmla="*/ 933450 w 4268878"/>
                <a:gd name="connsiteY19-1100" fmla="*/ 2733675 h 4114800"/>
                <a:gd name="connsiteX20-1101" fmla="*/ 619125 w 4268878"/>
                <a:gd name="connsiteY20-1102" fmla="*/ 2476500 h 4114800"/>
                <a:gd name="connsiteX21-1103" fmla="*/ 447675 w 4268878"/>
                <a:gd name="connsiteY21-1104" fmla="*/ 2571750 h 4114800"/>
                <a:gd name="connsiteX22-1105" fmla="*/ 152400 w 4268878"/>
                <a:gd name="connsiteY22-1106" fmla="*/ 2333625 h 4114800"/>
                <a:gd name="connsiteX23-1107" fmla="*/ 142875 w 4268878"/>
                <a:gd name="connsiteY23-1108" fmla="*/ 2305050 h 4114800"/>
                <a:gd name="connsiteX0-1109" fmla="*/ 0 w 4268878"/>
                <a:gd name="connsiteY0-1110" fmla="*/ 0 h 4114800"/>
                <a:gd name="connsiteX1-1111" fmla="*/ 1190625 w 4268878"/>
                <a:gd name="connsiteY1-1112" fmla="*/ 990600 h 4114800"/>
                <a:gd name="connsiteX2-1113" fmla="*/ 1095375 w 4268878"/>
                <a:gd name="connsiteY2-1114" fmla="*/ 1152525 h 4114800"/>
                <a:gd name="connsiteX3-1115" fmla="*/ 1371600 w 4268878"/>
                <a:gd name="connsiteY3-1116" fmla="*/ 1390650 h 4114800"/>
                <a:gd name="connsiteX4-1117" fmla="*/ 1276350 w 4268878"/>
                <a:gd name="connsiteY4-1118" fmla="*/ 1552575 h 4114800"/>
                <a:gd name="connsiteX5-1119" fmla="*/ 1590675 w 4268878"/>
                <a:gd name="connsiteY5-1120" fmla="*/ 1762125 h 4114800"/>
                <a:gd name="connsiteX6-1121" fmla="*/ 1885950 w 4268878"/>
                <a:gd name="connsiteY6-1122" fmla="*/ 1743075 h 4114800"/>
                <a:gd name="connsiteX7-1123" fmla="*/ 1562100 w 4268878"/>
                <a:gd name="connsiteY7-1124" fmla="*/ 2362200 h 4114800"/>
                <a:gd name="connsiteX8-1125" fmla="*/ 2524125 w 4268878"/>
                <a:gd name="connsiteY8-1126" fmla="*/ 2162175 h 4114800"/>
                <a:gd name="connsiteX9-1127" fmla="*/ 2838450 w 4268878"/>
                <a:gd name="connsiteY9-1128" fmla="*/ 2228850 h 4114800"/>
                <a:gd name="connsiteX10-1129" fmla="*/ 4133850 w 4268878"/>
                <a:gd name="connsiteY10-1130" fmla="*/ 3181350 h 4114800"/>
                <a:gd name="connsiteX11-1131" fmla="*/ 3905250 w 4268878"/>
                <a:gd name="connsiteY11-1132" fmla="*/ 3552825 h 4114800"/>
                <a:gd name="connsiteX12-1133" fmla="*/ 3524250 w 4268878"/>
                <a:gd name="connsiteY12-1134" fmla="*/ 3886200 h 4114800"/>
                <a:gd name="connsiteX13-1135" fmla="*/ 3124200 w 4268878"/>
                <a:gd name="connsiteY13-1136" fmla="*/ 4114800 h 4114800"/>
                <a:gd name="connsiteX14-1137" fmla="*/ 2514600 w 4268878"/>
                <a:gd name="connsiteY14-1138" fmla="*/ 4114800 h 4114800"/>
                <a:gd name="connsiteX15-1139" fmla="*/ 2257425 w 4268878"/>
                <a:gd name="connsiteY15-1140" fmla="*/ 3695700 h 4114800"/>
                <a:gd name="connsiteX16-1141" fmla="*/ 1828800 w 4268878"/>
                <a:gd name="connsiteY16-1142" fmla="*/ 3409950 h 4114800"/>
                <a:gd name="connsiteX17-1143" fmla="*/ 1476375 w 4268878"/>
                <a:gd name="connsiteY17-1144" fmla="*/ 3171825 h 4114800"/>
                <a:gd name="connsiteX18-1145" fmla="*/ 1114425 w 4268878"/>
                <a:gd name="connsiteY18-1146" fmla="*/ 3019425 h 4114800"/>
                <a:gd name="connsiteX19-1147" fmla="*/ 933450 w 4268878"/>
                <a:gd name="connsiteY19-1148" fmla="*/ 2733675 h 4114800"/>
                <a:gd name="connsiteX20-1149" fmla="*/ 619125 w 4268878"/>
                <a:gd name="connsiteY20-1150" fmla="*/ 2476500 h 4114800"/>
                <a:gd name="connsiteX21-1151" fmla="*/ 447675 w 4268878"/>
                <a:gd name="connsiteY21-1152" fmla="*/ 2571750 h 4114800"/>
                <a:gd name="connsiteX22-1153" fmla="*/ 152400 w 4268878"/>
                <a:gd name="connsiteY22-1154" fmla="*/ 2333625 h 4114800"/>
                <a:gd name="connsiteX23-1155" fmla="*/ 142875 w 4268878"/>
                <a:gd name="connsiteY23-1156" fmla="*/ 2305050 h 4114800"/>
                <a:gd name="connsiteX0-1157" fmla="*/ 0 w 4268878"/>
                <a:gd name="connsiteY0-1158" fmla="*/ 0 h 4114800"/>
                <a:gd name="connsiteX1-1159" fmla="*/ 1190625 w 4268878"/>
                <a:gd name="connsiteY1-1160" fmla="*/ 990600 h 4114800"/>
                <a:gd name="connsiteX2-1161" fmla="*/ 1095375 w 4268878"/>
                <a:gd name="connsiteY2-1162" fmla="*/ 1152525 h 4114800"/>
                <a:gd name="connsiteX3-1163" fmla="*/ 1371600 w 4268878"/>
                <a:gd name="connsiteY3-1164" fmla="*/ 1390650 h 4114800"/>
                <a:gd name="connsiteX4-1165" fmla="*/ 1276350 w 4268878"/>
                <a:gd name="connsiteY4-1166" fmla="*/ 1552575 h 4114800"/>
                <a:gd name="connsiteX5-1167" fmla="*/ 1590675 w 4268878"/>
                <a:gd name="connsiteY5-1168" fmla="*/ 1762125 h 4114800"/>
                <a:gd name="connsiteX6-1169" fmla="*/ 1885950 w 4268878"/>
                <a:gd name="connsiteY6-1170" fmla="*/ 1743075 h 4114800"/>
                <a:gd name="connsiteX7-1171" fmla="*/ 1562100 w 4268878"/>
                <a:gd name="connsiteY7-1172" fmla="*/ 2362200 h 4114800"/>
                <a:gd name="connsiteX8-1173" fmla="*/ 2524125 w 4268878"/>
                <a:gd name="connsiteY8-1174" fmla="*/ 2162175 h 4114800"/>
                <a:gd name="connsiteX9-1175" fmla="*/ 2838450 w 4268878"/>
                <a:gd name="connsiteY9-1176" fmla="*/ 2228850 h 4114800"/>
                <a:gd name="connsiteX10-1177" fmla="*/ 4133850 w 4268878"/>
                <a:gd name="connsiteY10-1178" fmla="*/ 3181350 h 4114800"/>
                <a:gd name="connsiteX11-1179" fmla="*/ 3905250 w 4268878"/>
                <a:gd name="connsiteY11-1180" fmla="*/ 3552825 h 4114800"/>
                <a:gd name="connsiteX12-1181" fmla="*/ 3524250 w 4268878"/>
                <a:gd name="connsiteY12-1182" fmla="*/ 3886200 h 4114800"/>
                <a:gd name="connsiteX13-1183" fmla="*/ 3124200 w 4268878"/>
                <a:gd name="connsiteY13-1184" fmla="*/ 4114800 h 4114800"/>
                <a:gd name="connsiteX14-1185" fmla="*/ 2514600 w 4268878"/>
                <a:gd name="connsiteY14-1186" fmla="*/ 4114800 h 4114800"/>
                <a:gd name="connsiteX15-1187" fmla="*/ 2257425 w 4268878"/>
                <a:gd name="connsiteY15-1188" fmla="*/ 3695700 h 4114800"/>
                <a:gd name="connsiteX16-1189" fmla="*/ 1828800 w 4268878"/>
                <a:gd name="connsiteY16-1190" fmla="*/ 3409950 h 4114800"/>
                <a:gd name="connsiteX17-1191" fmla="*/ 1476375 w 4268878"/>
                <a:gd name="connsiteY17-1192" fmla="*/ 3171825 h 4114800"/>
                <a:gd name="connsiteX18-1193" fmla="*/ 1114425 w 4268878"/>
                <a:gd name="connsiteY18-1194" fmla="*/ 3019425 h 4114800"/>
                <a:gd name="connsiteX19-1195" fmla="*/ 933450 w 4268878"/>
                <a:gd name="connsiteY19-1196" fmla="*/ 2733675 h 4114800"/>
                <a:gd name="connsiteX20-1197" fmla="*/ 619125 w 4268878"/>
                <a:gd name="connsiteY20-1198" fmla="*/ 2476500 h 4114800"/>
                <a:gd name="connsiteX21-1199" fmla="*/ 447675 w 4268878"/>
                <a:gd name="connsiteY21-1200" fmla="*/ 2571750 h 4114800"/>
                <a:gd name="connsiteX22-1201" fmla="*/ 152400 w 4268878"/>
                <a:gd name="connsiteY22-1202" fmla="*/ 2333625 h 4114800"/>
                <a:gd name="connsiteX23-1203" fmla="*/ 142875 w 4268878"/>
                <a:gd name="connsiteY23-1204" fmla="*/ 2305050 h 4114800"/>
                <a:gd name="connsiteX0-1205" fmla="*/ 0 w 4256323"/>
                <a:gd name="connsiteY0-1206" fmla="*/ 0 h 4114800"/>
                <a:gd name="connsiteX1-1207" fmla="*/ 1190625 w 4256323"/>
                <a:gd name="connsiteY1-1208" fmla="*/ 990600 h 4114800"/>
                <a:gd name="connsiteX2-1209" fmla="*/ 1095375 w 4256323"/>
                <a:gd name="connsiteY2-1210" fmla="*/ 1152525 h 4114800"/>
                <a:gd name="connsiteX3-1211" fmla="*/ 1371600 w 4256323"/>
                <a:gd name="connsiteY3-1212" fmla="*/ 1390650 h 4114800"/>
                <a:gd name="connsiteX4-1213" fmla="*/ 1276350 w 4256323"/>
                <a:gd name="connsiteY4-1214" fmla="*/ 1552575 h 4114800"/>
                <a:gd name="connsiteX5-1215" fmla="*/ 1590675 w 4256323"/>
                <a:gd name="connsiteY5-1216" fmla="*/ 1762125 h 4114800"/>
                <a:gd name="connsiteX6-1217" fmla="*/ 1885950 w 4256323"/>
                <a:gd name="connsiteY6-1218" fmla="*/ 1743075 h 4114800"/>
                <a:gd name="connsiteX7-1219" fmla="*/ 1562100 w 4256323"/>
                <a:gd name="connsiteY7-1220" fmla="*/ 2362200 h 4114800"/>
                <a:gd name="connsiteX8-1221" fmla="*/ 2524125 w 4256323"/>
                <a:gd name="connsiteY8-1222" fmla="*/ 2162175 h 4114800"/>
                <a:gd name="connsiteX9-1223" fmla="*/ 2838450 w 4256323"/>
                <a:gd name="connsiteY9-1224" fmla="*/ 2228850 h 4114800"/>
                <a:gd name="connsiteX10-1225" fmla="*/ 4133850 w 4256323"/>
                <a:gd name="connsiteY10-1226" fmla="*/ 3181350 h 4114800"/>
                <a:gd name="connsiteX11-1227" fmla="*/ 3848100 w 4256323"/>
                <a:gd name="connsiteY11-1228" fmla="*/ 3562350 h 4114800"/>
                <a:gd name="connsiteX12-1229" fmla="*/ 3524250 w 4256323"/>
                <a:gd name="connsiteY12-1230" fmla="*/ 3886200 h 4114800"/>
                <a:gd name="connsiteX13-1231" fmla="*/ 3124200 w 4256323"/>
                <a:gd name="connsiteY13-1232" fmla="*/ 4114800 h 4114800"/>
                <a:gd name="connsiteX14-1233" fmla="*/ 2514600 w 4256323"/>
                <a:gd name="connsiteY14-1234" fmla="*/ 4114800 h 4114800"/>
                <a:gd name="connsiteX15-1235" fmla="*/ 2257425 w 4256323"/>
                <a:gd name="connsiteY15-1236" fmla="*/ 3695700 h 4114800"/>
                <a:gd name="connsiteX16-1237" fmla="*/ 1828800 w 4256323"/>
                <a:gd name="connsiteY16-1238" fmla="*/ 3409950 h 4114800"/>
                <a:gd name="connsiteX17-1239" fmla="*/ 1476375 w 4256323"/>
                <a:gd name="connsiteY17-1240" fmla="*/ 3171825 h 4114800"/>
                <a:gd name="connsiteX18-1241" fmla="*/ 1114425 w 4256323"/>
                <a:gd name="connsiteY18-1242" fmla="*/ 3019425 h 4114800"/>
                <a:gd name="connsiteX19-1243" fmla="*/ 933450 w 4256323"/>
                <a:gd name="connsiteY19-1244" fmla="*/ 2733675 h 4114800"/>
                <a:gd name="connsiteX20-1245" fmla="*/ 619125 w 4256323"/>
                <a:gd name="connsiteY20-1246" fmla="*/ 2476500 h 4114800"/>
                <a:gd name="connsiteX21-1247" fmla="*/ 447675 w 4256323"/>
                <a:gd name="connsiteY21-1248" fmla="*/ 2571750 h 4114800"/>
                <a:gd name="connsiteX22-1249" fmla="*/ 152400 w 4256323"/>
                <a:gd name="connsiteY22-1250" fmla="*/ 2333625 h 4114800"/>
                <a:gd name="connsiteX23-1251" fmla="*/ 142875 w 4256323"/>
                <a:gd name="connsiteY23-1252" fmla="*/ 2305050 h 4114800"/>
                <a:gd name="connsiteX0-1253" fmla="*/ 0 w 4265214"/>
                <a:gd name="connsiteY0-1254" fmla="*/ 0 h 4114800"/>
                <a:gd name="connsiteX1-1255" fmla="*/ 1190625 w 4265214"/>
                <a:gd name="connsiteY1-1256" fmla="*/ 990600 h 4114800"/>
                <a:gd name="connsiteX2-1257" fmla="*/ 1095375 w 4265214"/>
                <a:gd name="connsiteY2-1258" fmla="*/ 1152525 h 4114800"/>
                <a:gd name="connsiteX3-1259" fmla="*/ 1371600 w 4265214"/>
                <a:gd name="connsiteY3-1260" fmla="*/ 1390650 h 4114800"/>
                <a:gd name="connsiteX4-1261" fmla="*/ 1276350 w 4265214"/>
                <a:gd name="connsiteY4-1262" fmla="*/ 1552575 h 4114800"/>
                <a:gd name="connsiteX5-1263" fmla="*/ 1590675 w 4265214"/>
                <a:gd name="connsiteY5-1264" fmla="*/ 1762125 h 4114800"/>
                <a:gd name="connsiteX6-1265" fmla="*/ 1885950 w 4265214"/>
                <a:gd name="connsiteY6-1266" fmla="*/ 1743075 h 4114800"/>
                <a:gd name="connsiteX7-1267" fmla="*/ 1562100 w 4265214"/>
                <a:gd name="connsiteY7-1268" fmla="*/ 2362200 h 4114800"/>
                <a:gd name="connsiteX8-1269" fmla="*/ 2524125 w 4265214"/>
                <a:gd name="connsiteY8-1270" fmla="*/ 2162175 h 4114800"/>
                <a:gd name="connsiteX9-1271" fmla="*/ 2838450 w 4265214"/>
                <a:gd name="connsiteY9-1272" fmla="*/ 2228850 h 4114800"/>
                <a:gd name="connsiteX10-1273" fmla="*/ 4133850 w 4265214"/>
                <a:gd name="connsiteY10-1274" fmla="*/ 3181350 h 4114800"/>
                <a:gd name="connsiteX11-1275" fmla="*/ 3848100 w 4265214"/>
                <a:gd name="connsiteY11-1276" fmla="*/ 3562350 h 4114800"/>
                <a:gd name="connsiteX12-1277" fmla="*/ 3524250 w 4265214"/>
                <a:gd name="connsiteY12-1278" fmla="*/ 3886200 h 4114800"/>
                <a:gd name="connsiteX13-1279" fmla="*/ 3124200 w 4265214"/>
                <a:gd name="connsiteY13-1280" fmla="*/ 4114800 h 4114800"/>
                <a:gd name="connsiteX14-1281" fmla="*/ 2514600 w 4265214"/>
                <a:gd name="connsiteY14-1282" fmla="*/ 4114800 h 4114800"/>
                <a:gd name="connsiteX15-1283" fmla="*/ 2257425 w 4265214"/>
                <a:gd name="connsiteY15-1284" fmla="*/ 3695700 h 4114800"/>
                <a:gd name="connsiteX16-1285" fmla="*/ 1828800 w 4265214"/>
                <a:gd name="connsiteY16-1286" fmla="*/ 3409950 h 4114800"/>
                <a:gd name="connsiteX17-1287" fmla="*/ 1476375 w 4265214"/>
                <a:gd name="connsiteY17-1288" fmla="*/ 3171825 h 4114800"/>
                <a:gd name="connsiteX18-1289" fmla="*/ 1114425 w 4265214"/>
                <a:gd name="connsiteY18-1290" fmla="*/ 3019425 h 4114800"/>
                <a:gd name="connsiteX19-1291" fmla="*/ 933450 w 4265214"/>
                <a:gd name="connsiteY19-1292" fmla="*/ 2733675 h 4114800"/>
                <a:gd name="connsiteX20-1293" fmla="*/ 619125 w 4265214"/>
                <a:gd name="connsiteY20-1294" fmla="*/ 2476500 h 4114800"/>
                <a:gd name="connsiteX21-1295" fmla="*/ 447675 w 4265214"/>
                <a:gd name="connsiteY21-1296" fmla="*/ 2571750 h 4114800"/>
                <a:gd name="connsiteX22-1297" fmla="*/ 152400 w 4265214"/>
                <a:gd name="connsiteY22-1298" fmla="*/ 2333625 h 4114800"/>
                <a:gd name="connsiteX23-1299" fmla="*/ 142875 w 4265214"/>
                <a:gd name="connsiteY23-1300" fmla="*/ 2305050 h 4114800"/>
                <a:gd name="connsiteX0-1301" fmla="*/ 0 w 4265214"/>
                <a:gd name="connsiteY0-1302" fmla="*/ 0 h 4114800"/>
                <a:gd name="connsiteX1-1303" fmla="*/ 1190625 w 4265214"/>
                <a:gd name="connsiteY1-1304" fmla="*/ 990600 h 4114800"/>
                <a:gd name="connsiteX2-1305" fmla="*/ 1095375 w 4265214"/>
                <a:gd name="connsiteY2-1306" fmla="*/ 1152525 h 4114800"/>
                <a:gd name="connsiteX3-1307" fmla="*/ 1371600 w 4265214"/>
                <a:gd name="connsiteY3-1308" fmla="*/ 1390650 h 4114800"/>
                <a:gd name="connsiteX4-1309" fmla="*/ 1276350 w 4265214"/>
                <a:gd name="connsiteY4-1310" fmla="*/ 1552575 h 4114800"/>
                <a:gd name="connsiteX5-1311" fmla="*/ 1590675 w 4265214"/>
                <a:gd name="connsiteY5-1312" fmla="*/ 1762125 h 4114800"/>
                <a:gd name="connsiteX6-1313" fmla="*/ 1885950 w 4265214"/>
                <a:gd name="connsiteY6-1314" fmla="*/ 1743075 h 4114800"/>
                <a:gd name="connsiteX7-1315" fmla="*/ 1562100 w 4265214"/>
                <a:gd name="connsiteY7-1316" fmla="*/ 2362200 h 4114800"/>
                <a:gd name="connsiteX8-1317" fmla="*/ 2524125 w 4265214"/>
                <a:gd name="connsiteY8-1318" fmla="*/ 2162175 h 4114800"/>
                <a:gd name="connsiteX9-1319" fmla="*/ 2838450 w 4265214"/>
                <a:gd name="connsiteY9-1320" fmla="*/ 2228850 h 4114800"/>
                <a:gd name="connsiteX10-1321" fmla="*/ 4133850 w 4265214"/>
                <a:gd name="connsiteY10-1322" fmla="*/ 3181350 h 4114800"/>
                <a:gd name="connsiteX11-1323" fmla="*/ 3848100 w 4265214"/>
                <a:gd name="connsiteY11-1324" fmla="*/ 3562350 h 4114800"/>
                <a:gd name="connsiteX12-1325" fmla="*/ 3524250 w 4265214"/>
                <a:gd name="connsiteY12-1326" fmla="*/ 3886200 h 4114800"/>
                <a:gd name="connsiteX13-1327" fmla="*/ 3124200 w 4265214"/>
                <a:gd name="connsiteY13-1328" fmla="*/ 4114800 h 4114800"/>
                <a:gd name="connsiteX14-1329" fmla="*/ 2514600 w 4265214"/>
                <a:gd name="connsiteY14-1330" fmla="*/ 4114800 h 4114800"/>
                <a:gd name="connsiteX15-1331" fmla="*/ 2257425 w 4265214"/>
                <a:gd name="connsiteY15-1332" fmla="*/ 3695700 h 4114800"/>
                <a:gd name="connsiteX16-1333" fmla="*/ 1828800 w 4265214"/>
                <a:gd name="connsiteY16-1334" fmla="*/ 3409950 h 4114800"/>
                <a:gd name="connsiteX17-1335" fmla="*/ 1476375 w 4265214"/>
                <a:gd name="connsiteY17-1336" fmla="*/ 3171825 h 4114800"/>
                <a:gd name="connsiteX18-1337" fmla="*/ 1114425 w 4265214"/>
                <a:gd name="connsiteY18-1338" fmla="*/ 3019425 h 4114800"/>
                <a:gd name="connsiteX19-1339" fmla="*/ 933450 w 4265214"/>
                <a:gd name="connsiteY19-1340" fmla="*/ 2733675 h 4114800"/>
                <a:gd name="connsiteX20-1341" fmla="*/ 619125 w 4265214"/>
                <a:gd name="connsiteY20-1342" fmla="*/ 2476500 h 4114800"/>
                <a:gd name="connsiteX21-1343" fmla="*/ 447675 w 4265214"/>
                <a:gd name="connsiteY21-1344" fmla="*/ 2571750 h 4114800"/>
                <a:gd name="connsiteX22-1345" fmla="*/ 152400 w 4265214"/>
                <a:gd name="connsiteY22-1346" fmla="*/ 2333625 h 4114800"/>
                <a:gd name="connsiteX23-1347" fmla="*/ 142875 w 4265214"/>
                <a:gd name="connsiteY23-1348" fmla="*/ 2305050 h 4114800"/>
                <a:gd name="connsiteX0-1349" fmla="*/ 0 w 4265214"/>
                <a:gd name="connsiteY0-1350" fmla="*/ 0 h 4114800"/>
                <a:gd name="connsiteX1-1351" fmla="*/ 1190625 w 4265214"/>
                <a:gd name="connsiteY1-1352" fmla="*/ 990600 h 4114800"/>
                <a:gd name="connsiteX2-1353" fmla="*/ 1095375 w 4265214"/>
                <a:gd name="connsiteY2-1354" fmla="*/ 1152525 h 4114800"/>
                <a:gd name="connsiteX3-1355" fmla="*/ 1371600 w 4265214"/>
                <a:gd name="connsiteY3-1356" fmla="*/ 1390650 h 4114800"/>
                <a:gd name="connsiteX4-1357" fmla="*/ 1276350 w 4265214"/>
                <a:gd name="connsiteY4-1358" fmla="*/ 1552575 h 4114800"/>
                <a:gd name="connsiteX5-1359" fmla="*/ 1590675 w 4265214"/>
                <a:gd name="connsiteY5-1360" fmla="*/ 1762125 h 4114800"/>
                <a:gd name="connsiteX6-1361" fmla="*/ 1885950 w 4265214"/>
                <a:gd name="connsiteY6-1362" fmla="*/ 1743075 h 4114800"/>
                <a:gd name="connsiteX7-1363" fmla="*/ 1562100 w 4265214"/>
                <a:gd name="connsiteY7-1364" fmla="*/ 2362200 h 4114800"/>
                <a:gd name="connsiteX8-1365" fmla="*/ 2524125 w 4265214"/>
                <a:gd name="connsiteY8-1366" fmla="*/ 2162175 h 4114800"/>
                <a:gd name="connsiteX9-1367" fmla="*/ 2838450 w 4265214"/>
                <a:gd name="connsiteY9-1368" fmla="*/ 2228850 h 4114800"/>
                <a:gd name="connsiteX10-1369" fmla="*/ 4133850 w 4265214"/>
                <a:gd name="connsiteY10-1370" fmla="*/ 3181350 h 4114800"/>
                <a:gd name="connsiteX11-1371" fmla="*/ 3848100 w 4265214"/>
                <a:gd name="connsiteY11-1372" fmla="*/ 3562350 h 4114800"/>
                <a:gd name="connsiteX12-1373" fmla="*/ 3438525 w 4265214"/>
                <a:gd name="connsiteY12-1374" fmla="*/ 3829050 h 4114800"/>
                <a:gd name="connsiteX13-1375" fmla="*/ 3124200 w 4265214"/>
                <a:gd name="connsiteY13-1376" fmla="*/ 4114800 h 4114800"/>
                <a:gd name="connsiteX14-1377" fmla="*/ 2514600 w 4265214"/>
                <a:gd name="connsiteY14-1378" fmla="*/ 4114800 h 4114800"/>
                <a:gd name="connsiteX15-1379" fmla="*/ 2257425 w 4265214"/>
                <a:gd name="connsiteY15-1380" fmla="*/ 3695700 h 4114800"/>
                <a:gd name="connsiteX16-1381" fmla="*/ 1828800 w 4265214"/>
                <a:gd name="connsiteY16-1382" fmla="*/ 3409950 h 4114800"/>
                <a:gd name="connsiteX17-1383" fmla="*/ 1476375 w 4265214"/>
                <a:gd name="connsiteY17-1384" fmla="*/ 3171825 h 4114800"/>
                <a:gd name="connsiteX18-1385" fmla="*/ 1114425 w 4265214"/>
                <a:gd name="connsiteY18-1386" fmla="*/ 3019425 h 4114800"/>
                <a:gd name="connsiteX19-1387" fmla="*/ 933450 w 4265214"/>
                <a:gd name="connsiteY19-1388" fmla="*/ 2733675 h 4114800"/>
                <a:gd name="connsiteX20-1389" fmla="*/ 619125 w 4265214"/>
                <a:gd name="connsiteY20-1390" fmla="*/ 2476500 h 4114800"/>
                <a:gd name="connsiteX21-1391" fmla="*/ 447675 w 4265214"/>
                <a:gd name="connsiteY21-1392" fmla="*/ 2571750 h 4114800"/>
                <a:gd name="connsiteX22-1393" fmla="*/ 152400 w 4265214"/>
                <a:gd name="connsiteY22-1394" fmla="*/ 2333625 h 4114800"/>
                <a:gd name="connsiteX23-1395" fmla="*/ 142875 w 4265214"/>
                <a:gd name="connsiteY23-1396" fmla="*/ 2305050 h 4114800"/>
                <a:gd name="connsiteX0-1397" fmla="*/ 0 w 4257100"/>
                <a:gd name="connsiteY0-1398" fmla="*/ 0 h 4114800"/>
                <a:gd name="connsiteX1-1399" fmla="*/ 1190625 w 4257100"/>
                <a:gd name="connsiteY1-1400" fmla="*/ 990600 h 4114800"/>
                <a:gd name="connsiteX2-1401" fmla="*/ 1095375 w 4257100"/>
                <a:gd name="connsiteY2-1402" fmla="*/ 1152525 h 4114800"/>
                <a:gd name="connsiteX3-1403" fmla="*/ 1371600 w 4257100"/>
                <a:gd name="connsiteY3-1404" fmla="*/ 1390650 h 4114800"/>
                <a:gd name="connsiteX4-1405" fmla="*/ 1276350 w 4257100"/>
                <a:gd name="connsiteY4-1406" fmla="*/ 1552575 h 4114800"/>
                <a:gd name="connsiteX5-1407" fmla="*/ 1590675 w 4257100"/>
                <a:gd name="connsiteY5-1408" fmla="*/ 1762125 h 4114800"/>
                <a:gd name="connsiteX6-1409" fmla="*/ 1885950 w 4257100"/>
                <a:gd name="connsiteY6-1410" fmla="*/ 1743075 h 4114800"/>
                <a:gd name="connsiteX7-1411" fmla="*/ 1562100 w 4257100"/>
                <a:gd name="connsiteY7-1412" fmla="*/ 2362200 h 4114800"/>
                <a:gd name="connsiteX8-1413" fmla="*/ 2524125 w 4257100"/>
                <a:gd name="connsiteY8-1414" fmla="*/ 2162175 h 4114800"/>
                <a:gd name="connsiteX9-1415" fmla="*/ 2838450 w 4257100"/>
                <a:gd name="connsiteY9-1416" fmla="*/ 2228850 h 4114800"/>
                <a:gd name="connsiteX10-1417" fmla="*/ 4133850 w 4257100"/>
                <a:gd name="connsiteY10-1418" fmla="*/ 3181350 h 4114800"/>
                <a:gd name="connsiteX11-1419" fmla="*/ 3810000 w 4257100"/>
                <a:gd name="connsiteY11-1420" fmla="*/ 3562350 h 4114800"/>
                <a:gd name="connsiteX12-1421" fmla="*/ 3438525 w 4257100"/>
                <a:gd name="connsiteY12-1422" fmla="*/ 3829050 h 4114800"/>
                <a:gd name="connsiteX13-1423" fmla="*/ 3124200 w 4257100"/>
                <a:gd name="connsiteY13-1424" fmla="*/ 4114800 h 4114800"/>
                <a:gd name="connsiteX14-1425" fmla="*/ 2514600 w 4257100"/>
                <a:gd name="connsiteY14-1426" fmla="*/ 4114800 h 4114800"/>
                <a:gd name="connsiteX15-1427" fmla="*/ 2257425 w 4257100"/>
                <a:gd name="connsiteY15-1428" fmla="*/ 3695700 h 4114800"/>
                <a:gd name="connsiteX16-1429" fmla="*/ 1828800 w 4257100"/>
                <a:gd name="connsiteY16-1430" fmla="*/ 3409950 h 4114800"/>
                <a:gd name="connsiteX17-1431" fmla="*/ 1476375 w 4257100"/>
                <a:gd name="connsiteY17-1432" fmla="*/ 3171825 h 4114800"/>
                <a:gd name="connsiteX18-1433" fmla="*/ 1114425 w 4257100"/>
                <a:gd name="connsiteY18-1434" fmla="*/ 3019425 h 4114800"/>
                <a:gd name="connsiteX19-1435" fmla="*/ 933450 w 4257100"/>
                <a:gd name="connsiteY19-1436" fmla="*/ 2733675 h 4114800"/>
                <a:gd name="connsiteX20-1437" fmla="*/ 619125 w 4257100"/>
                <a:gd name="connsiteY20-1438" fmla="*/ 2476500 h 4114800"/>
                <a:gd name="connsiteX21-1439" fmla="*/ 447675 w 4257100"/>
                <a:gd name="connsiteY21-1440" fmla="*/ 2571750 h 4114800"/>
                <a:gd name="connsiteX22-1441" fmla="*/ 152400 w 4257100"/>
                <a:gd name="connsiteY22-1442" fmla="*/ 2333625 h 4114800"/>
                <a:gd name="connsiteX23-1443" fmla="*/ 142875 w 4257100"/>
                <a:gd name="connsiteY23-1444" fmla="*/ 2305050 h 4114800"/>
                <a:gd name="connsiteX0-1445" fmla="*/ 0 w 4257100"/>
                <a:gd name="connsiteY0-1446" fmla="*/ 0 h 4114800"/>
                <a:gd name="connsiteX1-1447" fmla="*/ 1190625 w 4257100"/>
                <a:gd name="connsiteY1-1448" fmla="*/ 990600 h 4114800"/>
                <a:gd name="connsiteX2-1449" fmla="*/ 1095375 w 4257100"/>
                <a:gd name="connsiteY2-1450" fmla="*/ 1152525 h 4114800"/>
                <a:gd name="connsiteX3-1451" fmla="*/ 1371600 w 4257100"/>
                <a:gd name="connsiteY3-1452" fmla="*/ 1390650 h 4114800"/>
                <a:gd name="connsiteX4-1453" fmla="*/ 1276350 w 4257100"/>
                <a:gd name="connsiteY4-1454" fmla="*/ 1552575 h 4114800"/>
                <a:gd name="connsiteX5-1455" fmla="*/ 1590675 w 4257100"/>
                <a:gd name="connsiteY5-1456" fmla="*/ 1762125 h 4114800"/>
                <a:gd name="connsiteX6-1457" fmla="*/ 1885950 w 4257100"/>
                <a:gd name="connsiteY6-1458" fmla="*/ 1743075 h 4114800"/>
                <a:gd name="connsiteX7-1459" fmla="*/ 1562100 w 4257100"/>
                <a:gd name="connsiteY7-1460" fmla="*/ 2362200 h 4114800"/>
                <a:gd name="connsiteX8-1461" fmla="*/ 2524125 w 4257100"/>
                <a:gd name="connsiteY8-1462" fmla="*/ 2162175 h 4114800"/>
                <a:gd name="connsiteX9-1463" fmla="*/ 2838450 w 4257100"/>
                <a:gd name="connsiteY9-1464" fmla="*/ 2228850 h 4114800"/>
                <a:gd name="connsiteX10-1465" fmla="*/ 4133850 w 4257100"/>
                <a:gd name="connsiteY10-1466" fmla="*/ 3181350 h 4114800"/>
                <a:gd name="connsiteX11-1467" fmla="*/ 3810000 w 4257100"/>
                <a:gd name="connsiteY11-1468" fmla="*/ 3562350 h 4114800"/>
                <a:gd name="connsiteX12-1469" fmla="*/ 3438525 w 4257100"/>
                <a:gd name="connsiteY12-1470" fmla="*/ 3829050 h 4114800"/>
                <a:gd name="connsiteX13-1471" fmla="*/ 3124200 w 4257100"/>
                <a:gd name="connsiteY13-1472" fmla="*/ 4114800 h 4114800"/>
                <a:gd name="connsiteX14-1473" fmla="*/ 2514600 w 4257100"/>
                <a:gd name="connsiteY14-1474" fmla="*/ 4114800 h 4114800"/>
                <a:gd name="connsiteX15-1475" fmla="*/ 2257425 w 4257100"/>
                <a:gd name="connsiteY15-1476" fmla="*/ 3695700 h 4114800"/>
                <a:gd name="connsiteX16-1477" fmla="*/ 1828800 w 4257100"/>
                <a:gd name="connsiteY16-1478" fmla="*/ 3409950 h 4114800"/>
                <a:gd name="connsiteX17-1479" fmla="*/ 1476375 w 4257100"/>
                <a:gd name="connsiteY17-1480" fmla="*/ 3171825 h 4114800"/>
                <a:gd name="connsiteX18-1481" fmla="*/ 1114425 w 4257100"/>
                <a:gd name="connsiteY18-1482" fmla="*/ 3019425 h 4114800"/>
                <a:gd name="connsiteX19-1483" fmla="*/ 933450 w 4257100"/>
                <a:gd name="connsiteY19-1484" fmla="*/ 2733675 h 4114800"/>
                <a:gd name="connsiteX20-1485" fmla="*/ 619125 w 4257100"/>
                <a:gd name="connsiteY20-1486" fmla="*/ 2476500 h 4114800"/>
                <a:gd name="connsiteX21-1487" fmla="*/ 447675 w 4257100"/>
                <a:gd name="connsiteY21-1488" fmla="*/ 2571750 h 4114800"/>
                <a:gd name="connsiteX22-1489" fmla="*/ 152400 w 4257100"/>
                <a:gd name="connsiteY22-1490" fmla="*/ 2333625 h 4114800"/>
                <a:gd name="connsiteX23-1491" fmla="*/ 142875 w 4257100"/>
                <a:gd name="connsiteY23-1492" fmla="*/ 2305050 h 4114800"/>
                <a:gd name="connsiteX0-1493" fmla="*/ 0 w 4257100"/>
                <a:gd name="connsiteY0-1494" fmla="*/ 0 h 4138481"/>
                <a:gd name="connsiteX1-1495" fmla="*/ 1190625 w 4257100"/>
                <a:gd name="connsiteY1-1496" fmla="*/ 990600 h 4138481"/>
                <a:gd name="connsiteX2-1497" fmla="*/ 1095375 w 4257100"/>
                <a:gd name="connsiteY2-1498" fmla="*/ 1152525 h 4138481"/>
                <a:gd name="connsiteX3-1499" fmla="*/ 1371600 w 4257100"/>
                <a:gd name="connsiteY3-1500" fmla="*/ 1390650 h 4138481"/>
                <a:gd name="connsiteX4-1501" fmla="*/ 1276350 w 4257100"/>
                <a:gd name="connsiteY4-1502" fmla="*/ 1552575 h 4138481"/>
                <a:gd name="connsiteX5-1503" fmla="*/ 1590675 w 4257100"/>
                <a:gd name="connsiteY5-1504" fmla="*/ 1762125 h 4138481"/>
                <a:gd name="connsiteX6-1505" fmla="*/ 1885950 w 4257100"/>
                <a:gd name="connsiteY6-1506" fmla="*/ 1743075 h 4138481"/>
                <a:gd name="connsiteX7-1507" fmla="*/ 1562100 w 4257100"/>
                <a:gd name="connsiteY7-1508" fmla="*/ 2362200 h 4138481"/>
                <a:gd name="connsiteX8-1509" fmla="*/ 2524125 w 4257100"/>
                <a:gd name="connsiteY8-1510" fmla="*/ 2162175 h 4138481"/>
                <a:gd name="connsiteX9-1511" fmla="*/ 2838450 w 4257100"/>
                <a:gd name="connsiteY9-1512" fmla="*/ 2228850 h 4138481"/>
                <a:gd name="connsiteX10-1513" fmla="*/ 4133850 w 4257100"/>
                <a:gd name="connsiteY10-1514" fmla="*/ 3181350 h 4138481"/>
                <a:gd name="connsiteX11-1515" fmla="*/ 3810000 w 4257100"/>
                <a:gd name="connsiteY11-1516" fmla="*/ 3562350 h 4138481"/>
                <a:gd name="connsiteX12-1517" fmla="*/ 3438525 w 4257100"/>
                <a:gd name="connsiteY12-1518" fmla="*/ 3829050 h 4138481"/>
                <a:gd name="connsiteX13-1519" fmla="*/ 3124200 w 4257100"/>
                <a:gd name="connsiteY13-1520" fmla="*/ 4114800 h 4138481"/>
                <a:gd name="connsiteX14-1521" fmla="*/ 2514600 w 4257100"/>
                <a:gd name="connsiteY14-1522" fmla="*/ 4114800 h 4138481"/>
                <a:gd name="connsiteX15-1523" fmla="*/ 2257425 w 4257100"/>
                <a:gd name="connsiteY15-1524" fmla="*/ 3695700 h 4138481"/>
                <a:gd name="connsiteX16-1525" fmla="*/ 1828800 w 4257100"/>
                <a:gd name="connsiteY16-1526" fmla="*/ 3409950 h 4138481"/>
                <a:gd name="connsiteX17-1527" fmla="*/ 1476375 w 4257100"/>
                <a:gd name="connsiteY17-1528" fmla="*/ 3171825 h 4138481"/>
                <a:gd name="connsiteX18-1529" fmla="*/ 1114425 w 4257100"/>
                <a:gd name="connsiteY18-1530" fmla="*/ 3019425 h 4138481"/>
                <a:gd name="connsiteX19-1531" fmla="*/ 933450 w 4257100"/>
                <a:gd name="connsiteY19-1532" fmla="*/ 2733675 h 4138481"/>
                <a:gd name="connsiteX20-1533" fmla="*/ 619125 w 4257100"/>
                <a:gd name="connsiteY20-1534" fmla="*/ 2476500 h 4138481"/>
                <a:gd name="connsiteX21-1535" fmla="*/ 447675 w 4257100"/>
                <a:gd name="connsiteY21-1536" fmla="*/ 2571750 h 4138481"/>
                <a:gd name="connsiteX22-1537" fmla="*/ 152400 w 4257100"/>
                <a:gd name="connsiteY22-1538" fmla="*/ 2333625 h 4138481"/>
                <a:gd name="connsiteX23-1539" fmla="*/ 142875 w 4257100"/>
                <a:gd name="connsiteY23-1540" fmla="*/ 2305050 h 4138481"/>
                <a:gd name="connsiteX0-1541" fmla="*/ 0 w 4257100"/>
                <a:gd name="connsiteY0-1542" fmla="*/ 0 h 4199466"/>
                <a:gd name="connsiteX1-1543" fmla="*/ 1190625 w 4257100"/>
                <a:gd name="connsiteY1-1544" fmla="*/ 990600 h 4199466"/>
                <a:gd name="connsiteX2-1545" fmla="*/ 1095375 w 4257100"/>
                <a:gd name="connsiteY2-1546" fmla="*/ 1152525 h 4199466"/>
                <a:gd name="connsiteX3-1547" fmla="*/ 1371600 w 4257100"/>
                <a:gd name="connsiteY3-1548" fmla="*/ 1390650 h 4199466"/>
                <a:gd name="connsiteX4-1549" fmla="*/ 1276350 w 4257100"/>
                <a:gd name="connsiteY4-1550" fmla="*/ 1552575 h 4199466"/>
                <a:gd name="connsiteX5-1551" fmla="*/ 1590675 w 4257100"/>
                <a:gd name="connsiteY5-1552" fmla="*/ 1762125 h 4199466"/>
                <a:gd name="connsiteX6-1553" fmla="*/ 1885950 w 4257100"/>
                <a:gd name="connsiteY6-1554" fmla="*/ 1743075 h 4199466"/>
                <a:gd name="connsiteX7-1555" fmla="*/ 1562100 w 4257100"/>
                <a:gd name="connsiteY7-1556" fmla="*/ 2362200 h 4199466"/>
                <a:gd name="connsiteX8-1557" fmla="*/ 2524125 w 4257100"/>
                <a:gd name="connsiteY8-1558" fmla="*/ 2162175 h 4199466"/>
                <a:gd name="connsiteX9-1559" fmla="*/ 2838450 w 4257100"/>
                <a:gd name="connsiteY9-1560" fmla="*/ 2228850 h 4199466"/>
                <a:gd name="connsiteX10-1561" fmla="*/ 4133850 w 4257100"/>
                <a:gd name="connsiteY10-1562" fmla="*/ 3181350 h 4199466"/>
                <a:gd name="connsiteX11-1563" fmla="*/ 3810000 w 4257100"/>
                <a:gd name="connsiteY11-1564" fmla="*/ 3562350 h 4199466"/>
                <a:gd name="connsiteX12-1565" fmla="*/ 3438525 w 4257100"/>
                <a:gd name="connsiteY12-1566" fmla="*/ 3829050 h 4199466"/>
                <a:gd name="connsiteX13-1567" fmla="*/ 3124200 w 4257100"/>
                <a:gd name="connsiteY13-1568" fmla="*/ 4114800 h 4199466"/>
                <a:gd name="connsiteX14-1569" fmla="*/ 2514600 w 4257100"/>
                <a:gd name="connsiteY14-1570" fmla="*/ 4114800 h 4199466"/>
                <a:gd name="connsiteX15-1571" fmla="*/ 2257425 w 4257100"/>
                <a:gd name="connsiteY15-1572" fmla="*/ 3695700 h 4199466"/>
                <a:gd name="connsiteX16-1573" fmla="*/ 1828800 w 4257100"/>
                <a:gd name="connsiteY16-1574" fmla="*/ 3409950 h 4199466"/>
                <a:gd name="connsiteX17-1575" fmla="*/ 1476375 w 4257100"/>
                <a:gd name="connsiteY17-1576" fmla="*/ 3171825 h 4199466"/>
                <a:gd name="connsiteX18-1577" fmla="*/ 1114425 w 4257100"/>
                <a:gd name="connsiteY18-1578" fmla="*/ 3019425 h 4199466"/>
                <a:gd name="connsiteX19-1579" fmla="*/ 933450 w 4257100"/>
                <a:gd name="connsiteY19-1580" fmla="*/ 2733675 h 4199466"/>
                <a:gd name="connsiteX20-1581" fmla="*/ 619125 w 4257100"/>
                <a:gd name="connsiteY20-1582" fmla="*/ 2476500 h 4199466"/>
                <a:gd name="connsiteX21-1583" fmla="*/ 447675 w 4257100"/>
                <a:gd name="connsiteY21-1584" fmla="*/ 2571750 h 4199466"/>
                <a:gd name="connsiteX22-1585" fmla="*/ 152400 w 4257100"/>
                <a:gd name="connsiteY22-1586" fmla="*/ 2333625 h 4199466"/>
                <a:gd name="connsiteX23-1587" fmla="*/ 142875 w 4257100"/>
                <a:gd name="connsiteY23-1588" fmla="*/ 2305050 h 4199466"/>
                <a:gd name="connsiteX0-1589" fmla="*/ 0 w 4257100"/>
                <a:gd name="connsiteY0-1590" fmla="*/ 0 h 4250625"/>
                <a:gd name="connsiteX1-1591" fmla="*/ 1190625 w 4257100"/>
                <a:gd name="connsiteY1-1592" fmla="*/ 990600 h 4250625"/>
                <a:gd name="connsiteX2-1593" fmla="*/ 1095375 w 4257100"/>
                <a:gd name="connsiteY2-1594" fmla="*/ 1152525 h 4250625"/>
                <a:gd name="connsiteX3-1595" fmla="*/ 1371600 w 4257100"/>
                <a:gd name="connsiteY3-1596" fmla="*/ 1390650 h 4250625"/>
                <a:gd name="connsiteX4-1597" fmla="*/ 1276350 w 4257100"/>
                <a:gd name="connsiteY4-1598" fmla="*/ 1552575 h 4250625"/>
                <a:gd name="connsiteX5-1599" fmla="*/ 1590675 w 4257100"/>
                <a:gd name="connsiteY5-1600" fmla="*/ 1762125 h 4250625"/>
                <a:gd name="connsiteX6-1601" fmla="*/ 1885950 w 4257100"/>
                <a:gd name="connsiteY6-1602" fmla="*/ 1743075 h 4250625"/>
                <a:gd name="connsiteX7-1603" fmla="*/ 1562100 w 4257100"/>
                <a:gd name="connsiteY7-1604" fmla="*/ 2362200 h 4250625"/>
                <a:gd name="connsiteX8-1605" fmla="*/ 2524125 w 4257100"/>
                <a:gd name="connsiteY8-1606" fmla="*/ 2162175 h 4250625"/>
                <a:gd name="connsiteX9-1607" fmla="*/ 2838450 w 4257100"/>
                <a:gd name="connsiteY9-1608" fmla="*/ 2228850 h 4250625"/>
                <a:gd name="connsiteX10-1609" fmla="*/ 4133850 w 4257100"/>
                <a:gd name="connsiteY10-1610" fmla="*/ 3181350 h 4250625"/>
                <a:gd name="connsiteX11-1611" fmla="*/ 3810000 w 4257100"/>
                <a:gd name="connsiteY11-1612" fmla="*/ 3562350 h 4250625"/>
                <a:gd name="connsiteX12-1613" fmla="*/ 3438525 w 4257100"/>
                <a:gd name="connsiteY12-1614" fmla="*/ 3829050 h 4250625"/>
                <a:gd name="connsiteX13-1615" fmla="*/ 3124200 w 4257100"/>
                <a:gd name="connsiteY13-1616" fmla="*/ 4114800 h 4250625"/>
                <a:gd name="connsiteX14-1617" fmla="*/ 2514600 w 4257100"/>
                <a:gd name="connsiteY14-1618" fmla="*/ 4114800 h 4250625"/>
                <a:gd name="connsiteX15-1619" fmla="*/ 2257425 w 4257100"/>
                <a:gd name="connsiteY15-1620" fmla="*/ 3695700 h 4250625"/>
                <a:gd name="connsiteX16-1621" fmla="*/ 1828800 w 4257100"/>
                <a:gd name="connsiteY16-1622" fmla="*/ 3409950 h 4250625"/>
                <a:gd name="connsiteX17-1623" fmla="*/ 1476375 w 4257100"/>
                <a:gd name="connsiteY17-1624" fmla="*/ 3171825 h 4250625"/>
                <a:gd name="connsiteX18-1625" fmla="*/ 1114425 w 4257100"/>
                <a:gd name="connsiteY18-1626" fmla="*/ 3019425 h 4250625"/>
                <a:gd name="connsiteX19-1627" fmla="*/ 933450 w 4257100"/>
                <a:gd name="connsiteY19-1628" fmla="*/ 2733675 h 4250625"/>
                <a:gd name="connsiteX20-1629" fmla="*/ 619125 w 4257100"/>
                <a:gd name="connsiteY20-1630" fmla="*/ 2476500 h 4250625"/>
                <a:gd name="connsiteX21-1631" fmla="*/ 447675 w 4257100"/>
                <a:gd name="connsiteY21-1632" fmla="*/ 2571750 h 4250625"/>
                <a:gd name="connsiteX22-1633" fmla="*/ 152400 w 4257100"/>
                <a:gd name="connsiteY22-1634" fmla="*/ 2333625 h 4250625"/>
                <a:gd name="connsiteX23-1635" fmla="*/ 142875 w 4257100"/>
                <a:gd name="connsiteY23-1636" fmla="*/ 2305050 h 4250625"/>
                <a:gd name="connsiteX0-1637" fmla="*/ 0 w 4257100"/>
                <a:gd name="connsiteY0-1638" fmla="*/ 0 h 4250625"/>
                <a:gd name="connsiteX1-1639" fmla="*/ 1190625 w 4257100"/>
                <a:gd name="connsiteY1-1640" fmla="*/ 990600 h 4250625"/>
                <a:gd name="connsiteX2-1641" fmla="*/ 1095375 w 4257100"/>
                <a:gd name="connsiteY2-1642" fmla="*/ 1152525 h 4250625"/>
                <a:gd name="connsiteX3-1643" fmla="*/ 1371600 w 4257100"/>
                <a:gd name="connsiteY3-1644" fmla="*/ 1390650 h 4250625"/>
                <a:gd name="connsiteX4-1645" fmla="*/ 1276350 w 4257100"/>
                <a:gd name="connsiteY4-1646" fmla="*/ 1552575 h 4250625"/>
                <a:gd name="connsiteX5-1647" fmla="*/ 1590675 w 4257100"/>
                <a:gd name="connsiteY5-1648" fmla="*/ 1762125 h 4250625"/>
                <a:gd name="connsiteX6-1649" fmla="*/ 1885950 w 4257100"/>
                <a:gd name="connsiteY6-1650" fmla="*/ 1743075 h 4250625"/>
                <a:gd name="connsiteX7-1651" fmla="*/ 1562100 w 4257100"/>
                <a:gd name="connsiteY7-1652" fmla="*/ 2362200 h 4250625"/>
                <a:gd name="connsiteX8-1653" fmla="*/ 2524125 w 4257100"/>
                <a:gd name="connsiteY8-1654" fmla="*/ 2162175 h 4250625"/>
                <a:gd name="connsiteX9-1655" fmla="*/ 2838450 w 4257100"/>
                <a:gd name="connsiteY9-1656" fmla="*/ 2228850 h 4250625"/>
                <a:gd name="connsiteX10-1657" fmla="*/ 4133850 w 4257100"/>
                <a:gd name="connsiteY10-1658" fmla="*/ 3181350 h 4250625"/>
                <a:gd name="connsiteX11-1659" fmla="*/ 3810000 w 4257100"/>
                <a:gd name="connsiteY11-1660" fmla="*/ 3562350 h 4250625"/>
                <a:gd name="connsiteX12-1661" fmla="*/ 3438525 w 4257100"/>
                <a:gd name="connsiteY12-1662" fmla="*/ 3829050 h 4250625"/>
                <a:gd name="connsiteX13-1663" fmla="*/ 3124200 w 4257100"/>
                <a:gd name="connsiteY13-1664" fmla="*/ 4114800 h 4250625"/>
                <a:gd name="connsiteX14-1665" fmla="*/ 2514600 w 4257100"/>
                <a:gd name="connsiteY14-1666" fmla="*/ 4114800 h 4250625"/>
                <a:gd name="connsiteX15-1667" fmla="*/ 2257425 w 4257100"/>
                <a:gd name="connsiteY15-1668" fmla="*/ 3695700 h 4250625"/>
                <a:gd name="connsiteX16-1669" fmla="*/ 1828800 w 4257100"/>
                <a:gd name="connsiteY16-1670" fmla="*/ 3409950 h 4250625"/>
                <a:gd name="connsiteX17-1671" fmla="*/ 1476375 w 4257100"/>
                <a:gd name="connsiteY17-1672" fmla="*/ 3171825 h 4250625"/>
                <a:gd name="connsiteX18-1673" fmla="*/ 1114425 w 4257100"/>
                <a:gd name="connsiteY18-1674" fmla="*/ 3019425 h 4250625"/>
                <a:gd name="connsiteX19-1675" fmla="*/ 933450 w 4257100"/>
                <a:gd name="connsiteY19-1676" fmla="*/ 2733675 h 4250625"/>
                <a:gd name="connsiteX20-1677" fmla="*/ 619125 w 4257100"/>
                <a:gd name="connsiteY20-1678" fmla="*/ 2476500 h 4250625"/>
                <a:gd name="connsiteX21-1679" fmla="*/ 581025 w 4257100"/>
                <a:gd name="connsiteY21-1680" fmla="*/ 2676525 h 4250625"/>
                <a:gd name="connsiteX22-1681" fmla="*/ 152400 w 4257100"/>
                <a:gd name="connsiteY22-1682" fmla="*/ 2333625 h 4250625"/>
                <a:gd name="connsiteX23-1683" fmla="*/ 142875 w 4257100"/>
                <a:gd name="connsiteY23-1684" fmla="*/ 2305050 h 4250625"/>
                <a:gd name="connsiteX0-1685" fmla="*/ 0 w 4257100"/>
                <a:gd name="connsiteY0-1686" fmla="*/ 0 h 4250625"/>
                <a:gd name="connsiteX1-1687" fmla="*/ 1190625 w 4257100"/>
                <a:gd name="connsiteY1-1688" fmla="*/ 990600 h 4250625"/>
                <a:gd name="connsiteX2-1689" fmla="*/ 1095375 w 4257100"/>
                <a:gd name="connsiteY2-1690" fmla="*/ 1152525 h 4250625"/>
                <a:gd name="connsiteX3-1691" fmla="*/ 1371600 w 4257100"/>
                <a:gd name="connsiteY3-1692" fmla="*/ 1390650 h 4250625"/>
                <a:gd name="connsiteX4-1693" fmla="*/ 1276350 w 4257100"/>
                <a:gd name="connsiteY4-1694" fmla="*/ 1552575 h 4250625"/>
                <a:gd name="connsiteX5-1695" fmla="*/ 1590675 w 4257100"/>
                <a:gd name="connsiteY5-1696" fmla="*/ 1762125 h 4250625"/>
                <a:gd name="connsiteX6-1697" fmla="*/ 1885950 w 4257100"/>
                <a:gd name="connsiteY6-1698" fmla="*/ 1743075 h 4250625"/>
                <a:gd name="connsiteX7-1699" fmla="*/ 1562100 w 4257100"/>
                <a:gd name="connsiteY7-1700" fmla="*/ 2362200 h 4250625"/>
                <a:gd name="connsiteX8-1701" fmla="*/ 2524125 w 4257100"/>
                <a:gd name="connsiteY8-1702" fmla="*/ 2162175 h 4250625"/>
                <a:gd name="connsiteX9-1703" fmla="*/ 2838450 w 4257100"/>
                <a:gd name="connsiteY9-1704" fmla="*/ 2228850 h 4250625"/>
                <a:gd name="connsiteX10-1705" fmla="*/ 4133850 w 4257100"/>
                <a:gd name="connsiteY10-1706" fmla="*/ 3181350 h 4250625"/>
                <a:gd name="connsiteX11-1707" fmla="*/ 3810000 w 4257100"/>
                <a:gd name="connsiteY11-1708" fmla="*/ 3562350 h 4250625"/>
                <a:gd name="connsiteX12-1709" fmla="*/ 3438525 w 4257100"/>
                <a:gd name="connsiteY12-1710" fmla="*/ 3829050 h 4250625"/>
                <a:gd name="connsiteX13-1711" fmla="*/ 3124200 w 4257100"/>
                <a:gd name="connsiteY13-1712" fmla="*/ 4114800 h 4250625"/>
                <a:gd name="connsiteX14-1713" fmla="*/ 2514600 w 4257100"/>
                <a:gd name="connsiteY14-1714" fmla="*/ 4114800 h 4250625"/>
                <a:gd name="connsiteX15-1715" fmla="*/ 2257425 w 4257100"/>
                <a:gd name="connsiteY15-1716" fmla="*/ 3695700 h 4250625"/>
                <a:gd name="connsiteX16-1717" fmla="*/ 1828800 w 4257100"/>
                <a:gd name="connsiteY16-1718" fmla="*/ 3409950 h 4250625"/>
                <a:gd name="connsiteX17-1719" fmla="*/ 1476375 w 4257100"/>
                <a:gd name="connsiteY17-1720" fmla="*/ 3171825 h 4250625"/>
                <a:gd name="connsiteX18-1721" fmla="*/ 1114425 w 4257100"/>
                <a:gd name="connsiteY18-1722" fmla="*/ 3019425 h 4250625"/>
                <a:gd name="connsiteX19-1723" fmla="*/ 933450 w 4257100"/>
                <a:gd name="connsiteY19-1724" fmla="*/ 2733675 h 4250625"/>
                <a:gd name="connsiteX20-1725" fmla="*/ 666750 w 4257100"/>
                <a:gd name="connsiteY20-1726" fmla="*/ 2543175 h 4250625"/>
                <a:gd name="connsiteX21-1727" fmla="*/ 581025 w 4257100"/>
                <a:gd name="connsiteY21-1728" fmla="*/ 2676525 h 4250625"/>
                <a:gd name="connsiteX22-1729" fmla="*/ 152400 w 4257100"/>
                <a:gd name="connsiteY22-1730" fmla="*/ 2333625 h 4250625"/>
                <a:gd name="connsiteX23-1731" fmla="*/ 142875 w 4257100"/>
                <a:gd name="connsiteY23-1732" fmla="*/ 2305050 h 4250625"/>
                <a:gd name="connsiteX0-1733" fmla="*/ 0 w 4257100"/>
                <a:gd name="connsiteY0-1734" fmla="*/ 0 h 4250625"/>
                <a:gd name="connsiteX1-1735" fmla="*/ 1190625 w 4257100"/>
                <a:gd name="connsiteY1-1736" fmla="*/ 990600 h 4250625"/>
                <a:gd name="connsiteX2-1737" fmla="*/ 1095375 w 4257100"/>
                <a:gd name="connsiteY2-1738" fmla="*/ 1152525 h 4250625"/>
                <a:gd name="connsiteX3-1739" fmla="*/ 1371600 w 4257100"/>
                <a:gd name="connsiteY3-1740" fmla="*/ 1390650 h 4250625"/>
                <a:gd name="connsiteX4-1741" fmla="*/ 1276350 w 4257100"/>
                <a:gd name="connsiteY4-1742" fmla="*/ 1552575 h 4250625"/>
                <a:gd name="connsiteX5-1743" fmla="*/ 1590675 w 4257100"/>
                <a:gd name="connsiteY5-1744" fmla="*/ 1762125 h 4250625"/>
                <a:gd name="connsiteX6-1745" fmla="*/ 1885950 w 4257100"/>
                <a:gd name="connsiteY6-1746" fmla="*/ 1743075 h 4250625"/>
                <a:gd name="connsiteX7-1747" fmla="*/ 1562100 w 4257100"/>
                <a:gd name="connsiteY7-1748" fmla="*/ 2362200 h 4250625"/>
                <a:gd name="connsiteX8-1749" fmla="*/ 2524125 w 4257100"/>
                <a:gd name="connsiteY8-1750" fmla="*/ 2162175 h 4250625"/>
                <a:gd name="connsiteX9-1751" fmla="*/ 2838450 w 4257100"/>
                <a:gd name="connsiteY9-1752" fmla="*/ 2228850 h 4250625"/>
                <a:gd name="connsiteX10-1753" fmla="*/ 4133850 w 4257100"/>
                <a:gd name="connsiteY10-1754" fmla="*/ 3181350 h 4250625"/>
                <a:gd name="connsiteX11-1755" fmla="*/ 3810000 w 4257100"/>
                <a:gd name="connsiteY11-1756" fmla="*/ 3562350 h 4250625"/>
                <a:gd name="connsiteX12-1757" fmla="*/ 3438525 w 4257100"/>
                <a:gd name="connsiteY12-1758" fmla="*/ 3829050 h 4250625"/>
                <a:gd name="connsiteX13-1759" fmla="*/ 3124200 w 4257100"/>
                <a:gd name="connsiteY13-1760" fmla="*/ 4114800 h 4250625"/>
                <a:gd name="connsiteX14-1761" fmla="*/ 2514600 w 4257100"/>
                <a:gd name="connsiteY14-1762" fmla="*/ 4114800 h 4250625"/>
                <a:gd name="connsiteX15-1763" fmla="*/ 2257425 w 4257100"/>
                <a:gd name="connsiteY15-1764" fmla="*/ 3695700 h 4250625"/>
                <a:gd name="connsiteX16-1765" fmla="*/ 1828800 w 4257100"/>
                <a:gd name="connsiteY16-1766" fmla="*/ 3409950 h 4250625"/>
                <a:gd name="connsiteX17-1767" fmla="*/ 1476375 w 4257100"/>
                <a:gd name="connsiteY17-1768" fmla="*/ 3171825 h 4250625"/>
                <a:gd name="connsiteX18-1769" fmla="*/ 1114425 w 4257100"/>
                <a:gd name="connsiteY18-1770" fmla="*/ 3019425 h 4250625"/>
                <a:gd name="connsiteX19-1771" fmla="*/ 933450 w 4257100"/>
                <a:gd name="connsiteY19-1772" fmla="*/ 2733675 h 4250625"/>
                <a:gd name="connsiteX20-1773" fmla="*/ 666750 w 4257100"/>
                <a:gd name="connsiteY20-1774" fmla="*/ 2543175 h 4250625"/>
                <a:gd name="connsiteX21-1775" fmla="*/ 581025 w 4257100"/>
                <a:gd name="connsiteY21-1776" fmla="*/ 2676525 h 4250625"/>
                <a:gd name="connsiteX22-1777" fmla="*/ 142875 w 4257100"/>
                <a:gd name="connsiteY22-1778" fmla="*/ 2305050 h 4250625"/>
                <a:gd name="connsiteX0-1779" fmla="*/ 0 w 4257100"/>
                <a:gd name="connsiteY0-1780" fmla="*/ 0 h 4250625"/>
                <a:gd name="connsiteX1-1781" fmla="*/ 1190625 w 4257100"/>
                <a:gd name="connsiteY1-1782" fmla="*/ 990600 h 4250625"/>
                <a:gd name="connsiteX2-1783" fmla="*/ 1095375 w 4257100"/>
                <a:gd name="connsiteY2-1784" fmla="*/ 1152525 h 4250625"/>
                <a:gd name="connsiteX3-1785" fmla="*/ 1371600 w 4257100"/>
                <a:gd name="connsiteY3-1786" fmla="*/ 1390650 h 4250625"/>
                <a:gd name="connsiteX4-1787" fmla="*/ 1276350 w 4257100"/>
                <a:gd name="connsiteY4-1788" fmla="*/ 1552575 h 4250625"/>
                <a:gd name="connsiteX5-1789" fmla="*/ 1590675 w 4257100"/>
                <a:gd name="connsiteY5-1790" fmla="*/ 1762125 h 4250625"/>
                <a:gd name="connsiteX6-1791" fmla="*/ 1885950 w 4257100"/>
                <a:gd name="connsiteY6-1792" fmla="*/ 1743075 h 4250625"/>
                <a:gd name="connsiteX7-1793" fmla="*/ 1562100 w 4257100"/>
                <a:gd name="connsiteY7-1794" fmla="*/ 2362200 h 4250625"/>
                <a:gd name="connsiteX8-1795" fmla="*/ 2524125 w 4257100"/>
                <a:gd name="connsiteY8-1796" fmla="*/ 2162175 h 4250625"/>
                <a:gd name="connsiteX9-1797" fmla="*/ 2838450 w 4257100"/>
                <a:gd name="connsiteY9-1798" fmla="*/ 2228850 h 4250625"/>
                <a:gd name="connsiteX10-1799" fmla="*/ 4133850 w 4257100"/>
                <a:gd name="connsiteY10-1800" fmla="*/ 3181350 h 4250625"/>
                <a:gd name="connsiteX11-1801" fmla="*/ 3810000 w 4257100"/>
                <a:gd name="connsiteY11-1802" fmla="*/ 3562350 h 4250625"/>
                <a:gd name="connsiteX12-1803" fmla="*/ 3438525 w 4257100"/>
                <a:gd name="connsiteY12-1804" fmla="*/ 3829050 h 4250625"/>
                <a:gd name="connsiteX13-1805" fmla="*/ 3124200 w 4257100"/>
                <a:gd name="connsiteY13-1806" fmla="*/ 4114800 h 4250625"/>
                <a:gd name="connsiteX14-1807" fmla="*/ 2514600 w 4257100"/>
                <a:gd name="connsiteY14-1808" fmla="*/ 4114800 h 4250625"/>
                <a:gd name="connsiteX15-1809" fmla="*/ 2257425 w 4257100"/>
                <a:gd name="connsiteY15-1810" fmla="*/ 3695700 h 4250625"/>
                <a:gd name="connsiteX16-1811" fmla="*/ 1828800 w 4257100"/>
                <a:gd name="connsiteY16-1812" fmla="*/ 3409950 h 4250625"/>
                <a:gd name="connsiteX17-1813" fmla="*/ 1476375 w 4257100"/>
                <a:gd name="connsiteY17-1814" fmla="*/ 3171825 h 4250625"/>
                <a:gd name="connsiteX18-1815" fmla="*/ 1114425 w 4257100"/>
                <a:gd name="connsiteY18-1816" fmla="*/ 3019425 h 4250625"/>
                <a:gd name="connsiteX19-1817" fmla="*/ 933450 w 4257100"/>
                <a:gd name="connsiteY19-1818" fmla="*/ 2733675 h 4250625"/>
                <a:gd name="connsiteX20-1819" fmla="*/ 666750 w 4257100"/>
                <a:gd name="connsiteY20-1820" fmla="*/ 2543175 h 4250625"/>
                <a:gd name="connsiteX21-1821" fmla="*/ 581025 w 4257100"/>
                <a:gd name="connsiteY21-1822" fmla="*/ 2676525 h 4250625"/>
                <a:gd name="connsiteX22-1823" fmla="*/ 200025 w 4257100"/>
                <a:gd name="connsiteY22-1824" fmla="*/ 2457450 h 4250625"/>
                <a:gd name="connsiteX0-1825" fmla="*/ 0 w 4257100"/>
                <a:gd name="connsiteY0-1826" fmla="*/ 0 h 4250625"/>
                <a:gd name="connsiteX1-1827" fmla="*/ 1190625 w 4257100"/>
                <a:gd name="connsiteY1-1828" fmla="*/ 990600 h 4250625"/>
                <a:gd name="connsiteX2-1829" fmla="*/ 1095375 w 4257100"/>
                <a:gd name="connsiteY2-1830" fmla="*/ 1152525 h 4250625"/>
                <a:gd name="connsiteX3-1831" fmla="*/ 1371600 w 4257100"/>
                <a:gd name="connsiteY3-1832" fmla="*/ 1390650 h 4250625"/>
                <a:gd name="connsiteX4-1833" fmla="*/ 1276350 w 4257100"/>
                <a:gd name="connsiteY4-1834" fmla="*/ 1552575 h 4250625"/>
                <a:gd name="connsiteX5-1835" fmla="*/ 1590675 w 4257100"/>
                <a:gd name="connsiteY5-1836" fmla="*/ 1762125 h 4250625"/>
                <a:gd name="connsiteX6-1837" fmla="*/ 1885950 w 4257100"/>
                <a:gd name="connsiteY6-1838" fmla="*/ 1743075 h 4250625"/>
                <a:gd name="connsiteX7-1839" fmla="*/ 1562100 w 4257100"/>
                <a:gd name="connsiteY7-1840" fmla="*/ 2362200 h 4250625"/>
                <a:gd name="connsiteX8-1841" fmla="*/ 2524125 w 4257100"/>
                <a:gd name="connsiteY8-1842" fmla="*/ 2162175 h 4250625"/>
                <a:gd name="connsiteX9-1843" fmla="*/ 2838450 w 4257100"/>
                <a:gd name="connsiteY9-1844" fmla="*/ 2228850 h 4250625"/>
                <a:gd name="connsiteX10-1845" fmla="*/ 4133850 w 4257100"/>
                <a:gd name="connsiteY10-1846" fmla="*/ 3181350 h 4250625"/>
                <a:gd name="connsiteX11-1847" fmla="*/ 3810000 w 4257100"/>
                <a:gd name="connsiteY11-1848" fmla="*/ 3562350 h 4250625"/>
                <a:gd name="connsiteX12-1849" fmla="*/ 3438525 w 4257100"/>
                <a:gd name="connsiteY12-1850" fmla="*/ 3829050 h 4250625"/>
                <a:gd name="connsiteX13-1851" fmla="*/ 3124200 w 4257100"/>
                <a:gd name="connsiteY13-1852" fmla="*/ 4114800 h 4250625"/>
                <a:gd name="connsiteX14-1853" fmla="*/ 2514600 w 4257100"/>
                <a:gd name="connsiteY14-1854" fmla="*/ 4114800 h 4250625"/>
                <a:gd name="connsiteX15-1855" fmla="*/ 2257425 w 4257100"/>
                <a:gd name="connsiteY15-1856" fmla="*/ 3695700 h 4250625"/>
                <a:gd name="connsiteX16-1857" fmla="*/ 1828800 w 4257100"/>
                <a:gd name="connsiteY16-1858" fmla="*/ 3409950 h 4250625"/>
                <a:gd name="connsiteX17-1859" fmla="*/ 1476375 w 4257100"/>
                <a:gd name="connsiteY17-1860" fmla="*/ 3171825 h 4250625"/>
                <a:gd name="connsiteX18-1861" fmla="*/ 1114425 w 4257100"/>
                <a:gd name="connsiteY18-1862" fmla="*/ 3019425 h 4250625"/>
                <a:gd name="connsiteX19-1863" fmla="*/ 933450 w 4257100"/>
                <a:gd name="connsiteY19-1864" fmla="*/ 2733675 h 4250625"/>
                <a:gd name="connsiteX20-1865" fmla="*/ 666750 w 4257100"/>
                <a:gd name="connsiteY20-1866" fmla="*/ 2543175 h 4250625"/>
                <a:gd name="connsiteX21-1867" fmla="*/ 581025 w 4257100"/>
                <a:gd name="connsiteY21-1868" fmla="*/ 2676525 h 4250625"/>
                <a:gd name="connsiteX22-1869" fmla="*/ 200025 w 4257100"/>
                <a:gd name="connsiteY22-1870" fmla="*/ 2457450 h 4250625"/>
                <a:gd name="connsiteX0-1871" fmla="*/ 0 w 4257100"/>
                <a:gd name="connsiteY0-1872" fmla="*/ 0 h 4250625"/>
                <a:gd name="connsiteX1-1873" fmla="*/ 1190625 w 4257100"/>
                <a:gd name="connsiteY1-1874" fmla="*/ 990600 h 4250625"/>
                <a:gd name="connsiteX2-1875" fmla="*/ 1095375 w 4257100"/>
                <a:gd name="connsiteY2-1876" fmla="*/ 1152525 h 4250625"/>
                <a:gd name="connsiteX3-1877" fmla="*/ 1371600 w 4257100"/>
                <a:gd name="connsiteY3-1878" fmla="*/ 1390650 h 4250625"/>
                <a:gd name="connsiteX4-1879" fmla="*/ 1276350 w 4257100"/>
                <a:gd name="connsiteY4-1880" fmla="*/ 1552575 h 4250625"/>
                <a:gd name="connsiteX5-1881" fmla="*/ 1590675 w 4257100"/>
                <a:gd name="connsiteY5-1882" fmla="*/ 1762125 h 4250625"/>
                <a:gd name="connsiteX6-1883" fmla="*/ 1885950 w 4257100"/>
                <a:gd name="connsiteY6-1884" fmla="*/ 1743075 h 4250625"/>
                <a:gd name="connsiteX7-1885" fmla="*/ 1562100 w 4257100"/>
                <a:gd name="connsiteY7-1886" fmla="*/ 2362200 h 4250625"/>
                <a:gd name="connsiteX8-1887" fmla="*/ 2524125 w 4257100"/>
                <a:gd name="connsiteY8-1888" fmla="*/ 2162175 h 4250625"/>
                <a:gd name="connsiteX9-1889" fmla="*/ 2838450 w 4257100"/>
                <a:gd name="connsiteY9-1890" fmla="*/ 2228850 h 4250625"/>
                <a:gd name="connsiteX10-1891" fmla="*/ 4133850 w 4257100"/>
                <a:gd name="connsiteY10-1892" fmla="*/ 3181350 h 4250625"/>
                <a:gd name="connsiteX11-1893" fmla="*/ 3810000 w 4257100"/>
                <a:gd name="connsiteY11-1894" fmla="*/ 3562350 h 4250625"/>
                <a:gd name="connsiteX12-1895" fmla="*/ 3438525 w 4257100"/>
                <a:gd name="connsiteY12-1896" fmla="*/ 3829050 h 4250625"/>
                <a:gd name="connsiteX13-1897" fmla="*/ 3124200 w 4257100"/>
                <a:gd name="connsiteY13-1898" fmla="*/ 4114800 h 4250625"/>
                <a:gd name="connsiteX14-1899" fmla="*/ 2514600 w 4257100"/>
                <a:gd name="connsiteY14-1900" fmla="*/ 4114800 h 4250625"/>
                <a:gd name="connsiteX15-1901" fmla="*/ 2257425 w 4257100"/>
                <a:gd name="connsiteY15-1902" fmla="*/ 3695700 h 4250625"/>
                <a:gd name="connsiteX16-1903" fmla="*/ 1828800 w 4257100"/>
                <a:gd name="connsiteY16-1904" fmla="*/ 3409950 h 4250625"/>
                <a:gd name="connsiteX17-1905" fmla="*/ 1476375 w 4257100"/>
                <a:gd name="connsiteY17-1906" fmla="*/ 3171825 h 4250625"/>
                <a:gd name="connsiteX18-1907" fmla="*/ 1114425 w 4257100"/>
                <a:gd name="connsiteY18-1908" fmla="*/ 3019425 h 4250625"/>
                <a:gd name="connsiteX19-1909" fmla="*/ 933450 w 4257100"/>
                <a:gd name="connsiteY19-1910" fmla="*/ 2733675 h 4250625"/>
                <a:gd name="connsiteX20-1911" fmla="*/ 666750 w 4257100"/>
                <a:gd name="connsiteY20-1912" fmla="*/ 2543175 h 4250625"/>
                <a:gd name="connsiteX21-1913" fmla="*/ 581025 w 4257100"/>
                <a:gd name="connsiteY21-1914" fmla="*/ 2676525 h 4250625"/>
                <a:gd name="connsiteX22-1915" fmla="*/ 200025 w 4257100"/>
                <a:gd name="connsiteY22-1916" fmla="*/ 2457450 h 4250625"/>
                <a:gd name="connsiteX0-1917" fmla="*/ 0 w 4257100"/>
                <a:gd name="connsiteY0-1918" fmla="*/ 0 h 4250625"/>
                <a:gd name="connsiteX1-1919" fmla="*/ 1190625 w 4257100"/>
                <a:gd name="connsiteY1-1920" fmla="*/ 990600 h 4250625"/>
                <a:gd name="connsiteX2-1921" fmla="*/ 1095375 w 4257100"/>
                <a:gd name="connsiteY2-1922" fmla="*/ 1152525 h 4250625"/>
                <a:gd name="connsiteX3-1923" fmla="*/ 1371600 w 4257100"/>
                <a:gd name="connsiteY3-1924" fmla="*/ 1390650 h 4250625"/>
                <a:gd name="connsiteX4-1925" fmla="*/ 1276350 w 4257100"/>
                <a:gd name="connsiteY4-1926" fmla="*/ 1552575 h 4250625"/>
                <a:gd name="connsiteX5-1927" fmla="*/ 1590675 w 4257100"/>
                <a:gd name="connsiteY5-1928" fmla="*/ 1762125 h 4250625"/>
                <a:gd name="connsiteX6-1929" fmla="*/ 1885950 w 4257100"/>
                <a:gd name="connsiteY6-1930" fmla="*/ 1743075 h 4250625"/>
                <a:gd name="connsiteX7-1931" fmla="*/ 1562100 w 4257100"/>
                <a:gd name="connsiteY7-1932" fmla="*/ 2362200 h 4250625"/>
                <a:gd name="connsiteX8-1933" fmla="*/ 2524125 w 4257100"/>
                <a:gd name="connsiteY8-1934" fmla="*/ 2162175 h 4250625"/>
                <a:gd name="connsiteX9-1935" fmla="*/ 2838450 w 4257100"/>
                <a:gd name="connsiteY9-1936" fmla="*/ 2228850 h 4250625"/>
                <a:gd name="connsiteX10-1937" fmla="*/ 4133850 w 4257100"/>
                <a:gd name="connsiteY10-1938" fmla="*/ 3181350 h 4250625"/>
                <a:gd name="connsiteX11-1939" fmla="*/ 3810000 w 4257100"/>
                <a:gd name="connsiteY11-1940" fmla="*/ 3562350 h 4250625"/>
                <a:gd name="connsiteX12-1941" fmla="*/ 3438525 w 4257100"/>
                <a:gd name="connsiteY12-1942" fmla="*/ 3829050 h 4250625"/>
                <a:gd name="connsiteX13-1943" fmla="*/ 3124200 w 4257100"/>
                <a:gd name="connsiteY13-1944" fmla="*/ 4114800 h 4250625"/>
                <a:gd name="connsiteX14-1945" fmla="*/ 2514600 w 4257100"/>
                <a:gd name="connsiteY14-1946" fmla="*/ 4114800 h 4250625"/>
                <a:gd name="connsiteX15-1947" fmla="*/ 2257425 w 4257100"/>
                <a:gd name="connsiteY15-1948" fmla="*/ 3695700 h 4250625"/>
                <a:gd name="connsiteX16-1949" fmla="*/ 1828800 w 4257100"/>
                <a:gd name="connsiteY16-1950" fmla="*/ 3409950 h 4250625"/>
                <a:gd name="connsiteX17-1951" fmla="*/ 1476375 w 4257100"/>
                <a:gd name="connsiteY17-1952" fmla="*/ 3171825 h 4250625"/>
                <a:gd name="connsiteX18-1953" fmla="*/ 1114425 w 4257100"/>
                <a:gd name="connsiteY18-1954" fmla="*/ 3019425 h 4250625"/>
                <a:gd name="connsiteX19-1955" fmla="*/ 933450 w 4257100"/>
                <a:gd name="connsiteY19-1956" fmla="*/ 2733675 h 4250625"/>
                <a:gd name="connsiteX20-1957" fmla="*/ 666750 w 4257100"/>
                <a:gd name="connsiteY20-1958" fmla="*/ 2543175 h 4250625"/>
                <a:gd name="connsiteX21-1959" fmla="*/ 581025 w 4257100"/>
                <a:gd name="connsiteY21-1960" fmla="*/ 2676525 h 4250625"/>
                <a:gd name="connsiteX22-1961" fmla="*/ 200025 w 4257100"/>
                <a:gd name="connsiteY22-1962" fmla="*/ 2457450 h 4250625"/>
                <a:gd name="connsiteX0-1963" fmla="*/ 0 w 4257100"/>
                <a:gd name="connsiteY0-1964" fmla="*/ 0 h 4250625"/>
                <a:gd name="connsiteX1-1965" fmla="*/ 1190625 w 4257100"/>
                <a:gd name="connsiteY1-1966" fmla="*/ 990600 h 4250625"/>
                <a:gd name="connsiteX2-1967" fmla="*/ 1095375 w 4257100"/>
                <a:gd name="connsiteY2-1968" fmla="*/ 1152525 h 4250625"/>
                <a:gd name="connsiteX3-1969" fmla="*/ 1371600 w 4257100"/>
                <a:gd name="connsiteY3-1970" fmla="*/ 1390650 h 4250625"/>
                <a:gd name="connsiteX4-1971" fmla="*/ 1276350 w 4257100"/>
                <a:gd name="connsiteY4-1972" fmla="*/ 1552575 h 4250625"/>
                <a:gd name="connsiteX5-1973" fmla="*/ 1590675 w 4257100"/>
                <a:gd name="connsiteY5-1974" fmla="*/ 1762125 h 4250625"/>
                <a:gd name="connsiteX6-1975" fmla="*/ 1885950 w 4257100"/>
                <a:gd name="connsiteY6-1976" fmla="*/ 1743075 h 4250625"/>
                <a:gd name="connsiteX7-1977" fmla="*/ 1562100 w 4257100"/>
                <a:gd name="connsiteY7-1978" fmla="*/ 2362200 h 4250625"/>
                <a:gd name="connsiteX8-1979" fmla="*/ 2524125 w 4257100"/>
                <a:gd name="connsiteY8-1980" fmla="*/ 2162175 h 4250625"/>
                <a:gd name="connsiteX9-1981" fmla="*/ 2838450 w 4257100"/>
                <a:gd name="connsiteY9-1982" fmla="*/ 2228850 h 4250625"/>
                <a:gd name="connsiteX10-1983" fmla="*/ 4133850 w 4257100"/>
                <a:gd name="connsiteY10-1984" fmla="*/ 3181350 h 4250625"/>
                <a:gd name="connsiteX11-1985" fmla="*/ 3810000 w 4257100"/>
                <a:gd name="connsiteY11-1986" fmla="*/ 3562350 h 4250625"/>
                <a:gd name="connsiteX12-1987" fmla="*/ 3438525 w 4257100"/>
                <a:gd name="connsiteY12-1988" fmla="*/ 3829050 h 4250625"/>
                <a:gd name="connsiteX13-1989" fmla="*/ 3124200 w 4257100"/>
                <a:gd name="connsiteY13-1990" fmla="*/ 4114800 h 4250625"/>
                <a:gd name="connsiteX14-1991" fmla="*/ 2514600 w 4257100"/>
                <a:gd name="connsiteY14-1992" fmla="*/ 4114800 h 4250625"/>
                <a:gd name="connsiteX15-1993" fmla="*/ 2257425 w 4257100"/>
                <a:gd name="connsiteY15-1994" fmla="*/ 3695700 h 4250625"/>
                <a:gd name="connsiteX16-1995" fmla="*/ 1828800 w 4257100"/>
                <a:gd name="connsiteY16-1996" fmla="*/ 3409950 h 4250625"/>
                <a:gd name="connsiteX17-1997" fmla="*/ 1476375 w 4257100"/>
                <a:gd name="connsiteY17-1998" fmla="*/ 3171825 h 4250625"/>
                <a:gd name="connsiteX18-1999" fmla="*/ 1114425 w 4257100"/>
                <a:gd name="connsiteY18-2000" fmla="*/ 3019425 h 4250625"/>
                <a:gd name="connsiteX19-2001" fmla="*/ 933450 w 4257100"/>
                <a:gd name="connsiteY19-2002" fmla="*/ 2733675 h 4250625"/>
                <a:gd name="connsiteX20-2003" fmla="*/ 666750 w 4257100"/>
                <a:gd name="connsiteY20-2004" fmla="*/ 2543175 h 4250625"/>
                <a:gd name="connsiteX21-2005" fmla="*/ 581025 w 4257100"/>
                <a:gd name="connsiteY21-2006" fmla="*/ 2676525 h 4250625"/>
                <a:gd name="connsiteX22-2007" fmla="*/ 200025 w 4257100"/>
                <a:gd name="connsiteY22-2008" fmla="*/ 2457450 h 4250625"/>
                <a:gd name="connsiteX0-2009" fmla="*/ 0 w 4257100"/>
                <a:gd name="connsiteY0-2010" fmla="*/ 0 h 4250625"/>
                <a:gd name="connsiteX1-2011" fmla="*/ 1190625 w 4257100"/>
                <a:gd name="connsiteY1-2012" fmla="*/ 990600 h 4250625"/>
                <a:gd name="connsiteX2-2013" fmla="*/ 1095375 w 4257100"/>
                <a:gd name="connsiteY2-2014" fmla="*/ 1152525 h 4250625"/>
                <a:gd name="connsiteX3-2015" fmla="*/ 1371600 w 4257100"/>
                <a:gd name="connsiteY3-2016" fmla="*/ 1390650 h 4250625"/>
                <a:gd name="connsiteX4-2017" fmla="*/ 1276350 w 4257100"/>
                <a:gd name="connsiteY4-2018" fmla="*/ 1552575 h 4250625"/>
                <a:gd name="connsiteX5-2019" fmla="*/ 1590675 w 4257100"/>
                <a:gd name="connsiteY5-2020" fmla="*/ 1762125 h 4250625"/>
                <a:gd name="connsiteX6-2021" fmla="*/ 1885950 w 4257100"/>
                <a:gd name="connsiteY6-2022" fmla="*/ 1743075 h 4250625"/>
                <a:gd name="connsiteX7-2023" fmla="*/ 1562100 w 4257100"/>
                <a:gd name="connsiteY7-2024" fmla="*/ 2362200 h 4250625"/>
                <a:gd name="connsiteX8-2025" fmla="*/ 2524125 w 4257100"/>
                <a:gd name="connsiteY8-2026" fmla="*/ 2162175 h 4250625"/>
                <a:gd name="connsiteX9-2027" fmla="*/ 2838450 w 4257100"/>
                <a:gd name="connsiteY9-2028" fmla="*/ 2228850 h 4250625"/>
                <a:gd name="connsiteX10-2029" fmla="*/ 4133850 w 4257100"/>
                <a:gd name="connsiteY10-2030" fmla="*/ 3181350 h 4250625"/>
                <a:gd name="connsiteX11-2031" fmla="*/ 3810000 w 4257100"/>
                <a:gd name="connsiteY11-2032" fmla="*/ 3562350 h 4250625"/>
                <a:gd name="connsiteX12-2033" fmla="*/ 3438525 w 4257100"/>
                <a:gd name="connsiteY12-2034" fmla="*/ 3829050 h 4250625"/>
                <a:gd name="connsiteX13-2035" fmla="*/ 3124200 w 4257100"/>
                <a:gd name="connsiteY13-2036" fmla="*/ 4114800 h 4250625"/>
                <a:gd name="connsiteX14-2037" fmla="*/ 2514600 w 4257100"/>
                <a:gd name="connsiteY14-2038" fmla="*/ 4114800 h 4250625"/>
                <a:gd name="connsiteX15-2039" fmla="*/ 2257425 w 4257100"/>
                <a:gd name="connsiteY15-2040" fmla="*/ 3695700 h 4250625"/>
                <a:gd name="connsiteX16-2041" fmla="*/ 1828800 w 4257100"/>
                <a:gd name="connsiteY16-2042" fmla="*/ 3409950 h 4250625"/>
                <a:gd name="connsiteX17-2043" fmla="*/ 1476375 w 4257100"/>
                <a:gd name="connsiteY17-2044" fmla="*/ 3171825 h 4250625"/>
                <a:gd name="connsiteX18-2045" fmla="*/ 1114425 w 4257100"/>
                <a:gd name="connsiteY18-2046" fmla="*/ 3019425 h 4250625"/>
                <a:gd name="connsiteX19-2047" fmla="*/ 933450 w 4257100"/>
                <a:gd name="connsiteY19-2048" fmla="*/ 2733675 h 4250625"/>
                <a:gd name="connsiteX20-2049" fmla="*/ 666750 w 4257100"/>
                <a:gd name="connsiteY20-2050" fmla="*/ 2543175 h 4250625"/>
                <a:gd name="connsiteX21-2051" fmla="*/ 581025 w 4257100"/>
                <a:gd name="connsiteY21-2052" fmla="*/ 2676525 h 4250625"/>
                <a:gd name="connsiteX22-2053" fmla="*/ 200025 w 4257100"/>
                <a:gd name="connsiteY22-2054" fmla="*/ 2457450 h 4250625"/>
                <a:gd name="connsiteX0-2055" fmla="*/ 0 w 4257100"/>
                <a:gd name="connsiteY0-2056" fmla="*/ 0 h 4250625"/>
                <a:gd name="connsiteX1-2057" fmla="*/ 1190625 w 4257100"/>
                <a:gd name="connsiteY1-2058" fmla="*/ 990600 h 4250625"/>
                <a:gd name="connsiteX2-2059" fmla="*/ 1095375 w 4257100"/>
                <a:gd name="connsiteY2-2060" fmla="*/ 1152525 h 4250625"/>
                <a:gd name="connsiteX3-2061" fmla="*/ 1371600 w 4257100"/>
                <a:gd name="connsiteY3-2062" fmla="*/ 1390650 h 4250625"/>
                <a:gd name="connsiteX4-2063" fmla="*/ 1276350 w 4257100"/>
                <a:gd name="connsiteY4-2064" fmla="*/ 1552575 h 4250625"/>
                <a:gd name="connsiteX5-2065" fmla="*/ 1590675 w 4257100"/>
                <a:gd name="connsiteY5-2066" fmla="*/ 1762125 h 4250625"/>
                <a:gd name="connsiteX6-2067" fmla="*/ 1885950 w 4257100"/>
                <a:gd name="connsiteY6-2068" fmla="*/ 1743075 h 4250625"/>
                <a:gd name="connsiteX7-2069" fmla="*/ 1562100 w 4257100"/>
                <a:gd name="connsiteY7-2070" fmla="*/ 2362200 h 4250625"/>
                <a:gd name="connsiteX8-2071" fmla="*/ 2524125 w 4257100"/>
                <a:gd name="connsiteY8-2072" fmla="*/ 2162175 h 4250625"/>
                <a:gd name="connsiteX9-2073" fmla="*/ 2838450 w 4257100"/>
                <a:gd name="connsiteY9-2074" fmla="*/ 2228850 h 4250625"/>
                <a:gd name="connsiteX10-2075" fmla="*/ 4133850 w 4257100"/>
                <a:gd name="connsiteY10-2076" fmla="*/ 3181350 h 4250625"/>
                <a:gd name="connsiteX11-2077" fmla="*/ 3810000 w 4257100"/>
                <a:gd name="connsiteY11-2078" fmla="*/ 3562350 h 4250625"/>
                <a:gd name="connsiteX12-2079" fmla="*/ 3438525 w 4257100"/>
                <a:gd name="connsiteY12-2080" fmla="*/ 3829050 h 4250625"/>
                <a:gd name="connsiteX13-2081" fmla="*/ 3124200 w 4257100"/>
                <a:gd name="connsiteY13-2082" fmla="*/ 4114800 h 4250625"/>
                <a:gd name="connsiteX14-2083" fmla="*/ 2514600 w 4257100"/>
                <a:gd name="connsiteY14-2084" fmla="*/ 4114800 h 4250625"/>
                <a:gd name="connsiteX15-2085" fmla="*/ 2257425 w 4257100"/>
                <a:gd name="connsiteY15-2086" fmla="*/ 3695700 h 4250625"/>
                <a:gd name="connsiteX16-2087" fmla="*/ 1828800 w 4257100"/>
                <a:gd name="connsiteY16-2088" fmla="*/ 3409950 h 4250625"/>
                <a:gd name="connsiteX17-2089" fmla="*/ 1476375 w 4257100"/>
                <a:gd name="connsiteY17-2090" fmla="*/ 3171825 h 4250625"/>
                <a:gd name="connsiteX18-2091" fmla="*/ 1114425 w 4257100"/>
                <a:gd name="connsiteY18-2092" fmla="*/ 3019425 h 4250625"/>
                <a:gd name="connsiteX19-2093" fmla="*/ 933450 w 4257100"/>
                <a:gd name="connsiteY19-2094" fmla="*/ 2733675 h 4250625"/>
                <a:gd name="connsiteX20-2095" fmla="*/ 666750 w 4257100"/>
                <a:gd name="connsiteY20-2096" fmla="*/ 2543175 h 4250625"/>
                <a:gd name="connsiteX21-2097" fmla="*/ 581025 w 4257100"/>
                <a:gd name="connsiteY21-2098" fmla="*/ 2676525 h 4250625"/>
                <a:gd name="connsiteX22-2099" fmla="*/ 200025 w 4257100"/>
                <a:gd name="connsiteY22-2100" fmla="*/ 2457450 h 4250625"/>
                <a:gd name="connsiteX0-2101" fmla="*/ 0 w 4257100"/>
                <a:gd name="connsiteY0-2102" fmla="*/ 0 h 4250625"/>
                <a:gd name="connsiteX1-2103" fmla="*/ 1190625 w 4257100"/>
                <a:gd name="connsiteY1-2104" fmla="*/ 990600 h 4250625"/>
                <a:gd name="connsiteX2-2105" fmla="*/ 1095375 w 4257100"/>
                <a:gd name="connsiteY2-2106" fmla="*/ 1152525 h 4250625"/>
                <a:gd name="connsiteX3-2107" fmla="*/ 1371600 w 4257100"/>
                <a:gd name="connsiteY3-2108" fmla="*/ 1390650 h 4250625"/>
                <a:gd name="connsiteX4-2109" fmla="*/ 1276350 w 4257100"/>
                <a:gd name="connsiteY4-2110" fmla="*/ 1552575 h 4250625"/>
                <a:gd name="connsiteX5-2111" fmla="*/ 1590675 w 4257100"/>
                <a:gd name="connsiteY5-2112" fmla="*/ 1762125 h 4250625"/>
                <a:gd name="connsiteX6-2113" fmla="*/ 1885950 w 4257100"/>
                <a:gd name="connsiteY6-2114" fmla="*/ 1743075 h 4250625"/>
                <a:gd name="connsiteX7-2115" fmla="*/ 1562100 w 4257100"/>
                <a:gd name="connsiteY7-2116" fmla="*/ 2362200 h 4250625"/>
                <a:gd name="connsiteX8-2117" fmla="*/ 2524125 w 4257100"/>
                <a:gd name="connsiteY8-2118" fmla="*/ 2162175 h 4250625"/>
                <a:gd name="connsiteX9-2119" fmla="*/ 2838450 w 4257100"/>
                <a:gd name="connsiteY9-2120" fmla="*/ 2228850 h 4250625"/>
                <a:gd name="connsiteX10-2121" fmla="*/ 4133850 w 4257100"/>
                <a:gd name="connsiteY10-2122" fmla="*/ 3181350 h 4250625"/>
                <a:gd name="connsiteX11-2123" fmla="*/ 3810000 w 4257100"/>
                <a:gd name="connsiteY11-2124" fmla="*/ 3562350 h 4250625"/>
                <a:gd name="connsiteX12-2125" fmla="*/ 3438525 w 4257100"/>
                <a:gd name="connsiteY12-2126" fmla="*/ 3829050 h 4250625"/>
                <a:gd name="connsiteX13-2127" fmla="*/ 3124200 w 4257100"/>
                <a:gd name="connsiteY13-2128" fmla="*/ 4114800 h 4250625"/>
                <a:gd name="connsiteX14-2129" fmla="*/ 2514600 w 4257100"/>
                <a:gd name="connsiteY14-2130" fmla="*/ 4114800 h 4250625"/>
                <a:gd name="connsiteX15-2131" fmla="*/ 2257425 w 4257100"/>
                <a:gd name="connsiteY15-2132" fmla="*/ 3695700 h 4250625"/>
                <a:gd name="connsiteX16-2133" fmla="*/ 1828800 w 4257100"/>
                <a:gd name="connsiteY16-2134" fmla="*/ 3409950 h 4250625"/>
                <a:gd name="connsiteX17-2135" fmla="*/ 1476375 w 4257100"/>
                <a:gd name="connsiteY17-2136" fmla="*/ 3171825 h 4250625"/>
                <a:gd name="connsiteX18-2137" fmla="*/ 1114425 w 4257100"/>
                <a:gd name="connsiteY18-2138" fmla="*/ 3019425 h 4250625"/>
                <a:gd name="connsiteX19-2139" fmla="*/ 933450 w 4257100"/>
                <a:gd name="connsiteY19-2140" fmla="*/ 2733675 h 4250625"/>
                <a:gd name="connsiteX20-2141" fmla="*/ 666750 w 4257100"/>
                <a:gd name="connsiteY20-2142" fmla="*/ 2543175 h 4250625"/>
                <a:gd name="connsiteX21-2143" fmla="*/ 581025 w 4257100"/>
                <a:gd name="connsiteY21-2144" fmla="*/ 2676525 h 4250625"/>
                <a:gd name="connsiteX22-2145" fmla="*/ 200025 w 4257100"/>
                <a:gd name="connsiteY22-2146" fmla="*/ 2457450 h 4250625"/>
                <a:gd name="connsiteX0-2147" fmla="*/ 0 w 4257100"/>
                <a:gd name="connsiteY0-2148" fmla="*/ 0 h 4250625"/>
                <a:gd name="connsiteX1-2149" fmla="*/ 1190625 w 4257100"/>
                <a:gd name="connsiteY1-2150" fmla="*/ 990600 h 4250625"/>
                <a:gd name="connsiteX2-2151" fmla="*/ 1095375 w 4257100"/>
                <a:gd name="connsiteY2-2152" fmla="*/ 1152525 h 4250625"/>
                <a:gd name="connsiteX3-2153" fmla="*/ 1371600 w 4257100"/>
                <a:gd name="connsiteY3-2154" fmla="*/ 1390650 h 4250625"/>
                <a:gd name="connsiteX4-2155" fmla="*/ 1276350 w 4257100"/>
                <a:gd name="connsiteY4-2156" fmla="*/ 1552575 h 4250625"/>
                <a:gd name="connsiteX5-2157" fmla="*/ 1590675 w 4257100"/>
                <a:gd name="connsiteY5-2158" fmla="*/ 1762125 h 4250625"/>
                <a:gd name="connsiteX6-2159" fmla="*/ 1885950 w 4257100"/>
                <a:gd name="connsiteY6-2160" fmla="*/ 1743075 h 4250625"/>
                <a:gd name="connsiteX7-2161" fmla="*/ 1562100 w 4257100"/>
                <a:gd name="connsiteY7-2162" fmla="*/ 2362200 h 4250625"/>
                <a:gd name="connsiteX8-2163" fmla="*/ 2524125 w 4257100"/>
                <a:gd name="connsiteY8-2164" fmla="*/ 2162175 h 4250625"/>
                <a:gd name="connsiteX9-2165" fmla="*/ 2838450 w 4257100"/>
                <a:gd name="connsiteY9-2166" fmla="*/ 2228850 h 4250625"/>
                <a:gd name="connsiteX10-2167" fmla="*/ 4133850 w 4257100"/>
                <a:gd name="connsiteY10-2168" fmla="*/ 3181350 h 4250625"/>
                <a:gd name="connsiteX11-2169" fmla="*/ 3810000 w 4257100"/>
                <a:gd name="connsiteY11-2170" fmla="*/ 3562350 h 4250625"/>
                <a:gd name="connsiteX12-2171" fmla="*/ 3438525 w 4257100"/>
                <a:gd name="connsiteY12-2172" fmla="*/ 3829050 h 4250625"/>
                <a:gd name="connsiteX13-2173" fmla="*/ 3124200 w 4257100"/>
                <a:gd name="connsiteY13-2174" fmla="*/ 4114800 h 4250625"/>
                <a:gd name="connsiteX14-2175" fmla="*/ 2514600 w 4257100"/>
                <a:gd name="connsiteY14-2176" fmla="*/ 4114800 h 4250625"/>
                <a:gd name="connsiteX15-2177" fmla="*/ 2257425 w 4257100"/>
                <a:gd name="connsiteY15-2178" fmla="*/ 3695700 h 4250625"/>
                <a:gd name="connsiteX16-2179" fmla="*/ 1828800 w 4257100"/>
                <a:gd name="connsiteY16-2180" fmla="*/ 3409950 h 4250625"/>
                <a:gd name="connsiteX17-2181" fmla="*/ 1476375 w 4257100"/>
                <a:gd name="connsiteY17-2182" fmla="*/ 3171825 h 4250625"/>
                <a:gd name="connsiteX18-2183" fmla="*/ 1114425 w 4257100"/>
                <a:gd name="connsiteY18-2184" fmla="*/ 3019425 h 4250625"/>
                <a:gd name="connsiteX19-2185" fmla="*/ 933450 w 4257100"/>
                <a:gd name="connsiteY19-2186" fmla="*/ 2733675 h 4250625"/>
                <a:gd name="connsiteX20-2187" fmla="*/ 666750 w 4257100"/>
                <a:gd name="connsiteY20-2188" fmla="*/ 2543175 h 4250625"/>
                <a:gd name="connsiteX21-2189" fmla="*/ 581025 w 4257100"/>
                <a:gd name="connsiteY21-2190" fmla="*/ 2676525 h 4250625"/>
                <a:gd name="connsiteX22-2191" fmla="*/ 200025 w 4257100"/>
                <a:gd name="connsiteY22-2192" fmla="*/ 2457450 h 4250625"/>
                <a:gd name="connsiteX0-2193" fmla="*/ 0 w 4257100"/>
                <a:gd name="connsiteY0-2194" fmla="*/ 0 h 4250625"/>
                <a:gd name="connsiteX1-2195" fmla="*/ 1190625 w 4257100"/>
                <a:gd name="connsiteY1-2196" fmla="*/ 990600 h 4250625"/>
                <a:gd name="connsiteX2-2197" fmla="*/ 1095375 w 4257100"/>
                <a:gd name="connsiteY2-2198" fmla="*/ 1152525 h 4250625"/>
                <a:gd name="connsiteX3-2199" fmla="*/ 1371600 w 4257100"/>
                <a:gd name="connsiteY3-2200" fmla="*/ 1390650 h 4250625"/>
                <a:gd name="connsiteX4-2201" fmla="*/ 1276350 w 4257100"/>
                <a:gd name="connsiteY4-2202" fmla="*/ 1552575 h 4250625"/>
                <a:gd name="connsiteX5-2203" fmla="*/ 1590675 w 4257100"/>
                <a:gd name="connsiteY5-2204" fmla="*/ 1762125 h 4250625"/>
                <a:gd name="connsiteX6-2205" fmla="*/ 1885950 w 4257100"/>
                <a:gd name="connsiteY6-2206" fmla="*/ 1743075 h 4250625"/>
                <a:gd name="connsiteX7-2207" fmla="*/ 1562100 w 4257100"/>
                <a:gd name="connsiteY7-2208" fmla="*/ 2362200 h 4250625"/>
                <a:gd name="connsiteX8-2209" fmla="*/ 2524125 w 4257100"/>
                <a:gd name="connsiteY8-2210" fmla="*/ 2162175 h 4250625"/>
                <a:gd name="connsiteX9-2211" fmla="*/ 2838450 w 4257100"/>
                <a:gd name="connsiteY9-2212" fmla="*/ 2228850 h 4250625"/>
                <a:gd name="connsiteX10-2213" fmla="*/ 4133850 w 4257100"/>
                <a:gd name="connsiteY10-2214" fmla="*/ 3181350 h 4250625"/>
                <a:gd name="connsiteX11-2215" fmla="*/ 3810000 w 4257100"/>
                <a:gd name="connsiteY11-2216" fmla="*/ 3562350 h 4250625"/>
                <a:gd name="connsiteX12-2217" fmla="*/ 3438525 w 4257100"/>
                <a:gd name="connsiteY12-2218" fmla="*/ 3829050 h 4250625"/>
                <a:gd name="connsiteX13-2219" fmla="*/ 3124200 w 4257100"/>
                <a:gd name="connsiteY13-2220" fmla="*/ 4114800 h 4250625"/>
                <a:gd name="connsiteX14-2221" fmla="*/ 2514600 w 4257100"/>
                <a:gd name="connsiteY14-2222" fmla="*/ 4114800 h 4250625"/>
                <a:gd name="connsiteX15-2223" fmla="*/ 2257425 w 4257100"/>
                <a:gd name="connsiteY15-2224" fmla="*/ 3695700 h 4250625"/>
                <a:gd name="connsiteX16-2225" fmla="*/ 1828800 w 4257100"/>
                <a:gd name="connsiteY16-2226" fmla="*/ 3409950 h 4250625"/>
                <a:gd name="connsiteX17-2227" fmla="*/ 1476375 w 4257100"/>
                <a:gd name="connsiteY17-2228" fmla="*/ 3171825 h 4250625"/>
                <a:gd name="connsiteX18-2229" fmla="*/ 1114425 w 4257100"/>
                <a:gd name="connsiteY18-2230" fmla="*/ 3019425 h 4250625"/>
                <a:gd name="connsiteX19-2231" fmla="*/ 933450 w 4257100"/>
                <a:gd name="connsiteY19-2232" fmla="*/ 2733675 h 4250625"/>
                <a:gd name="connsiteX20-2233" fmla="*/ 666750 w 4257100"/>
                <a:gd name="connsiteY20-2234" fmla="*/ 2543175 h 4250625"/>
                <a:gd name="connsiteX21-2235" fmla="*/ 581025 w 4257100"/>
                <a:gd name="connsiteY21-2236" fmla="*/ 2676525 h 4250625"/>
                <a:gd name="connsiteX22-2237" fmla="*/ 200025 w 4257100"/>
                <a:gd name="connsiteY22-2238" fmla="*/ 2457450 h 4250625"/>
                <a:gd name="connsiteX0-2239" fmla="*/ 0 w 4257100"/>
                <a:gd name="connsiteY0-2240" fmla="*/ 0 h 4250625"/>
                <a:gd name="connsiteX1-2241" fmla="*/ 1190625 w 4257100"/>
                <a:gd name="connsiteY1-2242" fmla="*/ 990600 h 4250625"/>
                <a:gd name="connsiteX2-2243" fmla="*/ 1095375 w 4257100"/>
                <a:gd name="connsiteY2-2244" fmla="*/ 1152525 h 4250625"/>
                <a:gd name="connsiteX3-2245" fmla="*/ 1371600 w 4257100"/>
                <a:gd name="connsiteY3-2246" fmla="*/ 1390650 h 4250625"/>
                <a:gd name="connsiteX4-2247" fmla="*/ 1276350 w 4257100"/>
                <a:gd name="connsiteY4-2248" fmla="*/ 1552575 h 4250625"/>
                <a:gd name="connsiteX5-2249" fmla="*/ 1590675 w 4257100"/>
                <a:gd name="connsiteY5-2250" fmla="*/ 1762125 h 4250625"/>
                <a:gd name="connsiteX6-2251" fmla="*/ 1885950 w 4257100"/>
                <a:gd name="connsiteY6-2252" fmla="*/ 1743075 h 4250625"/>
                <a:gd name="connsiteX7-2253" fmla="*/ 1562100 w 4257100"/>
                <a:gd name="connsiteY7-2254" fmla="*/ 2362200 h 4250625"/>
                <a:gd name="connsiteX8-2255" fmla="*/ 2524125 w 4257100"/>
                <a:gd name="connsiteY8-2256" fmla="*/ 2162175 h 4250625"/>
                <a:gd name="connsiteX9-2257" fmla="*/ 2838450 w 4257100"/>
                <a:gd name="connsiteY9-2258" fmla="*/ 2228850 h 4250625"/>
                <a:gd name="connsiteX10-2259" fmla="*/ 4133850 w 4257100"/>
                <a:gd name="connsiteY10-2260" fmla="*/ 3181350 h 4250625"/>
                <a:gd name="connsiteX11-2261" fmla="*/ 3810000 w 4257100"/>
                <a:gd name="connsiteY11-2262" fmla="*/ 3562350 h 4250625"/>
                <a:gd name="connsiteX12-2263" fmla="*/ 3438525 w 4257100"/>
                <a:gd name="connsiteY12-2264" fmla="*/ 3829050 h 4250625"/>
                <a:gd name="connsiteX13-2265" fmla="*/ 3124200 w 4257100"/>
                <a:gd name="connsiteY13-2266" fmla="*/ 4114800 h 4250625"/>
                <a:gd name="connsiteX14-2267" fmla="*/ 2514600 w 4257100"/>
                <a:gd name="connsiteY14-2268" fmla="*/ 4114800 h 4250625"/>
                <a:gd name="connsiteX15-2269" fmla="*/ 2257425 w 4257100"/>
                <a:gd name="connsiteY15-2270" fmla="*/ 3695700 h 4250625"/>
                <a:gd name="connsiteX16-2271" fmla="*/ 1828800 w 4257100"/>
                <a:gd name="connsiteY16-2272" fmla="*/ 3409950 h 4250625"/>
                <a:gd name="connsiteX17-2273" fmla="*/ 1476375 w 4257100"/>
                <a:gd name="connsiteY17-2274" fmla="*/ 3171825 h 4250625"/>
                <a:gd name="connsiteX18-2275" fmla="*/ 1114425 w 4257100"/>
                <a:gd name="connsiteY18-2276" fmla="*/ 3019425 h 4250625"/>
                <a:gd name="connsiteX19-2277" fmla="*/ 933450 w 4257100"/>
                <a:gd name="connsiteY19-2278" fmla="*/ 2733675 h 4250625"/>
                <a:gd name="connsiteX20-2279" fmla="*/ 666750 w 4257100"/>
                <a:gd name="connsiteY20-2280" fmla="*/ 2543175 h 4250625"/>
                <a:gd name="connsiteX21-2281" fmla="*/ 581025 w 4257100"/>
                <a:gd name="connsiteY21-2282" fmla="*/ 2676525 h 4250625"/>
                <a:gd name="connsiteX22-2283" fmla="*/ 200025 w 4257100"/>
                <a:gd name="connsiteY22-2284" fmla="*/ 2457450 h 4250625"/>
                <a:gd name="connsiteX0-2285" fmla="*/ 0 w 4257100"/>
                <a:gd name="connsiteY0-2286" fmla="*/ 0 h 4250625"/>
                <a:gd name="connsiteX1-2287" fmla="*/ 1190625 w 4257100"/>
                <a:gd name="connsiteY1-2288" fmla="*/ 990600 h 4250625"/>
                <a:gd name="connsiteX2-2289" fmla="*/ 1095375 w 4257100"/>
                <a:gd name="connsiteY2-2290" fmla="*/ 1152525 h 4250625"/>
                <a:gd name="connsiteX3-2291" fmla="*/ 1371600 w 4257100"/>
                <a:gd name="connsiteY3-2292" fmla="*/ 1390650 h 4250625"/>
                <a:gd name="connsiteX4-2293" fmla="*/ 1276350 w 4257100"/>
                <a:gd name="connsiteY4-2294" fmla="*/ 1552575 h 4250625"/>
                <a:gd name="connsiteX5-2295" fmla="*/ 1590675 w 4257100"/>
                <a:gd name="connsiteY5-2296" fmla="*/ 1762125 h 4250625"/>
                <a:gd name="connsiteX6-2297" fmla="*/ 1885950 w 4257100"/>
                <a:gd name="connsiteY6-2298" fmla="*/ 1743075 h 4250625"/>
                <a:gd name="connsiteX7-2299" fmla="*/ 1562100 w 4257100"/>
                <a:gd name="connsiteY7-2300" fmla="*/ 2362200 h 4250625"/>
                <a:gd name="connsiteX8-2301" fmla="*/ 2524125 w 4257100"/>
                <a:gd name="connsiteY8-2302" fmla="*/ 2162175 h 4250625"/>
                <a:gd name="connsiteX9-2303" fmla="*/ 2838450 w 4257100"/>
                <a:gd name="connsiteY9-2304" fmla="*/ 2228850 h 4250625"/>
                <a:gd name="connsiteX10-2305" fmla="*/ 4133850 w 4257100"/>
                <a:gd name="connsiteY10-2306" fmla="*/ 3181350 h 4250625"/>
                <a:gd name="connsiteX11-2307" fmla="*/ 3810000 w 4257100"/>
                <a:gd name="connsiteY11-2308" fmla="*/ 3562350 h 4250625"/>
                <a:gd name="connsiteX12-2309" fmla="*/ 3438525 w 4257100"/>
                <a:gd name="connsiteY12-2310" fmla="*/ 3829050 h 4250625"/>
                <a:gd name="connsiteX13-2311" fmla="*/ 3124200 w 4257100"/>
                <a:gd name="connsiteY13-2312" fmla="*/ 4114800 h 4250625"/>
                <a:gd name="connsiteX14-2313" fmla="*/ 2514600 w 4257100"/>
                <a:gd name="connsiteY14-2314" fmla="*/ 4114800 h 4250625"/>
                <a:gd name="connsiteX15-2315" fmla="*/ 2257425 w 4257100"/>
                <a:gd name="connsiteY15-2316" fmla="*/ 3695700 h 4250625"/>
                <a:gd name="connsiteX16-2317" fmla="*/ 1828800 w 4257100"/>
                <a:gd name="connsiteY16-2318" fmla="*/ 3409950 h 4250625"/>
                <a:gd name="connsiteX17-2319" fmla="*/ 1476375 w 4257100"/>
                <a:gd name="connsiteY17-2320" fmla="*/ 3171825 h 4250625"/>
                <a:gd name="connsiteX18-2321" fmla="*/ 1114425 w 4257100"/>
                <a:gd name="connsiteY18-2322" fmla="*/ 3019425 h 4250625"/>
                <a:gd name="connsiteX19-2323" fmla="*/ 933450 w 4257100"/>
                <a:gd name="connsiteY19-2324" fmla="*/ 2733675 h 4250625"/>
                <a:gd name="connsiteX20-2325" fmla="*/ 666750 w 4257100"/>
                <a:gd name="connsiteY20-2326" fmla="*/ 2543175 h 4250625"/>
                <a:gd name="connsiteX21-2327" fmla="*/ 581025 w 4257100"/>
                <a:gd name="connsiteY21-2328" fmla="*/ 2676525 h 4250625"/>
                <a:gd name="connsiteX22-2329" fmla="*/ 200025 w 4257100"/>
                <a:gd name="connsiteY22-2330" fmla="*/ 2457450 h 4250625"/>
                <a:gd name="connsiteX0-2331" fmla="*/ 0 w 4257100"/>
                <a:gd name="connsiteY0-2332" fmla="*/ 0 h 4250625"/>
                <a:gd name="connsiteX1-2333" fmla="*/ 1190625 w 4257100"/>
                <a:gd name="connsiteY1-2334" fmla="*/ 990600 h 4250625"/>
                <a:gd name="connsiteX2-2335" fmla="*/ 1095375 w 4257100"/>
                <a:gd name="connsiteY2-2336" fmla="*/ 1152525 h 4250625"/>
                <a:gd name="connsiteX3-2337" fmla="*/ 1371600 w 4257100"/>
                <a:gd name="connsiteY3-2338" fmla="*/ 1390650 h 4250625"/>
                <a:gd name="connsiteX4-2339" fmla="*/ 1276350 w 4257100"/>
                <a:gd name="connsiteY4-2340" fmla="*/ 1552575 h 4250625"/>
                <a:gd name="connsiteX5-2341" fmla="*/ 1590675 w 4257100"/>
                <a:gd name="connsiteY5-2342" fmla="*/ 1762125 h 4250625"/>
                <a:gd name="connsiteX6-2343" fmla="*/ 1885950 w 4257100"/>
                <a:gd name="connsiteY6-2344" fmla="*/ 1743075 h 4250625"/>
                <a:gd name="connsiteX7-2345" fmla="*/ 1562100 w 4257100"/>
                <a:gd name="connsiteY7-2346" fmla="*/ 2362200 h 4250625"/>
                <a:gd name="connsiteX8-2347" fmla="*/ 2524125 w 4257100"/>
                <a:gd name="connsiteY8-2348" fmla="*/ 2162175 h 4250625"/>
                <a:gd name="connsiteX9-2349" fmla="*/ 2838450 w 4257100"/>
                <a:gd name="connsiteY9-2350" fmla="*/ 2228850 h 4250625"/>
                <a:gd name="connsiteX10-2351" fmla="*/ 4133850 w 4257100"/>
                <a:gd name="connsiteY10-2352" fmla="*/ 3181350 h 4250625"/>
                <a:gd name="connsiteX11-2353" fmla="*/ 3810000 w 4257100"/>
                <a:gd name="connsiteY11-2354" fmla="*/ 3562350 h 4250625"/>
                <a:gd name="connsiteX12-2355" fmla="*/ 3438525 w 4257100"/>
                <a:gd name="connsiteY12-2356" fmla="*/ 3829050 h 4250625"/>
                <a:gd name="connsiteX13-2357" fmla="*/ 3124200 w 4257100"/>
                <a:gd name="connsiteY13-2358" fmla="*/ 4114800 h 4250625"/>
                <a:gd name="connsiteX14-2359" fmla="*/ 2514600 w 4257100"/>
                <a:gd name="connsiteY14-2360" fmla="*/ 4114800 h 4250625"/>
                <a:gd name="connsiteX15-2361" fmla="*/ 2257425 w 4257100"/>
                <a:gd name="connsiteY15-2362" fmla="*/ 3695700 h 4250625"/>
                <a:gd name="connsiteX16-2363" fmla="*/ 1828800 w 4257100"/>
                <a:gd name="connsiteY16-2364" fmla="*/ 3409950 h 4250625"/>
                <a:gd name="connsiteX17-2365" fmla="*/ 1476375 w 4257100"/>
                <a:gd name="connsiteY17-2366" fmla="*/ 3171825 h 4250625"/>
                <a:gd name="connsiteX18-2367" fmla="*/ 1114425 w 4257100"/>
                <a:gd name="connsiteY18-2368" fmla="*/ 3019425 h 4250625"/>
                <a:gd name="connsiteX19-2369" fmla="*/ 933450 w 4257100"/>
                <a:gd name="connsiteY19-2370" fmla="*/ 2733675 h 4250625"/>
                <a:gd name="connsiteX20-2371" fmla="*/ 666750 w 4257100"/>
                <a:gd name="connsiteY20-2372" fmla="*/ 2543175 h 4250625"/>
                <a:gd name="connsiteX21-2373" fmla="*/ 581025 w 4257100"/>
                <a:gd name="connsiteY21-2374" fmla="*/ 2676525 h 4250625"/>
                <a:gd name="connsiteX22-2375" fmla="*/ 200025 w 4257100"/>
                <a:gd name="connsiteY22-2376" fmla="*/ 2457450 h 4250625"/>
                <a:gd name="connsiteX0-2377" fmla="*/ 0 w 4257100"/>
                <a:gd name="connsiteY0-2378" fmla="*/ 0 h 4250625"/>
                <a:gd name="connsiteX1-2379" fmla="*/ 1190625 w 4257100"/>
                <a:gd name="connsiteY1-2380" fmla="*/ 990600 h 4250625"/>
                <a:gd name="connsiteX2-2381" fmla="*/ 1095375 w 4257100"/>
                <a:gd name="connsiteY2-2382" fmla="*/ 1152525 h 4250625"/>
                <a:gd name="connsiteX3-2383" fmla="*/ 1371600 w 4257100"/>
                <a:gd name="connsiteY3-2384" fmla="*/ 1390650 h 4250625"/>
                <a:gd name="connsiteX4-2385" fmla="*/ 1276350 w 4257100"/>
                <a:gd name="connsiteY4-2386" fmla="*/ 1552575 h 4250625"/>
                <a:gd name="connsiteX5-2387" fmla="*/ 1590675 w 4257100"/>
                <a:gd name="connsiteY5-2388" fmla="*/ 1762125 h 4250625"/>
                <a:gd name="connsiteX6-2389" fmla="*/ 1885950 w 4257100"/>
                <a:gd name="connsiteY6-2390" fmla="*/ 1743075 h 4250625"/>
                <a:gd name="connsiteX7-2391" fmla="*/ 1562100 w 4257100"/>
                <a:gd name="connsiteY7-2392" fmla="*/ 2362200 h 4250625"/>
                <a:gd name="connsiteX8-2393" fmla="*/ 2524125 w 4257100"/>
                <a:gd name="connsiteY8-2394" fmla="*/ 2162175 h 4250625"/>
                <a:gd name="connsiteX9-2395" fmla="*/ 2838450 w 4257100"/>
                <a:gd name="connsiteY9-2396" fmla="*/ 2228850 h 4250625"/>
                <a:gd name="connsiteX10-2397" fmla="*/ 4133850 w 4257100"/>
                <a:gd name="connsiteY10-2398" fmla="*/ 3181350 h 4250625"/>
                <a:gd name="connsiteX11-2399" fmla="*/ 3810000 w 4257100"/>
                <a:gd name="connsiteY11-2400" fmla="*/ 3562350 h 4250625"/>
                <a:gd name="connsiteX12-2401" fmla="*/ 3438525 w 4257100"/>
                <a:gd name="connsiteY12-2402" fmla="*/ 3829050 h 4250625"/>
                <a:gd name="connsiteX13-2403" fmla="*/ 3124200 w 4257100"/>
                <a:gd name="connsiteY13-2404" fmla="*/ 4114800 h 4250625"/>
                <a:gd name="connsiteX14-2405" fmla="*/ 2514600 w 4257100"/>
                <a:gd name="connsiteY14-2406" fmla="*/ 4114800 h 4250625"/>
                <a:gd name="connsiteX15-2407" fmla="*/ 2257425 w 4257100"/>
                <a:gd name="connsiteY15-2408" fmla="*/ 3695700 h 4250625"/>
                <a:gd name="connsiteX16-2409" fmla="*/ 1828800 w 4257100"/>
                <a:gd name="connsiteY16-2410" fmla="*/ 3409950 h 4250625"/>
                <a:gd name="connsiteX17-2411" fmla="*/ 1476375 w 4257100"/>
                <a:gd name="connsiteY17-2412" fmla="*/ 3171825 h 4250625"/>
                <a:gd name="connsiteX18-2413" fmla="*/ 1114425 w 4257100"/>
                <a:gd name="connsiteY18-2414" fmla="*/ 3019425 h 4250625"/>
                <a:gd name="connsiteX19-2415" fmla="*/ 933450 w 4257100"/>
                <a:gd name="connsiteY19-2416" fmla="*/ 2733675 h 4250625"/>
                <a:gd name="connsiteX20-2417" fmla="*/ 666750 w 4257100"/>
                <a:gd name="connsiteY20-2418" fmla="*/ 2543175 h 4250625"/>
                <a:gd name="connsiteX21-2419" fmla="*/ 581025 w 4257100"/>
                <a:gd name="connsiteY21-2420" fmla="*/ 2676525 h 4250625"/>
                <a:gd name="connsiteX22-2421" fmla="*/ 200025 w 4257100"/>
                <a:gd name="connsiteY22-2422" fmla="*/ 2457450 h 4250625"/>
                <a:gd name="connsiteX0-2423" fmla="*/ 0 w 4257100"/>
                <a:gd name="connsiteY0-2424" fmla="*/ 0 h 4250625"/>
                <a:gd name="connsiteX1-2425" fmla="*/ 1190625 w 4257100"/>
                <a:gd name="connsiteY1-2426" fmla="*/ 990600 h 4250625"/>
                <a:gd name="connsiteX2-2427" fmla="*/ 1095375 w 4257100"/>
                <a:gd name="connsiteY2-2428" fmla="*/ 1152525 h 4250625"/>
                <a:gd name="connsiteX3-2429" fmla="*/ 1371600 w 4257100"/>
                <a:gd name="connsiteY3-2430" fmla="*/ 1390650 h 4250625"/>
                <a:gd name="connsiteX4-2431" fmla="*/ 1276350 w 4257100"/>
                <a:gd name="connsiteY4-2432" fmla="*/ 1552575 h 4250625"/>
                <a:gd name="connsiteX5-2433" fmla="*/ 1590675 w 4257100"/>
                <a:gd name="connsiteY5-2434" fmla="*/ 1762125 h 4250625"/>
                <a:gd name="connsiteX6-2435" fmla="*/ 1885950 w 4257100"/>
                <a:gd name="connsiteY6-2436" fmla="*/ 1743075 h 4250625"/>
                <a:gd name="connsiteX7-2437" fmla="*/ 1562100 w 4257100"/>
                <a:gd name="connsiteY7-2438" fmla="*/ 2362200 h 4250625"/>
                <a:gd name="connsiteX8-2439" fmla="*/ 2524125 w 4257100"/>
                <a:gd name="connsiteY8-2440" fmla="*/ 2162175 h 4250625"/>
                <a:gd name="connsiteX9-2441" fmla="*/ 2838450 w 4257100"/>
                <a:gd name="connsiteY9-2442" fmla="*/ 2228850 h 4250625"/>
                <a:gd name="connsiteX10-2443" fmla="*/ 4133850 w 4257100"/>
                <a:gd name="connsiteY10-2444" fmla="*/ 3181350 h 4250625"/>
                <a:gd name="connsiteX11-2445" fmla="*/ 3810000 w 4257100"/>
                <a:gd name="connsiteY11-2446" fmla="*/ 3562350 h 4250625"/>
                <a:gd name="connsiteX12-2447" fmla="*/ 3438525 w 4257100"/>
                <a:gd name="connsiteY12-2448" fmla="*/ 3829050 h 4250625"/>
                <a:gd name="connsiteX13-2449" fmla="*/ 3124200 w 4257100"/>
                <a:gd name="connsiteY13-2450" fmla="*/ 4114800 h 4250625"/>
                <a:gd name="connsiteX14-2451" fmla="*/ 2514600 w 4257100"/>
                <a:gd name="connsiteY14-2452" fmla="*/ 4114800 h 4250625"/>
                <a:gd name="connsiteX15-2453" fmla="*/ 2257425 w 4257100"/>
                <a:gd name="connsiteY15-2454" fmla="*/ 3695700 h 4250625"/>
                <a:gd name="connsiteX16-2455" fmla="*/ 1828800 w 4257100"/>
                <a:gd name="connsiteY16-2456" fmla="*/ 3409950 h 4250625"/>
                <a:gd name="connsiteX17-2457" fmla="*/ 1476375 w 4257100"/>
                <a:gd name="connsiteY17-2458" fmla="*/ 3171825 h 4250625"/>
                <a:gd name="connsiteX18-2459" fmla="*/ 1114425 w 4257100"/>
                <a:gd name="connsiteY18-2460" fmla="*/ 3019425 h 4250625"/>
                <a:gd name="connsiteX19-2461" fmla="*/ 933450 w 4257100"/>
                <a:gd name="connsiteY19-2462" fmla="*/ 2733675 h 4250625"/>
                <a:gd name="connsiteX20-2463" fmla="*/ 666750 w 4257100"/>
                <a:gd name="connsiteY20-2464" fmla="*/ 2543175 h 4250625"/>
                <a:gd name="connsiteX21-2465" fmla="*/ 581025 w 4257100"/>
                <a:gd name="connsiteY21-2466" fmla="*/ 2676525 h 4250625"/>
                <a:gd name="connsiteX22-2467" fmla="*/ 200025 w 4257100"/>
                <a:gd name="connsiteY22-2468" fmla="*/ 2457450 h 4250625"/>
                <a:gd name="connsiteX0-2469" fmla="*/ 0 w 4257100"/>
                <a:gd name="connsiteY0-2470" fmla="*/ 0 h 4250625"/>
                <a:gd name="connsiteX1-2471" fmla="*/ 1190625 w 4257100"/>
                <a:gd name="connsiteY1-2472" fmla="*/ 990600 h 4250625"/>
                <a:gd name="connsiteX2-2473" fmla="*/ 1095375 w 4257100"/>
                <a:gd name="connsiteY2-2474" fmla="*/ 1152525 h 4250625"/>
                <a:gd name="connsiteX3-2475" fmla="*/ 1371600 w 4257100"/>
                <a:gd name="connsiteY3-2476" fmla="*/ 1390650 h 4250625"/>
                <a:gd name="connsiteX4-2477" fmla="*/ 1276350 w 4257100"/>
                <a:gd name="connsiteY4-2478" fmla="*/ 1552575 h 4250625"/>
                <a:gd name="connsiteX5-2479" fmla="*/ 1590675 w 4257100"/>
                <a:gd name="connsiteY5-2480" fmla="*/ 1762125 h 4250625"/>
                <a:gd name="connsiteX6-2481" fmla="*/ 1885950 w 4257100"/>
                <a:gd name="connsiteY6-2482" fmla="*/ 1743075 h 4250625"/>
                <a:gd name="connsiteX7-2483" fmla="*/ 1562100 w 4257100"/>
                <a:gd name="connsiteY7-2484" fmla="*/ 2362200 h 4250625"/>
                <a:gd name="connsiteX8-2485" fmla="*/ 2524125 w 4257100"/>
                <a:gd name="connsiteY8-2486" fmla="*/ 2162175 h 4250625"/>
                <a:gd name="connsiteX9-2487" fmla="*/ 2838450 w 4257100"/>
                <a:gd name="connsiteY9-2488" fmla="*/ 2228850 h 4250625"/>
                <a:gd name="connsiteX10-2489" fmla="*/ 4133850 w 4257100"/>
                <a:gd name="connsiteY10-2490" fmla="*/ 3181350 h 4250625"/>
                <a:gd name="connsiteX11-2491" fmla="*/ 3810000 w 4257100"/>
                <a:gd name="connsiteY11-2492" fmla="*/ 3562350 h 4250625"/>
                <a:gd name="connsiteX12-2493" fmla="*/ 3438525 w 4257100"/>
                <a:gd name="connsiteY12-2494" fmla="*/ 3829050 h 4250625"/>
                <a:gd name="connsiteX13-2495" fmla="*/ 3124200 w 4257100"/>
                <a:gd name="connsiteY13-2496" fmla="*/ 4114800 h 4250625"/>
                <a:gd name="connsiteX14-2497" fmla="*/ 2514600 w 4257100"/>
                <a:gd name="connsiteY14-2498" fmla="*/ 4114800 h 4250625"/>
                <a:gd name="connsiteX15-2499" fmla="*/ 2257425 w 4257100"/>
                <a:gd name="connsiteY15-2500" fmla="*/ 3695700 h 4250625"/>
                <a:gd name="connsiteX16-2501" fmla="*/ 1828800 w 4257100"/>
                <a:gd name="connsiteY16-2502" fmla="*/ 3409950 h 4250625"/>
                <a:gd name="connsiteX17-2503" fmla="*/ 1476375 w 4257100"/>
                <a:gd name="connsiteY17-2504" fmla="*/ 3171825 h 4250625"/>
                <a:gd name="connsiteX18-2505" fmla="*/ 1114425 w 4257100"/>
                <a:gd name="connsiteY18-2506" fmla="*/ 3019425 h 4250625"/>
                <a:gd name="connsiteX19-2507" fmla="*/ 933450 w 4257100"/>
                <a:gd name="connsiteY19-2508" fmla="*/ 2733675 h 4250625"/>
                <a:gd name="connsiteX20-2509" fmla="*/ 666750 w 4257100"/>
                <a:gd name="connsiteY20-2510" fmla="*/ 2543175 h 4250625"/>
                <a:gd name="connsiteX21-2511" fmla="*/ 581025 w 4257100"/>
                <a:gd name="connsiteY21-2512" fmla="*/ 2676525 h 4250625"/>
                <a:gd name="connsiteX22-2513" fmla="*/ 200025 w 4257100"/>
                <a:gd name="connsiteY22-2514" fmla="*/ 2457450 h 4250625"/>
                <a:gd name="connsiteX0-2515" fmla="*/ 0 w 4257100"/>
                <a:gd name="connsiteY0-2516" fmla="*/ 0 h 4250625"/>
                <a:gd name="connsiteX1-2517" fmla="*/ 1190625 w 4257100"/>
                <a:gd name="connsiteY1-2518" fmla="*/ 990600 h 4250625"/>
                <a:gd name="connsiteX2-2519" fmla="*/ 1095375 w 4257100"/>
                <a:gd name="connsiteY2-2520" fmla="*/ 1152525 h 4250625"/>
                <a:gd name="connsiteX3-2521" fmla="*/ 1371600 w 4257100"/>
                <a:gd name="connsiteY3-2522" fmla="*/ 1390650 h 4250625"/>
                <a:gd name="connsiteX4-2523" fmla="*/ 1276350 w 4257100"/>
                <a:gd name="connsiteY4-2524" fmla="*/ 1552575 h 4250625"/>
                <a:gd name="connsiteX5-2525" fmla="*/ 1590675 w 4257100"/>
                <a:gd name="connsiteY5-2526" fmla="*/ 1762125 h 4250625"/>
                <a:gd name="connsiteX6-2527" fmla="*/ 1885950 w 4257100"/>
                <a:gd name="connsiteY6-2528" fmla="*/ 1743075 h 4250625"/>
                <a:gd name="connsiteX7-2529" fmla="*/ 1562100 w 4257100"/>
                <a:gd name="connsiteY7-2530" fmla="*/ 2362200 h 4250625"/>
                <a:gd name="connsiteX8-2531" fmla="*/ 2524125 w 4257100"/>
                <a:gd name="connsiteY8-2532" fmla="*/ 2162175 h 4250625"/>
                <a:gd name="connsiteX9-2533" fmla="*/ 2838450 w 4257100"/>
                <a:gd name="connsiteY9-2534" fmla="*/ 2228850 h 4250625"/>
                <a:gd name="connsiteX10-2535" fmla="*/ 4133850 w 4257100"/>
                <a:gd name="connsiteY10-2536" fmla="*/ 3181350 h 4250625"/>
                <a:gd name="connsiteX11-2537" fmla="*/ 3810000 w 4257100"/>
                <a:gd name="connsiteY11-2538" fmla="*/ 3562350 h 4250625"/>
                <a:gd name="connsiteX12-2539" fmla="*/ 3438525 w 4257100"/>
                <a:gd name="connsiteY12-2540" fmla="*/ 3829050 h 4250625"/>
                <a:gd name="connsiteX13-2541" fmla="*/ 3124200 w 4257100"/>
                <a:gd name="connsiteY13-2542" fmla="*/ 4114800 h 4250625"/>
                <a:gd name="connsiteX14-2543" fmla="*/ 2514600 w 4257100"/>
                <a:gd name="connsiteY14-2544" fmla="*/ 4114800 h 4250625"/>
                <a:gd name="connsiteX15-2545" fmla="*/ 2257425 w 4257100"/>
                <a:gd name="connsiteY15-2546" fmla="*/ 3695700 h 4250625"/>
                <a:gd name="connsiteX16-2547" fmla="*/ 1828800 w 4257100"/>
                <a:gd name="connsiteY16-2548" fmla="*/ 3409950 h 4250625"/>
                <a:gd name="connsiteX17-2549" fmla="*/ 1503045 w 4257100"/>
                <a:gd name="connsiteY17-2550" fmla="*/ 3175635 h 4250625"/>
                <a:gd name="connsiteX18-2551" fmla="*/ 1114425 w 4257100"/>
                <a:gd name="connsiteY18-2552" fmla="*/ 3019425 h 4250625"/>
                <a:gd name="connsiteX19-2553" fmla="*/ 933450 w 4257100"/>
                <a:gd name="connsiteY19-2554" fmla="*/ 2733675 h 4250625"/>
                <a:gd name="connsiteX20-2555" fmla="*/ 666750 w 4257100"/>
                <a:gd name="connsiteY20-2556" fmla="*/ 2543175 h 4250625"/>
                <a:gd name="connsiteX21-2557" fmla="*/ 581025 w 4257100"/>
                <a:gd name="connsiteY21-2558" fmla="*/ 2676525 h 4250625"/>
                <a:gd name="connsiteX22-2559" fmla="*/ 200025 w 4257100"/>
                <a:gd name="connsiteY22-2560" fmla="*/ 2457450 h 4250625"/>
                <a:gd name="connsiteX0-2561" fmla="*/ 0 w 4257100"/>
                <a:gd name="connsiteY0-2562" fmla="*/ 0 h 4250625"/>
                <a:gd name="connsiteX1-2563" fmla="*/ 1190625 w 4257100"/>
                <a:gd name="connsiteY1-2564" fmla="*/ 990600 h 4250625"/>
                <a:gd name="connsiteX2-2565" fmla="*/ 1095375 w 4257100"/>
                <a:gd name="connsiteY2-2566" fmla="*/ 1152525 h 4250625"/>
                <a:gd name="connsiteX3-2567" fmla="*/ 1371600 w 4257100"/>
                <a:gd name="connsiteY3-2568" fmla="*/ 1390650 h 4250625"/>
                <a:gd name="connsiteX4-2569" fmla="*/ 1276350 w 4257100"/>
                <a:gd name="connsiteY4-2570" fmla="*/ 1552575 h 4250625"/>
                <a:gd name="connsiteX5-2571" fmla="*/ 1590675 w 4257100"/>
                <a:gd name="connsiteY5-2572" fmla="*/ 1762125 h 4250625"/>
                <a:gd name="connsiteX6-2573" fmla="*/ 1885950 w 4257100"/>
                <a:gd name="connsiteY6-2574" fmla="*/ 1743075 h 4250625"/>
                <a:gd name="connsiteX7-2575" fmla="*/ 1562100 w 4257100"/>
                <a:gd name="connsiteY7-2576" fmla="*/ 2362200 h 4250625"/>
                <a:gd name="connsiteX8-2577" fmla="*/ 2524125 w 4257100"/>
                <a:gd name="connsiteY8-2578" fmla="*/ 2162175 h 4250625"/>
                <a:gd name="connsiteX9-2579" fmla="*/ 2838450 w 4257100"/>
                <a:gd name="connsiteY9-2580" fmla="*/ 2228850 h 4250625"/>
                <a:gd name="connsiteX10-2581" fmla="*/ 4133850 w 4257100"/>
                <a:gd name="connsiteY10-2582" fmla="*/ 3181350 h 4250625"/>
                <a:gd name="connsiteX11-2583" fmla="*/ 3810000 w 4257100"/>
                <a:gd name="connsiteY11-2584" fmla="*/ 3562350 h 4250625"/>
                <a:gd name="connsiteX12-2585" fmla="*/ 3438525 w 4257100"/>
                <a:gd name="connsiteY12-2586" fmla="*/ 3829050 h 4250625"/>
                <a:gd name="connsiteX13-2587" fmla="*/ 3124200 w 4257100"/>
                <a:gd name="connsiteY13-2588" fmla="*/ 4114800 h 4250625"/>
                <a:gd name="connsiteX14-2589" fmla="*/ 2514600 w 4257100"/>
                <a:gd name="connsiteY14-2590" fmla="*/ 4114800 h 4250625"/>
                <a:gd name="connsiteX15-2591" fmla="*/ 2257425 w 4257100"/>
                <a:gd name="connsiteY15-2592" fmla="*/ 3695700 h 4250625"/>
                <a:gd name="connsiteX16-2593" fmla="*/ 1847850 w 4257100"/>
                <a:gd name="connsiteY16-2594" fmla="*/ 3406140 h 4250625"/>
                <a:gd name="connsiteX17-2595" fmla="*/ 1503045 w 4257100"/>
                <a:gd name="connsiteY17-2596" fmla="*/ 3175635 h 4250625"/>
                <a:gd name="connsiteX18-2597" fmla="*/ 1114425 w 4257100"/>
                <a:gd name="connsiteY18-2598" fmla="*/ 3019425 h 4250625"/>
                <a:gd name="connsiteX19-2599" fmla="*/ 933450 w 4257100"/>
                <a:gd name="connsiteY19-2600" fmla="*/ 2733675 h 4250625"/>
                <a:gd name="connsiteX20-2601" fmla="*/ 666750 w 4257100"/>
                <a:gd name="connsiteY20-2602" fmla="*/ 2543175 h 4250625"/>
                <a:gd name="connsiteX21-2603" fmla="*/ 581025 w 4257100"/>
                <a:gd name="connsiteY21-2604" fmla="*/ 2676525 h 4250625"/>
                <a:gd name="connsiteX22-2605" fmla="*/ 200025 w 4257100"/>
                <a:gd name="connsiteY22-2606" fmla="*/ 2457450 h 4250625"/>
                <a:gd name="connsiteX0-2607" fmla="*/ 0 w 4257100"/>
                <a:gd name="connsiteY0-2608" fmla="*/ 0 h 4250625"/>
                <a:gd name="connsiteX1-2609" fmla="*/ 1190625 w 4257100"/>
                <a:gd name="connsiteY1-2610" fmla="*/ 990600 h 4250625"/>
                <a:gd name="connsiteX2-2611" fmla="*/ 1095375 w 4257100"/>
                <a:gd name="connsiteY2-2612" fmla="*/ 1152525 h 4250625"/>
                <a:gd name="connsiteX3-2613" fmla="*/ 1371600 w 4257100"/>
                <a:gd name="connsiteY3-2614" fmla="*/ 1390650 h 4250625"/>
                <a:gd name="connsiteX4-2615" fmla="*/ 1276350 w 4257100"/>
                <a:gd name="connsiteY4-2616" fmla="*/ 1552575 h 4250625"/>
                <a:gd name="connsiteX5-2617" fmla="*/ 1590675 w 4257100"/>
                <a:gd name="connsiteY5-2618" fmla="*/ 1762125 h 4250625"/>
                <a:gd name="connsiteX6-2619" fmla="*/ 1885950 w 4257100"/>
                <a:gd name="connsiteY6-2620" fmla="*/ 1743075 h 4250625"/>
                <a:gd name="connsiteX7-2621" fmla="*/ 1562100 w 4257100"/>
                <a:gd name="connsiteY7-2622" fmla="*/ 2362200 h 4250625"/>
                <a:gd name="connsiteX8-2623" fmla="*/ 2524125 w 4257100"/>
                <a:gd name="connsiteY8-2624" fmla="*/ 2162175 h 4250625"/>
                <a:gd name="connsiteX9-2625" fmla="*/ 2838450 w 4257100"/>
                <a:gd name="connsiteY9-2626" fmla="*/ 2228850 h 4250625"/>
                <a:gd name="connsiteX10-2627" fmla="*/ 4133850 w 4257100"/>
                <a:gd name="connsiteY10-2628" fmla="*/ 3181350 h 4250625"/>
                <a:gd name="connsiteX11-2629" fmla="*/ 3810000 w 4257100"/>
                <a:gd name="connsiteY11-2630" fmla="*/ 3562350 h 4250625"/>
                <a:gd name="connsiteX12-2631" fmla="*/ 3438525 w 4257100"/>
                <a:gd name="connsiteY12-2632" fmla="*/ 3829050 h 4250625"/>
                <a:gd name="connsiteX13-2633" fmla="*/ 3124200 w 4257100"/>
                <a:gd name="connsiteY13-2634" fmla="*/ 4114800 h 4250625"/>
                <a:gd name="connsiteX14-2635" fmla="*/ 2514600 w 4257100"/>
                <a:gd name="connsiteY14-2636" fmla="*/ 4114800 h 4250625"/>
                <a:gd name="connsiteX15-2637" fmla="*/ 2257425 w 4257100"/>
                <a:gd name="connsiteY15-2638" fmla="*/ 3695700 h 4250625"/>
                <a:gd name="connsiteX16-2639" fmla="*/ 1847850 w 4257100"/>
                <a:gd name="connsiteY16-2640" fmla="*/ 3406140 h 4250625"/>
                <a:gd name="connsiteX17-2641" fmla="*/ 1491615 w 4257100"/>
                <a:gd name="connsiteY17-2642" fmla="*/ 3175635 h 4250625"/>
                <a:gd name="connsiteX18-2643" fmla="*/ 1114425 w 4257100"/>
                <a:gd name="connsiteY18-2644" fmla="*/ 3019425 h 4250625"/>
                <a:gd name="connsiteX19-2645" fmla="*/ 933450 w 4257100"/>
                <a:gd name="connsiteY19-2646" fmla="*/ 2733675 h 4250625"/>
                <a:gd name="connsiteX20-2647" fmla="*/ 666750 w 4257100"/>
                <a:gd name="connsiteY20-2648" fmla="*/ 2543175 h 4250625"/>
                <a:gd name="connsiteX21-2649" fmla="*/ 581025 w 4257100"/>
                <a:gd name="connsiteY21-2650" fmla="*/ 2676525 h 4250625"/>
                <a:gd name="connsiteX22-2651" fmla="*/ 200025 w 4257100"/>
                <a:gd name="connsiteY22-2652" fmla="*/ 2457450 h 4250625"/>
                <a:gd name="connsiteX0-2653" fmla="*/ 0 w 4257100"/>
                <a:gd name="connsiteY0-2654" fmla="*/ 0 h 4250625"/>
                <a:gd name="connsiteX1-2655" fmla="*/ 1190625 w 4257100"/>
                <a:gd name="connsiteY1-2656" fmla="*/ 990600 h 4250625"/>
                <a:gd name="connsiteX2-2657" fmla="*/ 1095375 w 4257100"/>
                <a:gd name="connsiteY2-2658" fmla="*/ 1152525 h 4250625"/>
                <a:gd name="connsiteX3-2659" fmla="*/ 1371600 w 4257100"/>
                <a:gd name="connsiteY3-2660" fmla="*/ 1390650 h 4250625"/>
                <a:gd name="connsiteX4-2661" fmla="*/ 1276350 w 4257100"/>
                <a:gd name="connsiteY4-2662" fmla="*/ 1552575 h 4250625"/>
                <a:gd name="connsiteX5-2663" fmla="*/ 1590675 w 4257100"/>
                <a:gd name="connsiteY5-2664" fmla="*/ 1762125 h 4250625"/>
                <a:gd name="connsiteX6-2665" fmla="*/ 1885950 w 4257100"/>
                <a:gd name="connsiteY6-2666" fmla="*/ 1743075 h 4250625"/>
                <a:gd name="connsiteX7-2667" fmla="*/ 1562100 w 4257100"/>
                <a:gd name="connsiteY7-2668" fmla="*/ 2362200 h 4250625"/>
                <a:gd name="connsiteX8-2669" fmla="*/ 2524125 w 4257100"/>
                <a:gd name="connsiteY8-2670" fmla="*/ 2162175 h 4250625"/>
                <a:gd name="connsiteX9-2671" fmla="*/ 2838450 w 4257100"/>
                <a:gd name="connsiteY9-2672" fmla="*/ 2228850 h 4250625"/>
                <a:gd name="connsiteX10-2673" fmla="*/ 4133850 w 4257100"/>
                <a:gd name="connsiteY10-2674" fmla="*/ 3181350 h 4250625"/>
                <a:gd name="connsiteX11-2675" fmla="*/ 3810000 w 4257100"/>
                <a:gd name="connsiteY11-2676" fmla="*/ 3562350 h 4250625"/>
                <a:gd name="connsiteX12-2677" fmla="*/ 3438525 w 4257100"/>
                <a:gd name="connsiteY12-2678" fmla="*/ 3829050 h 4250625"/>
                <a:gd name="connsiteX13-2679" fmla="*/ 3124200 w 4257100"/>
                <a:gd name="connsiteY13-2680" fmla="*/ 4114800 h 4250625"/>
                <a:gd name="connsiteX14-2681" fmla="*/ 2514600 w 4257100"/>
                <a:gd name="connsiteY14-2682" fmla="*/ 4114800 h 4250625"/>
                <a:gd name="connsiteX15-2683" fmla="*/ 2257425 w 4257100"/>
                <a:gd name="connsiteY15-2684" fmla="*/ 3695700 h 4250625"/>
                <a:gd name="connsiteX16-2685" fmla="*/ 1847850 w 4257100"/>
                <a:gd name="connsiteY16-2686" fmla="*/ 3406140 h 4250625"/>
                <a:gd name="connsiteX17-2687" fmla="*/ 1491615 w 4257100"/>
                <a:gd name="connsiteY17-2688" fmla="*/ 3133725 h 4250625"/>
                <a:gd name="connsiteX18-2689" fmla="*/ 1114425 w 4257100"/>
                <a:gd name="connsiteY18-2690" fmla="*/ 3019425 h 4250625"/>
                <a:gd name="connsiteX19-2691" fmla="*/ 933450 w 4257100"/>
                <a:gd name="connsiteY19-2692" fmla="*/ 2733675 h 4250625"/>
                <a:gd name="connsiteX20-2693" fmla="*/ 666750 w 4257100"/>
                <a:gd name="connsiteY20-2694" fmla="*/ 2543175 h 4250625"/>
                <a:gd name="connsiteX21-2695" fmla="*/ 581025 w 4257100"/>
                <a:gd name="connsiteY21-2696" fmla="*/ 2676525 h 4250625"/>
                <a:gd name="connsiteX22-2697" fmla="*/ 200025 w 4257100"/>
                <a:gd name="connsiteY22-2698" fmla="*/ 2457450 h 4250625"/>
                <a:gd name="connsiteX0-2699" fmla="*/ 0 w 4257100"/>
                <a:gd name="connsiteY0-2700" fmla="*/ 0 h 4250625"/>
                <a:gd name="connsiteX1-2701" fmla="*/ 1190625 w 4257100"/>
                <a:gd name="connsiteY1-2702" fmla="*/ 990600 h 4250625"/>
                <a:gd name="connsiteX2-2703" fmla="*/ 1095375 w 4257100"/>
                <a:gd name="connsiteY2-2704" fmla="*/ 1152525 h 4250625"/>
                <a:gd name="connsiteX3-2705" fmla="*/ 1371600 w 4257100"/>
                <a:gd name="connsiteY3-2706" fmla="*/ 1390650 h 4250625"/>
                <a:gd name="connsiteX4-2707" fmla="*/ 1276350 w 4257100"/>
                <a:gd name="connsiteY4-2708" fmla="*/ 1552575 h 4250625"/>
                <a:gd name="connsiteX5-2709" fmla="*/ 1590675 w 4257100"/>
                <a:gd name="connsiteY5-2710" fmla="*/ 1762125 h 4250625"/>
                <a:gd name="connsiteX6-2711" fmla="*/ 1885950 w 4257100"/>
                <a:gd name="connsiteY6-2712" fmla="*/ 1743075 h 4250625"/>
                <a:gd name="connsiteX7-2713" fmla="*/ 1562100 w 4257100"/>
                <a:gd name="connsiteY7-2714" fmla="*/ 2362200 h 4250625"/>
                <a:gd name="connsiteX8-2715" fmla="*/ 2524125 w 4257100"/>
                <a:gd name="connsiteY8-2716" fmla="*/ 2162175 h 4250625"/>
                <a:gd name="connsiteX9-2717" fmla="*/ 2838450 w 4257100"/>
                <a:gd name="connsiteY9-2718" fmla="*/ 2228850 h 4250625"/>
                <a:gd name="connsiteX10-2719" fmla="*/ 4133850 w 4257100"/>
                <a:gd name="connsiteY10-2720" fmla="*/ 3181350 h 4250625"/>
                <a:gd name="connsiteX11-2721" fmla="*/ 3810000 w 4257100"/>
                <a:gd name="connsiteY11-2722" fmla="*/ 3562350 h 4250625"/>
                <a:gd name="connsiteX12-2723" fmla="*/ 3438525 w 4257100"/>
                <a:gd name="connsiteY12-2724" fmla="*/ 3829050 h 4250625"/>
                <a:gd name="connsiteX13-2725" fmla="*/ 3124200 w 4257100"/>
                <a:gd name="connsiteY13-2726" fmla="*/ 4114800 h 4250625"/>
                <a:gd name="connsiteX14-2727" fmla="*/ 2514600 w 4257100"/>
                <a:gd name="connsiteY14-2728" fmla="*/ 4114800 h 4250625"/>
                <a:gd name="connsiteX15-2729" fmla="*/ 2257425 w 4257100"/>
                <a:gd name="connsiteY15-2730" fmla="*/ 3695700 h 4250625"/>
                <a:gd name="connsiteX16-2731" fmla="*/ 1847850 w 4257100"/>
                <a:gd name="connsiteY16-2732" fmla="*/ 3406140 h 4250625"/>
                <a:gd name="connsiteX17-2733" fmla="*/ 1491615 w 4257100"/>
                <a:gd name="connsiteY17-2734" fmla="*/ 3133725 h 4250625"/>
                <a:gd name="connsiteX18-2735" fmla="*/ 1114425 w 4257100"/>
                <a:gd name="connsiteY18-2736" fmla="*/ 3019425 h 4250625"/>
                <a:gd name="connsiteX19-2737" fmla="*/ 933450 w 4257100"/>
                <a:gd name="connsiteY19-2738" fmla="*/ 2733675 h 4250625"/>
                <a:gd name="connsiteX20-2739" fmla="*/ 666750 w 4257100"/>
                <a:gd name="connsiteY20-2740" fmla="*/ 2543175 h 4250625"/>
                <a:gd name="connsiteX21-2741" fmla="*/ 581025 w 4257100"/>
                <a:gd name="connsiteY21-2742" fmla="*/ 2676525 h 4250625"/>
                <a:gd name="connsiteX22-2743" fmla="*/ 200025 w 4257100"/>
                <a:gd name="connsiteY22-2744" fmla="*/ 2457450 h 4250625"/>
                <a:gd name="connsiteX0-2745" fmla="*/ 0 w 4257100"/>
                <a:gd name="connsiteY0-2746" fmla="*/ 0 h 4250625"/>
                <a:gd name="connsiteX1-2747" fmla="*/ 1190625 w 4257100"/>
                <a:gd name="connsiteY1-2748" fmla="*/ 990600 h 4250625"/>
                <a:gd name="connsiteX2-2749" fmla="*/ 1095375 w 4257100"/>
                <a:gd name="connsiteY2-2750" fmla="*/ 1152525 h 4250625"/>
                <a:gd name="connsiteX3-2751" fmla="*/ 1371600 w 4257100"/>
                <a:gd name="connsiteY3-2752" fmla="*/ 1390650 h 4250625"/>
                <a:gd name="connsiteX4-2753" fmla="*/ 1276350 w 4257100"/>
                <a:gd name="connsiteY4-2754" fmla="*/ 1552575 h 4250625"/>
                <a:gd name="connsiteX5-2755" fmla="*/ 1590675 w 4257100"/>
                <a:gd name="connsiteY5-2756" fmla="*/ 1762125 h 4250625"/>
                <a:gd name="connsiteX6-2757" fmla="*/ 1885950 w 4257100"/>
                <a:gd name="connsiteY6-2758" fmla="*/ 1743075 h 4250625"/>
                <a:gd name="connsiteX7-2759" fmla="*/ 1562100 w 4257100"/>
                <a:gd name="connsiteY7-2760" fmla="*/ 2362200 h 4250625"/>
                <a:gd name="connsiteX8-2761" fmla="*/ 2524125 w 4257100"/>
                <a:gd name="connsiteY8-2762" fmla="*/ 2162175 h 4250625"/>
                <a:gd name="connsiteX9-2763" fmla="*/ 2838450 w 4257100"/>
                <a:gd name="connsiteY9-2764" fmla="*/ 2228850 h 4250625"/>
                <a:gd name="connsiteX10-2765" fmla="*/ 4133850 w 4257100"/>
                <a:gd name="connsiteY10-2766" fmla="*/ 3181350 h 4250625"/>
                <a:gd name="connsiteX11-2767" fmla="*/ 3810000 w 4257100"/>
                <a:gd name="connsiteY11-2768" fmla="*/ 3562350 h 4250625"/>
                <a:gd name="connsiteX12-2769" fmla="*/ 3438525 w 4257100"/>
                <a:gd name="connsiteY12-2770" fmla="*/ 3829050 h 4250625"/>
                <a:gd name="connsiteX13-2771" fmla="*/ 3124200 w 4257100"/>
                <a:gd name="connsiteY13-2772" fmla="*/ 4114800 h 4250625"/>
                <a:gd name="connsiteX14-2773" fmla="*/ 2514600 w 4257100"/>
                <a:gd name="connsiteY14-2774" fmla="*/ 4114800 h 4250625"/>
                <a:gd name="connsiteX15-2775" fmla="*/ 2257425 w 4257100"/>
                <a:gd name="connsiteY15-2776" fmla="*/ 3695700 h 4250625"/>
                <a:gd name="connsiteX16-2777" fmla="*/ 1905000 w 4257100"/>
                <a:gd name="connsiteY16-2778" fmla="*/ 3421380 h 4250625"/>
                <a:gd name="connsiteX17-2779" fmla="*/ 1491615 w 4257100"/>
                <a:gd name="connsiteY17-2780" fmla="*/ 3133725 h 4250625"/>
                <a:gd name="connsiteX18-2781" fmla="*/ 1114425 w 4257100"/>
                <a:gd name="connsiteY18-2782" fmla="*/ 3019425 h 4250625"/>
                <a:gd name="connsiteX19-2783" fmla="*/ 933450 w 4257100"/>
                <a:gd name="connsiteY19-2784" fmla="*/ 2733675 h 4250625"/>
                <a:gd name="connsiteX20-2785" fmla="*/ 666750 w 4257100"/>
                <a:gd name="connsiteY20-2786" fmla="*/ 2543175 h 4250625"/>
                <a:gd name="connsiteX21-2787" fmla="*/ 581025 w 4257100"/>
                <a:gd name="connsiteY21-2788" fmla="*/ 2676525 h 4250625"/>
                <a:gd name="connsiteX22-2789" fmla="*/ 200025 w 4257100"/>
                <a:gd name="connsiteY22-2790" fmla="*/ 2457450 h 4250625"/>
                <a:gd name="connsiteX0-2791" fmla="*/ 0 w 4257100"/>
                <a:gd name="connsiteY0-2792" fmla="*/ 0 h 4250625"/>
                <a:gd name="connsiteX1-2793" fmla="*/ 1190625 w 4257100"/>
                <a:gd name="connsiteY1-2794" fmla="*/ 990600 h 4250625"/>
                <a:gd name="connsiteX2-2795" fmla="*/ 1095375 w 4257100"/>
                <a:gd name="connsiteY2-2796" fmla="*/ 1152525 h 4250625"/>
                <a:gd name="connsiteX3-2797" fmla="*/ 1371600 w 4257100"/>
                <a:gd name="connsiteY3-2798" fmla="*/ 1390650 h 4250625"/>
                <a:gd name="connsiteX4-2799" fmla="*/ 1276350 w 4257100"/>
                <a:gd name="connsiteY4-2800" fmla="*/ 1552575 h 4250625"/>
                <a:gd name="connsiteX5-2801" fmla="*/ 1590675 w 4257100"/>
                <a:gd name="connsiteY5-2802" fmla="*/ 1762125 h 4250625"/>
                <a:gd name="connsiteX6-2803" fmla="*/ 1885950 w 4257100"/>
                <a:gd name="connsiteY6-2804" fmla="*/ 1743075 h 4250625"/>
                <a:gd name="connsiteX7-2805" fmla="*/ 1562100 w 4257100"/>
                <a:gd name="connsiteY7-2806" fmla="*/ 2362200 h 4250625"/>
                <a:gd name="connsiteX8-2807" fmla="*/ 2524125 w 4257100"/>
                <a:gd name="connsiteY8-2808" fmla="*/ 2162175 h 4250625"/>
                <a:gd name="connsiteX9-2809" fmla="*/ 2838450 w 4257100"/>
                <a:gd name="connsiteY9-2810" fmla="*/ 2228850 h 4250625"/>
                <a:gd name="connsiteX10-2811" fmla="*/ 4133850 w 4257100"/>
                <a:gd name="connsiteY10-2812" fmla="*/ 3181350 h 4250625"/>
                <a:gd name="connsiteX11-2813" fmla="*/ 3810000 w 4257100"/>
                <a:gd name="connsiteY11-2814" fmla="*/ 3562350 h 4250625"/>
                <a:gd name="connsiteX12-2815" fmla="*/ 3438525 w 4257100"/>
                <a:gd name="connsiteY12-2816" fmla="*/ 3829050 h 4250625"/>
                <a:gd name="connsiteX13-2817" fmla="*/ 3124200 w 4257100"/>
                <a:gd name="connsiteY13-2818" fmla="*/ 4114800 h 4250625"/>
                <a:gd name="connsiteX14-2819" fmla="*/ 2514600 w 4257100"/>
                <a:gd name="connsiteY14-2820" fmla="*/ 4114800 h 4250625"/>
                <a:gd name="connsiteX15-2821" fmla="*/ 2257425 w 4257100"/>
                <a:gd name="connsiteY15-2822" fmla="*/ 3695700 h 4250625"/>
                <a:gd name="connsiteX16-2823" fmla="*/ 1905000 w 4257100"/>
                <a:gd name="connsiteY16-2824" fmla="*/ 3421380 h 4250625"/>
                <a:gd name="connsiteX17-2825" fmla="*/ 1491615 w 4257100"/>
                <a:gd name="connsiteY17-2826" fmla="*/ 3133725 h 4250625"/>
                <a:gd name="connsiteX18-2827" fmla="*/ 1114425 w 4257100"/>
                <a:gd name="connsiteY18-2828" fmla="*/ 3019425 h 4250625"/>
                <a:gd name="connsiteX19-2829" fmla="*/ 933450 w 4257100"/>
                <a:gd name="connsiteY19-2830" fmla="*/ 2733675 h 4250625"/>
                <a:gd name="connsiteX20-2831" fmla="*/ 666750 w 4257100"/>
                <a:gd name="connsiteY20-2832" fmla="*/ 2543175 h 4250625"/>
                <a:gd name="connsiteX21-2833" fmla="*/ 581025 w 4257100"/>
                <a:gd name="connsiteY21-2834" fmla="*/ 2676525 h 4250625"/>
                <a:gd name="connsiteX22-2835" fmla="*/ 200025 w 4257100"/>
                <a:gd name="connsiteY22-2836" fmla="*/ 2457450 h 4250625"/>
                <a:gd name="connsiteX0-2837" fmla="*/ 0 w 4257100"/>
                <a:gd name="connsiteY0-2838" fmla="*/ 0 h 4250625"/>
                <a:gd name="connsiteX1-2839" fmla="*/ 1190625 w 4257100"/>
                <a:gd name="connsiteY1-2840" fmla="*/ 990600 h 4250625"/>
                <a:gd name="connsiteX2-2841" fmla="*/ 1095375 w 4257100"/>
                <a:gd name="connsiteY2-2842" fmla="*/ 1152525 h 4250625"/>
                <a:gd name="connsiteX3-2843" fmla="*/ 1371600 w 4257100"/>
                <a:gd name="connsiteY3-2844" fmla="*/ 1390650 h 4250625"/>
                <a:gd name="connsiteX4-2845" fmla="*/ 1276350 w 4257100"/>
                <a:gd name="connsiteY4-2846" fmla="*/ 1552575 h 4250625"/>
                <a:gd name="connsiteX5-2847" fmla="*/ 1590675 w 4257100"/>
                <a:gd name="connsiteY5-2848" fmla="*/ 1762125 h 4250625"/>
                <a:gd name="connsiteX6-2849" fmla="*/ 1885950 w 4257100"/>
                <a:gd name="connsiteY6-2850" fmla="*/ 1743075 h 4250625"/>
                <a:gd name="connsiteX7-2851" fmla="*/ 1562100 w 4257100"/>
                <a:gd name="connsiteY7-2852" fmla="*/ 2362200 h 4250625"/>
                <a:gd name="connsiteX8-2853" fmla="*/ 2524125 w 4257100"/>
                <a:gd name="connsiteY8-2854" fmla="*/ 2162175 h 4250625"/>
                <a:gd name="connsiteX9-2855" fmla="*/ 2838450 w 4257100"/>
                <a:gd name="connsiteY9-2856" fmla="*/ 2228850 h 4250625"/>
                <a:gd name="connsiteX10-2857" fmla="*/ 4133850 w 4257100"/>
                <a:gd name="connsiteY10-2858" fmla="*/ 3181350 h 4250625"/>
                <a:gd name="connsiteX11-2859" fmla="*/ 3810000 w 4257100"/>
                <a:gd name="connsiteY11-2860" fmla="*/ 3562350 h 4250625"/>
                <a:gd name="connsiteX12-2861" fmla="*/ 3438525 w 4257100"/>
                <a:gd name="connsiteY12-2862" fmla="*/ 3829050 h 4250625"/>
                <a:gd name="connsiteX13-2863" fmla="*/ 3124200 w 4257100"/>
                <a:gd name="connsiteY13-2864" fmla="*/ 4114800 h 4250625"/>
                <a:gd name="connsiteX14-2865" fmla="*/ 2514600 w 4257100"/>
                <a:gd name="connsiteY14-2866" fmla="*/ 4114800 h 4250625"/>
                <a:gd name="connsiteX15-2867" fmla="*/ 2257425 w 4257100"/>
                <a:gd name="connsiteY15-2868" fmla="*/ 3695700 h 4250625"/>
                <a:gd name="connsiteX16-2869" fmla="*/ 1905000 w 4257100"/>
                <a:gd name="connsiteY16-2870" fmla="*/ 3421380 h 4250625"/>
                <a:gd name="connsiteX17-2871" fmla="*/ 1491615 w 4257100"/>
                <a:gd name="connsiteY17-2872" fmla="*/ 3133725 h 4250625"/>
                <a:gd name="connsiteX18-2873" fmla="*/ 1114425 w 4257100"/>
                <a:gd name="connsiteY18-2874" fmla="*/ 3019425 h 4250625"/>
                <a:gd name="connsiteX19-2875" fmla="*/ 933450 w 4257100"/>
                <a:gd name="connsiteY19-2876" fmla="*/ 2733675 h 4250625"/>
                <a:gd name="connsiteX20-2877" fmla="*/ 666750 w 4257100"/>
                <a:gd name="connsiteY20-2878" fmla="*/ 2543175 h 4250625"/>
                <a:gd name="connsiteX21-2879" fmla="*/ 581025 w 4257100"/>
                <a:gd name="connsiteY21-2880" fmla="*/ 2676525 h 4250625"/>
                <a:gd name="connsiteX22-2881" fmla="*/ 200025 w 4257100"/>
                <a:gd name="connsiteY22-2882" fmla="*/ 2457450 h 4250625"/>
                <a:gd name="connsiteX0-2883" fmla="*/ 0 w 4257100"/>
                <a:gd name="connsiteY0-2884" fmla="*/ 0 h 4250625"/>
                <a:gd name="connsiteX1-2885" fmla="*/ 1190625 w 4257100"/>
                <a:gd name="connsiteY1-2886" fmla="*/ 990600 h 4250625"/>
                <a:gd name="connsiteX2-2887" fmla="*/ 1095375 w 4257100"/>
                <a:gd name="connsiteY2-2888" fmla="*/ 1152525 h 4250625"/>
                <a:gd name="connsiteX3-2889" fmla="*/ 1371600 w 4257100"/>
                <a:gd name="connsiteY3-2890" fmla="*/ 1390650 h 4250625"/>
                <a:gd name="connsiteX4-2891" fmla="*/ 1276350 w 4257100"/>
                <a:gd name="connsiteY4-2892" fmla="*/ 1552575 h 4250625"/>
                <a:gd name="connsiteX5-2893" fmla="*/ 1590675 w 4257100"/>
                <a:gd name="connsiteY5-2894" fmla="*/ 1762125 h 4250625"/>
                <a:gd name="connsiteX6-2895" fmla="*/ 1885950 w 4257100"/>
                <a:gd name="connsiteY6-2896" fmla="*/ 1743075 h 4250625"/>
                <a:gd name="connsiteX7-2897" fmla="*/ 1562100 w 4257100"/>
                <a:gd name="connsiteY7-2898" fmla="*/ 2362200 h 4250625"/>
                <a:gd name="connsiteX8-2899" fmla="*/ 2524125 w 4257100"/>
                <a:gd name="connsiteY8-2900" fmla="*/ 2162175 h 4250625"/>
                <a:gd name="connsiteX9-2901" fmla="*/ 2838450 w 4257100"/>
                <a:gd name="connsiteY9-2902" fmla="*/ 2228850 h 4250625"/>
                <a:gd name="connsiteX10-2903" fmla="*/ 4133850 w 4257100"/>
                <a:gd name="connsiteY10-2904" fmla="*/ 3181350 h 4250625"/>
                <a:gd name="connsiteX11-2905" fmla="*/ 3810000 w 4257100"/>
                <a:gd name="connsiteY11-2906" fmla="*/ 3562350 h 4250625"/>
                <a:gd name="connsiteX12-2907" fmla="*/ 3438525 w 4257100"/>
                <a:gd name="connsiteY12-2908" fmla="*/ 3829050 h 4250625"/>
                <a:gd name="connsiteX13-2909" fmla="*/ 3124200 w 4257100"/>
                <a:gd name="connsiteY13-2910" fmla="*/ 4114800 h 4250625"/>
                <a:gd name="connsiteX14-2911" fmla="*/ 2514600 w 4257100"/>
                <a:gd name="connsiteY14-2912" fmla="*/ 4114800 h 4250625"/>
                <a:gd name="connsiteX15-2913" fmla="*/ 2257425 w 4257100"/>
                <a:gd name="connsiteY15-2914" fmla="*/ 3695700 h 4250625"/>
                <a:gd name="connsiteX16-2915" fmla="*/ 1905000 w 4257100"/>
                <a:gd name="connsiteY16-2916" fmla="*/ 3421380 h 4250625"/>
                <a:gd name="connsiteX17-2917" fmla="*/ 1491615 w 4257100"/>
                <a:gd name="connsiteY17-2918" fmla="*/ 3133725 h 4250625"/>
                <a:gd name="connsiteX18-2919" fmla="*/ 1099185 w 4257100"/>
                <a:gd name="connsiteY18-2920" fmla="*/ 3011805 h 4250625"/>
                <a:gd name="connsiteX19-2921" fmla="*/ 933450 w 4257100"/>
                <a:gd name="connsiteY19-2922" fmla="*/ 2733675 h 4250625"/>
                <a:gd name="connsiteX20-2923" fmla="*/ 666750 w 4257100"/>
                <a:gd name="connsiteY20-2924" fmla="*/ 2543175 h 4250625"/>
                <a:gd name="connsiteX21-2925" fmla="*/ 581025 w 4257100"/>
                <a:gd name="connsiteY21-2926" fmla="*/ 2676525 h 4250625"/>
                <a:gd name="connsiteX22-2927" fmla="*/ 200025 w 4257100"/>
                <a:gd name="connsiteY22-2928" fmla="*/ 2457450 h 4250625"/>
                <a:gd name="connsiteX0-2929" fmla="*/ 0 w 4257100"/>
                <a:gd name="connsiteY0-2930" fmla="*/ 0 h 4250625"/>
                <a:gd name="connsiteX1-2931" fmla="*/ 1190625 w 4257100"/>
                <a:gd name="connsiteY1-2932" fmla="*/ 990600 h 4250625"/>
                <a:gd name="connsiteX2-2933" fmla="*/ 1095375 w 4257100"/>
                <a:gd name="connsiteY2-2934" fmla="*/ 1152525 h 4250625"/>
                <a:gd name="connsiteX3-2935" fmla="*/ 1371600 w 4257100"/>
                <a:gd name="connsiteY3-2936" fmla="*/ 1390650 h 4250625"/>
                <a:gd name="connsiteX4-2937" fmla="*/ 1276350 w 4257100"/>
                <a:gd name="connsiteY4-2938" fmla="*/ 1552575 h 4250625"/>
                <a:gd name="connsiteX5-2939" fmla="*/ 1590675 w 4257100"/>
                <a:gd name="connsiteY5-2940" fmla="*/ 1762125 h 4250625"/>
                <a:gd name="connsiteX6-2941" fmla="*/ 1885950 w 4257100"/>
                <a:gd name="connsiteY6-2942" fmla="*/ 1743075 h 4250625"/>
                <a:gd name="connsiteX7-2943" fmla="*/ 1584960 w 4257100"/>
                <a:gd name="connsiteY7-2944" fmla="*/ 2419350 h 4250625"/>
                <a:gd name="connsiteX8-2945" fmla="*/ 2524125 w 4257100"/>
                <a:gd name="connsiteY8-2946" fmla="*/ 2162175 h 4250625"/>
                <a:gd name="connsiteX9-2947" fmla="*/ 2838450 w 4257100"/>
                <a:gd name="connsiteY9-2948" fmla="*/ 2228850 h 4250625"/>
                <a:gd name="connsiteX10-2949" fmla="*/ 4133850 w 4257100"/>
                <a:gd name="connsiteY10-2950" fmla="*/ 3181350 h 4250625"/>
                <a:gd name="connsiteX11-2951" fmla="*/ 3810000 w 4257100"/>
                <a:gd name="connsiteY11-2952" fmla="*/ 3562350 h 4250625"/>
                <a:gd name="connsiteX12-2953" fmla="*/ 3438525 w 4257100"/>
                <a:gd name="connsiteY12-2954" fmla="*/ 3829050 h 4250625"/>
                <a:gd name="connsiteX13-2955" fmla="*/ 3124200 w 4257100"/>
                <a:gd name="connsiteY13-2956" fmla="*/ 4114800 h 4250625"/>
                <a:gd name="connsiteX14-2957" fmla="*/ 2514600 w 4257100"/>
                <a:gd name="connsiteY14-2958" fmla="*/ 4114800 h 4250625"/>
                <a:gd name="connsiteX15-2959" fmla="*/ 2257425 w 4257100"/>
                <a:gd name="connsiteY15-2960" fmla="*/ 3695700 h 4250625"/>
                <a:gd name="connsiteX16-2961" fmla="*/ 1905000 w 4257100"/>
                <a:gd name="connsiteY16-2962" fmla="*/ 3421380 h 4250625"/>
                <a:gd name="connsiteX17-2963" fmla="*/ 1491615 w 4257100"/>
                <a:gd name="connsiteY17-2964" fmla="*/ 3133725 h 4250625"/>
                <a:gd name="connsiteX18-2965" fmla="*/ 1099185 w 4257100"/>
                <a:gd name="connsiteY18-2966" fmla="*/ 3011805 h 4250625"/>
                <a:gd name="connsiteX19-2967" fmla="*/ 933450 w 4257100"/>
                <a:gd name="connsiteY19-2968" fmla="*/ 2733675 h 4250625"/>
                <a:gd name="connsiteX20-2969" fmla="*/ 666750 w 4257100"/>
                <a:gd name="connsiteY20-2970" fmla="*/ 2543175 h 4250625"/>
                <a:gd name="connsiteX21-2971" fmla="*/ 581025 w 4257100"/>
                <a:gd name="connsiteY21-2972" fmla="*/ 2676525 h 4250625"/>
                <a:gd name="connsiteX22-2973" fmla="*/ 200025 w 4257100"/>
                <a:gd name="connsiteY22-2974" fmla="*/ 2457450 h 4250625"/>
                <a:gd name="connsiteX0-2975" fmla="*/ 0 w 4257100"/>
                <a:gd name="connsiteY0-2976" fmla="*/ 0 h 4250625"/>
                <a:gd name="connsiteX1-2977" fmla="*/ 1190625 w 4257100"/>
                <a:gd name="connsiteY1-2978" fmla="*/ 990600 h 4250625"/>
                <a:gd name="connsiteX2-2979" fmla="*/ 1095375 w 4257100"/>
                <a:gd name="connsiteY2-2980" fmla="*/ 1152525 h 4250625"/>
                <a:gd name="connsiteX3-2981" fmla="*/ 1371600 w 4257100"/>
                <a:gd name="connsiteY3-2982" fmla="*/ 1390650 h 4250625"/>
                <a:gd name="connsiteX4-2983" fmla="*/ 1276350 w 4257100"/>
                <a:gd name="connsiteY4-2984" fmla="*/ 1552575 h 4250625"/>
                <a:gd name="connsiteX5-2985" fmla="*/ 1590675 w 4257100"/>
                <a:gd name="connsiteY5-2986" fmla="*/ 1762125 h 4250625"/>
                <a:gd name="connsiteX6-2987" fmla="*/ 1863090 w 4257100"/>
                <a:gd name="connsiteY6-2988" fmla="*/ 1735455 h 4250625"/>
                <a:gd name="connsiteX7-2989" fmla="*/ 1584960 w 4257100"/>
                <a:gd name="connsiteY7-2990" fmla="*/ 2419350 h 4250625"/>
                <a:gd name="connsiteX8-2991" fmla="*/ 2524125 w 4257100"/>
                <a:gd name="connsiteY8-2992" fmla="*/ 2162175 h 4250625"/>
                <a:gd name="connsiteX9-2993" fmla="*/ 2838450 w 4257100"/>
                <a:gd name="connsiteY9-2994" fmla="*/ 2228850 h 4250625"/>
                <a:gd name="connsiteX10-2995" fmla="*/ 4133850 w 4257100"/>
                <a:gd name="connsiteY10-2996" fmla="*/ 3181350 h 4250625"/>
                <a:gd name="connsiteX11-2997" fmla="*/ 3810000 w 4257100"/>
                <a:gd name="connsiteY11-2998" fmla="*/ 3562350 h 4250625"/>
                <a:gd name="connsiteX12-2999" fmla="*/ 3438525 w 4257100"/>
                <a:gd name="connsiteY12-3000" fmla="*/ 3829050 h 4250625"/>
                <a:gd name="connsiteX13-3001" fmla="*/ 3124200 w 4257100"/>
                <a:gd name="connsiteY13-3002" fmla="*/ 4114800 h 4250625"/>
                <a:gd name="connsiteX14-3003" fmla="*/ 2514600 w 4257100"/>
                <a:gd name="connsiteY14-3004" fmla="*/ 4114800 h 4250625"/>
                <a:gd name="connsiteX15-3005" fmla="*/ 2257425 w 4257100"/>
                <a:gd name="connsiteY15-3006" fmla="*/ 3695700 h 4250625"/>
                <a:gd name="connsiteX16-3007" fmla="*/ 1905000 w 4257100"/>
                <a:gd name="connsiteY16-3008" fmla="*/ 3421380 h 4250625"/>
                <a:gd name="connsiteX17-3009" fmla="*/ 1491615 w 4257100"/>
                <a:gd name="connsiteY17-3010" fmla="*/ 3133725 h 4250625"/>
                <a:gd name="connsiteX18-3011" fmla="*/ 1099185 w 4257100"/>
                <a:gd name="connsiteY18-3012" fmla="*/ 3011805 h 4250625"/>
                <a:gd name="connsiteX19-3013" fmla="*/ 933450 w 4257100"/>
                <a:gd name="connsiteY19-3014" fmla="*/ 2733675 h 4250625"/>
                <a:gd name="connsiteX20-3015" fmla="*/ 666750 w 4257100"/>
                <a:gd name="connsiteY20-3016" fmla="*/ 2543175 h 4250625"/>
                <a:gd name="connsiteX21-3017" fmla="*/ 581025 w 4257100"/>
                <a:gd name="connsiteY21-3018" fmla="*/ 2676525 h 4250625"/>
                <a:gd name="connsiteX22-3019" fmla="*/ 200025 w 4257100"/>
                <a:gd name="connsiteY22-3020" fmla="*/ 2457450 h 4250625"/>
                <a:gd name="connsiteX0-3021" fmla="*/ 0 w 4257100"/>
                <a:gd name="connsiteY0-3022" fmla="*/ 0 h 4250625"/>
                <a:gd name="connsiteX1-3023" fmla="*/ 1190625 w 4257100"/>
                <a:gd name="connsiteY1-3024" fmla="*/ 990600 h 4250625"/>
                <a:gd name="connsiteX2-3025" fmla="*/ 1095375 w 4257100"/>
                <a:gd name="connsiteY2-3026" fmla="*/ 1152525 h 4250625"/>
                <a:gd name="connsiteX3-3027" fmla="*/ 1371600 w 4257100"/>
                <a:gd name="connsiteY3-3028" fmla="*/ 1390650 h 4250625"/>
                <a:gd name="connsiteX4-3029" fmla="*/ 1276350 w 4257100"/>
                <a:gd name="connsiteY4-3030" fmla="*/ 1552575 h 4250625"/>
                <a:gd name="connsiteX5-3031" fmla="*/ 1590675 w 4257100"/>
                <a:gd name="connsiteY5-3032" fmla="*/ 1762125 h 4250625"/>
                <a:gd name="connsiteX6-3033" fmla="*/ 1863090 w 4257100"/>
                <a:gd name="connsiteY6-3034" fmla="*/ 1735455 h 4250625"/>
                <a:gd name="connsiteX7-3035" fmla="*/ 1584960 w 4257100"/>
                <a:gd name="connsiteY7-3036" fmla="*/ 2419350 h 4250625"/>
                <a:gd name="connsiteX8-3037" fmla="*/ 2524125 w 4257100"/>
                <a:gd name="connsiteY8-3038" fmla="*/ 2162175 h 4250625"/>
                <a:gd name="connsiteX9-3039" fmla="*/ 2838450 w 4257100"/>
                <a:gd name="connsiteY9-3040" fmla="*/ 2228850 h 4250625"/>
                <a:gd name="connsiteX10-3041" fmla="*/ 4133850 w 4257100"/>
                <a:gd name="connsiteY10-3042" fmla="*/ 3181350 h 4250625"/>
                <a:gd name="connsiteX11-3043" fmla="*/ 3810000 w 4257100"/>
                <a:gd name="connsiteY11-3044" fmla="*/ 3562350 h 4250625"/>
                <a:gd name="connsiteX12-3045" fmla="*/ 3438525 w 4257100"/>
                <a:gd name="connsiteY12-3046" fmla="*/ 3829050 h 4250625"/>
                <a:gd name="connsiteX13-3047" fmla="*/ 3124200 w 4257100"/>
                <a:gd name="connsiteY13-3048" fmla="*/ 4114800 h 4250625"/>
                <a:gd name="connsiteX14-3049" fmla="*/ 2514600 w 4257100"/>
                <a:gd name="connsiteY14-3050" fmla="*/ 4114800 h 4250625"/>
                <a:gd name="connsiteX15-3051" fmla="*/ 2257425 w 4257100"/>
                <a:gd name="connsiteY15-3052" fmla="*/ 3695700 h 4250625"/>
                <a:gd name="connsiteX16-3053" fmla="*/ 1905000 w 4257100"/>
                <a:gd name="connsiteY16-3054" fmla="*/ 3421380 h 4250625"/>
                <a:gd name="connsiteX17-3055" fmla="*/ 1491615 w 4257100"/>
                <a:gd name="connsiteY17-3056" fmla="*/ 3133725 h 4250625"/>
                <a:gd name="connsiteX18-3057" fmla="*/ 1099185 w 4257100"/>
                <a:gd name="connsiteY18-3058" fmla="*/ 3011805 h 4250625"/>
                <a:gd name="connsiteX19-3059" fmla="*/ 933450 w 4257100"/>
                <a:gd name="connsiteY19-3060" fmla="*/ 2733675 h 4250625"/>
                <a:gd name="connsiteX20-3061" fmla="*/ 666750 w 4257100"/>
                <a:gd name="connsiteY20-3062" fmla="*/ 2543175 h 4250625"/>
                <a:gd name="connsiteX21-3063" fmla="*/ 581025 w 4257100"/>
                <a:gd name="connsiteY21-3064" fmla="*/ 2676525 h 4250625"/>
                <a:gd name="connsiteX22-3065" fmla="*/ 200025 w 4257100"/>
                <a:gd name="connsiteY22-3066" fmla="*/ 2457450 h 4250625"/>
                <a:gd name="connsiteX0-3067" fmla="*/ 0 w 4257100"/>
                <a:gd name="connsiteY0-3068" fmla="*/ 0 h 4250625"/>
                <a:gd name="connsiteX1-3069" fmla="*/ 1190625 w 4257100"/>
                <a:gd name="connsiteY1-3070" fmla="*/ 990600 h 4250625"/>
                <a:gd name="connsiteX2-3071" fmla="*/ 1095375 w 4257100"/>
                <a:gd name="connsiteY2-3072" fmla="*/ 1152525 h 4250625"/>
                <a:gd name="connsiteX3-3073" fmla="*/ 1371600 w 4257100"/>
                <a:gd name="connsiteY3-3074" fmla="*/ 1390650 h 4250625"/>
                <a:gd name="connsiteX4-3075" fmla="*/ 1276350 w 4257100"/>
                <a:gd name="connsiteY4-3076" fmla="*/ 1552575 h 4250625"/>
                <a:gd name="connsiteX5-3077" fmla="*/ 1590675 w 4257100"/>
                <a:gd name="connsiteY5-3078" fmla="*/ 1762125 h 4250625"/>
                <a:gd name="connsiteX6-3079" fmla="*/ 1863090 w 4257100"/>
                <a:gd name="connsiteY6-3080" fmla="*/ 1735455 h 4250625"/>
                <a:gd name="connsiteX7-3081" fmla="*/ 1584960 w 4257100"/>
                <a:gd name="connsiteY7-3082" fmla="*/ 2419350 h 4250625"/>
                <a:gd name="connsiteX8-3083" fmla="*/ 2524125 w 4257100"/>
                <a:gd name="connsiteY8-3084" fmla="*/ 2162175 h 4250625"/>
                <a:gd name="connsiteX9-3085" fmla="*/ 2838450 w 4257100"/>
                <a:gd name="connsiteY9-3086" fmla="*/ 2228850 h 4250625"/>
                <a:gd name="connsiteX10-3087" fmla="*/ 4133850 w 4257100"/>
                <a:gd name="connsiteY10-3088" fmla="*/ 3181350 h 4250625"/>
                <a:gd name="connsiteX11-3089" fmla="*/ 3810000 w 4257100"/>
                <a:gd name="connsiteY11-3090" fmla="*/ 3562350 h 4250625"/>
                <a:gd name="connsiteX12-3091" fmla="*/ 3438525 w 4257100"/>
                <a:gd name="connsiteY12-3092" fmla="*/ 3829050 h 4250625"/>
                <a:gd name="connsiteX13-3093" fmla="*/ 3124200 w 4257100"/>
                <a:gd name="connsiteY13-3094" fmla="*/ 4114800 h 4250625"/>
                <a:gd name="connsiteX14-3095" fmla="*/ 2514600 w 4257100"/>
                <a:gd name="connsiteY14-3096" fmla="*/ 4114800 h 4250625"/>
                <a:gd name="connsiteX15-3097" fmla="*/ 2257425 w 4257100"/>
                <a:gd name="connsiteY15-3098" fmla="*/ 3695700 h 4250625"/>
                <a:gd name="connsiteX16-3099" fmla="*/ 1905000 w 4257100"/>
                <a:gd name="connsiteY16-3100" fmla="*/ 3421380 h 4250625"/>
                <a:gd name="connsiteX17-3101" fmla="*/ 1491615 w 4257100"/>
                <a:gd name="connsiteY17-3102" fmla="*/ 3133725 h 4250625"/>
                <a:gd name="connsiteX18-3103" fmla="*/ 1099185 w 4257100"/>
                <a:gd name="connsiteY18-3104" fmla="*/ 3011805 h 4250625"/>
                <a:gd name="connsiteX19-3105" fmla="*/ 933450 w 4257100"/>
                <a:gd name="connsiteY19-3106" fmla="*/ 2733675 h 4250625"/>
                <a:gd name="connsiteX20-3107" fmla="*/ 666750 w 4257100"/>
                <a:gd name="connsiteY20-3108" fmla="*/ 2543175 h 4250625"/>
                <a:gd name="connsiteX21-3109" fmla="*/ 581025 w 4257100"/>
                <a:gd name="connsiteY21-3110" fmla="*/ 2676525 h 4250625"/>
                <a:gd name="connsiteX22-3111" fmla="*/ 200025 w 4257100"/>
                <a:gd name="connsiteY22-3112" fmla="*/ 2457450 h 4250625"/>
                <a:gd name="connsiteX0-3113" fmla="*/ 0 w 4257100"/>
                <a:gd name="connsiteY0-3114" fmla="*/ 0 h 4250625"/>
                <a:gd name="connsiteX1-3115" fmla="*/ 1190625 w 4257100"/>
                <a:gd name="connsiteY1-3116" fmla="*/ 990600 h 4250625"/>
                <a:gd name="connsiteX2-3117" fmla="*/ 1095375 w 4257100"/>
                <a:gd name="connsiteY2-3118" fmla="*/ 1152525 h 4250625"/>
                <a:gd name="connsiteX3-3119" fmla="*/ 1371600 w 4257100"/>
                <a:gd name="connsiteY3-3120" fmla="*/ 1390650 h 4250625"/>
                <a:gd name="connsiteX4-3121" fmla="*/ 1276350 w 4257100"/>
                <a:gd name="connsiteY4-3122" fmla="*/ 1552575 h 4250625"/>
                <a:gd name="connsiteX5-3123" fmla="*/ 1590675 w 4257100"/>
                <a:gd name="connsiteY5-3124" fmla="*/ 1762125 h 4250625"/>
                <a:gd name="connsiteX6-3125" fmla="*/ 1863090 w 4257100"/>
                <a:gd name="connsiteY6-3126" fmla="*/ 1735455 h 4250625"/>
                <a:gd name="connsiteX7-3127" fmla="*/ 1584960 w 4257100"/>
                <a:gd name="connsiteY7-3128" fmla="*/ 2419350 h 4250625"/>
                <a:gd name="connsiteX8-3129" fmla="*/ 2524125 w 4257100"/>
                <a:gd name="connsiteY8-3130" fmla="*/ 2162175 h 4250625"/>
                <a:gd name="connsiteX9-3131" fmla="*/ 2838450 w 4257100"/>
                <a:gd name="connsiteY9-3132" fmla="*/ 2228850 h 4250625"/>
                <a:gd name="connsiteX10-3133" fmla="*/ 4133850 w 4257100"/>
                <a:gd name="connsiteY10-3134" fmla="*/ 3181350 h 4250625"/>
                <a:gd name="connsiteX11-3135" fmla="*/ 3810000 w 4257100"/>
                <a:gd name="connsiteY11-3136" fmla="*/ 3562350 h 4250625"/>
                <a:gd name="connsiteX12-3137" fmla="*/ 3438525 w 4257100"/>
                <a:gd name="connsiteY12-3138" fmla="*/ 3829050 h 4250625"/>
                <a:gd name="connsiteX13-3139" fmla="*/ 3124200 w 4257100"/>
                <a:gd name="connsiteY13-3140" fmla="*/ 4114800 h 4250625"/>
                <a:gd name="connsiteX14-3141" fmla="*/ 2514600 w 4257100"/>
                <a:gd name="connsiteY14-3142" fmla="*/ 4114800 h 4250625"/>
                <a:gd name="connsiteX15-3143" fmla="*/ 2257425 w 4257100"/>
                <a:gd name="connsiteY15-3144" fmla="*/ 3695700 h 4250625"/>
                <a:gd name="connsiteX16-3145" fmla="*/ 1905000 w 4257100"/>
                <a:gd name="connsiteY16-3146" fmla="*/ 3421380 h 4250625"/>
                <a:gd name="connsiteX17-3147" fmla="*/ 1491615 w 4257100"/>
                <a:gd name="connsiteY17-3148" fmla="*/ 3133725 h 4250625"/>
                <a:gd name="connsiteX18-3149" fmla="*/ 1099185 w 4257100"/>
                <a:gd name="connsiteY18-3150" fmla="*/ 3011805 h 4250625"/>
                <a:gd name="connsiteX19-3151" fmla="*/ 933450 w 4257100"/>
                <a:gd name="connsiteY19-3152" fmla="*/ 2733675 h 4250625"/>
                <a:gd name="connsiteX20-3153" fmla="*/ 666750 w 4257100"/>
                <a:gd name="connsiteY20-3154" fmla="*/ 2543175 h 4250625"/>
                <a:gd name="connsiteX21-3155" fmla="*/ 581025 w 4257100"/>
                <a:gd name="connsiteY21-3156" fmla="*/ 2676525 h 4250625"/>
                <a:gd name="connsiteX22-3157" fmla="*/ 200025 w 4257100"/>
                <a:gd name="connsiteY22-3158" fmla="*/ 2457450 h 4250625"/>
                <a:gd name="connsiteX0-3159" fmla="*/ 0 w 4257100"/>
                <a:gd name="connsiteY0-3160" fmla="*/ 0 h 4250625"/>
                <a:gd name="connsiteX1-3161" fmla="*/ 1190625 w 4257100"/>
                <a:gd name="connsiteY1-3162" fmla="*/ 990600 h 4250625"/>
                <a:gd name="connsiteX2-3163" fmla="*/ 1095375 w 4257100"/>
                <a:gd name="connsiteY2-3164" fmla="*/ 1152525 h 4250625"/>
                <a:gd name="connsiteX3-3165" fmla="*/ 1371600 w 4257100"/>
                <a:gd name="connsiteY3-3166" fmla="*/ 1390650 h 4250625"/>
                <a:gd name="connsiteX4-3167" fmla="*/ 1276350 w 4257100"/>
                <a:gd name="connsiteY4-3168" fmla="*/ 1552575 h 4250625"/>
                <a:gd name="connsiteX5-3169" fmla="*/ 1590675 w 4257100"/>
                <a:gd name="connsiteY5-3170" fmla="*/ 1762125 h 4250625"/>
                <a:gd name="connsiteX6-3171" fmla="*/ 1863090 w 4257100"/>
                <a:gd name="connsiteY6-3172" fmla="*/ 1735455 h 4250625"/>
                <a:gd name="connsiteX7-3173" fmla="*/ 1584960 w 4257100"/>
                <a:gd name="connsiteY7-3174" fmla="*/ 2419350 h 4250625"/>
                <a:gd name="connsiteX8-3175" fmla="*/ 2493645 w 4257100"/>
                <a:gd name="connsiteY8-3176" fmla="*/ 2150745 h 4250625"/>
                <a:gd name="connsiteX9-3177" fmla="*/ 2838450 w 4257100"/>
                <a:gd name="connsiteY9-3178" fmla="*/ 2228850 h 4250625"/>
                <a:gd name="connsiteX10-3179" fmla="*/ 4133850 w 4257100"/>
                <a:gd name="connsiteY10-3180" fmla="*/ 3181350 h 4250625"/>
                <a:gd name="connsiteX11-3181" fmla="*/ 3810000 w 4257100"/>
                <a:gd name="connsiteY11-3182" fmla="*/ 3562350 h 4250625"/>
                <a:gd name="connsiteX12-3183" fmla="*/ 3438525 w 4257100"/>
                <a:gd name="connsiteY12-3184" fmla="*/ 3829050 h 4250625"/>
                <a:gd name="connsiteX13-3185" fmla="*/ 3124200 w 4257100"/>
                <a:gd name="connsiteY13-3186" fmla="*/ 4114800 h 4250625"/>
                <a:gd name="connsiteX14-3187" fmla="*/ 2514600 w 4257100"/>
                <a:gd name="connsiteY14-3188" fmla="*/ 4114800 h 4250625"/>
                <a:gd name="connsiteX15-3189" fmla="*/ 2257425 w 4257100"/>
                <a:gd name="connsiteY15-3190" fmla="*/ 3695700 h 4250625"/>
                <a:gd name="connsiteX16-3191" fmla="*/ 1905000 w 4257100"/>
                <a:gd name="connsiteY16-3192" fmla="*/ 3421380 h 4250625"/>
                <a:gd name="connsiteX17-3193" fmla="*/ 1491615 w 4257100"/>
                <a:gd name="connsiteY17-3194" fmla="*/ 3133725 h 4250625"/>
                <a:gd name="connsiteX18-3195" fmla="*/ 1099185 w 4257100"/>
                <a:gd name="connsiteY18-3196" fmla="*/ 3011805 h 4250625"/>
                <a:gd name="connsiteX19-3197" fmla="*/ 933450 w 4257100"/>
                <a:gd name="connsiteY19-3198" fmla="*/ 2733675 h 4250625"/>
                <a:gd name="connsiteX20-3199" fmla="*/ 666750 w 4257100"/>
                <a:gd name="connsiteY20-3200" fmla="*/ 2543175 h 4250625"/>
                <a:gd name="connsiteX21-3201" fmla="*/ 581025 w 4257100"/>
                <a:gd name="connsiteY21-3202" fmla="*/ 2676525 h 4250625"/>
                <a:gd name="connsiteX22-3203" fmla="*/ 200025 w 4257100"/>
                <a:gd name="connsiteY22-3204" fmla="*/ 2457450 h 4250625"/>
                <a:gd name="connsiteX0-3205" fmla="*/ 0 w 4257100"/>
                <a:gd name="connsiteY0-3206" fmla="*/ 0 h 4250625"/>
                <a:gd name="connsiteX1-3207" fmla="*/ 1190625 w 4257100"/>
                <a:gd name="connsiteY1-3208" fmla="*/ 990600 h 4250625"/>
                <a:gd name="connsiteX2-3209" fmla="*/ 1095375 w 4257100"/>
                <a:gd name="connsiteY2-3210" fmla="*/ 1152525 h 4250625"/>
                <a:gd name="connsiteX3-3211" fmla="*/ 1371600 w 4257100"/>
                <a:gd name="connsiteY3-3212" fmla="*/ 1390650 h 4250625"/>
                <a:gd name="connsiteX4-3213" fmla="*/ 1276350 w 4257100"/>
                <a:gd name="connsiteY4-3214" fmla="*/ 1552575 h 4250625"/>
                <a:gd name="connsiteX5-3215" fmla="*/ 1590675 w 4257100"/>
                <a:gd name="connsiteY5-3216" fmla="*/ 1762125 h 4250625"/>
                <a:gd name="connsiteX6-3217" fmla="*/ 1863090 w 4257100"/>
                <a:gd name="connsiteY6-3218" fmla="*/ 1735455 h 4250625"/>
                <a:gd name="connsiteX7-3219" fmla="*/ 1584960 w 4257100"/>
                <a:gd name="connsiteY7-3220" fmla="*/ 2419350 h 4250625"/>
                <a:gd name="connsiteX8-3221" fmla="*/ 2493645 w 4257100"/>
                <a:gd name="connsiteY8-3222" fmla="*/ 2150745 h 4250625"/>
                <a:gd name="connsiteX9-3223" fmla="*/ 2838450 w 4257100"/>
                <a:gd name="connsiteY9-3224" fmla="*/ 2228850 h 4250625"/>
                <a:gd name="connsiteX10-3225" fmla="*/ 4133850 w 4257100"/>
                <a:gd name="connsiteY10-3226" fmla="*/ 3181350 h 4250625"/>
                <a:gd name="connsiteX11-3227" fmla="*/ 3810000 w 4257100"/>
                <a:gd name="connsiteY11-3228" fmla="*/ 3562350 h 4250625"/>
                <a:gd name="connsiteX12-3229" fmla="*/ 3438525 w 4257100"/>
                <a:gd name="connsiteY12-3230" fmla="*/ 3829050 h 4250625"/>
                <a:gd name="connsiteX13-3231" fmla="*/ 3124200 w 4257100"/>
                <a:gd name="connsiteY13-3232" fmla="*/ 4114800 h 4250625"/>
                <a:gd name="connsiteX14-3233" fmla="*/ 2514600 w 4257100"/>
                <a:gd name="connsiteY14-3234" fmla="*/ 4114800 h 4250625"/>
                <a:gd name="connsiteX15-3235" fmla="*/ 2257425 w 4257100"/>
                <a:gd name="connsiteY15-3236" fmla="*/ 3695700 h 4250625"/>
                <a:gd name="connsiteX16-3237" fmla="*/ 1905000 w 4257100"/>
                <a:gd name="connsiteY16-3238" fmla="*/ 3421380 h 4250625"/>
                <a:gd name="connsiteX17-3239" fmla="*/ 1491615 w 4257100"/>
                <a:gd name="connsiteY17-3240" fmla="*/ 3133725 h 4250625"/>
                <a:gd name="connsiteX18-3241" fmla="*/ 1099185 w 4257100"/>
                <a:gd name="connsiteY18-3242" fmla="*/ 3011805 h 4250625"/>
                <a:gd name="connsiteX19-3243" fmla="*/ 933450 w 4257100"/>
                <a:gd name="connsiteY19-3244" fmla="*/ 2733675 h 4250625"/>
                <a:gd name="connsiteX20-3245" fmla="*/ 666750 w 4257100"/>
                <a:gd name="connsiteY20-3246" fmla="*/ 2543175 h 4250625"/>
                <a:gd name="connsiteX21-3247" fmla="*/ 581025 w 4257100"/>
                <a:gd name="connsiteY21-3248" fmla="*/ 2676525 h 4250625"/>
                <a:gd name="connsiteX22-3249" fmla="*/ 200025 w 4257100"/>
                <a:gd name="connsiteY22-3250" fmla="*/ 2457450 h 4250625"/>
                <a:gd name="connsiteX0-3251" fmla="*/ 0 w 4257100"/>
                <a:gd name="connsiteY0-3252" fmla="*/ 0 h 4250625"/>
                <a:gd name="connsiteX1-3253" fmla="*/ 1190625 w 4257100"/>
                <a:gd name="connsiteY1-3254" fmla="*/ 990600 h 4250625"/>
                <a:gd name="connsiteX2-3255" fmla="*/ 1095375 w 4257100"/>
                <a:gd name="connsiteY2-3256" fmla="*/ 1152525 h 4250625"/>
                <a:gd name="connsiteX3-3257" fmla="*/ 1371600 w 4257100"/>
                <a:gd name="connsiteY3-3258" fmla="*/ 1390650 h 4250625"/>
                <a:gd name="connsiteX4-3259" fmla="*/ 1276350 w 4257100"/>
                <a:gd name="connsiteY4-3260" fmla="*/ 1552575 h 4250625"/>
                <a:gd name="connsiteX5-3261" fmla="*/ 1590675 w 4257100"/>
                <a:gd name="connsiteY5-3262" fmla="*/ 1762125 h 4250625"/>
                <a:gd name="connsiteX6-3263" fmla="*/ 1863090 w 4257100"/>
                <a:gd name="connsiteY6-3264" fmla="*/ 1735455 h 4250625"/>
                <a:gd name="connsiteX7-3265" fmla="*/ 1584960 w 4257100"/>
                <a:gd name="connsiteY7-3266" fmla="*/ 2419350 h 4250625"/>
                <a:gd name="connsiteX8-3267" fmla="*/ 2493645 w 4257100"/>
                <a:gd name="connsiteY8-3268" fmla="*/ 2150745 h 4250625"/>
                <a:gd name="connsiteX9-3269" fmla="*/ 2838450 w 4257100"/>
                <a:gd name="connsiteY9-3270" fmla="*/ 2228850 h 4250625"/>
                <a:gd name="connsiteX10-3271" fmla="*/ 4133850 w 4257100"/>
                <a:gd name="connsiteY10-3272" fmla="*/ 3181350 h 4250625"/>
                <a:gd name="connsiteX11-3273" fmla="*/ 3810000 w 4257100"/>
                <a:gd name="connsiteY11-3274" fmla="*/ 3562350 h 4250625"/>
                <a:gd name="connsiteX12-3275" fmla="*/ 3438525 w 4257100"/>
                <a:gd name="connsiteY12-3276" fmla="*/ 3829050 h 4250625"/>
                <a:gd name="connsiteX13-3277" fmla="*/ 3124200 w 4257100"/>
                <a:gd name="connsiteY13-3278" fmla="*/ 4114800 h 4250625"/>
                <a:gd name="connsiteX14-3279" fmla="*/ 2514600 w 4257100"/>
                <a:gd name="connsiteY14-3280" fmla="*/ 4114800 h 4250625"/>
                <a:gd name="connsiteX15-3281" fmla="*/ 2257425 w 4257100"/>
                <a:gd name="connsiteY15-3282" fmla="*/ 3695700 h 4250625"/>
                <a:gd name="connsiteX16-3283" fmla="*/ 1905000 w 4257100"/>
                <a:gd name="connsiteY16-3284" fmla="*/ 3421380 h 4250625"/>
                <a:gd name="connsiteX17-3285" fmla="*/ 1491615 w 4257100"/>
                <a:gd name="connsiteY17-3286" fmla="*/ 3133725 h 4250625"/>
                <a:gd name="connsiteX18-3287" fmla="*/ 1099185 w 4257100"/>
                <a:gd name="connsiteY18-3288" fmla="*/ 3011805 h 4250625"/>
                <a:gd name="connsiteX19-3289" fmla="*/ 933450 w 4257100"/>
                <a:gd name="connsiteY19-3290" fmla="*/ 2733675 h 4250625"/>
                <a:gd name="connsiteX20-3291" fmla="*/ 666750 w 4257100"/>
                <a:gd name="connsiteY20-3292" fmla="*/ 2543175 h 4250625"/>
                <a:gd name="connsiteX21-3293" fmla="*/ 581025 w 4257100"/>
                <a:gd name="connsiteY21-3294" fmla="*/ 2676525 h 4250625"/>
                <a:gd name="connsiteX22-3295" fmla="*/ 200025 w 4257100"/>
                <a:gd name="connsiteY22-3296" fmla="*/ 2457450 h 4250625"/>
                <a:gd name="connsiteX0-3297" fmla="*/ 0 w 4257100"/>
                <a:gd name="connsiteY0-3298" fmla="*/ 0 h 4250625"/>
                <a:gd name="connsiteX1-3299" fmla="*/ 1190625 w 4257100"/>
                <a:gd name="connsiteY1-3300" fmla="*/ 990600 h 4250625"/>
                <a:gd name="connsiteX2-3301" fmla="*/ 1095375 w 4257100"/>
                <a:gd name="connsiteY2-3302" fmla="*/ 1152525 h 4250625"/>
                <a:gd name="connsiteX3-3303" fmla="*/ 1371600 w 4257100"/>
                <a:gd name="connsiteY3-3304" fmla="*/ 1390650 h 4250625"/>
                <a:gd name="connsiteX4-3305" fmla="*/ 1276350 w 4257100"/>
                <a:gd name="connsiteY4-3306" fmla="*/ 1552575 h 4250625"/>
                <a:gd name="connsiteX5-3307" fmla="*/ 1590675 w 4257100"/>
                <a:gd name="connsiteY5-3308" fmla="*/ 1762125 h 4250625"/>
                <a:gd name="connsiteX6-3309" fmla="*/ 1863090 w 4257100"/>
                <a:gd name="connsiteY6-3310" fmla="*/ 1735455 h 4250625"/>
                <a:gd name="connsiteX7-3311" fmla="*/ 1584960 w 4257100"/>
                <a:gd name="connsiteY7-3312" fmla="*/ 2419350 h 4250625"/>
                <a:gd name="connsiteX8-3313" fmla="*/ 2493645 w 4257100"/>
                <a:gd name="connsiteY8-3314" fmla="*/ 2150745 h 4250625"/>
                <a:gd name="connsiteX9-3315" fmla="*/ 2838450 w 4257100"/>
                <a:gd name="connsiteY9-3316" fmla="*/ 2228850 h 4250625"/>
                <a:gd name="connsiteX10-3317" fmla="*/ 4133850 w 4257100"/>
                <a:gd name="connsiteY10-3318" fmla="*/ 3181350 h 4250625"/>
                <a:gd name="connsiteX11-3319" fmla="*/ 3810000 w 4257100"/>
                <a:gd name="connsiteY11-3320" fmla="*/ 3562350 h 4250625"/>
                <a:gd name="connsiteX12-3321" fmla="*/ 3438525 w 4257100"/>
                <a:gd name="connsiteY12-3322" fmla="*/ 3829050 h 4250625"/>
                <a:gd name="connsiteX13-3323" fmla="*/ 3124200 w 4257100"/>
                <a:gd name="connsiteY13-3324" fmla="*/ 4114800 h 4250625"/>
                <a:gd name="connsiteX14-3325" fmla="*/ 2514600 w 4257100"/>
                <a:gd name="connsiteY14-3326" fmla="*/ 4114800 h 4250625"/>
                <a:gd name="connsiteX15-3327" fmla="*/ 2257425 w 4257100"/>
                <a:gd name="connsiteY15-3328" fmla="*/ 3695700 h 4250625"/>
                <a:gd name="connsiteX16-3329" fmla="*/ 1905000 w 4257100"/>
                <a:gd name="connsiteY16-3330" fmla="*/ 3421380 h 4250625"/>
                <a:gd name="connsiteX17-3331" fmla="*/ 1491615 w 4257100"/>
                <a:gd name="connsiteY17-3332" fmla="*/ 3133725 h 4250625"/>
                <a:gd name="connsiteX18-3333" fmla="*/ 1099185 w 4257100"/>
                <a:gd name="connsiteY18-3334" fmla="*/ 3011805 h 4250625"/>
                <a:gd name="connsiteX19-3335" fmla="*/ 933450 w 4257100"/>
                <a:gd name="connsiteY19-3336" fmla="*/ 2733675 h 4250625"/>
                <a:gd name="connsiteX20-3337" fmla="*/ 666750 w 4257100"/>
                <a:gd name="connsiteY20-3338" fmla="*/ 2543175 h 4250625"/>
                <a:gd name="connsiteX21-3339" fmla="*/ 581025 w 4257100"/>
                <a:gd name="connsiteY21-3340" fmla="*/ 2676525 h 4250625"/>
                <a:gd name="connsiteX22-3341" fmla="*/ 200025 w 4257100"/>
                <a:gd name="connsiteY22-3342" fmla="*/ 2457450 h 4250625"/>
                <a:gd name="connsiteX0-3343" fmla="*/ 0 w 4319488"/>
                <a:gd name="connsiteY0-3344" fmla="*/ 0 h 4250625"/>
                <a:gd name="connsiteX1-3345" fmla="*/ 1190625 w 4319488"/>
                <a:gd name="connsiteY1-3346" fmla="*/ 990600 h 4250625"/>
                <a:gd name="connsiteX2-3347" fmla="*/ 1095375 w 4319488"/>
                <a:gd name="connsiteY2-3348" fmla="*/ 1152525 h 4250625"/>
                <a:gd name="connsiteX3-3349" fmla="*/ 1371600 w 4319488"/>
                <a:gd name="connsiteY3-3350" fmla="*/ 1390650 h 4250625"/>
                <a:gd name="connsiteX4-3351" fmla="*/ 1276350 w 4319488"/>
                <a:gd name="connsiteY4-3352" fmla="*/ 1552575 h 4250625"/>
                <a:gd name="connsiteX5-3353" fmla="*/ 1590675 w 4319488"/>
                <a:gd name="connsiteY5-3354" fmla="*/ 1762125 h 4250625"/>
                <a:gd name="connsiteX6-3355" fmla="*/ 1863090 w 4319488"/>
                <a:gd name="connsiteY6-3356" fmla="*/ 1735455 h 4250625"/>
                <a:gd name="connsiteX7-3357" fmla="*/ 1584960 w 4319488"/>
                <a:gd name="connsiteY7-3358" fmla="*/ 2419350 h 4250625"/>
                <a:gd name="connsiteX8-3359" fmla="*/ 2493645 w 4319488"/>
                <a:gd name="connsiteY8-3360" fmla="*/ 2150745 h 4250625"/>
                <a:gd name="connsiteX9-3361" fmla="*/ 2838450 w 4319488"/>
                <a:gd name="connsiteY9-3362" fmla="*/ 2228850 h 4250625"/>
                <a:gd name="connsiteX10-3363" fmla="*/ 4210050 w 4319488"/>
                <a:gd name="connsiteY10-3364" fmla="*/ 3192780 h 4250625"/>
                <a:gd name="connsiteX11-3365" fmla="*/ 3810000 w 4319488"/>
                <a:gd name="connsiteY11-3366" fmla="*/ 3562350 h 4250625"/>
                <a:gd name="connsiteX12-3367" fmla="*/ 3438525 w 4319488"/>
                <a:gd name="connsiteY12-3368" fmla="*/ 3829050 h 4250625"/>
                <a:gd name="connsiteX13-3369" fmla="*/ 3124200 w 4319488"/>
                <a:gd name="connsiteY13-3370" fmla="*/ 4114800 h 4250625"/>
                <a:gd name="connsiteX14-3371" fmla="*/ 2514600 w 4319488"/>
                <a:gd name="connsiteY14-3372" fmla="*/ 4114800 h 4250625"/>
                <a:gd name="connsiteX15-3373" fmla="*/ 2257425 w 4319488"/>
                <a:gd name="connsiteY15-3374" fmla="*/ 3695700 h 4250625"/>
                <a:gd name="connsiteX16-3375" fmla="*/ 1905000 w 4319488"/>
                <a:gd name="connsiteY16-3376" fmla="*/ 3421380 h 4250625"/>
                <a:gd name="connsiteX17-3377" fmla="*/ 1491615 w 4319488"/>
                <a:gd name="connsiteY17-3378" fmla="*/ 3133725 h 4250625"/>
                <a:gd name="connsiteX18-3379" fmla="*/ 1099185 w 4319488"/>
                <a:gd name="connsiteY18-3380" fmla="*/ 3011805 h 4250625"/>
                <a:gd name="connsiteX19-3381" fmla="*/ 933450 w 4319488"/>
                <a:gd name="connsiteY19-3382" fmla="*/ 2733675 h 4250625"/>
                <a:gd name="connsiteX20-3383" fmla="*/ 666750 w 4319488"/>
                <a:gd name="connsiteY20-3384" fmla="*/ 2543175 h 4250625"/>
                <a:gd name="connsiteX21-3385" fmla="*/ 581025 w 4319488"/>
                <a:gd name="connsiteY21-3386" fmla="*/ 2676525 h 4250625"/>
                <a:gd name="connsiteX22-3387" fmla="*/ 200025 w 4319488"/>
                <a:gd name="connsiteY22-3388" fmla="*/ 2457450 h 4250625"/>
                <a:gd name="connsiteX0-3389" fmla="*/ 0 w 4319488"/>
                <a:gd name="connsiteY0-3390" fmla="*/ 0 h 4250625"/>
                <a:gd name="connsiteX1-3391" fmla="*/ 1190625 w 4319488"/>
                <a:gd name="connsiteY1-3392" fmla="*/ 990600 h 4250625"/>
                <a:gd name="connsiteX2-3393" fmla="*/ 1095375 w 4319488"/>
                <a:gd name="connsiteY2-3394" fmla="*/ 1152525 h 4250625"/>
                <a:gd name="connsiteX3-3395" fmla="*/ 1371600 w 4319488"/>
                <a:gd name="connsiteY3-3396" fmla="*/ 1390650 h 4250625"/>
                <a:gd name="connsiteX4-3397" fmla="*/ 1276350 w 4319488"/>
                <a:gd name="connsiteY4-3398" fmla="*/ 1552575 h 4250625"/>
                <a:gd name="connsiteX5-3399" fmla="*/ 1590675 w 4319488"/>
                <a:gd name="connsiteY5-3400" fmla="*/ 1762125 h 4250625"/>
                <a:gd name="connsiteX6-3401" fmla="*/ 1863090 w 4319488"/>
                <a:gd name="connsiteY6-3402" fmla="*/ 1735455 h 4250625"/>
                <a:gd name="connsiteX7-3403" fmla="*/ 1584960 w 4319488"/>
                <a:gd name="connsiteY7-3404" fmla="*/ 2419350 h 4250625"/>
                <a:gd name="connsiteX8-3405" fmla="*/ 2493645 w 4319488"/>
                <a:gd name="connsiteY8-3406" fmla="*/ 2150745 h 4250625"/>
                <a:gd name="connsiteX9-3407" fmla="*/ 2838450 w 4319488"/>
                <a:gd name="connsiteY9-3408" fmla="*/ 2228850 h 4250625"/>
                <a:gd name="connsiteX10-3409" fmla="*/ 4210050 w 4319488"/>
                <a:gd name="connsiteY10-3410" fmla="*/ 3192780 h 4250625"/>
                <a:gd name="connsiteX11-3411" fmla="*/ 3810000 w 4319488"/>
                <a:gd name="connsiteY11-3412" fmla="*/ 3562350 h 4250625"/>
                <a:gd name="connsiteX12-3413" fmla="*/ 3438525 w 4319488"/>
                <a:gd name="connsiteY12-3414" fmla="*/ 3829050 h 4250625"/>
                <a:gd name="connsiteX13-3415" fmla="*/ 3124200 w 4319488"/>
                <a:gd name="connsiteY13-3416" fmla="*/ 4114800 h 4250625"/>
                <a:gd name="connsiteX14-3417" fmla="*/ 2514600 w 4319488"/>
                <a:gd name="connsiteY14-3418" fmla="*/ 4114800 h 4250625"/>
                <a:gd name="connsiteX15-3419" fmla="*/ 2257425 w 4319488"/>
                <a:gd name="connsiteY15-3420" fmla="*/ 3695700 h 4250625"/>
                <a:gd name="connsiteX16-3421" fmla="*/ 1905000 w 4319488"/>
                <a:gd name="connsiteY16-3422" fmla="*/ 3421380 h 4250625"/>
                <a:gd name="connsiteX17-3423" fmla="*/ 1491615 w 4319488"/>
                <a:gd name="connsiteY17-3424" fmla="*/ 3133725 h 4250625"/>
                <a:gd name="connsiteX18-3425" fmla="*/ 1099185 w 4319488"/>
                <a:gd name="connsiteY18-3426" fmla="*/ 3011805 h 4250625"/>
                <a:gd name="connsiteX19-3427" fmla="*/ 933450 w 4319488"/>
                <a:gd name="connsiteY19-3428" fmla="*/ 2733675 h 4250625"/>
                <a:gd name="connsiteX20-3429" fmla="*/ 666750 w 4319488"/>
                <a:gd name="connsiteY20-3430" fmla="*/ 2543175 h 4250625"/>
                <a:gd name="connsiteX21-3431" fmla="*/ 581025 w 4319488"/>
                <a:gd name="connsiteY21-3432" fmla="*/ 2676525 h 4250625"/>
                <a:gd name="connsiteX22-3433" fmla="*/ 200025 w 4319488"/>
                <a:gd name="connsiteY22-3434" fmla="*/ 2457450 h 4250625"/>
                <a:gd name="connsiteX0-3435" fmla="*/ 0 w 4274847"/>
                <a:gd name="connsiteY0-3436" fmla="*/ 0 h 4250625"/>
                <a:gd name="connsiteX1-3437" fmla="*/ 1190625 w 4274847"/>
                <a:gd name="connsiteY1-3438" fmla="*/ 990600 h 4250625"/>
                <a:gd name="connsiteX2-3439" fmla="*/ 1095375 w 4274847"/>
                <a:gd name="connsiteY2-3440" fmla="*/ 1152525 h 4250625"/>
                <a:gd name="connsiteX3-3441" fmla="*/ 1371600 w 4274847"/>
                <a:gd name="connsiteY3-3442" fmla="*/ 1390650 h 4250625"/>
                <a:gd name="connsiteX4-3443" fmla="*/ 1276350 w 4274847"/>
                <a:gd name="connsiteY4-3444" fmla="*/ 1552575 h 4250625"/>
                <a:gd name="connsiteX5-3445" fmla="*/ 1590675 w 4274847"/>
                <a:gd name="connsiteY5-3446" fmla="*/ 1762125 h 4250625"/>
                <a:gd name="connsiteX6-3447" fmla="*/ 1863090 w 4274847"/>
                <a:gd name="connsiteY6-3448" fmla="*/ 1735455 h 4250625"/>
                <a:gd name="connsiteX7-3449" fmla="*/ 1584960 w 4274847"/>
                <a:gd name="connsiteY7-3450" fmla="*/ 2419350 h 4250625"/>
                <a:gd name="connsiteX8-3451" fmla="*/ 2493645 w 4274847"/>
                <a:gd name="connsiteY8-3452" fmla="*/ 2150745 h 4250625"/>
                <a:gd name="connsiteX9-3453" fmla="*/ 2838450 w 4274847"/>
                <a:gd name="connsiteY9-3454" fmla="*/ 2228850 h 4250625"/>
                <a:gd name="connsiteX10-3455" fmla="*/ 4210050 w 4274847"/>
                <a:gd name="connsiteY10-3456" fmla="*/ 3192780 h 4250625"/>
                <a:gd name="connsiteX11-3457" fmla="*/ 3810000 w 4274847"/>
                <a:gd name="connsiteY11-3458" fmla="*/ 3562350 h 4250625"/>
                <a:gd name="connsiteX12-3459" fmla="*/ 3438525 w 4274847"/>
                <a:gd name="connsiteY12-3460" fmla="*/ 3829050 h 4250625"/>
                <a:gd name="connsiteX13-3461" fmla="*/ 3124200 w 4274847"/>
                <a:gd name="connsiteY13-3462" fmla="*/ 4114800 h 4250625"/>
                <a:gd name="connsiteX14-3463" fmla="*/ 2514600 w 4274847"/>
                <a:gd name="connsiteY14-3464" fmla="*/ 4114800 h 4250625"/>
                <a:gd name="connsiteX15-3465" fmla="*/ 2257425 w 4274847"/>
                <a:gd name="connsiteY15-3466" fmla="*/ 3695700 h 4250625"/>
                <a:gd name="connsiteX16-3467" fmla="*/ 1905000 w 4274847"/>
                <a:gd name="connsiteY16-3468" fmla="*/ 3421380 h 4250625"/>
                <a:gd name="connsiteX17-3469" fmla="*/ 1491615 w 4274847"/>
                <a:gd name="connsiteY17-3470" fmla="*/ 3133725 h 4250625"/>
                <a:gd name="connsiteX18-3471" fmla="*/ 1099185 w 4274847"/>
                <a:gd name="connsiteY18-3472" fmla="*/ 3011805 h 4250625"/>
                <a:gd name="connsiteX19-3473" fmla="*/ 933450 w 4274847"/>
                <a:gd name="connsiteY19-3474" fmla="*/ 2733675 h 4250625"/>
                <a:gd name="connsiteX20-3475" fmla="*/ 666750 w 4274847"/>
                <a:gd name="connsiteY20-3476" fmla="*/ 2543175 h 4250625"/>
                <a:gd name="connsiteX21-3477" fmla="*/ 581025 w 4274847"/>
                <a:gd name="connsiteY21-3478" fmla="*/ 2676525 h 4250625"/>
                <a:gd name="connsiteX22-3479" fmla="*/ 200025 w 4274847"/>
                <a:gd name="connsiteY22-3480" fmla="*/ 2457450 h 4250625"/>
                <a:gd name="connsiteX0-3481" fmla="*/ 0 w 4283478"/>
                <a:gd name="connsiteY0-3482" fmla="*/ 0 h 4250625"/>
                <a:gd name="connsiteX1-3483" fmla="*/ 1190625 w 4283478"/>
                <a:gd name="connsiteY1-3484" fmla="*/ 990600 h 4250625"/>
                <a:gd name="connsiteX2-3485" fmla="*/ 1095375 w 4283478"/>
                <a:gd name="connsiteY2-3486" fmla="*/ 1152525 h 4250625"/>
                <a:gd name="connsiteX3-3487" fmla="*/ 1371600 w 4283478"/>
                <a:gd name="connsiteY3-3488" fmla="*/ 1390650 h 4250625"/>
                <a:gd name="connsiteX4-3489" fmla="*/ 1276350 w 4283478"/>
                <a:gd name="connsiteY4-3490" fmla="*/ 1552575 h 4250625"/>
                <a:gd name="connsiteX5-3491" fmla="*/ 1590675 w 4283478"/>
                <a:gd name="connsiteY5-3492" fmla="*/ 1762125 h 4250625"/>
                <a:gd name="connsiteX6-3493" fmla="*/ 1863090 w 4283478"/>
                <a:gd name="connsiteY6-3494" fmla="*/ 1735455 h 4250625"/>
                <a:gd name="connsiteX7-3495" fmla="*/ 1584960 w 4283478"/>
                <a:gd name="connsiteY7-3496" fmla="*/ 2419350 h 4250625"/>
                <a:gd name="connsiteX8-3497" fmla="*/ 2493645 w 4283478"/>
                <a:gd name="connsiteY8-3498" fmla="*/ 2150745 h 4250625"/>
                <a:gd name="connsiteX9-3499" fmla="*/ 2838450 w 4283478"/>
                <a:gd name="connsiteY9-3500" fmla="*/ 2228850 h 4250625"/>
                <a:gd name="connsiteX10-3501" fmla="*/ 4210050 w 4283478"/>
                <a:gd name="connsiteY10-3502" fmla="*/ 3192780 h 4250625"/>
                <a:gd name="connsiteX11-3503" fmla="*/ 3867150 w 4283478"/>
                <a:gd name="connsiteY11-3504" fmla="*/ 3558540 h 4250625"/>
                <a:gd name="connsiteX12-3505" fmla="*/ 3438525 w 4283478"/>
                <a:gd name="connsiteY12-3506" fmla="*/ 3829050 h 4250625"/>
                <a:gd name="connsiteX13-3507" fmla="*/ 3124200 w 4283478"/>
                <a:gd name="connsiteY13-3508" fmla="*/ 4114800 h 4250625"/>
                <a:gd name="connsiteX14-3509" fmla="*/ 2514600 w 4283478"/>
                <a:gd name="connsiteY14-3510" fmla="*/ 4114800 h 4250625"/>
                <a:gd name="connsiteX15-3511" fmla="*/ 2257425 w 4283478"/>
                <a:gd name="connsiteY15-3512" fmla="*/ 3695700 h 4250625"/>
                <a:gd name="connsiteX16-3513" fmla="*/ 1905000 w 4283478"/>
                <a:gd name="connsiteY16-3514" fmla="*/ 3421380 h 4250625"/>
                <a:gd name="connsiteX17-3515" fmla="*/ 1491615 w 4283478"/>
                <a:gd name="connsiteY17-3516" fmla="*/ 3133725 h 4250625"/>
                <a:gd name="connsiteX18-3517" fmla="*/ 1099185 w 4283478"/>
                <a:gd name="connsiteY18-3518" fmla="*/ 3011805 h 4250625"/>
                <a:gd name="connsiteX19-3519" fmla="*/ 933450 w 4283478"/>
                <a:gd name="connsiteY19-3520" fmla="*/ 2733675 h 4250625"/>
                <a:gd name="connsiteX20-3521" fmla="*/ 666750 w 4283478"/>
                <a:gd name="connsiteY20-3522" fmla="*/ 2543175 h 4250625"/>
                <a:gd name="connsiteX21-3523" fmla="*/ 581025 w 4283478"/>
                <a:gd name="connsiteY21-3524" fmla="*/ 2676525 h 4250625"/>
                <a:gd name="connsiteX22-3525" fmla="*/ 200025 w 4283478"/>
                <a:gd name="connsiteY22-3526" fmla="*/ 2457450 h 4250625"/>
                <a:gd name="connsiteX0-3527" fmla="*/ 0 w 4277041"/>
                <a:gd name="connsiteY0-3528" fmla="*/ 0 h 4250625"/>
                <a:gd name="connsiteX1-3529" fmla="*/ 1190625 w 4277041"/>
                <a:gd name="connsiteY1-3530" fmla="*/ 990600 h 4250625"/>
                <a:gd name="connsiteX2-3531" fmla="*/ 1095375 w 4277041"/>
                <a:gd name="connsiteY2-3532" fmla="*/ 1152525 h 4250625"/>
                <a:gd name="connsiteX3-3533" fmla="*/ 1371600 w 4277041"/>
                <a:gd name="connsiteY3-3534" fmla="*/ 1390650 h 4250625"/>
                <a:gd name="connsiteX4-3535" fmla="*/ 1276350 w 4277041"/>
                <a:gd name="connsiteY4-3536" fmla="*/ 1552575 h 4250625"/>
                <a:gd name="connsiteX5-3537" fmla="*/ 1590675 w 4277041"/>
                <a:gd name="connsiteY5-3538" fmla="*/ 1762125 h 4250625"/>
                <a:gd name="connsiteX6-3539" fmla="*/ 1863090 w 4277041"/>
                <a:gd name="connsiteY6-3540" fmla="*/ 1735455 h 4250625"/>
                <a:gd name="connsiteX7-3541" fmla="*/ 1584960 w 4277041"/>
                <a:gd name="connsiteY7-3542" fmla="*/ 2419350 h 4250625"/>
                <a:gd name="connsiteX8-3543" fmla="*/ 2493645 w 4277041"/>
                <a:gd name="connsiteY8-3544" fmla="*/ 2150745 h 4250625"/>
                <a:gd name="connsiteX9-3545" fmla="*/ 2838450 w 4277041"/>
                <a:gd name="connsiteY9-3546" fmla="*/ 2228850 h 4250625"/>
                <a:gd name="connsiteX10-3547" fmla="*/ 4210050 w 4277041"/>
                <a:gd name="connsiteY10-3548" fmla="*/ 3192780 h 4250625"/>
                <a:gd name="connsiteX11-3549" fmla="*/ 3867150 w 4277041"/>
                <a:gd name="connsiteY11-3550" fmla="*/ 3558540 h 4250625"/>
                <a:gd name="connsiteX12-3551" fmla="*/ 3438525 w 4277041"/>
                <a:gd name="connsiteY12-3552" fmla="*/ 3829050 h 4250625"/>
                <a:gd name="connsiteX13-3553" fmla="*/ 3124200 w 4277041"/>
                <a:gd name="connsiteY13-3554" fmla="*/ 4114800 h 4250625"/>
                <a:gd name="connsiteX14-3555" fmla="*/ 2514600 w 4277041"/>
                <a:gd name="connsiteY14-3556" fmla="*/ 4114800 h 4250625"/>
                <a:gd name="connsiteX15-3557" fmla="*/ 2257425 w 4277041"/>
                <a:gd name="connsiteY15-3558" fmla="*/ 3695700 h 4250625"/>
                <a:gd name="connsiteX16-3559" fmla="*/ 1905000 w 4277041"/>
                <a:gd name="connsiteY16-3560" fmla="*/ 3421380 h 4250625"/>
                <a:gd name="connsiteX17-3561" fmla="*/ 1491615 w 4277041"/>
                <a:gd name="connsiteY17-3562" fmla="*/ 3133725 h 4250625"/>
                <a:gd name="connsiteX18-3563" fmla="*/ 1099185 w 4277041"/>
                <a:gd name="connsiteY18-3564" fmla="*/ 3011805 h 4250625"/>
                <a:gd name="connsiteX19-3565" fmla="*/ 933450 w 4277041"/>
                <a:gd name="connsiteY19-3566" fmla="*/ 2733675 h 4250625"/>
                <a:gd name="connsiteX20-3567" fmla="*/ 666750 w 4277041"/>
                <a:gd name="connsiteY20-3568" fmla="*/ 2543175 h 4250625"/>
                <a:gd name="connsiteX21-3569" fmla="*/ 581025 w 4277041"/>
                <a:gd name="connsiteY21-3570" fmla="*/ 2676525 h 4250625"/>
                <a:gd name="connsiteX22-3571" fmla="*/ 200025 w 4277041"/>
                <a:gd name="connsiteY22-3572" fmla="*/ 2457450 h 4250625"/>
                <a:gd name="connsiteX0-3573" fmla="*/ 0 w 4248076"/>
                <a:gd name="connsiteY0-3574" fmla="*/ 0 h 4250625"/>
                <a:gd name="connsiteX1-3575" fmla="*/ 1190625 w 4248076"/>
                <a:gd name="connsiteY1-3576" fmla="*/ 990600 h 4250625"/>
                <a:gd name="connsiteX2-3577" fmla="*/ 1095375 w 4248076"/>
                <a:gd name="connsiteY2-3578" fmla="*/ 1152525 h 4250625"/>
                <a:gd name="connsiteX3-3579" fmla="*/ 1371600 w 4248076"/>
                <a:gd name="connsiteY3-3580" fmla="*/ 1390650 h 4250625"/>
                <a:gd name="connsiteX4-3581" fmla="*/ 1276350 w 4248076"/>
                <a:gd name="connsiteY4-3582" fmla="*/ 1552575 h 4250625"/>
                <a:gd name="connsiteX5-3583" fmla="*/ 1590675 w 4248076"/>
                <a:gd name="connsiteY5-3584" fmla="*/ 1762125 h 4250625"/>
                <a:gd name="connsiteX6-3585" fmla="*/ 1863090 w 4248076"/>
                <a:gd name="connsiteY6-3586" fmla="*/ 1735455 h 4250625"/>
                <a:gd name="connsiteX7-3587" fmla="*/ 1584960 w 4248076"/>
                <a:gd name="connsiteY7-3588" fmla="*/ 2419350 h 4250625"/>
                <a:gd name="connsiteX8-3589" fmla="*/ 2493645 w 4248076"/>
                <a:gd name="connsiteY8-3590" fmla="*/ 2150745 h 4250625"/>
                <a:gd name="connsiteX9-3591" fmla="*/ 2838450 w 4248076"/>
                <a:gd name="connsiteY9-3592" fmla="*/ 2228850 h 4250625"/>
                <a:gd name="connsiteX10-3593" fmla="*/ 4175760 w 4248076"/>
                <a:gd name="connsiteY10-3594" fmla="*/ 3162300 h 4250625"/>
                <a:gd name="connsiteX11-3595" fmla="*/ 3867150 w 4248076"/>
                <a:gd name="connsiteY11-3596" fmla="*/ 3558540 h 4250625"/>
                <a:gd name="connsiteX12-3597" fmla="*/ 3438525 w 4248076"/>
                <a:gd name="connsiteY12-3598" fmla="*/ 3829050 h 4250625"/>
                <a:gd name="connsiteX13-3599" fmla="*/ 3124200 w 4248076"/>
                <a:gd name="connsiteY13-3600" fmla="*/ 4114800 h 4250625"/>
                <a:gd name="connsiteX14-3601" fmla="*/ 2514600 w 4248076"/>
                <a:gd name="connsiteY14-3602" fmla="*/ 4114800 h 4250625"/>
                <a:gd name="connsiteX15-3603" fmla="*/ 2257425 w 4248076"/>
                <a:gd name="connsiteY15-3604" fmla="*/ 3695700 h 4250625"/>
                <a:gd name="connsiteX16-3605" fmla="*/ 1905000 w 4248076"/>
                <a:gd name="connsiteY16-3606" fmla="*/ 3421380 h 4250625"/>
                <a:gd name="connsiteX17-3607" fmla="*/ 1491615 w 4248076"/>
                <a:gd name="connsiteY17-3608" fmla="*/ 3133725 h 4250625"/>
                <a:gd name="connsiteX18-3609" fmla="*/ 1099185 w 4248076"/>
                <a:gd name="connsiteY18-3610" fmla="*/ 3011805 h 4250625"/>
                <a:gd name="connsiteX19-3611" fmla="*/ 933450 w 4248076"/>
                <a:gd name="connsiteY19-3612" fmla="*/ 2733675 h 4250625"/>
                <a:gd name="connsiteX20-3613" fmla="*/ 666750 w 4248076"/>
                <a:gd name="connsiteY20-3614" fmla="*/ 2543175 h 4250625"/>
                <a:gd name="connsiteX21-3615" fmla="*/ 581025 w 4248076"/>
                <a:gd name="connsiteY21-3616" fmla="*/ 2676525 h 4250625"/>
                <a:gd name="connsiteX22-3617" fmla="*/ 200025 w 4248076"/>
                <a:gd name="connsiteY22-3618" fmla="*/ 2457450 h 4250625"/>
                <a:gd name="connsiteX0-3619" fmla="*/ 0 w 4300729"/>
                <a:gd name="connsiteY0-3620" fmla="*/ 0 h 4250625"/>
                <a:gd name="connsiteX1-3621" fmla="*/ 1190625 w 4300729"/>
                <a:gd name="connsiteY1-3622" fmla="*/ 990600 h 4250625"/>
                <a:gd name="connsiteX2-3623" fmla="*/ 1095375 w 4300729"/>
                <a:gd name="connsiteY2-3624" fmla="*/ 1152525 h 4250625"/>
                <a:gd name="connsiteX3-3625" fmla="*/ 1371600 w 4300729"/>
                <a:gd name="connsiteY3-3626" fmla="*/ 1390650 h 4250625"/>
                <a:gd name="connsiteX4-3627" fmla="*/ 1276350 w 4300729"/>
                <a:gd name="connsiteY4-3628" fmla="*/ 1552575 h 4250625"/>
                <a:gd name="connsiteX5-3629" fmla="*/ 1590675 w 4300729"/>
                <a:gd name="connsiteY5-3630" fmla="*/ 1762125 h 4250625"/>
                <a:gd name="connsiteX6-3631" fmla="*/ 1863090 w 4300729"/>
                <a:gd name="connsiteY6-3632" fmla="*/ 1735455 h 4250625"/>
                <a:gd name="connsiteX7-3633" fmla="*/ 1584960 w 4300729"/>
                <a:gd name="connsiteY7-3634" fmla="*/ 2419350 h 4250625"/>
                <a:gd name="connsiteX8-3635" fmla="*/ 2493645 w 4300729"/>
                <a:gd name="connsiteY8-3636" fmla="*/ 2150745 h 4250625"/>
                <a:gd name="connsiteX9-3637" fmla="*/ 2838450 w 4300729"/>
                <a:gd name="connsiteY9-3638" fmla="*/ 2228850 h 4250625"/>
                <a:gd name="connsiteX10-3639" fmla="*/ 4175760 w 4300729"/>
                <a:gd name="connsiteY10-3640" fmla="*/ 3162300 h 4250625"/>
                <a:gd name="connsiteX11-3641" fmla="*/ 3867150 w 4300729"/>
                <a:gd name="connsiteY11-3642" fmla="*/ 3558540 h 4250625"/>
                <a:gd name="connsiteX12-3643" fmla="*/ 3438525 w 4300729"/>
                <a:gd name="connsiteY12-3644" fmla="*/ 3829050 h 4250625"/>
                <a:gd name="connsiteX13-3645" fmla="*/ 3124200 w 4300729"/>
                <a:gd name="connsiteY13-3646" fmla="*/ 4114800 h 4250625"/>
                <a:gd name="connsiteX14-3647" fmla="*/ 2514600 w 4300729"/>
                <a:gd name="connsiteY14-3648" fmla="*/ 4114800 h 4250625"/>
                <a:gd name="connsiteX15-3649" fmla="*/ 2257425 w 4300729"/>
                <a:gd name="connsiteY15-3650" fmla="*/ 3695700 h 4250625"/>
                <a:gd name="connsiteX16-3651" fmla="*/ 1905000 w 4300729"/>
                <a:gd name="connsiteY16-3652" fmla="*/ 3421380 h 4250625"/>
                <a:gd name="connsiteX17-3653" fmla="*/ 1491615 w 4300729"/>
                <a:gd name="connsiteY17-3654" fmla="*/ 3133725 h 4250625"/>
                <a:gd name="connsiteX18-3655" fmla="*/ 1099185 w 4300729"/>
                <a:gd name="connsiteY18-3656" fmla="*/ 3011805 h 4250625"/>
                <a:gd name="connsiteX19-3657" fmla="*/ 933450 w 4300729"/>
                <a:gd name="connsiteY19-3658" fmla="*/ 2733675 h 4250625"/>
                <a:gd name="connsiteX20-3659" fmla="*/ 666750 w 4300729"/>
                <a:gd name="connsiteY20-3660" fmla="*/ 2543175 h 4250625"/>
                <a:gd name="connsiteX21-3661" fmla="*/ 581025 w 4300729"/>
                <a:gd name="connsiteY21-3662" fmla="*/ 2676525 h 4250625"/>
                <a:gd name="connsiteX22-3663" fmla="*/ 200025 w 4300729"/>
                <a:gd name="connsiteY22-3664" fmla="*/ 2457450 h 4250625"/>
                <a:gd name="connsiteX0-3665" fmla="*/ 0 w 4300729"/>
                <a:gd name="connsiteY0-3666" fmla="*/ 0 h 4250625"/>
                <a:gd name="connsiteX1-3667" fmla="*/ 1190625 w 4300729"/>
                <a:gd name="connsiteY1-3668" fmla="*/ 990600 h 4250625"/>
                <a:gd name="connsiteX2-3669" fmla="*/ 1095375 w 4300729"/>
                <a:gd name="connsiteY2-3670" fmla="*/ 1152525 h 4250625"/>
                <a:gd name="connsiteX3-3671" fmla="*/ 1371600 w 4300729"/>
                <a:gd name="connsiteY3-3672" fmla="*/ 1390650 h 4250625"/>
                <a:gd name="connsiteX4-3673" fmla="*/ 1276350 w 4300729"/>
                <a:gd name="connsiteY4-3674" fmla="*/ 1552575 h 4250625"/>
                <a:gd name="connsiteX5-3675" fmla="*/ 1590675 w 4300729"/>
                <a:gd name="connsiteY5-3676" fmla="*/ 1762125 h 4250625"/>
                <a:gd name="connsiteX6-3677" fmla="*/ 1863090 w 4300729"/>
                <a:gd name="connsiteY6-3678" fmla="*/ 1735455 h 4250625"/>
                <a:gd name="connsiteX7-3679" fmla="*/ 1584960 w 4300729"/>
                <a:gd name="connsiteY7-3680" fmla="*/ 2419350 h 4250625"/>
                <a:gd name="connsiteX8-3681" fmla="*/ 2493645 w 4300729"/>
                <a:gd name="connsiteY8-3682" fmla="*/ 2150745 h 4250625"/>
                <a:gd name="connsiteX9-3683" fmla="*/ 2838450 w 4300729"/>
                <a:gd name="connsiteY9-3684" fmla="*/ 2228850 h 4250625"/>
                <a:gd name="connsiteX10-3685" fmla="*/ 4175760 w 4300729"/>
                <a:gd name="connsiteY10-3686" fmla="*/ 3162300 h 4250625"/>
                <a:gd name="connsiteX11-3687" fmla="*/ 3867150 w 4300729"/>
                <a:gd name="connsiteY11-3688" fmla="*/ 3558540 h 4250625"/>
                <a:gd name="connsiteX12-3689" fmla="*/ 3438525 w 4300729"/>
                <a:gd name="connsiteY12-3690" fmla="*/ 3829050 h 4250625"/>
                <a:gd name="connsiteX13-3691" fmla="*/ 3124200 w 4300729"/>
                <a:gd name="connsiteY13-3692" fmla="*/ 4114800 h 4250625"/>
                <a:gd name="connsiteX14-3693" fmla="*/ 2514600 w 4300729"/>
                <a:gd name="connsiteY14-3694" fmla="*/ 4114800 h 4250625"/>
                <a:gd name="connsiteX15-3695" fmla="*/ 2257425 w 4300729"/>
                <a:gd name="connsiteY15-3696" fmla="*/ 3695700 h 4250625"/>
                <a:gd name="connsiteX16-3697" fmla="*/ 1905000 w 4300729"/>
                <a:gd name="connsiteY16-3698" fmla="*/ 3421380 h 4250625"/>
                <a:gd name="connsiteX17-3699" fmla="*/ 1491615 w 4300729"/>
                <a:gd name="connsiteY17-3700" fmla="*/ 3133725 h 4250625"/>
                <a:gd name="connsiteX18-3701" fmla="*/ 1099185 w 4300729"/>
                <a:gd name="connsiteY18-3702" fmla="*/ 3011805 h 4250625"/>
                <a:gd name="connsiteX19-3703" fmla="*/ 933450 w 4300729"/>
                <a:gd name="connsiteY19-3704" fmla="*/ 2733675 h 4250625"/>
                <a:gd name="connsiteX20-3705" fmla="*/ 666750 w 4300729"/>
                <a:gd name="connsiteY20-3706" fmla="*/ 2543175 h 4250625"/>
                <a:gd name="connsiteX21-3707" fmla="*/ 581025 w 4300729"/>
                <a:gd name="connsiteY21-3708" fmla="*/ 2676525 h 4250625"/>
                <a:gd name="connsiteX22-3709" fmla="*/ 200025 w 4300729"/>
                <a:gd name="connsiteY22-3710" fmla="*/ 2457450 h 4250625"/>
                <a:gd name="connsiteX0-3711" fmla="*/ 0 w 4300729"/>
                <a:gd name="connsiteY0-3712" fmla="*/ 0 h 4250625"/>
                <a:gd name="connsiteX1-3713" fmla="*/ 1190625 w 4300729"/>
                <a:gd name="connsiteY1-3714" fmla="*/ 990600 h 4250625"/>
                <a:gd name="connsiteX2-3715" fmla="*/ 1095375 w 4300729"/>
                <a:gd name="connsiteY2-3716" fmla="*/ 1152525 h 4250625"/>
                <a:gd name="connsiteX3-3717" fmla="*/ 1371600 w 4300729"/>
                <a:gd name="connsiteY3-3718" fmla="*/ 1390650 h 4250625"/>
                <a:gd name="connsiteX4-3719" fmla="*/ 1276350 w 4300729"/>
                <a:gd name="connsiteY4-3720" fmla="*/ 1552575 h 4250625"/>
                <a:gd name="connsiteX5-3721" fmla="*/ 1590675 w 4300729"/>
                <a:gd name="connsiteY5-3722" fmla="*/ 1762125 h 4250625"/>
                <a:gd name="connsiteX6-3723" fmla="*/ 1863090 w 4300729"/>
                <a:gd name="connsiteY6-3724" fmla="*/ 1735455 h 4250625"/>
                <a:gd name="connsiteX7-3725" fmla="*/ 1584960 w 4300729"/>
                <a:gd name="connsiteY7-3726" fmla="*/ 2419350 h 4250625"/>
                <a:gd name="connsiteX8-3727" fmla="*/ 2493645 w 4300729"/>
                <a:gd name="connsiteY8-3728" fmla="*/ 2150745 h 4250625"/>
                <a:gd name="connsiteX9-3729" fmla="*/ 2838450 w 4300729"/>
                <a:gd name="connsiteY9-3730" fmla="*/ 2228850 h 4250625"/>
                <a:gd name="connsiteX10-3731" fmla="*/ 4175760 w 4300729"/>
                <a:gd name="connsiteY10-3732" fmla="*/ 3162300 h 4250625"/>
                <a:gd name="connsiteX11-3733" fmla="*/ 3867150 w 4300729"/>
                <a:gd name="connsiteY11-3734" fmla="*/ 3558540 h 4250625"/>
                <a:gd name="connsiteX12-3735" fmla="*/ 3499485 w 4300729"/>
                <a:gd name="connsiteY12-3736" fmla="*/ 3825240 h 4250625"/>
                <a:gd name="connsiteX13-3737" fmla="*/ 3124200 w 4300729"/>
                <a:gd name="connsiteY13-3738" fmla="*/ 4114800 h 4250625"/>
                <a:gd name="connsiteX14-3739" fmla="*/ 2514600 w 4300729"/>
                <a:gd name="connsiteY14-3740" fmla="*/ 4114800 h 4250625"/>
                <a:gd name="connsiteX15-3741" fmla="*/ 2257425 w 4300729"/>
                <a:gd name="connsiteY15-3742" fmla="*/ 3695700 h 4250625"/>
                <a:gd name="connsiteX16-3743" fmla="*/ 1905000 w 4300729"/>
                <a:gd name="connsiteY16-3744" fmla="*/ 3421380 h 4250625"/>
                <a:gd name="connsiteX17-3745" fmla="*/ 1491615 w 4300729"/>
                <a:gd name="connsiteY17-3746" fmla="*/ 3133725 h 4250625"/>
                <a:gd name="connsiteX18-3747" fmla="*/ 1099185 w 4300729"/>
                <a:gd name="connsiteY18-3748" fmla="*/ 3011805 h 4250625"/>
                <a:gd name="connsiteX19-3749" fmla="*/ 933450 w 4300729"/>
                <a:gd name="connsiteY19-3750" fmla="*/ 2733675 h 4250625"/>
                <a:gd name="connsiteX20-3751" fmla="*/ 666750 w 4300729"/>
                <a:gd name="connsiteY20-3752" fmla="*/ 2543175 h 4250625"/>
                <a:gd name="connsiteX21-3753" fmla="*/ 581025 w 4300729"/>
                <a:gd name="connsiteY21-3754" fmla="*/ 2676525 h 4250625"/>
                <a:gd name="connsiteX22-3755" fmla="*/ 200025 w 4300729"/>
                <a:gd name="connsiteY22-3756" fmla="*/ 2457450 h 4250625"/>
                <a:gd name="connsiteX0-3757" fmla="*/ 0 w 4300729"/>
                <a:gd name="connsiteY0-3758" fmla="*/ 0 h 4250625"/>
                <a:gd name="connsiteX1-3759" fmla="*/ 1190625 w 4300729"/>
                <a:gd name="connsiteY1-3760" fmla="*/ 990600 h 4250625"/>
                <a:gd name="connsiteX2-3761" fmla="*/ 1095375 w 4300729"/>
                <a:gd name="connsiteY2-3762" fmla="*/ 1152525 h 4250625"/>
                <a:gd name="connsiteX3-3763" fmla="*/ 1371600 w 4300729"/>
                <a:gd name="connsiteY3-3764" fmla="*/ 1390650 h 4250625"/>
                <a:gd name="connsiteX4-3765" fmla="*/ 1276350 w 4300729"/>
                <a:gd name="connsiteY4-3766" fmla="*/ 1552575 h 4250625"/>
                <a:gd name="connsiteX5-3767" fmla="*/ 1590675 w 4300729"/>
                <a:gd name="connsiteY5-3768" fmla="*/ 1762125 h 4250625"/>
                <a:gd name="connsiteX6-3769" fmla="*/ 1863090 w 4300729"/>
                <a:gd name="connsiteY6-3770" fmla="*/ 1735455 h 4250625"/>
                <a:gd name="connsiteX7-3771" fmla="*/ 1584960 w 4300729"/>
                <a:gd name="connsiteY7-3772" fmla="*/ 2419350 h 4250625"/>
                <a:gd name="connsiteX8-3773" fmla="*/ 2493645 w 4300729"/>
                <a:gd name="connsiteY8-3774" fmla="*/ 2150745 h 4250625"/>
                <a:gd name="connsiteX9-3775" fmla="*/ 2838450 w 4300729"/>
                <a:gd name="connsiteY9-3776" fmla="*/ 2228850 h 4250625"/>
                <a:gd name="connsiteX10-3777" fmla="*/ 4175760 w 4300729"/>
                <a:gd name="connsiteY10-3778" fmla="*/ 3162300 h 4250625"/>
                <a:gd name="connsiteX11-3779" fmla="*/ 3867150 w 4300729"/>
                <a:gd name="connsiteY11-3780" fmla="*/ 3558540 h 4250625"/>
                <a:gd name="connsiteX12-3781" fmla="*/ 3499485 w 4300729"/>
                <a:gd name="connsiteY12-3782" fmla="*/ 3825240 h 4250625"/>
                <a:gd name="connsiteX13-3783" fmla="*/ 3124200 w 4300729"/>
                <a:gd name="connsiteY13-3784" fmla="*/ 4114800 h 4250625"/>
                <a:gd name="connsiteX14-3785" fmla="*/ 2514600 w 4300729"/>
                <a:gd name="connsiteY14-3786" fmla="*/ 4114800 h 4250625"/>
                <a:gd name="connsiteX15-3787" fmla="*/ 2257425 w 4300729"/>
                <a:gd name="connsiteY15-3788" fmla="*/ 3695700 h 4250625"/>
                <a:gd name="connsiteX16-3789" fmla="*/ 1905000 w 4300729"/>
                <a:gd name="connsiteY16-3790" fmla="*/ 3421380 h 4250625"/>
                <a:gd name="connsiteX17-3791" fmla="*/ 1491615 w 4300729"/>
                <a:gd name="connsiteY17-3792" fmla="*/ 3133725 h 4250625"/>
                <a:gd name="connsiteX18-3793" fmla="*/ 1099185 w 4300729"/>
                <a:gd name="connsiteY18-3794" fmla="*/ 3011805 h 4250625"/>
                <a:gd name="connsiteX19-3795" fmla="*/ 933450 w 4300729"/>
                <a:gd name="connsiteY19-3796" fmla="*/ 2733675 h 4250625"/>
                <a:gd name="connsiteX20-3797" fmla="*/ 666750 w 4300729"/>
                <a:gd name="connsiteY20-3798" fmla="*/ 2543175 h 4250625"/>
                <a:gd name="connsiteX21-3799" fmla="*/ 581025 w 4300729"/>
                <a:gd name="connsiteY21-3800" fmla="*/ 2676525 h 4250625"/>
                <a:gd name="connsiteX22-3801" fmla="*/ 200025 w 4300729"/>
                <a:gd name="connsiteY22-3802" fmla="*/ 2457450 h 4250625"/>
                <a:gd name="connsiteX0-3803" fmla="*/ 0 w 4300729"/>
                <a:gd name="connsiteY0-3804" fmla="*/ 0 h 4250625"/>
                <a:gd name="connsiteX1-3805" fmla="*/ 1190625 w 4300729"/>
                <a:gd name="connsiteY1-3806" fmla="*/ 990600 h 4250625"/>
                <a:gd name="connsiteX2-3807" fmla="*/ 1095375 w 4300729"/>
                <a:gd name="connsiteY2-3808" fmla="*/ 1152525 h 4250625"/>
                <a:gd name="connsiteX3-3809" fmla="*/ 1371600 w 4300729"/>
                <a:gd name="connsiteY3-3810" fmla="*/ 1390650 h 4250625"/>
                <a:gd name="connsiteX4-3811" fmla="*/ 1276350 w 4300729"/>
                <a:gd name="connsiteY4-3812" fmla="*/ 1552575 h 4250625"/>
                <a:gd name="connsiteX5-3813" fmla="*/ 1590675 w 4300729"/>
                <a:gd name="connsiteY5-3814" fmla="*/ 1762125 h 4250625"/>
                <a:gd name="connsiteX6-3815" fmla="*/ 1863090 w 4300729"/>
                <a:gd name="connsiteY6-3816" fmla="*/ 1735455 h 4250625"/>
                <a:gd name="connsiteX7-3817" fmla="*/ 1584960 w 4300729"/>
                <a:gd name="connsiteY7-3818" fmla="*/ 2419350 h 4250625"/>
                <a:gd name="connsiteX8-3819" fmla="*/ 2493645 w 4300729"/>
                <a:gd name="connsiteY8-3820" fmla="*/ 2150745 h 4250625"/>
                <a:gd name="connsiteX9-3821" fmla="*/ 2838450 w 4300729"/>
                <a:gd name="connsiteY9-3822" fmla="*/ 2228850 h 4250625"/>
                <a:gd name="connsiteX10-3823" fmla="*/ 4175760 w 4300729"/>
                <a:gd name="connsiteY10-3824" fmla="*/ 3162300 h 4250625"/>
                <a:gd name="connsiteX11-3825" fmla="*/ 3867150 w 4300729"/>
                <a:gd name="connsiteY11-3826" fmla="*/ 3558540 h 4250625"/>
                <a:gd name="connsiteX12-3827" fmla="*/ 3499485 w 4300729"/>
                <a:gd name="connsiteY12-3828" fmla="*/ 3825240 h 4250625"/>
                <a:gd name="connsiteX13-3829" fmla="*/ 3124200 w 4300729"/>
                <a:gd name="connsiteY13-3830" fmla="*/ 4114800 h 4250625"/>
                <a:gd name="connsiteX14-3831" fmla="*/ 2514600 w 4300729"/>
                <a:gd name="connsiteY14-3832" fmla="*/ 4114800 h 4250625"/>
                <a:gd name="connsiteX15-3833" fmla="*/ 2257425 w 4300729"/>
                <a:gd name="connsiteY15-3834" fmla="*/ 3695700 h 4250625"/>
                <a:gd name="connsiteX16-3835" fmla="*/ 1905000 w 4300729"/>
                <a:gd name="connsiteY16-3836" fmla="*/ 3421380 h 4250625"/>
                <a:gd name="connsiteX17-3837" fmla="*/ 1491615 w 4300729"/>
                <a:gd name="connsiteY17-3838" fmla="*/ 3133725 h 4250625"/>
                <a:gd name="connsiteX18-3839" fmla="*/ 1099185 w 4300729"/>
                <a:gd name="connsiteY18-3840" fmla="*/ 3011805 h 4250625"/>
                <a:gd name="connsiteX19-3841" fmla="*/ 933450 w 4300729"/>
                <a:gd name="connsiteY19-3842" fmla="*/ 2733675 h 4250625"/>
                <a:gd name="connsiteX20-3843" fmla="*/ 666750 w 4300729"/>
                <a:gd name="connsiteY20-3844" fmla="*/ 2543175 h 4250625"/>
                <a:gd name="connsiteX21-3845" fmla="*/ 581025 w 4300729"/>
                <a:gd name="connsiteY21-3846" fmla="*/ 2676525 h 4250625"/>
                <a:gd name="connsiteX22-3847" fmla="*/ 200025 w 4300729"/>
                <a:gd name="connsiteY22-3848" fmla="*/ 2457450 h 4250625"/>
                <a:gd name="connsiteX0-3849" fmla="*/ 0 w 4300729"/>
                <a:gd name="connsiteY0-3850" fmla="*/ 0 h 4250625"/>
                <a:gd name="connsiteX1-3851" fmla="*/ 1190625 w 4300729"/>
                <a:gd name="connsiteY1-3852" fmla="*/ 990600 h 4250625"/>
                <a:gd name="connsiteX2-3853" fmla="*/ 1095375 w 4300729"/>
                <a:gd name="connsiteY2-3854" fmla="*/ 1152525 h 4250625"/>
                <a:gd name="connsiteX3-3855" fmla="*/ 1371600 w 4300729"/>
                <a:gd name="connsiteY3-3856" fmla="*/ 1390650 h 4250625"/>
                <a:gd name="connsiteX4-3857" fmla="*/ 1276350 w 4300729"/>
                <a:gd name="connsiteY4-3858" fmla="*/ 1552575 h 4250625"/>
                <a:gd name="connsiteX5-3859" fmla="*/ 1590675 w 4300729"/>
                <a:gd name="connsiteY5-3860" fmla="*/ 1762125 h 4250625"/>
                <a:gd name="connsiteX6-3861" fmla="*/ 1863090 w 4300729"/>
                <a:gd name="connsiteY6-3862" fmla="*/ 1735455 h 4250625"/>
                <a:gd name="connsiteX7-3863" fmla="*/ 1584960 w 4300729"/>
                <a:gd name="connsiteY7-3864" fmla="*/ 2419350 h 4250625"/>
                <a:gd name="connsiteX8-3865" fmla="*/ 2493645 w 4300729"/>
                <a:gd name="connsiteY8-3866" fmla="*/ 2150745 h 4250625"/>
                <a:gd name="connsiteX9-3867" fmla="*/ 2838450 w 4300729"/>
                <a:gd name="connsiteY9-3868" fmla="*/ 2228850 h 4250625"/>
                <a:gd name="connsiteX10-3869" fmla="*/ 4175760 w 4300729"/>
                <a:gd name="connsiteY10-3870" fmla="*/ 3162300 h 4250625"/>
                <a:gd name="connsiteX11-3871" fmla="*/ 3867150 w 4300729"/>
                <a:gd name="connsiteY11-3872" fmla="*/ 3558540 h 4250625"/>
                <a:gd name="connsiteX12-3873" fmla="*/ 3499485 w 4300729"/>
                <a:gd name="connsiteY12-3874" fmla="*/ 3825240 h 4250625"/>
                <a:gd name="connsiteX13-3875" fmla="*/ 3124200 w 4300729"/>
                <a:gd name="connsiteY13-3876" fmla="*/ 4114800 h 4250625"/>
                <a:gd name="connsiteX14-3877" fmla="*/ 2514600 w 4300729"/>
                <a:gd name="connsiteY14-3878" fmla="*/ 4114800 h 4250625"/>
                <a:gd name="connsiteX15-3879" fmla="*/ 2257425 w 4300729"/>
                <a:gd name="connsiteY15-3880" fmla="*/ 3695700 h 4250625"/>
                <a:gd name="connsiteX16-3881" fmla="*/ 1905000 w 4300729"/>
                <a:gd name="connsiteY16-3882" fmla="*/ 3421380 h 4250625"/>
                <a:gd name="connsiteX17-3883" fmla="*/ 1491615 w 4300729"/>
                <a:gd name="connsiteY17-3884" fmla="*/ 3133725 h 4250625"/>
                <a:gd name="connsiteX18-3885" fmla="*/ 1099185 w 4300729"/>
                <a:gd name="connsiteY18-3886" fmla="*/ 3011805 h 4250625"/>
                <a:gd name="connsiteX19-3887" fmla="*/ 933450 w 4300729"/>
                <a:gd name="connsiteY19-3888" fmla="*/ 2733675 h 4250625"/>
                <a:gd name="connsiteX20-3889" fmla="*/ 666750 w 4300729"/>
                <a:gd name="connsiteY20-3890" fmla="*/ 2543175 h 4250625"/>
                <a:gd name="connsiteX21-3891" fmla="*/ 581025 w 4300729"/>
                <a:gd name="connsiteY21-3892" fmla="*/ 2676525 h 4250625"/>
                <a:gd name="connsiteX22-3893" fmla="*/ 200025 w 4300729"/>
                <a:gd name="connsiteY22-3894" fmla="*/ 2457450 h 4250625"/>
                <a:gd name="connsiteX0-3895" fmla="*/ 0 w 4300729"/>
                <a:gd name="connsiteY0-3896" fmla="*/ 0 h 4261033"/>
                <a:gd name="connsiteX1-3897" fmla="*/ 1190625 w 4300729"/>
                <a:gd name="connsiteY1-3898" fmla="*/ 990600 h 4261033"/>
                <a:gd name="connsiteX2-3899" fmla="*/ 1095375 w 4300729"/>
                <a:gd name="connsiteY2-3900" fmla="*/ 1152525 h 4261033"/>
                <a:gd name="connsiteX3-3901" fmla="*/ 1371600 w 4300729"/>
                <a:gd name="connsiteY3-3902" fmla="*/ 1390650 h 4261033"/>
                <a:gd name="connsiteX4-3903" fmla="*/ 1276350 w 4300729"/>
                <a:gd name="connsiteY4-3904" fmla="*/ 1552575 h 4261033"/>
                <a:gd name="connsiteX5-3905" fmla="*/ 1590675 w 4300729"/>
                <a:gd name="connsiteY5-3906" fmla="*/ 1762125 h 4261033"/>
                <a:gd name="connsiteX6-3907" fmla="*/ 1863090 w 4300729"/>
                <a:gd name="connsiteY6-3908" fmla="*/ 1735455 h 4261033"/>
                <a:gd name="connsiteX7-3909" fmla="*/ 1584960 w 4300729"/>
                <a:gd name="connsiteY7-3910" fmla="*/ 2419350 h 4261033"/>
                <a:gd name="connsiteX8-3911" fmla="*/ 2493645 w 4300729"/>
                <a:gd name="connsiteY8-3912" fmla="*/ 2150745 h 4261033"/>
                <a:gd name="connsiteX9-3913" fmla="*/ 2838450 w 4300729"/>
                <a:gd name="connsiteY9-3914" fmla="*/ 2228850 h 4261033"/>
                <a:gd name="connsiteX10-3915" fmla="*/ 4175760 w 4300729"/>
                <a:gd name="connsiteY10-3916" fmla="*/ 3162300 h 4261033"/>
                <a:gd name="connsiteX11-3917" fmla="*/ 3867150 w 4300729"/>
                <a:gd name="connsiteY11-3918" fmla="*/ 3558540 h 4261033"/>
                <a:gd name="connsiteX12-3919" fmla="*/ 3499485 w 4300729"/>
                <a:gd name="connsiteY12-3920" fmla="*/ 3825240 h 4261033"/>
                <a:gd name="connsiteX13-3921" fmla="*/ 3124200 w 4300729"/>
                <a:gd name="connsiteY13-3922" fmla="*/ 4114800 h 4261033"/>
                <a:gd name="connsiteX14-3923" fmla="*/ 2514600 w 4300729"/>
                <a:gd name="connsiteY14-3924" fmla="*/ 4114800 h 4261033"/>
                <a:gd name="connsiteX15-3925" fmla="*/ 2257425 w 4300729"/>
                <a:gd name="connsiteY15-3926" fmla="*/ 3695700 h 4261033"/>
                <a:gd name="connsiteX16-3927" fmla="*/ 1905000 w 4300729"/>
                <a:gd name="connsiteY16-3928" fmla="*/ 3421380 h 4261033"/>
                <a:gd name="connsiteX17-3929" fmla="*/ 1491615 w 4300729"/>
                <a:gd name="connsiteY17-3930" fmla="*/ 3133725 h 4261033"/>
                <a:gd name="connsiteX18-3931" fmla="*/ 1099185 w 4300729"/>
                <a:gd name="connsiteY18-3932" fmla="*/ 3011805 h 4261033"/>
                <a:gd name="connsiteX19-3933" fmla="*/ 933450 w 4300729"/>
                <a:gd name="connsiteY19-3934" fmla="*/ 2733675 h 4261033"/>
                <a:gd name="connsiteX20-3935" fmla="*/ 666750 w 4300729"/>
                <a:gd name="connsiteY20-3936" fmla="*/ 2543175 h 4261033"/>
                <a:gd name="connsiteX21-3937" fmla="*/ 581025 w 4300729"/>
                <a:gd name="connsiteY21-3938" fmla="*/ 2676525 h 4261033"/>
                <a:gd name="connsiteX22-3939" fmla="*/ 200025 w 4300729"/>
                <a:gd name="connsiteY22-3940" fmla="*/ 2457450 h 4261033"/>
                <a:gd name="connsiteX0-3941" fmla="*/ 0 w 4300729"/>
                <a:gd name="connsiteY0-3942" fmla="*/ 0 h 4314977"/>
                <a:gd name="connsiteX1-3943" fmla="*/ 1190625 w 4300729"/>
                <a:gd name="connsiteY1-3944" fmla="*/ 990600 h 4314977"/>
                <a:gd name="connsiteX2-3945" fmla="*/ 1095375 w 4300729"/>
                <a:gd name="connsiteY2-3946" fmla="*/ 1152525 h 4314977"/>
                <a:gd name="connsiteX3-3947" fmla="*/ 1371600 w 4300729"/>
                <a:gd name="connsiteY3-3948" fmla="*/ 1390650 h 4314977"/>
                <a:gd name="connsiteX4-3949" fmla="*/ 1276350 w 4300729"/>
                <a:gd name="connsiteY4-3950" fmla="*/ 1552575 h 4314977"/>
                <a:gd name="connsiteX5-3951" fmla="*/ 1590675 w 4300729"/>
                <a:gd name="connsiteY5-3952" fmla="*/ 1762125 h 4314977"/>
                <a:gd name="connsiteX6-3953" fmla="*/ 1863090 w 4300729"/>
                <a:gd name="connsiteY6-3954" fmla="*/ 1735455 h 4314977"/>
                <a:gd name="connsiteX7-3955" fmla="*/ 1584960 w 4300729"/>
                <a:gd name="connsiteY7-3956" fmla="*/ 2419350 h 4314977"/>
                <a:gd name="connsiteX8-3957" fmla="*/ 2493645 w 4300729"/>
                <a:gd name="connsiteY8-3958" fmla="*/ 2150745 h 4314977"/>
                <a:gd name="connsiteX9-3959" fmla="*/ 2838450 w 4300729"/>
                <a:gd name="connsiteY9-3960" fmla="*/ 2228850 h 4314977"/>
                <a:gd name="connsiteX10-3961" fmla="*/ 4175760 w 4300729"/>
                <a:gd name="connsiteY10-3962" fmla="*/ 3162300 h 4314977"/>
                <a:gd name="connsiteX11-3963" fmla="*/ 3867150 w 4300729"/>
                <a:gd name="connsiteY11-3964" fmla="*/ 3558540 h 4314977"/>
                <a:gd name="connsiteX12-3965" fmla="*/ 3499485 w 4300729"/>
                <a:gd name="connsiteY12-3966" fmla="*/ 3825240 h 4314977"/>
                <a:gd name="connsiteX13-3967" fmla="*/ 3124200 w 4300729"/>
                <a:gd name="connsiteY13-3968" fmla="*/ 4114800 h 4314977"/>
                <a:gd name="connsiteX14-3969" fmla="*/ 2514600 w 4300729"/>
                <a:gd name="connsiteY14-3970" fmla="*/ 4114800 h 4314977"/>
                <a:gd name="connsiteX15-3971" fmla="*/ 2257425 w 4300729"/>
                <a:gd name="connsiteY15-3972" fmla="*/ 3695700 h 4314977"/>
                <a:gd name="connsiteX16-3973" fmla="*/ 1905000 w 4300729"/>
                <a:gd name="connsiteY16-3974" fmla="*/ 3421380 h 4314977"/>
                <a:gd name="connsiteX17-3975" fmla="*/ 1491615 w 4300729"/>
                <a:gd name="connsiteY17-3976" fmla="*/ 3133725 h 4314977"/>
                <a:gd name="connsiteX18-3977" fmla="*/ 1099185 w 4300729"/>
                <a:gd name="connsiteY18-3978" fmla="*/ 3011805 h 4314977"/>
                <a:gd name="connsiteX19-3979" fmla="*/ 933450 w 4300729"/>
                <a:gd name="connsiteY19-3980" fmla="*/ 2733675 h 4314977"/>
                <a:gd name="connsiteX20-3981" fmla="*/ 666750 w 4300729"/>
                <a:gd name="connsiteY20-3982" fmla="*/ 2543175 h 4314977"/>
                <a:gd name="connsiteX21-3983" fmla="*/ 581025 w 4300729"/>
                <a:gd name="connsiteY21-3984" fmla="*/ 2676525 h 4314977"/>
                <a:gd name="connsiteX22-3985" fmla="*/ 200025 w 4300729"/>
                <a:gd name="connsiteY22-3986" fmla="*/ 2457450 h 4314977"/>
                <a:gd name="connsiteX0-3987" fmla="*/ 0 w 4300729"/>
                <a:gd name="connsiteY0-3988" fmla="*/ 0 h 4336841"/>
                <a:gd name="connsiteX1-3989" fmla="*/ 1190625 w 4300729"/>
                <a:gd name="connsiteY1-3990" fmla="*/ 990600 h 4336841"/>
                <a:gd name="connsiteX2-3991" fmla="*/ 1095375 w 4300729"/>
                <a:gd name="connsiteY2-3992" fmla="*/ 1152525 h 4336841"/>
                <a:gd name="connsiteX3-3993" fmla="*/ 1371600 w 4300729"/>
                <a:gd name="connsiteY3-3994" fmla="*/ 1390650 h 4336841"/>
                <a:gd name="connsiteX4-3995" fmla="*/ 1276350 w 4300729"/>
                <a:gd name="connsiteY4-3996" fmla="*/ 1552575 h 4336841"/>
                <a:gd name="connsiteX5-3997" fmla="*/ 1590675 w 4300729"/>
                <a:gd name="connsiteY5-3998" fmla="*/ 1762125 h 4336841"/>
                <a:gd name="connsiteX6-3999" fmla="*/ 1863090 w 4300729"/>
                <a:gd name="connsiteY6-4000" fmla="*/ 1735455 h 4336841"/>
                <a:gd name="connsiteX7-4001" fmla="*/ 1584960 w 4300729"/>
                <a:gd name="connsiteY7-4002" fmla="*/ 2419350 h 4336841"/>
                <a:gd name="connsiteX8-4003" fmla="*/ 2493645 w 4300729"/>
                <a:gd name="connsiteY8-4004" fmla="*/ 2150745 h 4336841"/>
                <a:gd name="connsiteX9-4005" fmla="*/ 2838450 w 4300729"/>
                <a:gd name="connsiteY9-4006" fmla="*/ 2228850 h 4336841"/>
                <a:gd name="connsiteX10-4007" fmla="*/ 4175760 w 4300729"/>
                <a:gd name="connsiteY10-4008" fmla="*/ 3162300 h 4336841"/>
                <a:gd name="connsiteX11-4009" fmla="*/ 3867150 w 4300729"/>
                <a:gd name="connsiteY11-4010" fmla="*/ 3558540 h 4336841"/>
                <a:gd name="connsiteX12-4011" fmla="*/ 3499485 w 4300729"/>
                <a:gd name="connsiteY12-4012" fmla="*/ 3825240 h 4336841"/>
                <a:gd name="connsiteX13-4013" fmla="*/ 3124200 w 4300729"/>
                <a:gd name="connsiteY13-4014" fmla="*/ 4114800 h 4336841"/>
                <a:gd name="connsiteX14-4015" fmla="*/ 2514600 w 4300729"/>
                <a:gd name="connsiteY14-4016" fmla="*/ 4114800 h 4336841"/>
                <a:gd name="connsiteX15-4017" fmla="*/ 2257425 w 4300729"/>
                <a:gd name="connsiteY15-4018" fmla="*/ 3695700 h 4336841"/>
                <a:gd name="connsiteX16-4019" fmla="*/ 1905000 w 4300729"/>
                <a:gd name="connsiteY16-4020" fmla="*/ 3421380 h 4336841"/>
                <a:gd name="connsiteX17-4021" fmla="*/ 1491615 w 4300729"/>
                <a:gd name="connsiteY17-4022" fmla="*/ 3133725 h 4336841"/>
                <a:gd name="connsiteX18-4023" fmla="*/ 1099185 w 4300729"/>
                <a:gd name="connsiteY18-4024" fmla="*/ 3011805 h 4336841"/>
                <a:gd name="connsiteX19-4025" fmla="*/ 933450 w 4300729"/>
                <a:gd name="connsiteY19-4026" fmla="*/ 2733675 h 4336841"/>
                <a:gd name="connsiteX20-4027" fmla="*/ 666750 w 4300729"/>
                <a:gd name="connsiteY20-4028" fmla="*/ 2543175 h 4336841"/>
                <a:gd name="connsiteX21-4029" fmla="*/ 581025 w 4300729"/>
                <a:gd name="connsiteY21-4030" fmla="*/ 2676525 h 4336841"/>
                <a:gd name="connsiteX22-4031" fmla="*/ 200025 w 4300729"/>
                <a:gd name="connsiteY22-4032" fmla="*/ 2457450 h 4336841"/>
                <a:gd name="connsiteX0-4033" fmla="*/ 0 w 4300729"/>
                <a:gd name="connsiteY0-4034" fmla="*/ 0 h 4336841"/>
                <a:gd name="connsiteX1-4035" fmla="*/ 1190625 w 4300729"/>
                <a:gd name="connsiteY1-4036" fmla="*/ 990600 h 4336841"/>
                <a:gd name="connsiteX2-4037" fmla="*/ 1095375 w 4300729"/>
                <a:gd name="connsiteY2-4038" fmla="*/ 1152525 h 4336841"/>
                <a:gd name="connsiteX3-4039" fmla="*/ 1371600 w 4300729"/>
                <a:gd name="connsiteY3-4040" fmla="*/ 1390650 h 4336841"/>
                <a:gd name="connsiteX4-4041" fmla="*/ 1276350 w 4300729"/>
                <a:gd name="connsiteY4-4042" fmla="*/ 1552575 h 4336841"/>
                <a:gd name="connsiteX5-4043" fmla="*/ 1590675 w 4300729"/>
                <a:gd name="connsiteY5-4044" fmla="*/ 1762125 h 4336841"/>
                <a:gd name="connsiteX6-4045" fmla="*/ 1863090 w 4300729"/>
                <a:gd name="connsiteY6-4046" fmla="*/ 1735455 h 4336841"/>
                <a:gd name="connsiteX7-4047" fmla="*/ 1584960 w 4300729"/>
                <a:gd name="connsiteY7-4048" fmla="*/ 2419350 h 4336841"/>
                <a:gd name="connsiteX8-4049" fmla="*/ 2493645 w 4300729"/>
                <a:gd name="connsiteY8-4050" fmla="*/ 2150745 h 4336841"/>
                <a:gd name="connsiteX9-4051" fmla="*/ 2838450 w 4300729"/>
                <a:gd name="connsiteY9-4052" fmla="*/ 2228850 h 4336841"/>
                <a:gd name="connsiteX10-4053" fmla="*/ 4175760 w 4300729"/>
                <a:gd name="connsiteY10-4054" fmla="*/ 3162300 h 4336841"/>
                <a:gd name="connsiteX11-4055" fmla="*/ 3867150 w 4300729"/>
                <a:gd name="connsiteY11-4056" fmla="*/ 3558540 h 4336841"/>
                <a:gd name="connsiteX12-4057" fmla="*/ 3499485 w 4300729"/>
                <a:gd name="connsiteY12-4058" fmla="*/ 3825240 h 4336841"/>
                <a:gd name="connsiteX13-4059" fmla="*/ 3124200 w 4300729"/>
                <a:gd name="connsiteY13-4060" fmla="*/ 4114800 h 4336841"/>
                <a:gd name="connsiteX14-4061" fmla="*/ 2514600 w 4300729"/>
                <a:gd name="connsiteY14-4062" fmla="*/ 4114800 h 4336841"/>
                <a:gd name="connsiteX15-4063" fmla="*/ 2257425 w 4300729"/>
                <a:gd name="connsiteY15-4064" fmla="*/ 3695700 h 4336841"/>
                <a:gd name="connsiteX16-4065" fmla="*/ 1905000 w 4300729"/>
                <a:gd name="connsiteY16-4066" fmla="*/ 3421380 h 4336841"/>
                <a:gd name="connsiteX17-4067" fmla="*/ 1491615 w 4300729"/>
                <a:gd name="connsiteY17-4068" fmla="*/ 3133725 h 4336841"/>
                <a:gd name="connsiteX18-4069" fmla="*/ 1099185 w 4300729"/>
                <a:gd name="connsiteY18-4070" fmla="*/ 3011805 h 4336841"/>
                <a:gd name="connsiteX19-4071" fmla="*/ 933450 w 4300729"/>
                <a:gd name="connsiteY19-4072" fmla="*/ 2733675 h 4336841"/>
                <a:gd name="connsiteX20-4073" fmla="*/ 666750 w 4300729"/>
                <a:gd name="connsiteY20-4074" fmla="*/ 2543175 h 4336841"/>
                <a:gd name="connsiteX21-4075" fmla="*/ 581025 w 4300729"/>
                <a:gd name="connsiteY21-4076" fmla="*/ 2676525 h 4336841"/>
                <a:gd name="connsiteX22-4077" fmla="*/ 200025 w 4300729"/>
                <a:gd name="connsiteY22-4078" fmla="*/ 2457450 h 4336841"/>
                <a:gd name="connsiteX0-4079" fmla="*/ 0 w 4300729"/>
                <a:gd name="connsiteY0-4080" fmla="*/ 0 h 4336841"/>
                <a:gd name="connsiteX1-4081" fmla="*/ 1190625 w 4300729"/>
                <a:gd name="connsiteY1-4082" fmla="*/ 990600 h 4336841"/>
                <a:gd name="connsiteX2-4083" fmla="*/ 1095375 w 4300729"/>
                <a:gd name="connsiteY2-4084" fmla="*/ 1152525 h 4336841"/>
                <a:gd name="connsiteX3-4085" fmla="*/ 1371600 w 4300729"/>
                <a:gd name="connsiteY3-4086" fmla="*/ 1390650 h 4336841"/>
                <a:gd name="connsiteX4-4087" fmla="*/ 1276350 w 4300729"/>
                <a:gd name="connsiteY4-4088" fmla="*/ 1552575 h 4336841"/>
                <a:gd name="connsiteX5-4089" fmla="*/ 1590675 w 4300729"/>
                <a:gd name="connsiteY5-4090" fmla="*/ 1762125 h 4336841"/>
                <a:gd name="connsiteX6-4091" fmla="*/ 1863090 w 4300729"/>
                <a:gd name="connsiteY6-4092" fmla="*/ 1735455 h 4336841"/>
                <a:gd name="connsiteX7-4093" fmla="*/ 1584960 w 4300729"/>
                <a:gd name="connsiteY7-4094" fmla="*/ 2419350 h 4336841"/>
                <a:gd name="connsiteX8-4095" fmla="*/ 2493645 w 4300729"/>
                <a:gd name="connsiteY8-4096" fmla="*/ 2150745 h 4336841"/>
                <a:gd name="connsiteX9-4097" fmla="*/ 2838450 w 4300729"/>
                <a:gd name="connsiteY9-4098" fmla="*/ 2228850 h 4336841"/>
                <a:gd name="connsiteX10-4099" fmla="*/ 4175760 w 4300729"/>
                <a:gd name="connsiteY10-4100" fmla="*/ 3162300 h 4336841"/>
                <a:gd name="connsiteX11-4101" fmla="*/ 3867150 w 4300729"/>
                <a:gd name="connsiteY11-4102" fmla="*/ 3558540 h 4336841"/>
                <a:gd name="connsiteX12-4103" fmla="*/ 3499485 w 4300729"/>
                <a:gd name="connsiteY12-4104" fmla="*/ 3825240 h 4336841"/>
                <a:gd name="connsiteX13-4105" fmla="*/ 3124200 w 4300729"/>
                <a:gd name="connsiteY13-4106" fmla="*/ 4114800 h 4336841"/>
                <a:gd name="connsiteX14-4107" fmla="*/ 2514600 w 4300729"/>
                <a:gd name="connsiteY14-4108" fmla="*/ 4114800 h 4336841"/>
                <a:gd name="connsiteX15-4109" fmla="*/ 2257425 w 4300729"/>
                <a:gd name="connsiteY15-4110" fmla="*/ 3695700 h 4336841"/>
                <a:gd name="connsiteX16-4111" fmla="*/ 1905000 w 4300729"/>
                <a:gd name="connsiteY16-4112" fmla="*/ 3421380 h 4336841"/>
                <a:gd name="connsiteX17-4113" fmla="*/ 1491615 w 4300729"/>
                <a:gd name="connsiteY17-4114" fmla="*/ 3133725 h 4336841"/>
                <a:gd name="connsiteX18-4115" fmla="*/ 1099185 w 4300729"/>
                <a:gd name="connsiteY18-4116" fmla="*/ 3011805 h 4336841"/>
                <a:gd name="connsiteX19-4117" fmla="*/ 933450 w 4300729"/>
                <a:gd name="connsiteY19-4118" fmla="*/ 2733675 h 4336841"/>
                <a:gd name="connsiteX20-4119" fmla="*/ 666750 w 4300729"/>
                <a:gd name="connsiteY20-4120" fmla="*/ 2543175 h 4336841"/>
                <a:gd name="connsiteX21-4121" fmla="*/ 581025 w 4300729"/>
                <a:gd name="connsiteY21-4122" fmla="*/ 2676525 h 4336841"/>
                <a:gd name="connsiteX22-4123" fmla="*/ 200025 w 4300729"/>
                <a:gd name="connsiteY22-4124" fmla="*/ 2457450 h 4336841"/>
                <a:gd name="connsiteX0-4125" fmla="*/ 0 w 4300729"/>
                <a:gd name="connsiteY0-4126" fmla="*/ 0 h 4336841"/>
                <a:gd name="connsiteX1-4127" fmla="*/ 1190625 w 4300729"/>
                <a:gd name="connsiteY1-4128" fmla="*/ 990600 h 4336841"/>
                <a:gd name="connsiteX2-4129" fmla="*/ 1095375 w 4300729"/>
                <a:gd name="connsiteY2-4130" fmla="*/ 1152525 h 4336841"/>
                <a:gd name="connsiteX3-4131" fmla="*/ 1371600 w 4300729"/>
                <a:gd name="connsiteY3-4132" fmla="*/ 1390650 h 4336841"/>
                <a:gd name="connsiteX4-4133" fmla="*/ 1276350 w 4300729"/>
                <a:gd name="connsiteY4-4134" fmla="*/ 1552575 h 4336841"/>
                <a:gd name="connsiteX5-4135" fmla="*/ 1590675 w 4300729"/>
                <a:gd name="connsiteY5-4136" fmla="*/ 1762125 h 4336841"/>
                <a:gd name="connsiteX6-4137" fmla="*/ 1863090 w 4300729"/>
                <a:gd name="connsiteY6-4138" fmla="*/ 1735455 h 4336841"/>
                <a:gd name="connsiteX7-4139" fmla="*/ 1584960 w 4300729"/>
                <a:gd name="connsiteY7-4140" fmla="*/ 2419350 h 4336841"/>
                <a:gd name="connsiteX8-4141" fmla="*/ 2493645 w 4300729"/>
                <a:gd name="connsiteY8-4142" fmla="*/ 2150745 h 4336841"/>
                <a:gd name="connsiteX9-4143" fmla="*/ 2838450 w 4300729"/>
                <a:gd name="connsiteY9-4144" fmla="*/ 2228850 h 4336841"/>
                <a:gd name="connsiteX10-4145" fmla="*/ 4175760 w 4300729"/>
                <a:gd name="connsiteY10-4146" fmla="*/ 3162300 h 4336841"/>
                <a:gd name="connsiteX11-4147" fmla="*/ 3867150 w 4300729"/>
                <a:gd name="connsiteY11-4148" fmla="*/ 3558540 h 4336841"/>
                <a:gd name="connsiteX12-4149" fmla="*/ 3499485 w 4300729"/>
                <a:gd name="connsiteY12-4150" fmla="*/ 3825240 h 4336841"/>
                <a:gd name="connsiteX13-4151" fmla="*/ 3124200 w 4300729"/>
                <a:gd name="connsiteY13-4152" fmla="*/ 4114800 h 4336841"/>
                <a:gd name="connsiteX14-4153" fmla="*/ 2514600 w 4300729"/>
                <a:gd name="connsiteY14-4154" fmla="*/ 4114800 h 4336841"/>
                <a:gd name="connsiteX15-4155" fmla="*/ 2257425 w 4300729"/>
                <a:gd name="connsiteY15-4156" fmla="*/ 3695700 h 4336841"/>
                <a:gd name="connsiteX16-4157" fmla="*/ 1905000 w 4300729"/>
                <a:gd name="connsiteY16-4158" fmla="*/ 3421380 h 4336841"/>
                <a:gd name="connsiteX17-4159" fmla="*/ 1491615 w 4300729"/>
                <a:gd name="connsiteY17-4160" fmla="*/ 3133725 h 4336841"/>
                <a:gd name="connsiteX18-4161" fmla="*/ 1099185 w 4300729"/>
                <a:gd name="connsiteY18-4162" fmla="*/ 3011805 h 4336841"/>
                <a:gd name="connsiteX19-4163" fmla="*/ 933450 w 4300729"/>
                <a:gd name="connsiteY19-4164" fmla="*/ 2733675 h 4336841"/>
                <a:gd name="connsiteX20-4165" fmla="*/ 666750 w 4300729"/>
                <a:gd name="connsiteY20-4166" fmla="*/ 2543175 h 4336841"/>
                <a:gd name="connsiteX21-4167" fmla="*/ 581025 w 4300729"/>
                <a:gd name="connsiteY21-4168" fmla="*/ 2676525 h 4336841"/>
                <a:gd name="connsiteX22-4169" fmla="*/ 200025 w 4300729"/>
                <a:gd name="connsiteY22-4170" fmla="*/ 2457450 h 4336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41" y="connsiteY22-44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5"/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-1" fmla="*/ 0 w 1381125"/>
                <a:gd name="connsiteY0-2" fmla="*/ 228600 h 1209675"/>
                <a:gd name="connsiteX1-3" fmla="*/ 285750 w 1381125"/>
                <a:gd name="connsiteY1-4" fmla="*/ 381000 h 1209675"/>
                <a:gd name="connsiteX2-5" fmla="*/ 581025 w 1381125"/>
                <a:gd name="connsiteY2-6" fmla="*/ 676275 h 1209675"/>
                <a:gd name="connsiteX3-7" fmla="*/ 847725 w 1381125"/>
                <a:gd name="connsiteY3-8" fmla="*/ 952500 h 1209675"/>
                <a:gd name="connsiteX4-9" fmla="*/ 1257300 w 1381125"/>
                <a:gd name="connsiteY4-10" fmla="*/ 1209675 h 1209675"/>
                <a:gd name="connsiteX5-11" fmla="*/ 1381125 w 1381125"/>
                <a:gd name="connsiteY5-12" fmla="*/ 828675 h 1209675"/>
                <a:gd name="connsiteX6-13" fmla="*/ 1123950 w 1381125"/>
                <a:gd name="connsiteY6-14" fmla="*/ 676275 h 1209675"/>
                <a:gd name="connsiteX7-15" fmla="*/ 838200 w 1381125"/>
                <a:gd name="connsiteY7-16" fmla="*/ 400050 h 1209675"/>
                <a:gd name="connsiteX8-17" fmla="*/ 447675 w 1381125"/>
                <a:gd name="connsiteY8-18" fmla="*/ 219075 h 1209675"/>
                <a:gd name="connsiteX9-19" fmla="*/ 114300 w 1381125"/>
                <a:gd name="connsiteY9-20" fmla="*/ 0 h 1209675"/>
                <a:gd name="connsiteX10-21" fmla="*/ 7620 w 1381125"/>
                <a:gd name="connsiteY10-22" fmla="*/ 224790 h 1209675"/>
                <a:gd name="connsiteX0-23" fmla="*/ 0 w 1381125"/>
                <a:gd name="connsiteY0-24" fmla="*/ 228600 h 1209675"/>
                <a:gd name="connsiteX1-25" fmla="*/ 285750 w 1381125"/>
                <a:gd name="connsiteY1-26" fmla="*/ 381000 h 1209675"/>
                <a:gd name="connsiteX2-27" fmla="*/ 581025 w 1381125"/>
                <a:gd name="connsiteY2-28" fmla="*/ 676275 h 1209675"/>
                <a:gd name="connsiteX3-29" fmla="*/ 847725 w 1381125"/>
                <a:gd name="connsiteY3-30" fmla="*/ 952500 h 1209675"/>
                <a:gd name="connsiteX4-31" fmla="*/ 1257300 w 1381125"/>
                <a:gd name="connsiteY4-32" fmla="*/ 1209675 h 1209675"/>
                <a:gd name="connsiteX5-33" fmla="*/ 1381125 w 1381125"/>
                <a:gd name="connsiteY5-34" fmla="*/ 828675 h 1209675"/>
                <a:gd name="connsiteX6-35" fmla="*/ 1123950 w 1381125"/>
                <a:gd name="connsiteY6-36" fmla="*/ 676275 h 1209675"/>
                <a:gd name="connsiteX7-37" fmla="*/ 838200 w 1381125"/>
                <a:gd name="connsiteY7-38" fmla="*/ 400050 h 1209675"/>
                <a:gd name="connsiteX8-39" fmla="*/ 447675 w 1381125"/>
                <a:gd name="connsiteY8-40" fmla="*/ 219075 h 1209675"/>
                <a:gd name="connsiteX9-41" fmla="*/ 114300 w 1381125"/>
                <a:gd name="connsiteY9-42" fmla="*/ 0 h 1209675"/>
                <a:gd name="connsiteX10-43" fmla="*/ 7620 w 1381125"/>
                <a:gd name="connsiteY10-44" fmla="*/ 194310 h 1209675"/>
                <a:gd name="connsiteX0-45" fmla="*/ 3810 w 1384935"/>
                <a:gd name="connsiteY0-46" fmla="*/ 228600 h 1209675"/>
                <a:gd name="connsiteX1-47" fmla="*/ 289560 w 1384935"/>
                <a:gd name="connsiteY1-48" fmla="*/ 381000 h 1209675"/>
                <a:gd name="connsiteX2-49" fmla="*/ 584835 w 1384935"/>
                <a:gd name="connsiteY2-50" fmla="*/ 676275 h 1209675"/>
                <a:gd name="connsiteX3-51" fmla="*/ 851535 w 1384935"/>
                <a:gd name="connsiteY3-52" fmla="*/ 952500 h 1209675"/>
                <a:gd name="connsiteX4-53" fmla="*/ 1261110 w 1384935"/>
                <a:gd name="connsiteY4-54" fmla="*/ 1209675 h 1209675"/>
                <a:gd name="connsiteX5-55" fmla="*/ 1384935 w 1384935"/>
                <a:gd name="connsiteY5-56" fmla="*/ 828675 h 1209675"/>
                <a:gd name="connsiteX6-57" fmla="*/ 1127760 w 1384935"/>
                <a:gd name="connsiteY6-58" fmla="*/ 676275 h 1209675"/>
                <a:gd name="connsiteX7-59" fmla="*/ 842010 w 1384935"/>
                <a:gd name="connsiteY7-60" fmla="*/ 400050 h 1209675"/>
                <a:gd name="connsiteX8-61" fmla="*/ 451485 w 1384935"/>
                <a:gd name="connsiteY8-62" fmla="*/ 219075 h 1209675"/>
                <a:gd name="connsiteX9-63" fmla="*/ 118110 w 1384935"/>
                <a:gd name="connsiteY9-64" fmla="*/ 0 h 1209675"/>
                <a:gd name="connsiteX10-65" fmla="*/ 0 w 1384935"/>
                <a:gd name="connsiteY10-66" fmla="*/ 236220 h 1209675"/>
                <a:gd name="connsiteX0-67" fmla="*/ 7620 w 1388745"/>
                <a:gd name="connsiteY0-68" fmla="*/ 228600 h 1209675"/>
                <a:gd name="connsiteX1-69" fmla="*/ 293370 w 1388745"/>
                <a:gd name="connsiteY1-70" fmla="*/ 381000 h 1209675"/>
                <a:gd name="connsiteX2-71" fmla="*/ 588645 w 1388745"/>
                <a:gd name="connsiteY2-72" fmla="*/ 676275 h 1209675"/>
                <a:gd name="connsiteX3-73" fmla="*/ 855345 w 1388745"/>
                <a:gd name="connsiteY3-74" fmla="*/ 952500 h 1209675"/>
                <a:gd name="connsiteX4-75" fmla="*/ 1264920 w 1388745"/>
                <a:gd name="connsiteY4-76" fmla="*/ 1209675 h 1209675"/>
                <a:gd name="connsiteX5-77" fmla="*/ 1388745 w 1388745"/>
                <a:gd name="connsiteY5-78" fmla="*/ 828675 h 1209675"/>
                <a:gd name="connsiteX6-79" fmla="*/ 1131570 w 1388745"/>
                <a:gd name="connsiteY6-80" fmla="*/ 676275 h 1209675"/>
                <a:gd name="connsiteX7-81" fmla="*/ 845820 w 1388745"/>
                <a:gd name="connsiteY7-82" fmla="*/ 400050 h 1209675"/>
                <a:gd name="connsiteX8-83" fmla="*/ 455295 w 1388745"/>
                <a:gd name="connsiteY8-84" fmla="*/ 219075 h 1209675"/>
                <a:gd name="connsiteX9-85" fmla="*/ 121920 w 1388745"/>
                <a:gd name="connsiteY9-86" fmla="*/ 0 h 1209675"/>
                <a:gd name="connsiteX10-87" fmla="*/ 0 w 1388745"/>
                <a:gd name="connsiteY10-88" fmla="*/ 201930 h 1209675"/>
                <a:gd name="connsiteX0-89" fmla="*/ 7620 w 1388745"/>
                <a:gd name="connsiteY0-90" fmla="*/ 228600 h 1209675"/>
                <a:gd name="connsiteX1-91" fmla="*/ 293370 w 1388745"/>
                <a:gd name="connsiteY1-92" fmla="*/ 381000 h 1209675"/>
                <a:gd name="connsiteX2-93" fmla="*/ 588645 w 1388745"/>
                <a:gd name="connsiteY2-94" fmla="*/ 676275 h 1209675"/>
                <a:gd name="connsiteX3-95" fmla="*/ 855345 w 1388745"/>
                <a:gd name="connsiteY3-96" fmla="*/ 952500 h 1209675"/>
                <a:gd name="connsiteX4-97" fmla="*/ 1264920 w 1388745"/>
                <a:gd name="connsiteY4-98" fmla="*/ 1209675 h 1209675"/>
                <a:gd name="connsiteX5-99" fmla="*/ 1388745 w 1388745"/>
                <a:gd name="connsiteY5-100" fmla="*/ 828675 h 1209675"/>
                <a:gd name="connsiteX6-101" fmla="*/ 1131570 w 1388745"/>
                <a:gd name="connsiteY6-102" fmla="*/ 676275 h 1209675"/>
                <a:gd name="connsiteX7-103" fmla="*/ 845820 w 1388745"/>
                <a:gd name="connsiteY7-104" fmla="*/ 400050 h 1209675"/>
                <a:gd name="connsiteX8-105" fmla="*/ 455295 w 1388745"/>
                <a:gd name="connsiteY8-106" fmla="*/ 219075 h 1209675"/>
                <a:gd name="connsiteX9-107" fmla="*/ 121920 w 1388745"/>
                <a:gd name="connsiteY9-108" fmla="*/ 0 h 1209675"/>
                <a:gd name="connsiteX10-109" fmla="*/ 0 w 1388745"/>
                <a:gd name="connsiteY10-110" fmla="*/ 201930 h 1209675"/>
                <a:gd name="connsiteX0-111" fmla="*/ 7620 w 1388745"/>
                <a:gd name="connsiteY0-112" fmla="*/ 228600 h 1209675"/>
                <a:gd name="connsiteX1-113" fmla="*/ 243840 w 1388745"/>
                <a:gd name="connsiteY1-114" fmla="*/ 377190 h 1209675"/>
                <a:gd name="connsiteX2-115" fmla="*/ 588645 w 1388745"/>
                <a:gd name="connsiteY2-116" fmla="*/ 676275 h 1209675"/>
                <a:gd name="connsiteX3-117" fmla="*/ 855345 w 1388745"/>
                <a:gd name="connsiteY3-118" fmla="*/ 952500 h 1209675"/>
                <a:gd name="connsiteX4-119" fmla="*/ 1264920 w 1388745"/>
                <a:gd name="connsiteY4-120" fmla="*/ 1209675 h 1209675"/>
                <a:gd name="connsiteX5-121" fmla="*/ 1388745 w 1388745"/>
                <a:gd name="connsiteY5-122" fmla="*/ 828675 h 1209675"/>
                <a:gd name="connsiteX6-123" fmla="*/ 1131570 w 1388745"/>
                <a:gd name="connsiteY6-124" fmla="*/ 676275 h 1209675"/>
                <a:gd name="connsiteX7-125" fmla="*/ 845820 w 1388745"/>
                <a:gd name="connsiteY7-126" fmla="*/ 400050 h 1209675"/>
                <a:gd name="connsiteX8-127" fmla="*/ 455295 w 1388745"/>
                <a:gd name="connsiteY8-128" fmla="*/ 219075 h 1209675"/>
                <a:gd name="connsiteX9-129" fmla="*/ 121920 w 1388745"/>
                <a:gd name="connsiteY9-130" fmla="*/ 0 h 1209675"/>
                <a:gd name="connsiteX10-131" fmla="*/ 0 w 1388745"/>
                <a:gd name="connsiteY10-132" fmla="*/ 201930 h 1209675"/>
                <a:gd name="connsiteX0-133" fmla="*/ 7620 w 1388745"/>
                <a:gd name="connsiteY0-134" fmla="*/ 228600 h 1209675"/>
                <a:gd name="connsiteX1-135" fmla="*/ 243840 w 1388745"/>
                <a:gd name="connsiteY1-136" fmla="*/ 377190 h 1209675"/>
                <a:gd name="connsiteX2-137" fmla="*/ 588645 w 1388745"/>
                <a:gd name="connsiteY2-138" fmla="*/ 676275 h 1209675"/>
                <a:gd name="connsiteX3-139" fmla="*/ 855345 w 1388745"/>
                <a:gd name="connsiteY3-140" fmla="*/ 952500 h 1209675"/>
                <a:gd name="connsiteX4-141" fmla="*/ 1264920 w 1388745"/>
                <a:gd name="connsiteY4-142" fmla="*/ 1209675 h 1209675"/>
                <a:gd name="connsiteX5-143" fmla="*/ 1388745 w 1388745"/>
                <a:gd name="connsiteY5-144" fmla="*/ 828675 h 1209675"/>
                <a:gd name="connsiteX6-145" fmla="*/ 1131570 w 1388745"/>
                <a:gd name="connsiteY6-146" fmla="*/ 676275 h 1209675"/>
                <a:gd name="connsiteX7-147" fmla="*/ 845820 w 1388745"/>
                <a:gd name="connsiteY7-148" fmla="*/ 400050 h 1209675"/>
                <a:gd name="connsiteX8-149" fmla="*/ 455295 w 1388745"/>
                <a:gd name="connsiteY8-150" fmla="*/ 219075 h 1209675"/>
                <a:gd name="connsiteX9-151" fmla="*/ 121920 w 1388745"/>
                <a:gd name="connsiteY9-152" fmla="*/ 0 h 1209675"/>
                <a:gd name="connsiteX10-153" fmla="*/ 0 w 1388745"/>
                <a:gd name="connsiteY10-154" fmla="*/ 201930 h 1209675"/>
                <a:gd name="connsiteX0-155" fmla="*/ 7620 w 1388745"/>
                <a:gd name="connsiteY0-156" fmla="*/ 228600 h 1209675"/>
                <a:gd name="connsiteX1-157" fmla="*/ 243840 w 1388745"/>
                <a:gd name="connsiteY1-158" fmla="*/ 377190 h 1209675"/>
                <a:gd name="connsiteX2-159" fmla="*/ 588645 w 1388745"/>
                <a:gd name="connsiteY2-160" fmla="*/ 676275 h 1209675"/>
                <a:gd name="connsiteX3-161" fmla="*/ 855345 w 1388745"/>
                <a:gd name="connsiteY3-162" fmla="*/ 952500 h 1209675"/>
                <a:gd name="connsiteX4-163" fmla="*/ 1264920 w 1388745"/>
                <a:gd name="connsiteY4-164" fmla="*/ 1209675 h 1209675"/>
                <a:gd name="connsiteX5-165" fmla="*/ 1388745 w 1388745"/>
                <a:gd name="connsiteY5-166" fmla="*/ 828675 h 1209675"/>
                <a:gd name="connsiteX6-167" fmla="*/ 1131570 w 1388745"/>
                <a:gd name="connsiteY6-168" fmla="*/ 676275 h 1209675"/>
                <a:gd name="connsiteX7-169" fmla="*/ 845820 w 1388745"/>
                <a:gd name="connsiteY7-170" fmla="*/ 400050 h 1209675"/>
                <a:gd name="connsiteX8-171" fmla="*/ 455295 w 1388745"/>
                <a:gd name="connsiteY8-172" fmla="*/ 219075 h 1209675"/>
                <a:gd name="connsiteX9-173" fmla="*/ 121920 w 1388745"/>
                <a:gd name="connsiteY9-174" fmla="*/ 0 h 1209675"/>
                <a:gd name="connsiteX10-175" fmla="*/ 0 w 1388745"/>
                <a:gd name="connsiteY10-176" fmla="*/ 201930 h 1209675"/>
                <a:gd name="connsiteX0-177" fmla="*/ 7620 w 1388745"/>
                <a:gd name="connsiteY0-178" fmla="*/ 228600 h 1209675"/>
                <a:gd name="connsiteX1-179" fmla="*/ 243840 w 1388745"/>
                <a:gd name="connsiteY1-180" fmla="*/ 377190 h 1209675"/>
                <a:gd name="connsiteX2-181" fmla="*/ 588645 w 1388745"/>
                <a:gd name="connsiteY2-182" fmla="*/ 676275 h 1209675"/>
                <a:gd name="connsiteX3-183" fmla="*/ 855345 w 1388745"/>
                <a:gd name="connsiteY3-184" fmla="*/ 952500 h 1209675"/>
                <a:gd name="connsiteX4-185" fmla="*/ 1264920 w 1388745"/>
                <a:gd name="connsiteY4-186" fmla="*/ 1209675 h 1209675"/>
                <a:gd name="connsiteX5-187" fmla="*/ 1388745 w 1388745"/>
                <a:gd name="connsiteY5-188" fmla="*/ 828675 h 1209675"/>
                <a:gd name="connsiteX6-189" fmla="*/ 1131570 w 1388745"/>
                <a:gd name="connsiteY6-190" fmla="*/ 676275 h 1209675"/>
                <a:gd name="connsiteX7-191" fmla="*/ 845820 w 1388745"/>
                <a:gd name="connsiteY7-192" fmla="*/ 400050 h 1209675"/>
                <a:gd name="connsiteX8-193" fmla="*/ 455295 w 1388745"/>
                <a:gd name="connsiteY8-194" fmla="*/ 219075 h 1209675"/>
                <a:gd name="connsiteX9-195" fmla="*/ 121920 w 1388745"/>
                <a:gd name="connsiteY9-196" fmla="*/ 0 h 1209675"/>
                <a:gd name="connsiteX10-197" fmla="*/ 0 w 1388745"/>
                <a:gd name="connsiteY10-198" fmla="*/ 201930 h 1209675"/>
                <a:gd name="connsiteX0-199" fmla="*/ 7620 w 1388745"/>
                <a:gd name="connsiteY0-200" fmla="*/ 228600 h 1209675"/>
                <a:gd name="connsiteX1-201" fmla="*/ 243840 w 1388745"/>
                <a:gd name="connsiteY1-202" fmla="*/ 377190 h 1209675"/>
                <a:gd name="connsiteX2-203" fmla="*/ 588645 w 1388745"/>
                <a:gd name="connsiteY2-204" fmla="*/ 676275 h 1209675"/>
                <a:gd name="connsiteX3-205" fmla="*/ 855345 w 1388745"/>
                <a:gd name="connsiteY3-206" fmla="*/ 952500 h 1209675"/>
                <a:gd name="connsiteX4-207" fmla="*/ 1264920 w 1388745"/>
                <a:gd name="connsiteY4-208" fmla="*/ 1209675 h 1209675"/>
                <a:gd name="connsiteX5-209" fmla="*/ 1388745 w 1388745"/>
                <a:gd name="connsiteY5-210" fmla="*/ 828675 h 1209675"/>
                <a:gd name="connsiteX6-211" fmla="*/ 1131570 w 1388745"/>
                <a:gd name="connsiteY6-212" fmla="*/ 676275 h 1209675"/>
                <a:gd name="connsiteX7-213" fmla="*/ 845820 w 1388745"/>
                <a:gd name="connsiteY7-214" fmla="*/ 400050 h 1209675"/>
                <a:gd name="connsiteX8-215" fmla="*/ 455295 w 1388745"/>
                <a:gd name="connsiteY8-216" fmla="*/ 219075 h 1209675"/>
                <a:gd name="connsiteX9-217" fmla="*/ 121920 w 1388745"/>
                <a:gd name="connsiteY9-218" fmla="*/ 0 h 1209675"/>
                <a:gd name="connsiteX10-219" fmla="*/ 0 w 1388745"/>
                <a:gd name="connsiteY10-220" fmla="*/ 201930 h 1209675"/>
                <a:gd name="connsiteX0-221" fmla="*/ 7620 w 1388745"/>
                <a:gd name="connsiteY0-222" fmla="*/ 228600 h 1209675"/>
                <a:gd name="connsiteX1-223" fmla="*/ 243840 w 1388745"/>
                <a:gd name="connsiteY1-224" fmla="*/ 377190 h 1209675"/>
                <a:gd name="connsiteX2-225" fmla="*/ 588645 w 1388745"/>
                <a:gd name="connsiteY2-226" fmla="*/ 676275 h 1209675"/>
                <a:gd name="connsiteX3-227" fmla="*/ 855345 w 1388745"/>
                <a:gd name="connsiteY3-228" fmla="*/ 952500 h 1209675"/>
                <a:gd name="connsiteX4-229" fmla="*/ 1264920 w 1388745"/>
                <a:gd name="connsiteY4-230" fmla="*/ 1209675 h 1209675"/>
                <a:gd name="connsiteX5-231" fmla="*/ 1388745 w 1388745"/>
                <a:gd name="connsiteY5-232" fmla="*/ 828675 h 1209675"/>
                <a:gd name="connsiteX6-233" fmla="*/ 1131570 w 1388745"/>
                <a:gd name="connsiteY6-234" fmla="*/ 676275 h 1209675"/>
                <a:gd name="connsiteX7-235" fmla="*/ 845820 w 1388745"/>
                <a:gd name="connsiteY7-236" fmla="*/ 400050 h 1209675"/>
                <a:gd name="connsiteX8-237" fmla="*/ 455295 w 1388745"/>
                <a:gd name="connsiteY8-238" fmla="*/ 219075 h 1209675"/>
                <a:gd name="connsiteX9-239" fmla="*/ 121920 w 1388745"/>
                <a:gd name="connsiteY9-240" fmla="*/ 0 h 1209675"/>
                <a:gd name="connsiteX10-241" fmla="*/ 0 w 1388745"/>
                <a:gd name="connsiteY10-242" fmla="*/ 201930 h 1209675"/>
                <a:gd name="connsiteX0-243" fmla="*/ 7620 w 1388745"/>
                <a:gd name="connsiteY0-244" fmla="*/ 228600 h 1209675"/>
                <a:gd name="connsiteX1-245" fmla="*/ 243840 w 1388745"/>
                <a:gd name="connsiteY1-246" fmla="*/ 377190 h 1209675"/>
                <a:gd name="connsiteX2-247" fmla="*/ 588645 w 1388745"/>
                <a:gd name="connsiteY2-248" fmla="*/ 676275 h 1209675"/>
                <a:gd name="connsiteX3-249" fmla="*/ 855345 w 1388745"/>
                <a:gd name="connsiteY3-250" fmla="*/ 952500 h 1209675"/>
                <a:gd name="connsiteX4-251" fmla="*/ 1264920 w 1388745"/>
                <a:gd name="connsiteY4-252" fmla="*/ 1209675 h 1209675"/>
                <a:gd name="connsiteX5-253" fmla="*/ 1388745 w 1388745"/>
                <a:gd name="connsiteY5-254" fmla="*/ 828675 h 1209675"/>
                <a:gd name="connsiteX6-255" fmla="*/ 1131570 w 1388745"/>
                <a:gd name="connsiteY6-256" fmla="*/ 676275 h 1209675"/>
                <a:gd name="connsiteX7-257" fmla="*/ 845820 w 1388745"/>
                <a:gd name="connsiteY7-258" fmla="*/ 400050 h 1209675"/>
                <a:gd name="connsiteX8-259" fmla="*/ 455295 w 1388745"/>
                <a:gd name="connsiteY8-260" fmla="*/ 219075 h 1209675"/>
                <a:gd name="connsiteX9-261" fmla="*/ 121920 w 1388745"/>
                <a:gd name="connsiteY9-262" fmla="*/ 0 h 1209675"/>
                <a:gd name="connsiteX10-263" fmla="*/ 0 w 1388745"/>
                <a:gd name="connsiteY10-264" fmla="*/ 201930 h 1209675"/>
                <a:gd name="connsiteX0-265" fmla="*/ 7620 w 1388745"/>
                <a:gd name="connsiteY0-266" fmla="*/ 228600 h 1209675"/>
                <a:gd name="connsiteX1-267" fmla="*/ 243840 w 1388745"/>
                <a:gd name="connsiteY1-268" fmla="*/ 377190 h 1209675"/>
                <a:gd name="connsiteX2-269" fmla="*/ 588645 w 1388745"/>
                <a:gd name="connsiteY2-270" fmla="*/ 676275 h 1209675"/>
                <a:gd name="connsiteX3-271" fmla="*/ 855345 w 1388745"/>
                <a:gd name="connsiteY3-272" fmla="*/ 952500 h 1209675"/>
                <a:gd name="connsiteX4-273" fmla="*/ 1264920 w 1388745"/>
                <a:gd name="connsiteY4-274" fmla="*/ 1209675 h 1209675"/>
                <a:gd name="connsiteX5-275" fmla="*/ 1388745 w 1388745"/>
                <a:gd name="connsiteY5-276" fmla="*/ 828675 h 1209675"/>
                <a:gd name="connsiteX6-277" fmla="*/ 1131570 w 1388745"/>
                <a:gd name="connsiteY6-278" fmla="*/ 676275 h 1209675"/>
                <a:gd name="connsiteX7-279" fmla="*/ 845820 w 1388745"/>
                <a:gd name="connsiteY7-280" fmla="*/ 400050 h 1209675"/>
                <a:gd name="connsiteX8-281" fmla="*/ 455295 w 1388745"/>
                <a:gd name="connsiteY8-282" fmla="*/ 219075 h 1209675"/>
                <a:gd name="connsiteX9-283" fmla="*/ 121920 w 1388745"/>
                <a:gd name="connsiteY9-284" fmla="*/ 0 h 1209675"/>
                <a:gd name="connsiteX10-285" fmla="*/ 0 w 1388745"/>
                <a:gd name="connsiteY10-286" fmla="*/ 201930 h 1209675"/>
                <a:gd name="connsiteX0-287" fmla="*/ 7620 w 1388745"/>
                <a:gd name="connsiteY0-288" fmla="*/ 228600 h 1106805"/>
                <a:gd name="connsiteX1-289" fmla="*/ 243840 w 1388745"/>
                <a:gd name="connsiteY1-290" fmla="*/ 377190 h 1106805"/>
                <a:gd name="connsiteX2-291" fmla="*/ 588645 w 1388745"/>
                <a:gd name="connsiteY2-292" fmla="*/ 676275 h 1106805"/>
                <a:gd name="connsiteX3-293" fmla="*/ 855345 w 1388745"/>
                <a:gd name="connsiteY3-294" fmla="*/ 952500 h 1106805"/>
                <a:gd name="connsiteX4-295" fmla="*/ 1268730 w 1388745"/>
                <a:gd name="connsiteY4-296" fmla="*/ 1106805 h 1106805"/>
                <a:gd name="connsiteX5-297" fmla="*/ 1388745 w 1388745"/>
                <a:gd name="connsiteY5-298" fmla="*/ 828675 h 1106805"/>
                <a:gd name="connsiteX6-299" fmla="*/ 1131570 w 1388745"/>
                <a:gd name="connsiteY6-300" fmla="*/ 676275 h 1106805"/>
                <a:gd name="connsiteX7-301" fmla="*/ 845820 w 1388745"/>
                <a:gd name="connsiteY7-302" fmla="*/ 400050 h 1106805"/>
                <a:gd name="connsiteX8-303" fmla="*/ 455295 w 1388745"/>
                <a:gd name="connsiteY8-304" fmla="*/ 219075 h 1106805"/>
                <a:gd name="connsiteX9-305" fmla="*/ 121920 w 1388745"/>
                <a:gd name="connsiteY9-306" fmla="*/ 0 h 1106805"/>
                <a:gd name="connsiteX10-307" fmla="*/ 0 w 1388745"/>
                <a:gd name="connsiteY10-308" fmla="*/ 201930 h 1106805"/>
                <a:gd name="connsiteX0-309" fmla="*/ 7620 w 1388745"/>
                <a:gd name="connsiteY0-310" fmla="*/ 228600 h 1161688"/>
                <a:gd name="connsiteX1-311" fmla="*/ 243840 w 1388745"/>
                <a:gd name="connsiteY1-312" fmla="*/ 377190 h 1161688"/>
                <a:gd name="connsiteX2-313" fmla="*/ 588645 w 1388745"/>
                <a:gd name="connsiteY2-314" fmla="*/ 676275 h 1161688"/>
                <a:gd name="connsiteX3-315" fmla="*/ 855345 w 1388745"/>
                <a:gd name="connsiteY3-316" fmla="*/ 952500 h 1161688"/>
                <a:gd name="connsiteX4-317" fmla="*/ 1268730 w 1388745"/>
                <a:gd name="connsiteY4-318" fmla="*/ 1106805 h 1161688"/>
                <a:gd name="connsiteX5-319" fmla="*/ 1388745 w 1388745"/>
                <a:gd name="connsiteY5-320" fmla="*/ 828675 h 1161688"/>
                <a:gd name="connsiteX6-321" fmla="*/ 1131570 w 1388745"/>
                <a:gd name="connsiteY6-322" fmla="*/ 676275 h 1161688"/>
                <a:gd name="connsiteX7-323" fmla="*/ 845820 w 1388745"/>
                <a:gd name="connsiteY7-324" fmla="*/ 400050 h 1161688"/>
                <a:gd name="connsiteX8-325" fmla="*/ 455295 w 1388745"/>
                <a:gd name="connsiteY8-326" fmla="*/ 219075 h 1161688"/>
                <a:gd name="connsiteX9-327" fmla="*/ 121920 w 1388745"/>
                <a:gd name="connsiteY9-328" fmla="*/ 0 h 1161688"/>
                <a:gd name="connsiteX10-329" fmla="*/ 0 w 1388745"/>
                <a:gd name="connsiteY10-330" fmla="*/ 201930 h 1161688"/>
                <a:gd name="connsiteX0-331" fmla="*/ 7620 w 1388745"/>
                <a:gd name="connsiteY0-332" fmla="*/ 228600 h 1161688"/>
                <a:gd name="connsiteX1-333" fmla="*/ 243840 w 1388745"/>
                <a:gd name="connsiteY1-334" fmla="*/ 377190 h 1161688"/>
                <a:gd name="connsiteX2-335" fmla="*/ 588645 w 1388745"/>
                <a:gd name="connsiteY2-336" fmla="*/ 676275 h 1161688"/>
                <a:gd name="connsiteX3-337" fmla="*/ 855345 w 1388745"/>
                <a:gd name="connsiteY3-338" fmla="*/ 952500 h 1161688"/>
                <a:gd name="connsiteX4-339" fmla="*/ 1268730 w 1388745"/>
                <a:gd name="connsiteY4-340" fmla="*/ 1106805 h 1161688"/>
                <a:gd name="connsiteX5-341" fmla="*/ 1388745 w 1388745"/>
                <a:gd name="connsiteY5-342" fmla="*/ 828675 h 1161688"/>
                <a:gd name="connsiteX6-343" fmla="*/ 1131570 w 1388745"/>
                <a:gd name="connsiteY6-344" fmla="*/ 676275 h 1161688"/>
                <a:gd name="connsiteX7-345" fmla="*/ 845820 w 1388745"/>
                <a:gd name="connsiteY7-346" fmla="*/ 400050 h 1161688"/>
                <a:gd name="connsiteX8-347" fmla="*/ 455295 w 1388745"/>
                <a:gd name="connsiteY8-348" fmla="*/ 219075 h 1161688"/>
                <a:gd name="connsiteX9-349" fmla="*/ 121920 w 1388745"/>
                <a:gd name="connsiteY9-350" fmla="*/ 0 h 1161688"/>
                <a:gd name="connsiteX10-351" fmla="*/ 0 w 1388745"/>
                <a:gd name="connsiteY10-352" fmla="*/ 201930 h 1161688"/>
                <a:gd name="connsiteX0-353" fmla="*/ 7620 w 1397320"/>
                <a:gd name="connsiteY0-354" fmla="*/ 228600 h 1161688"/>
                <a:gd name="connsiteX1-355" fmla="*/ 243840 w 1397320"/>
                <a:gd name="connsiteY1-356" fmla="*/ 377190 h 1161688"/>
                <a:gd name="connsiteX2-357" fmla="*/ 588645 w 1397320"/>
                <a:gd name="connsiteY2-358" fmla="*/ 676275 h 1161688"/>
                <a:gd name="connsiteX3-359" fmla="*/ 855345 w 1397320"/>
                <a:gd name="connsiteY3-360" fmla="*/ 952500 h 1161688"/>
                <a:gd name="connsiteX4-361" fmla="*/ 1268730 w 1397320"/>
                <a:gd name="connsiteY4-362" fmla="*/ 1106805 h 1161688"/>
                <a:gd name="connsiteX5-363" fmla="*/ 1388745 w 1397320"/>
                <a:gd name="connsiteY5-364" fmla="*/ 828675 h 1161688"/>
                <a:gd name="connsiteX6-365" fmla="*/ 1131570 w 1397320"/>
                <a:gd name="connsiteY6-366" fmla="*/ 676275 h 1161688"/>
                <a:gd name="connsiteX7-367" fmla="*/ 845820 w 1397320"/>
                <a:gd name="connsiteY7-368" fmla="*/ 400050 h 1161688"/>
                <a:gd name="connsiteX8-369" fmla="*/ 455295 w 1397320"/>
                <a:gd name="connsiteY8-370" fmla="*/ 219075 h 1161688"/>
                <a:gd name="connsiteX9-371" fmla="*/ 121920 w 1397320"/>
                <a:gd name="connsiteY9-372" fmla="*/ 0 h 1161688"/>
                <a:gd name="connsiteX10-373" fmla="*/ 0 w 1397320"/>
                <a:gd name="connsiteY10-374" fmla="*/ 201930 h 1161688"/>
                <a:gd name="connsiteX0-375" fmla="*/ 7620 w 1397320"/>
                <a:gd name="connsiteY0-376" fmla="*/ 228600 h 1161688"/>
                <a:gd name="connsiteX1-377" fmla="*/ 243840 w 1397320"/>
                <a:gd name="connsiteY1-378" fmla="*/ 377190 h 1161688"/>
                <a:gd name="connsiteX2-379" fmla="*/ 588645 w 1397320"/>
                <a:gd name="connsiteY2-380" fmla="*/ 676275 h 1161688"/>
                <a:gd name="connsiteX3-381" fmla="*/ 855345 w 1397320"/>
                <a:gd name="connsiteY3-382" fmla="*/ 952500 h 1161688"/>
                <a:gd name="connsiteX4-383" fmla="*/ 1268730 w 1397320"/>
                <a:gd name="connsiteY4-384" fmla="*/ 1106805 h 1161688"/>
                <a:gd name="connsiteX5-385" fmla="*/ 1388745 w 1397320"/>
                <a:gd name="connsiteY5-386" fmla="*/ 828675 h 1161688"/>
                <a:gd name="connsiteX6-387" fmla="*/ 1131570 w 1397320"/>
                <a:gd name="connsiteY6-388" fmla="*/ 676275 h 1161688"/>
                <a:gd name="connsiteX7-389" fmla="*/ 845820 w 1397320"/>
                <a:gd name="connsiteY7-390" fmla="*/ 400050 h 1161688"/>
                <a:gd name="connsiteX8-391" fmla="*/ 455295 w 1397320"/>
                <a:gd name="connsiteY8-392" fmla="*/ 219075 h 1161688"/>
                <a:gd name="connsiteX9-393" fmla="*/ 121920 w 1397320"/>
                <a:gd name="connsiteY9-394" fmla="*/ 0 h 1161688"/>
                <a:gd name="connsiteX10-395" fmla="*/ 0 w 1397320"/>
                <a:gd name="connsiteY10-396" fmla="*/ 201930 h 1161688"/>
                <a:gd name="connsiteX0-397" fmla="*/ 7620 w 1397320"/>
                <a:gd name="connsiteY0-398" fmla="*/ 228600 h 1161688"/>
                <a:gd name="connsiteX1-399" fmla="*/ 243840 w 1397320"/>
                <a:gd name="connsiteY1-400" fmla="*/ 377190 h 1161688"/>
                <a:gd name="connsiteX2-401" fmla="*/ 588645 w 1397320"/>
                <a:gd name="connsiteY2-402" fmla="*/ 676275 h 1161688"/>
                <a:gd name="connsiteX3-403" fmla="*/ 855345 w 1397320"/>
                <a:gd name="connsiteY3-404" fmla="*/ 952500 h 1161688"/>
                <a:gd name="connsiteX4-405" fmla="*/ 1268730 w 1397320"/>
                <a:gd name="connsiteY4-406" fmla="*/ 1106805 h 1161688"/>
                <a:gd name="connsiteX5-407" fmla="*/ 1388745 w 1397320"/>
                <a:gd name="connsiteY5-408" fmla="*/ 828675 h 1161688"/>
                <a:gd name="connsiteX6-409" fmla="*/ 1131570 w 1397320"/>
                <a:gd name="connsiteY6-410" fmla="*/ 676275 h 1161688"/>
                <a:gd name="connsiteX7-411" fmla="*/ 845820 w 1397320"/>
                <a:gd name="connsiteY7-412" fmla="*/ 400050 h 1161688"/>
                <a:gd name="connsiteX8-413" fmla="*/ 455295 w 1397320"/>
                <a:gd name="connsiteY8-414" fmla="*/ 219075 h 1161688"/>
                <a:gd name="connsiteX9-415" fmla="*/ 121920 w 1397320"/>
                <a:gd name="connsiteY9-416" fmla="*/ 0 h 1161688"/>
                <a:gd name="connsiteX10-417" fmla="*/ 0 w 1397320"/>
                <a:gd name="connsiteY10-418" fmla="*/ 201930 h 1161688"/>
                <a:gd name="connsiteX0-419" fmla="*/ 7620 w 1376446"/>
                <a:gd name="connsiteY0-420" fmla="*/ 228600 h 1161688"/>
                <a:gd name="connsiteX1-421" fmla="*/ 243840 w 1376446"/>
                <a:gd name="connsiteY1-422" fmla="*/ 377190 h 1161688"/>
                <a:gd name="connsiteX2-423" fmla="*/ 588645 w 1376446"/>
                <a:gd name="connsiteY2-424" fmla="*/ 676275 h 1161688"/>
                <a:gd name="connsiteX3-425" fmla="*/ 855345 w 1376446"/>
                <a:gd name="connsiteY3-426" fmla="*/ 952500 h 1161688"/>
                <a:gd name="connsiteX4-427" fmla="*/ 1268730 w 1376446"/>
                <a:gd name="connsiteY4-428" fmla="*/ 1106805 h 1161688"/>
                <a:gd name="connsiteX5-429" fmla="*/ 1365885 w 1376446"/>
                <a:gd name="connsiteY5-430" fmla="*/ 859155 h 1161688"/>
                <a:gd name="connsiteX6-431" fmla="*/ 1131570 w 1376446"/>
                <a:gd name="connsiteY6-432" fmla="*/ 676275 h 1161688"/>
                <a:gd name="connsiteX7-433" fmla="*/ 845820 w 1376446"/>
                <a:gd name="connsiteY7-434" fmla="*/ 400050 h 1161688"/>
                <a:gd name="connsiteX8-435" fmla="*/ 455295 w 1376446"/>
                <a:gd name="connsiteY8-436" fmla="*/ 219075 h 1161688"/>
                <a:gd name="connsiteX9-437" fmla="*/ 121920 w 1376446"/>
                <a:gd name="connsiteY9-438" fmla="*/ 0 h 1161688"/>
                <a:gd name="connsiteX10-439" fmla="*/ 0 w 1376446"/>
                <a:gd name="connsiteY10-440" fmla="*/ 201930 h 1161688"/>
                <a:gd name="connsiteX0-441" fmla="*/ 7620 w 1365973"/>
                <a:gd name="connsiteY0-442" fmla="*/ 228600 h 1161688"/>
                <a:gd name="connsiteX1-443" fmla="*/ 243840 w 1365973"/>
                <a:gd name="connsiteY1-444" fmla="*/ 377190 h 1161688"/>
                <a:gd name="connsiteX2-445" fmla="*/ 588645 w 1365973"/>
                <a:gd name="connsiteY2-446" fmla="*/ 676275 h 1161688"/>
                <a:gd name="connsiteX3-447" fmla="*/ 855345 w 1365973"/>
                <a:gd name="connsiteY3-448" fmla="*/ 952500 h 1161688"/>
                <a:gd name="connsiteX4-449" fmla="*/ 1268730 w 1365973"/>
                <a:gd name="connsiteY4-450" fmla="*/ 1106805 h 1161688"/>
                <a:gd name="connsiteX5-451" fmla="*/ 1365885 w 1365973"/>
                <a:gd name="connsiteY5-452" fmla="*/ 859155 h 1161688"/>
                <a:gd name="connsiteX6-453" fmla="*/ 1131570 w 1365973"/>
                <a:gd name="connsiteY6-454" fmla="*/ 676275 h 1161688"/>
                <a:gd name="connsiteX7-455" fmla="*/ 845820 w 1365973"/>
                <a:gd name="connsiteY7-456" fmla="*/ 400050 h 1161688"/>
                <a:gd name="connsiteX8-457" fmla="*/ 455295 w 1365973"/>
                <a:gd name="connsiteY8-458" fmla="*/ 219075 h 1161688"/>
                <a:gd name="connsiteX9-459" fmla="*/ 121920 w 1365973"/>
                <a:gd name="connsiteY9-460" fmla="*/ 0 h 1161688"/>
                <a:gd name="connsiteX10-461" fmla="*/ 0 w 1365973"/>
                <a:gd name="connsiteY10-462" fmla="*/ 201930 h 1161688"/>
                <a:gd name="connsiteX0-463" fmla="*/ 7620 w 1365973"/>
                <a:gd name="connsiteY0-464" fmla="*/ 228600 h 1161688"/>
                <a:gd name="connsiteX1-465" fmla="*/ 243840 w 1365973"/>
                <a:gd name="connsiteY1-466" fmla="*/ 377190 h 1161688"/>
                <a:gd name="connsiteX2-467" fmla="*/ 588645 w 1365973"/>
                <a:gd name="connsiteY2-468" fmla="*/ 676275 h 1161688"/>
                <a:gd name="connsiteX3-469" fmla="*/ 855345 w 1365973"/>
                <a:gd name="connsiteY3-470" fmla="*/ 952500 h 1161688"/>
                <a:gd name="connsiteX4-471" fmla="*/ 1268730 w 1365973"/>
                <a:gd name="connsiteY4-472" fmla="*/ 1106805 h 1161688"/>
                <a:gd name="connsiteX5-473" fmla="*/ 1365885 w 1365973"/>
                <a:gd name="connsiteY5-474" fmla="*/ 859155 h 1161688"/>
                <a:gd name="connsiteX6-475" fmla="*/ 1131570 w 1365973"/>
                <a:gd name="connsiteY6-476" fmla="*/ 676275 h 1161688"/>
                <a:gd name="connsiteX7-477" fmla="*/ 845820 w 1365973"/>
                <a:gd name="connsiteY7-478" fmla="*/ 400050 h 1161688"/>
                <a:gd name="connsiteX8-479" fmla="*/ 455295 w 1365973"/>
                <a:gd name="connsiteY8-480" fmla="*/ 219075 h 1161688"/>
                <a:gd name="connsiteX9-481" fmla="*/ 121920 w 1365973"/>
                <a:gd name="connsiteY9-482" fmla="*/ 0 h 1161688"/>
                <a:gd name="connsiteX10-483" fmla="*/ 0 w 1365973"/>
                <a:gd name="connsiteY10-484" fmla="*/ 201930 h 1161688"/>
                <a:gd name="connsiteX0-485" fmla="*/ 7620 w 1365973"/>
                <a:gd name="connsiteY0-486" fmla="*/ 228600 h 1161688"/>
                <a:gd name="connsiteX1-487" fmla="*/ 243840 w 1365973"/>
                <a:gd name="connsiteY1-488" fmla="*/ 377190 h 1161688"/>
                <a:gd name="connsiteX2-489" fmla="*/ 588645 w 1365973"/>
                <a:gd name="connsiteY2-490" fmla="*/ 676275 h 1161688"/>
                <a:gd name="connsiteX3-491" fmla="*/ 855345 w 1365973"/>
                <a:gd name="connsiteY3-492" fmla="*/ 952500 h 1161688"/>
                <a:gd name="connsiteX4-493" fmla="*/ 1268730 w 1365973"/>
                <a:gd name="connsiteY4-494" fmla="*/ 1106805 h 1161688"/>
                <a:gd name="connsiteX5-495" fmla="*/ 1365885 w 1365973"/>
                <a:gd name="connsiteY5-496" fmla="*/ 859155 h 1161688"/>
                <a:gd name="connsiteX6-497" fmla="*/ 1131570 w 1365973"/>
                <a:gd name="connsiteY6-498" fmla="*/ 676275 h 1161688"/>
                <a:gd name="connsiteX7-499" fmla="*/ 845820 w 1365973"/>
                <a:gd name="connsiteY7-500" fmla="*/ 400050 h 1161688"/>
                <a:gd name="connsiteX8-501" fmla="*/ 455295 w 1365973"/>
                <a:gd name="connsiteY8-502" fmla="*/ 219075 h 1161688"/>
                <a:gd name="connsiteX9-503" fmla="*/ 121920 w 1365973"/>
                <a:gd name="connsiteY9-504" fmla="*/ 0 h 1161688"/>
                <a:gd name="connsiteX10-505" fmla="*/ 0 w 1365973"/>
                <a:gd name="connsiteY10-506" fmla="*/ 201930 h 1161688"/>
                <a:gd name="connsiteX0-507" fmla="*/ 7620 w 1365973"/>
                <a:gd name="connsiteY0-508" fmla="*/ 228600 h 1161688"/>
                <a:gd name="connsiteX1-509" fmla="*/ 243840 w 1365973"/>
                <a:gd name="connsiteY1-510" fmla="*/ 377190 h 1161688"/>
                <a:gd name="connsiteX2-511" fmla="*/ 588645 w 1365973"/>
                <a:gd name="connsiteY2-512" fmla="*/ 676275 h 1161688"/>
                <a:gd name="connsiteX3-513" fmla="*/ 855345 w 1365973"/>
                <a:gd name="connsiteY3-514" fmla="*/ 952500 h 1161688"/>
                <a:gd name="connsiteX4-515" fmla="*/ 1268730 w 1365973"/>
                <a:gd name="connsiteY4-516" fmla="*/ 1106805 h 1161688"/>
                <a:gd name="connsiteX5-517" fmla="*/ 1365885 w 1365973"/>
                <a:gd name="connsiteY5-518" fmla="*/ 859155 h 1161688"/>
                <a:gd name="connsiteX6-519" fmla="*/ 1131570 w 1365973"/>
                <a:gd name="connsiteY6-520" fmla="*/ 718185 h 1161688"/>
                <a:gd name="connsiteX7-521" fmla="*/ 845820 w 1365973"/>
                <a:gd name="connsiteY7-522" fmla="*/ 400050 h 1161688"/>
                <a:gd name="connsiteX8-523" fmla="*/ 455295 w 1365973"/>
                <a:gd name="connsiteY8-524" fmla="*/ 219075 h 1161688"/>
                <a:gd name="connsiteX9-525" fmla="*/ 121920 w 1365973"/>
                <a:gd name="connsiteY9-526" fmla="*/ 0 h 1161688"/>
                <a:gd name="connsiteX10-527" fmla="*/ 0 w 1365973"/>
                <a:gd name="connsiteY10-528" fmla="*/ 201930 h 1161688"/>
                <a:gd name="connsiteX0-529" fmla="*/ 7620 w 1365973"/>
                <a:gd name="connsiteY0-530" fmla="*/ 228600 h 1161688"/>
                <a:gd name="connsiteX1-531" fmla="*/ 243840 w 1365973"/>
                <a:gd name="connsiteY1-532" fmla="*/ 377190 h 1161688"/>
                <a:gd name="connsiteX2-533" fmla="*/ 588645 w 1365973"/>
                <a:gd name="connsiteY2-534" fmla="*/ 676275 h 1161688"/>
                <a:gd name="connsiteX3-535" fmla="*/ 855345 w 1365973"/>
                <a:gd name="connsiteY3-536" fmla="*/ 952500 h 1161688"/>
                <a:gd name="connsiteX4-537" fmla="*/ 1268730 w 1365973"/>
                <a:gd name="connsiteY4-538" fmla="*/ 1106805 h 1161688"/>
                <a:gd name="connsiteX5-539" fmla="*/ 1365885 w 1365973"/>
                <a:gd name="connsiteY5-540" fmla="*/ 859155 h 1161688"/>
                <a:gd name="connsiteX6-541" fmla="*/ 1131570 w 1365973"/>
                <a:gd name="connsiteY6-542" fmla="*/ 718185 h 1161688"/>
                <a:gd name="connsiteX7-543" fmla="*/ 845820 w 1365973"/>
                <a:gd name="connsiteY7-544" fmla="*/ 400050 h 1161688"/>
                <a:gd name="connsiteX8-545" fmla="*/ 455295 w 1365973"/>
                <a:gd name="connsiteY8-546" fmla="*/ 219075 h 1161688"/>
                <a:gd name="connsiteX9-547" fmla="*/ 121920 w 1365973"/>
                <a:gd name="connsiteY9-548" fmla="*/ 0 h 1161688"/>
                <a:gd name="connsiteX10-549" fmla="*/ 0 w 1365973"/>
                <a:gd name="connsiteY10-550" fmla="*/ 201930 h 1161688"/>
                <a:gd name="connsiteX0-551" fmla="*/ 7620 w 1365973"/>
                <a:gd name="connsiteY0-552" fmla="*/ 228600 h 1161688"/>
                <a:gd name="connsiteX1-553" fmla="*/ 243840 w 1365973"/>
                <a:gd name="connsiteY1-554" fmla="*/ 377190 h 1161688"/>
                <a:gd name="connsiteX2-555" fmla="*/ 588645 w 1365973"/>
                <a:gd name="connsiteY2-556" fmla="*/ 676275 h 1161688"/>
                <a:gd name="connsiteX3-557" fmla="*/ 855345 w 1365973"/>
                <a:gd name="connsiteY3-558" fmla="*/ 952500 h 1161688"/>
                <a:gd name="connsiteX4-559" fmla="*/ 1268730 w 1365973"/>
                <a:gd name="connsiteY4-560" fmla="*/ 1106805 h 1161688"/>
                <a:gd name="connsiteX5-561" fmla="*/ 1365885 w 1365973"/>
                <a:gd name="connsiteY5-562" fmla="*/ 859155 h 1161688"/>
                <a:gd name="connsiteX6-563" fmla="*/ 1131570 w 1365973"/>
                <a:gd name="connsiteY6-564" fmla="*/ 718185 h 1161688"/>
                <a:gd name="connsiteX7-565" fmla="*/ 845820 w 1365973"/>
                <a:gd name="connsiteY7-566" fmla="*/ 400050 h 1161688"/>
                <a:gd name="connsiteX8-567" fmla="*/ 455295 w 1365973"/>
                <a:gd name="connsiteY8-568" fmla="*/ 219075 h 1161688"/>
                <a:gd name="connsiteX9-569" fmla="*/ 121920 w 1365973"/>
                <a:gd name="connsiteY9-570" fmla="*/ 0 h 1161688"/>
                <a:gd name="connsiteX10-571" fmla="*/ 0 w 1365973"/>
                <a:gd name="connsiteY10-572" fmla="*/ 201930 h 1161688"/>
                <a:gd name="connsiteX0-573" fmla="*/ 7620 w 1365973"/>
                <a:gd name="connsiteY0-574" fmla="*/ 228600 h 1161688"/>
                <a:gd name="connsiteX1-575" fmla="*/ 243840 w 1365973"/>
                <a:gd name="connsiteY1-576" fmla="*/ 377190 h 1161688"/>
                <a:gd name="connsiteX2-577" fmla="*/ 588645 w 1365973"/>
                <a:gd name="connsiteY2-578" fmla="*/ 676275 h 1161688"/>
                <a:gd name="connsiteX3-579" fmla="*/ 855345 w 1365973"/>
                <a:gd name="connsiteY3-580" fmla="*/ 952500 h 1161688"/>
                <a:gd name="connsiteX4-581" fmla="*/ 1268730 w 1365973"/>
                <a:gd name="connsiteY4-582" fmla="*/ 1106805 h 1161688"/>
                <a:gd name="connsiteX5-583" fmla="*/ 1365885 w 1365973"/>
                <a:gd name="connsiteY5-584" fmla="*/ 859155 h 1161688"/>
                <a:gd name="connsiteX6-585" fmla="*/ 1112520 w 1365973"/>
                <a:gd name="connsiteY6-586" fmla="*/ 702945 h 1161688"/>
                <a:gd name="connsiteX7-587" fmla="*/ 845820 w 1365973"/>
                <a:gd name="connsiteY7-588" fmla="*/ 400050 h 1161688"/>
                <a:gd name="connsiteX8-589" fmla="*/ 455295 w 1365973"/>
                <a:gd name="connsiteY8-590" fmla="*/ 219075 h 1161688"/>
                <a:gd name="connsiteX9-591" fmla="*/ 121920 w 1365973"/>
                <a:gd name="connsiteY9-592" fmla="*/ 0 h 1161688"/>
                <a:gd name="connsiteX10-593" fmla="*/ 0 w 1365973"/>
                <a:gd name="connsiteY10-594" fmla="*/ 201930 h 1161688"/>
                <a:gd name="connsiteX0-595" fmla="*/ 7620 w 1365973"/>
                <a:gd name="connsiteY0-596" fmla="*/ 228600 h 1161688"/>
                <a:gd name="connsiteX1-597" fmla="*/ 243840 w 1365973"/>
                <a:gd name="connsiteY1-598" fmla="*/ 377190 h 1161688"/>
                <a:gd name="connsiteX2-599" fmla="*/ 588645 w 1365973"/>
                <a:gd name="connsiteY2-600" fmla="*/ 676275 h 1161688"/>
                <a:gd name="connsiteX3-601" fmla="*/ 855345 w 1365973"/>
                <a:gd name="connsiteY3-602" fmla="*/ 952500 h 1161688"/>
                <a:gd name="connsiteX4-603" fmla="*/ 1268730 w 1365973"/>
                <a:gd name="connsiteY4-604" fmla="*/ 1106805 h 1161688"/>
                <a:gd name="connsiteX5-605" fmla="*/ 1365885 w 1365973"/>
                <a:gd name="connsiteY5-606" fmla="*/ 859155 h 1161688"/>
                <a:gd name="connsiteX6-607" fmla="*/ 1112520 w 1365973"/>
                <a:gd name="connsiteY6-608" fmla="*/ 702945 h 1161688"/>
                <a:gd name="connsiteX7-609" fmla="*/ 845820 w 1365973"/>
                <a:gd name="connsiteY7-610" fmla="*/ 400050 h 1161688"/>
                <a:gd name="connsiteX8-611" fmla="*/ 455295 w 1365973"/>
                <a:gd name="connsiteY8-612" fmla="*/ 219075 h 1161688"/>
                <a:gd name="connsiteX9-613" fmla="*/ 121920 w 1365973"/>
                <a:gd name="connsiteY9-614" fmla="*/ 0 h 1161688"/>
                <a:gd name="connsiteX10-615" fmla="*/ 0 w 1365973"/>
                <a:gd name="connsiteY10-616" fmla="*/ 201930 h 1161688"/>
                <a:gd name="connsiteX0-617" fmla="*/ 7620 w 1365973"/>
                <a:gd name="connsiteY0-618" fmla="*/ 228600 h 1161688"/>
                <a:gd name="connsiteX1-619" fmla="*/ 243840 w 1365973"/>
                <a:gd name="connsiteY1-620" fmla="*/ 377190 h 1161688"/>
                <a:gd name="connsiteX2-621" fmla="*/ 588645 w 1365973"/>
                <a:gd name="connsiteY2-622" fmla="*/ 676275 h 1161688"/>
                <a:gd name="connsiteX3-623" fmla="*/ 855345 w 1365973"/>
                <a:gd name="connsiteY3-624" fmla="*/ 952500 h 1161688"/>
                <a:gd name="connsiteX4-625" fmla="*/ 1268730 w 1365973"/>
                <a:gd name="connsiteY4-626" fmla="*/ 1106805 h 1161688"/>
                <a:gd name="connsiteX5-627" fmla="*/ 1365885 w 1365973"/>
                <a:gd name="connsiteY5-628" fmla="*/ 859155 h 1161688"/>
                <a:gd name="connsiteX6-629" fmla="*/ 1112520 w 1365973"/>
                <a:gd name="connsiteY6-630" fmla="*/ 702945 h 1161688"/>
                <a:gd name="connsiteX7-631" fmla="*/ 815340 w 1365973"/>
                <a:gd name="connsiteY7-632" fmla="*/ 407670 h 1161688"/>
                <a:gd name="connsiteX8-633" fmla="*/ 455295 w 1365973"/>
                <a:gd name="connsiteY8-634" fmla="*/ 219075 h 1161688"/>
                <a:gd name="connsiteX9-635" fmla="*/ 121920 w 1365973"/>
                <a:gd name="connsiteY9-636" fmla="*/ 0 h 1161688"/>
                <a:gd name="connsiteX10-637" fmla="*/ 0 w 1365973"/>
                <a:gd name="connsiteY10-638" fmla="*/ 201930 h 1161688"/>
                <a:gd name="connsiteX0-639" fmla="*/ 7620 w 1365973"/>
                <a:gd name="connsiteY0-640" fmla="*/ 228600 h 1161688"/>
                <a:gd name="connsiteX1-641" fmla="*/ 243840 w 1365973"/>
                <a:gd name="connsiteY1-642" fmla="*/ 377190 h 1161688"/>
                <a:gd name="connsiteX2-643" fmla="*/ 588645 w 1365973"/>
                <a:gd name="connsiteY2-644" fmla="*/ 676275 h 1161688"/>
                <a:gd name="connsiteX3-645" fmla="*/ 855345 w 1365973"/>
                <a:gd name="connsiteY3-646" fmla="*/ 952500 h 1161688"/>
                <a:gd name="connsiteX4-647" fmla="*/ 1268730 w 1365973"/>
                <a:gd name="connsiteY4-648" fmla="*/ 1106805 h 1161688"/>
                <a:gd name="connsiteX5-649" fmla="*/ 1365885 w 1365973"/>
                <a:gd name="connsiteY5-650" fmla="*/ 859155 h 1161688"/>
                <a:gd name="connsiteX6-651" fmla="*/ 1112520 w 1365973"/>
                <a:gd name="connsiteY6-652" fmla="*/ 702945 h 1161688"/>
                <a:gd name="connsiteX7-653" fmla="*/ 815340 w 1365973"/>
                <a:gd name="connsiteY7-654" fmla="*/ 407670 h 1161688"/>
                <a:gd name="connsiteX8-655" fmla="*/ 455295 w 1365973"/>
                <a:gd name="connsiteY8-656" fmla="*/ 219075 h 1161688"/>
                <a:gd name="connsiteX9-657" fmla="*/ 121920 w 1365973"/>
                <a:gd name="connsiteY9-658" fmla="*/ 0 h 1161688"/>
                <a:gd name="connsiteX10-659" fmla="*/ 0 w 1365973"/>
                <a:gd name="connsiteY10-660" fmla="*/ 201930 h 1161688"/>
                <a:gd name="connsiteX0-661" fmla="*/ 7620 w 1365973"/>
                <a:gd name="connsiteY0-662" fmla="*/ 228600 h 1161688"/>
                <a:gd name="connsiteX1-663" fmla="*/ 243840 w 1365973"/>
                <a:gd name="connsiteY1-664" fmla="*/ 377190 h 1161688"/>
                <a:gd name="connsiteX2-665" fmla="*/ 588645 w 1365973"/>
                <a:gd name="connsiteY2-666" fmla="*/ 676275 h 1161688"/>
                <a:gd name="connsiteX3-667" fmla="*/ 855345 w 1365973"/>
                <a:gd name="connsiteY3-668" fmla="*/ 952500 h 1161688"/>
                <a:gd name="connsiteX4-669" fmla="*/ 1268730 w 1365973"/>
                <a:gd name="connsiteY4-670" fmla="*/ 1106805 h 1161688"/>
                <a:gd name="connsiteX5-671" fmla="*/ 1365885 w 1365973"/>
                <a:gd name="connsiteY5-672" fmla="*/ 859155 h 1161688"/>
                <a:gd name="connsiteX6-673" fmla="*/ 1112520 w 1365973"/>
                <a:gd name="connsiteY6-674" fmla="*/ 702945 h 1161688"/>
                <a:gd name="connsiteX7-675" fmla="*/ 762000 w 1365973"/>
                <a:gd name="connsiteY7-676" fmla="*/ 419100 h 1161688"/>
                <a:gd name="connsiteX8-677" fmla="*/ 455295 w 1365973"/>
                <a:gd name="connsiteY8-678" fmla="*/ 219075 h 1161688"/>
                <a:gd name="connsiteX9-679" fmla="*/ 121920 w 1365973"/>
                <a:gd name="connsiteY9-680" fmla="*/ 0 h 1161688"/>
                <a:gd name="connsiteX10-681" fmla="*/ 0 w 1365973"/>
                <a:gd name="connsiteY10-682" fmla="*/ 201930 h 1161688"/>
                <a:gd name="connsiteX0-683" fmla="*/ 7620 w 1365973"/>
                <a:gd name="connsiteY0-684" fmla="*/ 228600 h 1161688"/>
                <a:gd name="connsiteX1-685" fmla="*/ 243840 w 1365973"/>
                <a:gd name="connsiteY1-686" fmla="*/ 377190 h 1161688"/>
                <a:gd name="connsiteX2-687" fmla="*/ 588645 w 1365973"/>
                <a:gd name="connsiteY2-688" fmla="*/ 676275 h 1161688"/>
                <a:gd name="connsiteX3-689" fmla="*/ 855345 w 1365973"/>
                <a:gd name="connsiteY3-690" fmla="*/ 952500 h 1161688"/>
                <a:gd name="connsiteX4-691" fmla="*/ 1268730 w 1365973"/>
                <a:gd name="connsiteY4-692" fmla="*/ 1106805 h 1161688"/>
                <a:gd name="connsiteX5-693" fmla="*/ 1365885 w 1365973"/>
                <a:gd name="connsiteY5-694" fmla="*/ 859155 h 1161688"/>
                <a:gd name="connsiteX6-695" fmla="*/ 1112520 w 1365973"/>
                <a:gd name="connsiteY6-696" fmla="*/ 702945 h 1161688"/>
                <a:gd name="connsiteX7-697" fmla="*/ 762000 w 1365973"/>
                <a:gd name="connsiteY7-698" fmla="*/ 419100 h 1161688"/>
                <a:gd name="connsiteX8-699" fmla="*/ 455295 w 1365973"/>
                <a:gd name="connsiteY8-700" fmla="*/ 219075 h 1161688"/>
                <a:gd name="connsiteX9-701" fmla="*/ 121920 w 1365973"/>
                <a:gd name="connsiteY9-702" fmla="*/ 0 h 1161688"/>
                <a:gd name="connsiteX10-703" fmla="*/ 0 w 1365973"/>
                <a:gd name="connsiteY10-704" fmla="*/ 201930 h 1161688"/>
                <a:gd name="connsiteX0-705" fmla="*/ 7620 w 1365973"/>
                <a:gd name="connsiteY0-706" fmla="*/ 228600 h 1161688"/>
                <a:gd name="connsiteX1-707" fmla="*/ 243840 w 1365973"/>
                <a:gd name="connsiteY1-708" fmla="*/ 377190 h 1161688"/>
                <a:gd name="connsiteX2-709" fmla="*/ 588645 w 1365973"/>
                <a:gd name="connsiteY2-710" fmla="*/ 676275 h 1161688"/>
                <a:gd name="connsiteX3-711" fmla="*/ 855345 w 1365973"/>
                <a:gd name="connsiteY3-712" fmla="*/ 952500 h 1161688"/>
                <a:gd name="connsiteX4-713" fmla="*/ 1268730 w 1365973"/>
                <a:gd name="connsiteY4-714" fmla="*/ 1106805 h 1161688"/>
                <a:gd name="connsiteX5-715" fmla="*/ 1365885 w 1365973"/>
                <a:gd name="connsiteY5-716" fmla="*/ 859155 h 1161688"/>
                <a:gd name="connsiteX6-717" fmla="*/ 1112520 w 1365973"/>
                <a:gd name="connsiteY6-718" fmla="*/ 702945 h 1161688"/>
                <a:gd name="connsiteX7-719" fmla="*/ 762000 w 1365973"/>
                <a:gd name="connsiteY7-720" fmla="*/ 419100 h 1161688"/>
                <a:gd name="connsiteX8-721" fmla="*/ 455295 w 1365973"/>
                <a:gd name="connsiteY8-722" fmla="*/ 219075 h 1161688"/>
                <a:gd name="connsiteX9-723" fmla="*/ 121920 w 1365973"/>
                <a:gd name="connsiteY9-724" fmla="*/ 0 h 1161688"/>
                <a:gd name="connsiteX10-725" fmla="*/ 0 w 1365973"/>
                <a:gd name="connsiteY10-726" fmla="*/ 201930 h 1161688"/>
                <a:gd name="connsiteX0-727" fmla="*/ 7620 w 1365973"/>
                <a:gd name="connsiteY0-728" fmla="*/ 228600 h 1161688"/>
                <a:gd name="connsiteX1-729" fmla="*/ 243840 w 1365973"/>
                <a:gd name="connsiteY1-730" fmla="*/ 377190 h 1161688"/>
                <a:gd name="connsiteX2-731" fmla="*/ 588645 w 1365973"/>
                <a:gd name="connsiteY2-732" fmla="*/ 676275 h 1161688"/>
                <a:gd name="connsiteX3-733" fmla="*/ 855345 w 1365973"/>
                <a:gd name="connsiteY3-734" fmla="*/ 952500 h 1161688"/>
                <a:gd name="connsiteX4-735" fmla="*/ 1268730 w 1365973"/>
                <a:gd name="connsiteY4-736" fmla="*/ 1106805 h 1161688"/>
                <a:gd name="connsiteX5-737" fmla="*/ 1365885 w 1365973"/>
                <a:gd name="connsiteY5-738" fmla="*/ 859155 h 1161688"/>
                <a:gd name="connsiteX6-739" fmla="*/ 1112520 w 1365973"/>
                <a:gd name="connsiteY6-740" fmla="*/ 702945 h 1161688"/>
                <a:gd name="connsiteX7-741" fmla="*/ 762000 w 1365973"/>
                <a:gd name="connsiteY7-742" fmla="*/ 419100 h 1161688"/>
                <a:gd name="connsiteX8-743" fmla="*/ 455295 w 1365973"/>
                <a:gd name="connsiteY8-744" fmla="*/ 219075 h 1161688"/>
                <a:gd name="connsiteX9-745" fmla="*/ 121920 w 1365973"/>
                <a:gd name="connsiteY9-746" fmla="*/ 0 h 1161688"/>
                <a:gd name="connsiteX10-747" fmla="*/ 0 w 1365973"/>
                <a:gd name="connsiteY10-748" fmla="*/ 201930 h 1161688"/>
                <a:gd name="connsiteX0-749" fmla="*/ 7620 w 1365973"/>
                <a:gd name="connsiteY0-750" fmla="*/ 228600 h 1161688"/>
                <a:gd name="connsiteX1-751" fmla="*/ 243840 w 1365973"/>
                <a:gd name="connsiteY1-752" fmla="*/ 377190 h 1161688"/>
                <a:gd name="connsiteX2-753" fmla="*/ 588645 w 1365973"/>
                <a:gd name="connsiteY2-754" fmla="*/ 676275 h 1161688"/>
                <a:gd name="connsiteX3-755" fmla="*/ 855345 w 1365973"/>
                <a:gd name="connsiteY3-756" fmla="*/ 952500 h 1161688"/>
                <a:gd name="connsiteX4-757" fmla="*/ 1268730 w 1365973"/>
                <a:gd name="connsiteY4-758" fmla="*/ 1106805 h 1161688"/>
                <a:gd name="connsiteX5-759" fmla="*/ 1365885 w 1365973"/>
                <a:gd name="connsiteY5-760" fmla="*/ 859155 h 1161688"/>
                <a:gd name="connsiteX6-761" fmla="*/ 1112520 w 1365973"/>
                <a:gd name="connsiteY6-762" fmla="*/ 702945 h 1161688"/>
                <a:gd name="connsiteX7-763" fmla="*/ 762000 w 1365973"/>
                <a:gd name="connsiteY7-764" fmla="*/ 419100 h 1161688"/>
                <a:gd name="connsiteX8-765" fmla="*/ 455295 w 1365973"/>
                <a:gd name="connsiteY8-766" fmla="*/ 219075 h 1161688"/>
                <a:gd name="connsiteX9-767" fmla="*/ 121920 w 1365973"/>
                <a:gd name="connsiteY9-768" fmla="*/ 0 h 1161688"/>
                <a:gd name="connsiteX10-769" fmla="*/ 0 w 1365973"/>
                <a:gd name="connsiteY10-770" fmla="*/ 201930 h 1161688"/>
                <a:gd name="connsiteX0-771" fmla="*/ 7620 w 1365973"/>
                <a:gd name="connsiteY0-772" fmla="*/ 228600 h 1161688"/>
                <a:gd name="connsiteX1-773" fmla="*/ 243840 w 1365973"/>
                <a:gd name="connsiteY1-774" fmla="*/ 377190 h 1161688"/>
                <a:gd name="connsiteX2-775" fmla="*/ 588645 w 1365973"/>
                <a:gd name="connsiteY2-776" fmla="*/ 676275 h 1161688"/>
                <a:gd name="connsiteX3-777" fmla="*/ 855345 w 1365973"/>
                <a:gd name="connsiteY3-778" fmla="*/ 952500 h 1161688"/>
                <a:gd name="connsiteX4-779" fmla="*/ 1268730 w 1365973"/>
                <a:gd name="connsiteY4-780" fmla="*/ 1106805 h 1161688"/>
                <a:gd name="connsiteX5-781" fmla="*/ 1365885 w 1365973"/>
                <a:gd name="connsiteY5-782" fmla="*/ 859155 h 1161688"/>
                <a:gd name="connsiteX6-783" fmla="*/ 1112520 w 1365973"/>
                <a:gd name="connsiteY6-784" fmla="*/ 702945 h 1161688"/>
                <a:gd name="connsiteX7-785" fmla="*/ 762000 w 1365973"/>
                <a:gd name="connsiteY7-786" fmla="*/ 419100 h 1161688"/>
                <a:gd name="connsiteX8-787" fmla="*/ 440055 w 1365973"/>
                <a:gd name="connsiteY8-788" fmla="*/ 203835 h 1161688"/>
                <a:gd name="connsiteX9-789" fmla="*/ 121920 w 1365973"/>
                <a:gd name="connsiteY9-790" fmla="*/ 0 h 1161688"/>
                <a:gd name="connsiteX10-791" fmla="*/ 0 w 1365973"/>
                <a:gd name="connsiteY10-792" fmla="*/ 201930 h 1161688"/>
                <a:gd name="connsiteX0-793" fmla="*/ 7620 w 1365973"/>
                <a:gd name="connsiteY0-794" fmla="*/ 228600 h 1161688"/>
                <a:gd name="connsiteX1-795" fmla="*/ 243840 w 1365973"/>
                <a:gd name="connsiteY1-796" fmla="*/ 377190 h 1161688"/>
                <a:gd name="connsiteX2-797" fmla="*/ 588645 w 1365973"/>
                <a:gd name="connsiteY2-798" fmla="*/ 676275 h 1161688"/>
                <a:gd name="connsiteX3-799" fmla="*/ 855345 w 1365973"/>
                <a:gd name="connsiteY3-800" fmla="*/ 952500 h 1161688"/>
                <a:gd name="connsiteX4-801" fmla="*/ 1268730 w 1365973"/>
                <a:gd name="connsiteY4-802" fmla="*/ 1106805 h 1161688"/>
                <a:gd name="connsiteX5-803" fmla="*/ 1365885 w 1365973"/>
                <a:gd name="connsiteY5-804" fmla="*/ 859155 h 1161688"/>
                <a:gd name="connsiteX6-805" fmla="*/ 1112520 w 1365973"/>
                <a:gd name="connsiteY6-806" fmla="*/ 702945 h 1161688"/>
                <a:gd name="connsiteX7-807" fmla="*/ 704850 w 1365973"/>
                <a:gd name="connsiteY7-808" fmla="*/ 419100 h 1161688"/>
                <a:gd name="connsiteX8-809" fmla="*/ 440055 w 1365973"/>
                <a:gd name="connsiteY8-810" fmla="*/ 203835 h 1161688"/>
                <a:gd name="connsiteX9-811" fmla="*/ 121920 w 1365973"/>
                <a:gd name="connsiteY9-812" fmla="*/ 0 h 1161688"/>
                <a:gd name="connsiteX10-813" fmla="*/ 0 w 1365973"/>
                <a:gd name="connsiteY10-814" fmla="*/ 201930 h 1161688"/>
                <a:gd name="connsiteX0-815" fmla="*/ 7620 w 1365973"/>
                <a:gd name="connsiteY0-816" fmla="*/ 228600 h 1161688"/>
                <a:gd name="connsiteX1-817" fmla="*/ 243840 w 1365973"/>
                <a:gd name="connsiteY1-818" fmla="*/ 377190 h 1161688"/>
                <a:gd name="connsiteX2-819" fmla="*/ 588645 w 1365973"/>
                <a:gd name="connsiteY2-820" fmla="*/ 676275 h 1161688"/>
                <a:gd name="connsiteX3-821" fmla="*/ 855345 w 1365973"/>
                <a:gd name="connsiteY3-822" fmla="*/ 952500 h 1161688"/>
                <a:gd name="connsiteX4-823" fmla="*/ 1268730 w 1365973"/>
                <a:gd name="connsiteY4-824" fmla="*/ 1106805 h 1161688"/>
                <a:gd name="connsiteX5-825" fmla="*/ 1365885 w 1365973"/>
                <a:gd name="connsiteY5-826" fmla="*/ 859155 h 1161688"/>
                <a:gd name="connsiteX6-827" fmla="*/ 1112520 w 1365973"/>
                <a:gd name="connsiteY6-828" fmla="*/ 702945 h 1161688"/>
                <a:gd name="connsiteX7-829" fmla="*/ 704850 w 1365973"/>
                <a:gd name="connsiteY7-830" fmla="*/ 419100 h 1161688"/>
                <a:gd name="connsiteX8-831" fmla="*/ 440055 w 1365973"/>
                <a:gd name="connsiteY8-832" fmla="*/ 203835 h 1161688"/>
                <a:gd name="connsiteX9-833" fmla="*/ 121920 w 1365973"/>
                <a:gd name="connsiteY9-834" fmla="*/ 0 h 1161688"/>
                <a:gd name="connsiteX10-835" fmla="*/ 0 w 1365973"/>
                <a:gd name="connsiteY10-836" fmla="*/ 201930 h 1161688"/>
                <a:gd name="connsiteX0-837" fmla="*/ 7620 w 1365973"/>
                <a:gd name="connsiteY0-838" fmla="*/ 228600 h 1161688"/>
                <a:gd name="connsiteX1-839" fmla="*/ 243840 w 1365973"/>
                <a:gd name="connsiteY1-840" fmla="*/ 377190 h 1161688"/>
                <a:gd name="connsiteX2-841" fmla="*/ 588645 w 1365973"/>
                <a:gd name="connsiteY2-842" fmla="*/ 676275 h 1161688"/>
                <a:gd name="connsiteX3-843" fmla="*/ 855345 w 1365973"/>
                <a:gd name="connsiteY3-844" fmla="*/ 952500 h 1161688"/>
                <a:gd name="connsiteX4-845" fmla="*/ 1268730 w 1365973"/>
                <a:gd name="connsiteY4-846" fmla="*/ 1106805 h 1161688"/>
                <a:gd name="connsiteX5-847" fmla="*/ 1365885 w 1365973"/>
                <a:gd name="connsiteY5-848" fmla="*/ 859155 h 1161688"/>
                <a:gd name="connsiteX6-849" fmla="*/ 1112520 w 1365973"/>
                <a:gd name="connsiteY6-850" fmla="*/ 702945 h 1161688"/>
                <a:gd name="connsiteX7-851" fmla="*/ 704850 w 1365973"/>
                <a:gd name="connsiteY7-852" fmla="*/ 419100 h 1161688"/>
                <a:gd name="connsiteX8-853" fmla="*/ 421005 w 1365973"/>
                <a:gd name="connsiteY8-854" fmla="*/ 196215 h 1161688"/>
                <a:gd name="connsiteX9-855" fmla="*/ 121920 w 1365973"/>
                <a:gd name="connsiteY9-856" fmla="*/ 0 h 1161688"/>
                <a:gd name="connsiteX10-857" fmla="*/ 0 w 1365973"/>
                <a:gd name="connsiteY10-858" fmla="*/ 201930 h 1161688"/>
                <a:gd name="connsiteX0-859" fmla="*/ 7620 w 1365973"/>
                <a:gd name="connsiteY0-860" fmla="*/ 228600 h 1161688"/>
                <a:gd name="connsiteX1-861" fmla="*/ 243840 w 1365973"/>
                <a:gd name="connsiteY1-862" fmla="*/ 377190 h 1161688"/>
                <a:gd name="connsiteX2-863" fmla="*/ 588645 w 1365973"/>
                <a:gd name="connsiteY2-864" fmla="*/ 676275 h 1161688"/>
                <a:gd name="connsiteX3-865" fmla="*/ 855345 w 1365973"/>
                <a:gd name="connsiteY3-866" fmla="*/ 952500 h 1161688"/>
                <a:gd name="connsiteX4-867" fmla="*/ 1268730 w 1365973"/>
                <a:gd name="connsiteY4-868" fmla="*/ 1106805 h 1161688"/>
                <a:gd name="connsiteX5-869" fmla="*/ 1365885 w 1365973"/>
                <a:gd name="connsiteY5-870" fmla="*/ 859155 h 1161688"/>
                <a:gd name="connsiteX6-871" fmla="*/ 1112520 w 1365973"/>
                <a:gd name="connsiteY6-872" fmla="*/ 702945 h 1161688"/>
                <a:gd name="connsiteX7-873" fmla="*/ 704850 w 1365973"/>
                <a:gd name="connsiteY7-874" fmla="*/ 419100 h 1161688"/>
                <a:gd name="connsiteX8-875" fmla="*/ 421005 w 1365973"/>
                <a:gd name="connsiteY8-876" fmla="*/ 196215 h 1161688"/>
                <a:gd name="connsiteX9-877" fmla="*/ 121920 w 1365973"/>
                <a:gd name="connsiteY9-878" fmla="*/ 0 h 1161688"/>
                <a:gd name="connsiteX10-879" fmla="*/ 0 w 1365973"/>
                <a:gd name="connsiteY10-880" fmla="*/ 201930 h 1161688"/>
                <a:gd name="connsiteX0-881" fmla="*/ 7620 w 1365973"/>
                <a:gd name="connsiteY0-882" fmla="*/ 228600 h 1161688"/>
                <a:gd name="connsiteX1-883" fmla="*/ 243840 w 1365973"/>
                <a:gd name="connsiteY1-884" fmla="*/ 377190 h 1161688"/>
                <a:gd name="connsiteX2-885" fmla="*/ 588645 w 1365973"/>
                <a:gd name="connsiteY2-886" fmla="*/ 676275 h 1161688"/>
                <a:gd name="connsiteX3-887" fmla="*/ 855345 w 1365973"/>
                <a:gd name="connsiteY3-888" fmla="*/ 952500 h 1161688"/>
                <a:gd name="connsiteX4-889" fmla="*/ 1268730 w 1365973"/>
                <a:gd name="connsiteY4-890" fmla="*/ 1106805 h 1161688"/>
                <a:gd name="connsiteX5-891" fmla="*/ 1365885 w 1365973"/>
                <a:gd name="connsiteY5-892" fmla="*/ 859155 h 1161688"/>
                <a:gd name="connsiteX6-893" fmla="*/ 1112520 w 1365973"/>
                <a:gd name="connsiteY6-894" fmla="*/ 702945 h 1161688"/>
                <a:gd name="connsiteX7-895" fmla="*/ 704850 w 1365973"/>
                <a:gd name="connsiteY7-896" fmla="*/ 419100 h 1161688"/>
                <a:gd name="connsiteX8-897" fmla="*/ 421005 w 1365973"/>
                <a:gd name="connsiteY8-898" fmla="*/ 196215 h 1161688"/>
                <a:gd name="connsiteX9-899" fmla="*/ 121920 w 1365973"/>
                <a:gd name="connsiteY9-900" fmla="*/ 0 h 1161688"/>
                <a:gd name="connsiteX10-901" fmla="*/ 0 w 1365973"/>
                <a:gd name="connsiteY10-902" fmla="*/ 201930 h 1161688"/>
                <a:gd name="connsiteX0-903" fmla="*/ 7620 w 1365973"/>
                <a:gd name="connsiteY0-904" fmla="*/ 228600 h 1161688"/>
                <a:gd name="connsiteX1-905" fmla="*/ 243840 w 1365973"/>
                <a:gd name="connsiteY1-906" fmla="*/ 377190 h 1161688"/>
                <a:gd name="connsiteX2-907" fmla="*/ 588645 w 1365973"/>
                <a:gd name="connsiteY2-908" fmla="*/ 676275 h 1161688"/>
                <a:gd name="connsiteX3-909" fmla="*/ 855345 w 1365973"/>
                <a:gd name="connsiteY3-910" fmla="*/ 952500 h 1161688"/>
                <a:gd name="connsiteX4-911" fmla="*/ 1268730 w 1365973"/>
                <a:gd name="connsiteY4-912" fmla="*/ 1106805 h 1161688"/>
                <a:gd name="connsiteX5-913" fmla="*/ 1365885 w 1365973"/>
                <a:gd name="connsiteY5-914" fmla="*/ 859155 h 1161688"/>
                <a:gd name="connsiteX6-915" fmla="*/ 1112520 w 1365973"/>
                <a:gd name="connsiteY6-916" fmla="*/ 702945 h 1161688"/>
                <a:gd name="connsiteX7-917" fmla="*/ 704850 w 1365973"/>
                <a:gd name="connsiteY7-918" fmla="*/ 419100 h 1161688"/>
                <a:gd name="connsiteX8-919" fmla="*/ 371475 w 1365973"/>
                <a:gd name="connsiteY8-920" fmla="*/ 177165 h 1161688"/>
                <a:gd name="connsiteX9-921" fmla="*/ 121920 w 1365973"/>
                <a:gd name="connsiteY9-922" fmla="*/ 0 h 1161688"/>
                <a:gd name="connsiteX10-923" fmla="*/ 0 w 1365973"/>
                <a:gd name="connsiteY10-924" fmla="*/ 201930 h 1161688"/>
                <a:gd name="connsiteX0-925" fmla="*/ 7620 w 1365973"/>
                <a:gd name="connsiteY0-926" fmla="*/ 228600 h 1161688"/>
                <a:gd name="connsiteX1-927" fmla="*/ 243840 w 1365973"/>
                <a:gd name="connsiteY1-928" fmla="*/ 377190 h 1161688"/>
                <a:gd name="connsiteX2-929" fmla="*/ 588645 w 1365973"/>
                <a:gd name="connsiteY2-930" fmla="*/ 676275 h 1161688"/>
                <a:gd name="connsiteX3-931" fmla="*/ 855345 w 1365973"/>
                <a:gd name="connsiteY3-932" fmla="*/ 952500 h 1161688"/>
                <a:gd name="connsiteX4-933" fmla="*/ 1268730 w 1365973"/>
                <a:gd name="connsiteY4-934" fmla="*/ 1106805 h 1161688"/>
                <a:gd name="connsiteX5-935" fmla="*/ 1365885 w 1365973"/>
                <a:gd name="connsiteY5-936" fmla="*/ 859155 h 1161688"/>
                <a:gd name="connsiteX6-937" fmla="*/ 1112520 w 1365973"/>
                <a:gd name="connsiteY6-938" fmla="*/ 702945 h 1161688"/>
                <a:gd name="connsiteX7-939" fmla="*/ 704850 w 1365973"/>
                <a:gd name="connsiteY7-940" fmla="*/ 419100 h 1161688"/>
                <a:gd name="connsiteX8-941" fmla="*/ 371475 w 1365973"/>
                <a:gd name="connsiteY8-942" fmla="*/ 177165 h 1161688"/>
                <a:gd name="connsiteX9-943" fmla="*/ 121920 w 1365973"/>
                <a:gd name="connsiteY9-944" fmla="*/ 0 h 1161688"/>
                <a:gd name="connsiteX10-945" fmla="*/ 0 w 1365973"/>
                <a:gd name="connsiteY10-946" fmla="*/ 201930 h 1161688"/>
                <a:gd name="connsiteX0-947" fmla="*/ 7620 w 1365973"/>
                <a:gd name="connsiteY0-948" fmla="*/ 251322 h 1184410"/>
                <a:gd name="connsiteX1-949" fmla="*/ 243840 w 1365973"/>
                <a:gd name="connsiteY1-950" fmla="*/ 399912 h 1184410"/>
                <a:gd name="connsiteX2-951" fmla="*/ 588645 w 1365973"/>
                <a:gd name="connsiteY2-952" fmla="*/ 698997 h 1184410"/>
                <a:gd name="connsiteX3-953" fmla="*/ 855345 w 1365973"/>
                <a:gd name="connsiteY3-954" fmla="*/ 975222 h 1184410"/>
                <a:gd name="connsiteX4-955" fmla="*/ 1268730 w 1365973"/>
                <a:gd name="connsiteY4-956" fmla="*/ 1129527 h 1184410"/>
                <a:gd name="connsiteX5-957" fmla="*/ 1365885 w 1365973"/>
                <a:gd name="connsiteY5-958" fmla="*/ 881877 h 1184410"/>
                <a:gd name="connsiteX6-959" fmla="*/ 1112520 w 1365973"/>
                <a:gd name="connsiteY6-960" fmla="*/ 725667 h 1184410"/>
                <a:gd name="connsiteX7-961" fmla="*/ 704850 w 1365973"/>
                <a:gd name="connsiteY7-962" fmla="*/ 441822 h 1184410"/>
                <a:gd name="connsiteX8-963" fmla="*/ 371475 w 1365973"/>
                <a:gd name="connsiteY8-964" fmla="*/ 199887 h 1184410"/>
                <a:gd name="connsiteX9-965" fmla="*/ 121920 w 1365973"/>
                <a:gd name="connsiteY9-966" fmla="*/ 22722 h 1184410"/>
                <a:gd name="connsiteX10-967" fmla="*/ 0 w 1365973"/>
                <a:gd name="connsiteY10-968" fmla="*/ 224652 h 1184410"/>
                <a:gd name="connsiteX0-969" fmla="*/ 7620 w 1365973"/>
                <a:gd name="connsiteY0-970" fmla="*/ 263643 h 1196731"/>
                <a:gd name="connsiteX1-971" fmla="*/ 243840 w 1365973"/>
                <a:gd name="connsiteY1-972" fmla="*/ 412233 h 1196731"/>
                <a:gd name="connsiteX2-973" fmla="*/ 588645 w 1365973"/>
                <a:gd name="connsiteY2-974" fmla="*/ 711318 h 1196731"/>
                <a:gd name="connsiteX3-975" fmla="*/ 855345 w 1365973"/>
                <a:gd name="connsiteY3-976" fmla="*/ 987543 h 1196731"/>
                <a:gd name="connsiteX4-977" fmla="*/ 1268730 w 1365973"/>
                <a:gd name="connsiteY4-978" fmla="*/ 1141848 h 1196731"/>
                <a:gd name="connsiteX5-979" fmla="*/ 1365885 w 1365973"/>
                <a:gd name="connsiteY5-980" fmla="*/ 894198 h 1196731"/>
                <a:gd name="connsiteX6-981" fmla="*/ 1112520 w 1365973"/>
                <a:gd name="connsiteY6-982" fmla="*/ 737988 h 1196731"/>
                <a:gd name="connsiteX7-983" fmla="*/ 704850 w 1365973"/>
                <a:gd name="connsiteY7-984" fmla="*/ 454143 h 1196731"/>
                <a:gd name="connsiteX8-985" fmla="*/ 371475 w 1365973"/>
                <a:gd name="connsiteY8-986" fmla="*/ 212208 h 1196731"/>
                <a:gd name="connsiteX9-987" fmla="*/ 121920 w 1365973"/>
                <a:gd name="connsiteY9-988" fmla="*/ 35043 h 1196731"/>
                <a:gd name="connsiteX10-989" fmla="*/ 0 w 1365973"/>
                <a:gd name="connsiteY10-990" fmla="*/ 236973 h 1196731"/>
                <a:gd name="connsiteX0-991" fmla="*/ 7620 w 1365973"/>
                <a:gd name="connsiteY0-992" fmla="*/ 263643 h 1196731"/>
                <a:gd name="connsiteX1-993" fmla="*/ 243840 w 1365973"/>
                <a:gd name="connsiteY1-994" fmla="*/ 412233 h 1196731"/>
                <a:gd name="connsiteX2-995" fmla="*/ 588645 w 1365973"/>
                <a:gd name="connsiteY2-996" fmla="*/ 711318 h 1196731"/>
                <a:gd name="connsiteX3-997" fmla="*/ 855345 w 1365973"/>
                <a:gd name="connsiteY3-998" fmla="*/ 987543 h 1196731"/>
                <a:gd name="connsiteX4-999" fmla="*/ 1268730 w 1365973"/>
                <a:gd name="connsiteY4-1000" fmla="*/ 1141848 h 1196731"/>
                <a:gd name="connsiteX5-1001" fmla="*/ 1365885 w 1365973"/>
                <a:gd name="connsiteY5-1002" fmla="*/ 894198 h 1196731"/>
                <a:gd name="connsiteX6-1003" fmla="*/ 1112520 w 1365973"/>
                <a:gd name="connsiteY6-1004" fmla="*/ 737988 h 1196731"/>
                <a:gd name="connsiteX7-1005" fmla="*/ 704850 w 1365973"/>
                <a:gd name="connsiteY7-1006" fmla="*/ 454143 h 1196731"/>
                <a:gd name="connsiteX8-1007" fmla="*/ 352425 w 1365973"/>
                <a:gd name="connsiteY8-1008" fmla="*/ 212208 h 1196731"/>
                <a:gd name="connsiteX9-1009" fmla="*/ 121920 w 1365973"/>
                <a:gd name="connsiteY9-1010" fmla="*/ 35043 h 1196731"/>
                <a:gd name="connsiteX10-1011" fmla="*/ 0 w 1365973"/>
                <a:gd name="connsiteY10-1012" fmla="*/ 236973 h 1196731"/>
                <a:gd name="connsiteX0-1013" fmla="*/ 1639 w 1379042"/>
                <a:gd name="connsiteY0-1014" fmla="*/ 236973 h 1196731"/>
                <a:gd name="connsiteX1-1015" fmla="*/ 256909 w 1379042"/>
                <a:gd name="connsiteY1-1016" fmla="*/ 412233 h 1196731"/>
                <a:gd name="connsiteX2-1017" fmla="*/ 601714 w 1379042"/>
                <a:gd name="connsiteY2-1018" fmla="*/ 711318 h 1196731"/>
                <a:gd name="connsiteX3-1019" fmla="*/ 868414 w 1379042"/>
                <a:gd name="connsiteY3-1020" fmla="*/ 987543 h 1196731"/>
                <a:gd name="connsiteX4-1021" fmla="*/ 1281799 w 1379042"/>
                <a:gd name="connsiteY4-1022" fmla="*/ 1141848 h 1196731"/>
                <a:gd name="connsiteX5-1023" fmla="*/ 1378954 w 1379042"/>
                <a:gd name="connsiteY5-1024" fmla="*/ 894198 h 1196731"/>
                <a:gd name="connsiteX6-1025" fmla="*/ 1125589 w 1379042"/>
                <a:gd name="connsiteY6-1026" fmla="*/ 737988 h 1196731"/>
                <a:gd name="connsiteX7-1027" fmla="*/ 717919 w 1379042"/>
                <a:gd name="connsiteY7-1028" fmla="*/ 454143 h 1196731"/>
                <a:gd name="connsiteX8-1029" fmla="*/ 365494 w 1379042"/>
                <a:gd name="connsiteY8-1030" fmla="*/ 212208 h 1196731"/>
                <a:gd name="connsiteX9-1031" fmla="*/ 134989 w 1379042"/>
                <a:gd name="connsiteY9-1032" fmla="*/ 35043 h 1196731"/>
                <a:gd name="connsiteX10-1033" fmla="*/ 13069 w 1379042"/>
                <a:gd name="connsiteY10-1034" fmla="*/ 236973 h 1196731"/>
                <a:gd name="connsiteX0-1035" fmla="*/ 1639 w 1379042"/>
                <a:gd name="connsiteY0-1036" fmla="*/ 236973 h 1196731"/>
                <a:gd name="connsiteX1-1037" fmla="*/ 256909 w 1379042"/>
                <a:gd name="connsiteY1-1038" fmla="*/ 412233 h 1196731"/>
                <a:gd name="connsiteX2-1039" fmla="*/ 601714 w 1379042"/>
                <a:gd name="connsiteY2-1040" fmla="*/ 711318 h 1196731"/>
                <a:gd name="connsiteX3-1041" fmla="*/ 868414 w 1379042"/>
                <a:gd name="connsiteY3-1042" fmla="*/ 987543 h 1196731"/>
                <a:gd name="connsiteX4-1043" fmla="*/ 1281799 w 1379042"/>
                <a:gd name="connsiteY4-1044" fmla="*/ 1141848 h 1196731"/>
                <a:gd name="connsiteX5-1045" fmla="*/ 1378954 w 1379042"/>
                <a:gd name="connsiteY5-1046" fmla="*/ 894198 h 1196731"/>
                <a:gd name="connsiteX6-1047" fmla="*/ 1125589 w 1379042"/>
                <a:gd name="connsiteY6-1048" fmla="*/ 737988 h 1196731"/>
                <a:gd name="connsiteX7-1049" fmla="*/ 717919 w 1379042"/>
                <a:gd name="connsiteY7-1050" fmla="*/ 454143 h 1196731"/>
                <a:gd name="connsiteX8-1051" fmla="*/ 365494 w 1379042"/>
                <a:gd name="connsiteY8-1052" fmla="*/ 212208 h 1196731"/>
                <a:gd name="connsiteX9-1053" fmla="*/ 134989 w 1379042"/>
                <a:gd name="connsiteY9-1054" fmla="*/ 35043 h 1196731"/>
                <a:gd name="connsiteX10-1055" fmla="*/ 1639 w 1379042"/>
                <a:gd name="connsiteY10-1056" fmla="*/ 229353 h 1196731"/>
                <a:gd name="connsiteX0-1057" fmla="*/ 1639 w 1379042"/>
                <a:gd name="connsiteY0-1058" fmla="*/ 236973 h 1196731"/>
                <a:gd name="connsiteX1-1059" fmla="*/ 256909 w 1379042"/>
                <a:gd name="connsiteY1-1060" fmla="*/ 412233 h 1196731"/>
                <a:gd name="connsiteX2-1061" fmla="*/ 601714 w 1379042"/>
                <a:gd name="connsiteY2-1062" fmla="*/ 711318 h 1196731"/>
                <a:gd name="connsiteX3-1063" fmla="*/ 868414 w 1379042"/>
                <a:gd name="connsiteY3-1064" fmla="*/ 987543 h 1196731"/>
                <a:gd name="connsiteX4-1065" fmla="*/ 1281799 w 1379042"/>
                <a:gd name="connsiteY4-1066" fmla="*/ 1141848 h 1196731"/>
                <a:gd name="connsiteX5-1067" fmla="*/ 1378954 w 1379042"/>
                <a:gd name="connsiteY5-1068" fmla="*/ 894198 h 1196731"/>
                <a:gd name="connsiteX6-1069" fmla="*/ 1125589 w 1379042"/>
                <a:gd name="connsiteY6-1070" fmla="*/ 737988 h 1196731"/>
                <a:gd name="connsiteX7-1071" fmla="*/ 717919 w 1379042"/>
                <a:gd name="connsiteY7-1072" fmla="*/ 454143 h 1196731"/>
                <a:gd name="connsiteX8-1073" fmla="*/ 365494 w 1379042"/>
                <a:gd name="connsiteY8-1074" fmla="*/ 212208 h 1196731"/>
                <a:gd name="connsiteX9-1075" fmla="*/ 134989 w 1379042"/>
                <a:gd name="connsiteY9-1076" fmla="*/ 35043 h 1196731"/>
                <a:gd name="connsiteX10-1077" fmla="*/ 1639 w 1379042"/>
                <a:gd name="connsiteY10-1078" fmla="*/ 229353 h 1196731"/>
                <a:gd name="connsiteX0-1079" fmla="*/ 1639 w 1379042"/>
                <a:gd name="connsiteY0-1080" fmla="*/ 236973 h 1196731"/>
                <a:gd name="connsiteX1-1081" fmla="*/ 256909 w 1379042"/>
                <a:gd name="connsiteY1-1082" fmla="*/ 412233 h 1196731"/>
                <a:gd name="connsiteX2-1083" fmla="*/ 601714 w 1379042"/>
                <a:gd name="connsiteY2-1084" fmla="*/ 711318 h 1196731"/>
                <a:gd name="connsiteX3-1085" fmla="*/ 868414 w 1379042"/>
                <a:gd name="connsiteY3-1086" fmla="*/ 987543 h 1196731"/>
                <a:gd name="connsiteX4-1087" fmla="*/ 1281799 w 1379042"/>
                <a:gd name="connsiteY4-1088" fmla="*/ 1141848 h 1196731"/>
                <a:gd name="connsiteX5-1089" fmla="*/ 1378954 w 1379042"/>
                <a:gd name="connsiteY5-1090" fmla="*/ 894198 h 1196731"/>
                <a:gd name="connsiteX6-1091" fmla="*/ 1125589 w 1379042"/>
                <a:gd name="connsiteY6-1092" fmla="*/ 737988 h 1196731"/>
                <a:gd name="connsiteX7-1093" fmla="*/ 717919 w 1379042"/>
                <a:gd name="connsiteY7-1094" fmla="*/ 454143 h 1196731"/>
                <a:gd name="connsiteX8-1095" fmla="*/ 365494 w 1379042"/>
                <a:gd name="connsiteY8-1096" fmla="*/ 212208 h 1196731"/>
                <a:gd name="connsiteX9-1097" fmla="*/ 134989 w 1379042"/>
                <a:gd name="connsiteY9-1098" fmla="*/ 35043 h 1196731"/>
                <a:gd name="connsiteX10-1099" fmla="*/ 1639 w 1379042"/>
                <a:gd name="connsiteY10-1100" fmla="*/ 229353 h 1196731"/>
                <a:gd name="connsiteX11" fmla="*/ 1639 w 1379042"/>
                <a:gd name="connsiteY11" fmla="*/ 236973 h 1196731"/>
                <a:gd name="connsiteX0-1101" fmla="*/ 2847 w 1380250"/>
                <a:gd name="connsiteY0-1102" fmla="*/ 236973 h 1196731"/>
                <a:gd name="connsiteX1-1103" fmla="*/ 258117 w 1380250"/>
                <a:gd name="connsiteY1-1104" fmla="*/ 412233 h 1196731"/>
                <a:gd name="connsiteX2-1105" fmla="*/ 602922 w 1380250"/>
                <a:gd name="connsiteY2-1106" fmla="*/ 711318 h 1196731"/>
                <a:gd name="connsiteX3-1107" fmla="*/ 869622 w 1380250"/>
                <a:gd name="connsiteY3-1108" fmla="*/ 987543 h 1196731"/>
                <a:gd name="connsiteX4-1109" fmla="*/ 1283007 w 1380250"/>
                <a:gd name="connsiteY4-1110" fmla="*/ 1141848 h 1196731"/>
                <a:gd name="connsiteX5-1111" fmla="*/ 1380162 w 1380250"/>
                <a:gd name="connsiteY5-1112" fmla="*/ 894198 h 1196731"/>
                <a:gd name="connsiteX6-1113" fmla="*/ 1126797 w 1380250"/>
                <a:gd name="connsiteY6-1114" fmla="*/ 737988 h 1196731"/>
                <a:gd name="connsiteX7-1115" fmla="*/ 719127 w 1380250"/>
                <a:gd name="connsiteY7-1116" fmla="*/ 454143 h 1196731"/>
                <a:gd name="connsiteX8-1117" fmla="*/ 366702 w 1380250"/>
                <a:gd name="connsiteY8-1118" fmla="*/ 212208 h 1196731"/>
                <a:gd name="connsiteX9-1119" fmla="*/ 136197 w 1380250"/>
                <a:gd name="connsiteY9-1120" fmla="*/ 35043 h 1196731"/>
                <a:gd name="connsiteX10-1121" fmla="*/ 2847 w 1380250"/>
                <a:gd name="connsiteY10-1122" fmla="*/ 236973 h 1196731"/>
                <a:gd name="connsiteX0-1123" fmla="*/ 1640 w 1379043"/>
                <a:gd name="connsiteY0-1124" fmla="*/ 236973 h 1196731"/>
                <a:gd name="connsiteX1-1125" fmla="*/ 256910 w 1379043"/>
                <a:gd name="connsiteY1-1126" fmla="*/ 412233 h 1196731"/>
                <a:gd name="connsiteX2-1127" fmla="*/ 601715 w 1379043"/>
                <a:gd name="connsiteY2-1128" fmla="*/ 711318 h 1196731"/>
                <a:gd name="connsiteX3-1129" fmla="*/ 868415 w 1379043"/>
                <a:gd name="connsiteY3-1130" fmla="*/ 987543 h 1196731"/>
                <a:gd name="connsiteX4-1131" fmla="*/ 1281800 w 1379043"/>
                <a:gd name="connsiteY4-1132" fmla="*/ 1141848 h 1196731"/>
                <a:gd name="connsiteX5-1133" fmla="*/ 1378955 w 1379043"/>
                <a:gd name="connsiteY5-1134" fmla="*/ 894198 h 1196731"/>
                <a:gd name="connsiteX6-1135" fmla="*/ 1125590 w 1379043"/>
                <a:gd name="connsiteY6-1136" fmla="*/ 737988 h 1196731"/>
                <a:gd name="connsiteX7-1137" fmla="*/ 717920 w 1379043"/>
                <a:gd name="connsiteY7-1138" fmla="*/ 454143 h 1196731"/>
                <a:gd name="connsiteX8-1139" fmla="*/ 365495 w 1379043"/>
                <a:gd name="connsiteY8-1140" fmla="*/ 212208 h 1196731"/>
                <a:gd name="connsiteX9-1141" fmla="*/ 134990 w 1379043"/>
                <a:gd name="connsiteY9-1142" fmla="*/ 35043 h 1196731"/>
                <a:gd name="connsiteX10-1143" fmla="*/ 1640 w 1379043"/>
                <a:gd name="connsiteY10-1144" fmla="*/ 236973 h 1196731"/>
                <a:gd name="connsiteX0-1145" fmla="*/ 17 w 1377420"/>
                <a:gd name="connsiteY0-1146" fmla="*/ 236973 h 1196731"/>
                <a:gd name="connsiteX1-1147" fmla="*/ 255287 w 1377420"/>
                <a:gd name="connsiteY1-1148" fmla="*/ 412233 h 1196731"/>
                <a:gd name="connsiteX2-1149" fmla="*/ 600092 w 1377420"/>
                <a:gd name="connsiteY2-1150" fmla="*/ 711318 h 1196731"/>
                <a:gd name="connsiteX3-1151" fmla="*/ 866792 w 1377420"/>
                <a:gd name="connsiteY3-1152" fmla="*/ 987543 h 1196731"/>
                <a:gd name="connsiteX4-1153" fmla="*/ 1280177 w 1377420"/>
                <a:gd name="connsiteY4-1154" fmla="*/ 1141848 h 1196731"/>
                <a:gd name="connsiteX5-1155" fmla="*/ 1377332 w 1377420"/>
                <a:gd name="connsiteY5-1156" fmla="*/ 894198 h 1196731"/>
                <a:gd name="connsiteX6-1157" fmla="*/ 1123967 w 1377420"/>
                <a:gd name="connsiteY6-1158" fmla="*/ 737988 h 1196731"/>
                <a:gd name="connsiteX7-1159" fmla="*/ 716297 w 1377420"/>
                <a:gd name="connsiteY7-1160" fmla="*/ 454143 h 1196731"/>
                <a:gd name="connsiteX8-1161" fmla="*/ 363872 w 1377420"/>
                <a:gd name="connsiteY8-1162" fmla="*/ 212208 h 1196731"/>
                <a:gd name="connsiteX9-1163" fmla="*/ 133367 w 1377420"/>
                <a:gd name="connsiteY9-1164" fmla="*/ 35043 h 1196731"/>
                <a:gd name="connsiteX10-1165" fmla="*/ 17 w 1377420"/>
                <a:gd name="connsiteY10-1166" fmla="*/ 236973 h 1196731"/>
                <a:gd name="connsiteX0-1167" fmla="*/ 3783 w 1381186"/>
                <a:gd name="connsiteY0-1168" fmla="*/ 236973 h 1196731"/>
                <a:gd name="connsiteX1-1169" fmla="*/ 259053 w 1381186"/>
                <a:gd name="connsiteY1-1170" fmla="*/ 412233 h 1196731"/>
                <a:gd name="connsiteX2-1171" fmla="*/ 603858 w 1381186"/>
                <a:gd name="connsiteY2-1172" fmla="*/ 711318 h 1196731"/>
                <a:gd name="connsiteX3-1173" fmla="*/ 870558 w 1381186"/>
                <a:gd name="connsiteY3-1174" fmla="*/ 987543 h 1196731"/>
                <a:gd name="connsiteX4-1175" fmla="*/ 1283943 w 1381186"/>
                <a:gd name="connsiteY4-1176" fmla="*/ 1141848 h 1196731"/>
                <a:gd name="connsiteX5-1177" fmla="*/ 1381098 w 1381186"/>
                <a:gd name="connsiteY5-1178" fmla="*/ 894198 h 1196731"/>
                <a:gd name="connsiteX6-1179" fmla="*/ 1127733 w 1381186"/>
                <a:gd name="connsiteY6-1180" fmla="*/ 737988 h 1196731"/>
                <a:gd name="connsiteX7-1181" fmla="*/ 720063 w 1381186"/>
                <a:gd name="connsiteY7-1182" fmla="*/ 454143 h 1196731"/>
                <a:gd name="connsiteX8-1183" fmla="*/ 367638 w 1381186"/>
                <a:gd name="connsiteY8-1184" fmla="*/ 212208 h 1196731"/>
                <a:gd name="connsiteX9-1185" fmla="*/ 137133 w 1381186"/>
                <a:gd name="connsiteY9-1186" fmla="*/ 35043 h 1196731"/>
                <a:gd name="connsiteX10-1187" fmla="*/ 3783 w 1381186"/>
                <a:gd name="connsiteY10-1188" fmla="*/ 236973 h 1196731"/>
                <a:gd name="connsiteX0-1189" fmla="*/ 4467 w 1381870"/>
                <a:gd name="connsiteY0-1190" fmla="*/ 236973 h 1196731"/>
                <a:gd name="connsiteX1-1191" fmla="*/ 259737 w 1381870"/>
                <a:gd name="connsiteY1-1192" fmla="*/ 412233 h 1196731"/>
                <a:gd name="connsiteX2-1193" fmla="*/ 604542 w 1381870"/>
                <a:gd name="connsiteY2-1194" fmla="*/ 711318 h 1196731"/>
                <a:gd name="connsiteX3-1195" fmla="*/ 871242 w 1381870"/>
                <a:gd name="connsiteY3-1196" fmla="*/ 987543 h 1196731"/>
                <a:gd name="connsiteX4-1197" fmla="*/ 1284627 w 1381870"/>
                <a:gd name="connsiteY4-1198" fmla="*/ 1141848 h 1196731"/>
                <a:gd name="connsiteX5-1199" fmla="*/ 1381782 w 1381870"/>
                <a:gd name="connsiteY5-1200" fmla="*/ 894198 h 1196731"/>
                <a:gd name="connsiteX6-1201" fmla="*/ 1128417 w 1381870"/>
                <a:gd name="connsiteY6-1202" fmla="*/ 737988 h 1196731"/>
                <a:gd name="connsiteX7-1203" fmla="*/ 720747 w 1381870"/>
                <a:gd name="connsiteY7-1204" fmla="*/ 454143 h 1196731"/>
                <a:gd name="connsiteX8-1205" fmla="*/ 368322 w 1381870"/>
                <a:gd name="connsiteY8-1206" fmla="*/ 212208 h 1196731"/>
                <a:gd name="connsiteX9-1207" fmla="*/ 137817 w 1381870"/>
                <a:gd name="connsiteY9-1208" fmla="*/ 35043 h 1196731"/>
                <a:gd name="connsiteX10-1209" fmla="*/ 4467 w 1381870"/>
                <a:gd name="connsiteY10-1210" fmla="*/ 236973 h 1196731"/>
                <a:gd name="connsiteX0-1211" fmla="*/ 4467 w 1381870"/>
                <a:gd name="connsiteY0-1212" fmla="*/ 217026 h 1176784"/>
                <a:gd name="connsiteX1-1213" fmla="*/ 259737 w 1381870"/>
                <a:gd name="connsiteY1-1214" fmla="*/ 392286 h 1176784"/>
                <a:gd name="connsiteX2-1215" fmla="*/ 604542 w 1381870"/>
                <a:gd name="connsiteY2-1216" fmla="*/ 691371 h 1176784"/>
                <a:gd name="connsiteX3-1217" fmla="*/ 871242 w 1381870"/>
                <a:gd name="connsiteY3-1218" fmla="*/ 967596 h 1176784"/>
                <a:gd name="connsiteX4-1219" fmla="*/ 1284627 w 1381870"/>
                <a:gd name="connsiteY4-1220" fmla="*/ 1121901 h 1176784"/>
                <a:gd name="connsiteX5-1221" fmla="*/ 1381782 w 1381870"/>
                <a:gd name="connsiteY5-1222" fmla="*/ 874251 h 1176784"/>
                <a:gd name="connsiteX6-1223" fmla="*/ 1128417 w 1381870"/>
                <a:gd name="connsiteY6-1224" fmla="*/ 718041 h 1176784"/>
                <a:gd name="connsiteX7-1225" fmla="*/ 720747 w 1381870"/>
                <a:gd name="connsiteY7-1226" fmla="*/ 434196 h 1176784"/>
                <a:gd name="connsiteX8-1227" fmla="*/ 368322 w 1381870"/>
                <a:gd name="connsiteY8-1228" fmla="*/ 192261 h 1176784"/>
                <a:gd name="connsiteX9-1229" fmla="*/ 137817 w 1381870"/>
                <a:gd name="connsiteY9-1230" fmla="*/ 15096 h 1176784"/>
                <a:gd name="connsiteX10-1231" fmla="*/ 4467 w 1381870"/>
                <a:gd name="connsiteY10-1232" fmla="*/ 217026 h 1176784"/>
                <a:gd name="connsiteX0-1233" fmla="*/ 4825 w 1382228"/>
                <a:gd name="connsiteY0-1234" fmla="*/ 236461 h 1196219"/>
                <a:gd name="connsiteX1-1235" fmla="*/ 260095 w 1382228"/>
                <a:gd name="connsiteY1-1236" fmla="*/ 411721 h 1196219"/>
                <a:gd name="connsiteX2-1237" fmla="*/ 604900 w 1382228"/>
                <a:gd name="connsiteY2-1238" fmla="*/ 710806 h 1196219"/>
                <a:gd name="connsiteX3-1239" fmla="*/ 871600 w 1382228"/>
                <a:gd name="connsiteY3-1240" fmla="*/ 987031 h 1196219"/>
                <a:gd name="connsiteX4-1241" fmla="*/ 1284985 w 1382228"/>
                <a:gd name="connsiteY4-1242" fmla="*/ 1141336 h 1196219"/>
                <a:gd name="connsiteX5-1243" fmla="*/ 1382140 w 1382228"/>
                <a:gd name="connsiteY5-1244" fmla="*/ 893686 h 1196219"/>
                <a:gd name="connsiteX6-1245" fmla="*/ 1128775 w 1382228"/>
                <a:gd name="connsiteY6-1246" fmla="*/ 737476 h 1196219"/>
                <a:gd name="connsiteX7-1247" fmla="*/ 721105 w 1382228"/>
                <a:gd name="connsiteY7-1248" fmla="*/ 453631 h 1196219"/>
                <a:gd name="connsiteX8-1249" fmla="*/ 368680 w 1382228"/>
                <a:gd name="connsiteY8-1250" fmla="*/ 211696 h 1196219"/>
                <a:gd name="connsiteX9-1251" fmla="*/ 130555 w 1382228"/>
                <a:gd name="connsiteY9-1252" fmla="*/ 11671 h 1196219"/>
                <a:gd name="connsiteX10-1253" fmla="*/ 4825 w 1382228"/>
                <a:gd name="connsiteY10-1254" fmla="*/ 236461 h 1196219"/>
                <a:gd name="connsiteX0-1255" fmla="*/ 5218 w 1382621"/>
                <a:gd name="connsiteY0-1256" fmla="*/ 236461 h 1196219"/>
                <a:gd name="connsiteX1-1257" fmla="*/ 260488 w 1382621"/>
                <a:gd name="connsiteY1-1258" fmla="*/ 411721 h 1196219"/>
                <a:gd name="connsiteX2-1259" fmla="*/ 605293 w 1382621"/>
                <a:gd name="connsiteY2-1260" fmla="*/ 710806 h 1196219"/>
                <a:gd name="connsiteX3-1261" fmla="*/ 871993 w 1382621"/>
                <a:gd name="connsiteY3-1262" fmla="*/ 987031 h 1196219"/>
                <a:gd name="connsiteX4-1263" fmla="*/ 1285378 w 1382621"/>
                <a:gd name="connsiteY4-1264" fmla="*/ 1141336 h 1196219"/>
                <a:gd name="connsiteX5-1265" fmla="*/ 1382533 w 1382621"/>
                <a:gd name="connsiteY5-1266" fmla="*/ 893686 h 1196219"/>
                <a:gd name="connsiteX6-1267" fmla="*/ 1129168 w 1382621"/>
                <a:gd name="connsiteY6-1268" fmla="*/ 737476 h 1196219"/>
                <a:gd name="connsiteX7-1269" fmla="*/ 721498 w 1382621"/>
                <a:gd name="connsiteY7-1270" fmla="*/ 453631 h 1196219"/>
                <a:gd name="connsiteX8-1271" fmla="*/ 369073 w 1382621"/>
                <a:gd name="connsiteY8-1272" fmla="*/ 211696 h 1196219"/>
                <a:gd name="connsiteX9-1273" fmla="*/ 130948 w 1382621"/>
                <a:gd name="connsiteY9-1274" fmla="*/ 11671 h 1196219"/>
                <a:gd name="connsiteX10-1275" fmla="*/ 5218 w 1382621"/>
                <a:gd name="connsiteY10-1276" fmla="*/ 236461 h 1196219"/>
                <a:gd name="connsiteX0-1277" fmla="*/ 5218 w 1382621"/>
                <a:gd name="connsiteY0-1278" fmla="*/ 244278 h 1204036"/>
                <a:gd name="connsiteX1-1279" fmla="*/ 260488 w 1382621"/>
                <a:gd name="connsiteY1-1280" fmla="*/ 419538 h 1204036"/>
                <a:gd name="connsiteX2-1281" fmla="*/ 605293 w 1382621"/>
                <a:gd name="connsiteY2-1282" fmla="*/ 718623 h 1204036"/>
                <a:gd name="connsiteX3-1283" fmla="*/ 871993 w 1382621"/>
                <a:gd name="connsiteY3-1284" fmla="*/ 994848 h 1204036"/>
                <a:gd name="connsiteX4-1285" fmla="*/ 1285378 w 1382621"/>
                <a:gd name="connsiteY4-1286" fmla="*/ 1149153 h 1204036"/>
                <a:gd name="connsiteX5-1287" fmla="*/ 1382533 w 1382621"/>
                <a:gd name="connsiteY5-1288" fmla="*/ 901503 h 1204036"/>
                <a:gd name="connsiteX6-1289" fmla="*/ 1129168 w 1382621"/>
                <a:gd name="connsiteY6-1290" fmla="*/ 745293 h 1204036"/>
                <a:gd name="connsiteX7-1291" fmla="*/ 721498 w 1382621"/>
                <a:gd name="connsiteY7-1292" fmla="*/ 461448 h 1204036"/>
                <a:gd name="connsiteX8-1293" fmla="*/ 369073 w 1382621"/>
                <a:gd name="connsiteY8-1294" fmla="*/ 219513 h 1204036"/>
                <a:gd name="connsiteX9-1295" fmla="*/ 130948 w 1382621"/>
                <a:gd name="connsiteY9-1296" fmla="*/ 19488 h 1204036"/>
                <a:gd name="connsiteX10-1297" fmla="*/ 5218 w 1382621"/>
                <a:gd name="connsiteY10-1298" fmla="*/ 244278 h 1204036"/>
                <a:gd name="connsiteX0-1299" fmla="*/ 2926 w 1380329"/>
                <a:gd name="connsiteY0-1300" fmla="*/ 244278 h 1204036"/>
                <a:gd name="connsiteX1-1301" fmla="*/ 258196 w 1380329"/>
                <a:gd name="connsiteY1-1302" fmla="*/ 419538 h 1204036"/>
                <a:gd name="connsiteX2-1303" fmla="*/ 603001 w 1380329"/>
                <a:gd name="connsiteY2-1304" fmla="*/ 718623 h 1204036"/>
                <a:gd name="connsiteX3-1305" fmla="*/ 869701 w 1380329"/>
                <a:gd name="connsiteY3-1306" fmla="*/ 994848 h 1204036"/>
                <a:gd name="connsiteX4-1307" fmla="*/ 1283086 w 1380329"/>
                <a:gd name="connsiteY4-1308" fmla="*/ 1149153 h 1204036"/>
                <a:gd name="connsiteX5-1309" fmla="*/ 1380241 w 1380329"/>
                <a:gd name="connsiteY5-1310" fmla="*/ 901503 h 1204036"/>
                <a:gd name="connsiteX6-1311" fmla="*/ 1126876 w 1380329"/>
                <a:gd name="connsiteY6-1312" fmla="*/ 745293 h 1204036"/>
                <a:gd name="connsiteX7-1313" fmla="*/ 719206 w 1380329"/>
                <a:gd name="connsiteY7-1314" fmla="*/ 461448 h 1204036"/>
                <a:gd name="connsiteX8-1315" fmla="*/ 366781 w 1380329"/>
                <a:gd name="connsiteY8-1316" fmla="*/ 219513 h 1204036"/>
                <a:gd name="connsiteX9-1317" fmla="*/ 128656 w 1380329"/>
                <a:gd name="connsiteY9-1318" fmla="*/ 19488 h 1204036"/>
                <a:gd name="connsiteX10-1319" fmla="*/ 2926 w 1380329"/>
                <a:gd name="connsiteY10-1320" fmla="*/ 244278 h 1204036"/>
                <a:gd name="connsiteX0-1321" fmla="*/ 2926 w 1380329"/>
                <a:gd name="connsiteY0-1322" fmla="*/ 244278 h 1204036"/>
                <a:gd name="connsiteX1-1323" fmla="*/ 258196 w 1380329"/>
                <a:gd name="connsiteY1-1324" fmla="*/ 419538 h 1204036"/>
                <a:gd name="connsiteX2-1325" fmla="*/ 603001 w 1380329"/>
                <a:gd name="connsiteY2-1326" fmla="*/ 718623 h 1204036"/>
                <a:gd name="connsiteX3-1327" fmla="*/ 869701 w 1380329"/>
                <a:gd name="connsiteY3-1328" fmla="*/ 994848 h 1204036"/>
                <a:gd name="connsiteX4-1329" fmla="*/ 1283086 w 1380329"/>
                <a:gd name="connsiteY4-1330" fmla="*/ 1149153 h 1204036"/>
                <a:gd name="connsiteX5-1331" fmla="*/ 1380241 w 1380329"/>
                <a:gd name="connsiteY5-1332" fmla="*/ 901503 h 1204036"/>
                <a:gd name="connsiteX6-1333" fmla="*/ 1126876 w 1380329"/>
                <a:gd name="connsiteY6-1334" fmla="*/ 745293 h 1204036"/>
                <a:gd name="connsiteX7-1335" fmla="*/ 719206 w 1380329"/>
                <a:gd name="connsiteY7-1336" fmla="*/ 461448 h 1204036"/>
                <a:gd name="connsiteX8-1337" fmla="*/ 366781 w 1380329"/>
                <a:gd name="connsiteY8-1338" fmla="*/ 219513 h 1204036"/>
                <a:gd name="connsiteX9-1339" fmla="*/ 128656 w 1380329"/>
                <a:gd name="connsiteY9-1340" fmla="*/ 19488 h 1204036"/>
                <a:gd name="connsiteX10-1341" fmla="*/ 2926 w 1380329"/>
                <a:gd name="connsiteY10-1342" fmla="*/ 244278 h 1204036"/>
                <a:gd name="connsiteX0-1343" fmla="*/ 2926 w 1380329"/>
                <a:gd name="connsiteY0-1344" fmla="*/ 244278 h 1204036"/>
                <a:gd name="connsiteX1-1345" fmla="*/ 258196 w 1380329"/>
                <a:gd name="connsiteY1-1346" fmla="*/ 419538 h 1204036"/>
                <a:gd name="connsiteX2-1347" fmla="*/ 603001 w 1380329"/>
                <a:gd name="connsiteY2-1348" fmla="*/ 718623 h 1204036"/>
                <a:gd name="connsiteX3-1349" fmla="*/ 869701 w 1380329"/>
                <a:gd name="connsiteY3-1350" fmla="*/ 994848 h 1204036"/>
                <a:gd name="connsiteX4-1351" fmla="*/ 1283086 w 1380329"/>
                <a:gd name="connsiteY4-1352" fmla="*/ 1149153 h 1204036"/>
                <a:gd name="connsiteX5-1353" fmla="*/ 1380241 w 1380329"/>
                <a:gd name="connsiteY5-1354" fmla="*/ 901503 h 1204036"/>
                <a:gd name="connsiteX6-1355" fmla="*/ 1126876 w 1380329"/>
                <a:gd name="connsiteY6-1356" fmla="*/ 745293 h 1204036"/>
                <a:gd name="connsiteX7-1357" fmla="*/ 719206 w 1380329"/>
                <a:gd name="connsiteY7-1358" fmla="*/ 461448 h 1204036"/>
                <a:gd name="connsiteX8-1359" fmla="*/ 366781 w 1380329"/>
                <a:gd name="connsiteY8-1360" fmla="*/ 219513 h 1204036"/>
                <a:gd name="connsiteX9-1361" fmla="*/ 128656 w 1380329"/>
                <a:gd name="connsiteY9-1362" fmla="*/ 19488 h 1204036"/>
                <a:gd name="connsiteX10-1363" fmla="*/ 2926 w 1380329"/>
                <a:gd name="connsiteY10-1364" fmla="*/ 244278 h 1204036"/>
                <a:gd name="connsiteX0-1365" fmla="*/ 2926 w 1380329"/>
                <a:gd name="connsiteY0-1366" fmla="*/ 244278 h 1204036"/>
                <a:gd name="connsiteX1-1367" fmla="*/ 258196 w 1380329"/>
                <a:gd name="connsiteY1-1368" fmla="*/ 419538 h 1204036"/>
                <a:gd name="connsiteX2-1369" fmla="*/ 603001 w 1380329"/>
                <a:gd name="connsiteY2-1370" fmla="*/ 718623 h 1204036"/>
                <a:gd name="connsiteX3-1371" fmla="*/ 869701 w 1380329"/>
                <a:gd name="connsiteY3-1372" fmla="*/ 994848 h 1204036"/>
                <a:gd name="connsiteX4-1373" fmla="*/ 1283086 w 1380329"/>
                <a:gd name="connsiteY4-1374" fmla="*/ 1149153 h 1204036"/>
                <a:gd name="connsiteX5-1375" fmla="*/ 1380241 w 1380329"/>
                <a:gd name="connsiteY5-1376" fmla="*/ 901503 h 1204036"/>
                <a:gd name="connsiteX6-1377" fmla="*/ 1126876 w 1380329"/>
                <a:gd name="connsiteY6-1378" fmla="*/ 745293 h 1204036"/>
                <a:gd name="connsiteX7-1379" fmla="*/ 719206 w 1380329"/>
                <a:gd name="connsiteY7-1380" fmla="*/ 461448 h 1204036"/>
                <a:gd name="connsiteX8-1381" fmla="*/ 366781 w 1380329"/>
                <a:gd name="connsiteY8-1382" fmla="*/ 219513 h 1204036"/>
                <a:gd name="connsiteX9-1383" fmla="*/ 128656 w 1380329"/>
                <a:gd name="connsiteY9-1384" fmla="*/ 19488 h 1204036"/>
                <a:gd name="connsiteX10-1385" fmla="*/ 2926 w 1380329"/>
                <a:gd name="connsiteY10-1386" fmla="*/ 244278 h 1204036"/>
                <a:gd name="connsiteX0-1387" fmla="*/ 2926 w 1380329"/>
                <a:gd name="connsiteY0-1388" fmla="*/ 244278 h 1204036"/>
                <a:gd name="connsiteX1-1389" fmla="*/ 258196 w 1380329"/>
                <a:gd name="connsiteY1-1390" fmla="*/ 419538 h 1204036"/>
                <a:gd name="connsiteX2-1391" fmla="*/ 603001 w 1380329"/>
                <a:gd name="connsiteY2-1392" fmla="*/ 718623 h 1204036"/>
                <a:gd name="connsiteX3-1393" fmla="*/ 869701 w 1380329"/>
                <a:gd name="connsiteY3-1394" fmla="*/ 994848 h 1204036"/>
                <a:gd name="connsiteX4-1395" fmla="*/ 1283086 w 1380329"/>
                <a:gd name="connsiteY4-1396" fmla="*/ 1149153 h 1204036"/>
                <a:gd name="connsiteX5-1397" fmla="*/ 1380241 w 1380329"/>
                <a:gd name="connsiteY5-1398" fmla="*/ 901503 h 1204036"/>
                <a:gd name="connsiteX6-1399" fmla="*/ 1126876 w 1380329"/>
                <a:gd name="connsiteY6-1400" fmla="*/ 745293 h 1204036"/>
                <a:gd name="connsiteX7-1401" fmla="*/ 719206 w 1380329"/>
                <a:gd name="connsiteY7-1402" fmla="*/ 461448 h 1204036"/>
                <a:gd name="connsiteX8-1403" fmla="*/ 366781 w 1380329"/>
                <a:gd name="connsiteY8-1404" fmla="*/ 219513 h 1204036"/>
                <a:gd name="connsiteX9-1405" fmla="*/ 128656 w 1380329"/>
                <a:gd name="connsiteY9-1406" fmla="*/ 19488 h 1204036"/>
                <a:gd name="connsiteX10-1407" fmla="*/ 2926 w 1380329"/>
                <a:gd name="connsiteY10-1408" fmla="*/ 244278 h 1204036"/>
                <a:gd name="connsiteX0-1409" fmla="*/ 2926 w 1380329"/>
                <a:gd name="connsiteY0-1410" fmla="*/ 244278 h 1204036"/>
                <a:gd name="connsiteX1-1411" fmla="*/ 258196 w 1380329"/>
                <a:gd name="connsiteY1-1412" fmla="*/ 419538 h 1204036"/>
                <a:gd name="connsiteX2-1413" fmla="*/ 603001 w 1380329"/>
                <a:gd name="connsiteY2-1414" fmla="*/ 718623 h 1204036"/>
                <a:gd name="connsiteX3-1415" fmla="*/ 869701 w 1380329"/>
                <a:gd name="connsiteY3-1416" fmla="*/ 994848 h 1204036"/>
                <a:gd name="connsiteX4-1417" fmla="*/ 1283086 w 1380329"/>
                <a:gd name="connsiteY4-1418" fmla="*/ 1149153 h 1204036"/>
                <a:gd name="connsiteX5-1419" fmla="*/ 1380241 w 1380329"/>
                <a:gd name="connsiteY5-1420" fmla="*/ 901503 h 1204036"/>
                <a:gd name="connsiteX6-1421" fmla="*/ 1126876 w 1380329"/>
                <a:gd name="connsiteY6-1422" fmla="*/ 745293 h 1204036"/>
                <a:gd name="connsiteX7-1423" fmla="*/ 719206 w 1380329"/>
                <a:gd name="connsiteY7-1424" fmla="*/ 461448 h 1204036"/>
                <a:gd name="connsiteX8-1425" fmla="*/ 366781 w 1380329"/>
                <a:gd name="connsiteY8-1426" fmla="*/ 219513 h 1204036"/>
                <a:gd name="connsiteX9-1427" fmla="*/ 128656 w 1380329"/>
                <a:gd name="connsiteY9-1428" fmla="*/ 19488 h 1204036"/>
                <a:gd name="connsiteX10-1429" fmla="*/ 2926 w 1380329"/>
                <a:gd name="connsiteY10-1430" fmla="*/ 244278 h 1204036"/>
                <a:gd name="connsiteX0-1431" fmla="*/ 2926 w 1380329"/>
                <a:gd name="connsiteY0-1432" fmla="*/ 244278 h 1204036"/>
                <a:gd name="connsiteX1-1433" fmla="*/ 258196 w 1380329"/>
                <a:gd name="connsiteY1-1434" fmla="*/ 419538 h 1204036"/>
                <a:gd name="connsiteX2-1435" fmla="*/ 603001 w 1380329"/>
                <a:gd name="connsiteY2-1436" fmla="*/ 718623 h 1204036"/>
                <a:gd name="connsiteX3-1437" fmla="*/ 869701 w 1380329"/>
                <a:gd name="connsiteY3-1438" fmla="*/ 994848 h 1204036"/>
                <a:gd name="connsiteX4-1439" fmla="*/ 1283086 w 1380329"/>
                <a:gd name="connsiteY4-1440" fmla="*/ 1149153 h 1204036"/>
                <a:gd name="connsiteX5-1441" fmla="*/ 1380241 w 1380329"/>
                <a:gd name="connsiteY5-1442" fmla="*/ 901503 h 1204036"/>
                <a:gd name="connsiteX6-1443" fmla="*/ 1126876 w 1380329"/>
                <a:gd name="connsiteY6-1444" fmla="*/ 745293 h 1204036"/>
                <a:gd name="connsiteX7-1445" fmla="*/ 719206 w 1380329"/>
                <a:gd name="connsiteY7-1446" fmla="*/ 461448 h 1204036"/>
                <a:gd name="connsiteX8-1447" fmla="*/ 366781 w 1380329"/>
                <a:gd name="connsiteY8-1448" fmla="*/ 219513 h 1204036"/>
                <a:gd name="connsiteX9-1449" fmla="*/ 128656 w 1380329"/>
                <a:gd name="connsiteY9-1450" fmla="*/ 19488 h 1204036"/>
                <a:gd name="connsiteX10-1451" fmla="*/ 2926 w 1380329"/>
                <a:gd name="connsiteY10-1452" fmla="*/ 244278 h 1204036"/>
                <a:gd name="connsiteX0-1453" fmla="*/ 2926 w 1380329"/>
                <a:gd name="connsiteY0-1454" fmla="*/ 244278 h 1204036"/>
                <a:gd name="connsiteX1-1455" fmla="*/ 258196 w 1380329"/>
                <a:gd name="connsiteY1-1456" fmla="*/ 419538 h 1204036"/>
                <a:gd name="connsiteX2-1457" fmla="*/ 603001 w 1380329"/>
                <a:gd name="connsiteY2-1458" fmla="*/ 718623 h 1204036"/>
                <a:gd name="connsiteX3-1459" fmla="*/ 869701 w 1380329"/>
                <a:gd name="connsiteY3-1460" fmla="*/ 994848 h 1204036"/>
                <a:gd name="connsiteX4-1461" fmla="*/ 1283086 w 1380329"/>
                <a:gd name="connsiteY4-1462" fmla="*/ 1149153 h 1204036"/>
                <a:gd name="connsiteX5-1463" fmla="*/ 1380241 w 1380329"/>
                <a:gd name="connsiteY5-1464" fmla="*/ 901503 h 1204036"/>
                <a:gd name="connsiteX6-1465" fmla="*/ 1126876 w 1380329"/>
                <a:gd name="connsiteY6-1466" fmla="*/ 745293 h 1204036"/>
                <a:gd name="connsiteX7-1467" fmla="*/ 719206 w 1380329"/>
                <a:gd name="connsiteY7-1468" fmla="*/ 461448 h 1204036"/>
                <a:gd name="connsiteX8-1469" fmla="*/ 366781 w 1380329"/>
                <a:gd name="connsiteY8-1470" fmla="*/ 219513 h 1204036"/>
                <a:gd name="connsiteX9-1471" fmla="*/ 128656 w 1380329"/>
                <a:gd name="connsiteY9-1472" fmla="*/ 19488 h 1204036"/>
                <a:gd name="connsiteX10-1473" fmla="*/ 2926 w 1380329"/>
                <a:gd name="connsiteY10-1474" fmla="*/ 244278 h 1204036"/>
                <a:gd name="connsiteX0-1475" fmla="*/ 2926 w 1380329"/>
                <a:gd name="connsiteY0-1476" fmla="*/ 244278 h 1204036"/>
                <a:gd name="connsiteX1-1477" fmla="*/ 258196 w 1380329"/>
                <a:gd name="connsiteY1-1478" fmla="*/ 419538 h 1204036"/>
                <a:gd name="connsiteX2-1479" fmla="*/ 603001 w 1380329"/>
                <a:gd name="connsiteY2-1480" fmla="*/ 718623 h 1204036"/>
                <a:gd name="connsiteX3-1481" fmla="*/ 869701 w 1380329"/>
                <a:gd name="connsiteY3-1482" fmla="*/ 994848 h 1204036"/>
                <a:gd name="connsiteX4-1483" fmla="*/ 1283086 w 1380329"/>
                <a:gd name="connsiteY4-1484" fmla="*/ 1149153 h 1204036"/>
                <a:gd name="connsiteX5-1485" fmla="*/ 1380241 w 1380329"/>
                <a:gd name="connsiteY5-1486" fmla="*/ 901503 h 1204036"/>
                <a:gd name="connsiteX6-1487" fmla="*/ 1126876 w 1380329"/>
                <a:gd name="connsiteY6-1488" fmla="*/ 745293 h 1204036"/>
                <a:gd name="connsiteX7-1489" fmla="*/ 719206 w 1380329"/>
                <a:gd name="connsiteY7-1490" fmla="*/ 461448 h 1204036"/>
                <a:gd name="connsiteX8-1491" fmla="*/ 366781 w 1380329"/>
                <a:gd name="connsiteY8-1492" fmla="*/ 219513 h 1204036"/>
                <a:gd name="connsiteX9-1493" fmla="*/ 128656 w 1380329"/>
                <a:gd name="connsiteY9-1494" fmla="*/ 19488 h 1204036"/>
                <a:gd name="connsiteX10-1495" fmla="*/ 2926 w 1380329"/>
                <a:gd name="connsiteY10-1496" fmla="*/ 244278 h 1204036"/>
                <a:gd name="connsiteX0-1497" fmla="*/ 2926 w 1380329"/>
                <a:gd name="connsiteY0-1498" fmla="*/ 244278 h 1204036"/>
                <a:gd name="connsiteX1-1499" fmla="*/ 258196 w 1380329"/>
                <a:gd name="connsiteY1-1500" fmla="*/ 419538 h 1204036"/>
                <a:gd name="connsiteX2-1501" fmla="*/ 603001 w 1380329"/>
                <a:gd name="connsiteY2-1502" fmla="*/ 718623 h 1204036"/>
                <a:gd name="connsiteX3-1503" fmla="*/ 869701 w 1380329"/>
                <a:gd name="connsiteY3-1504" fmla="*/ 994848 h 1204036"/>
                <a:gd name="connsiteX4-1505" fmla="*/ 1283086 w 1380329"/>
                <a:gd name="connsiteY4-1506" fmla="*/ 1149153 h 1204036"/>
                <a:gd name="connsiteX5-1507" fmla="*/ 1380241 w 1380329"/>
                <a:gd name="connsiteY5-1508" fmla="*/ 901503 h 1204036"/>
                <a:gd name="connsiteX6-1509" fmla="*/ 1126876 w 1380329"/>
                <a:gd name="connsiteY6-1510" fmla="*/ 745293 h 1204036"/>
                <a:gd name="connsiteX7-1511" fmla="*/ 780166 w 1380329"/>
                <a:gd name="connsiteY7-1512" fmla="*/ 484308 h 1204036"/>
                <a:gd name="connsiteX8-1513" fmla="*/ 366781 w 1380329"/>
                <a:gd name="connsiteY8-1514" fmla="*/ 219513 h 1204036"/>
                <a:gd name="connsiteX9-1515" fmla="*/ 128656 w 1380329"/>
                <a:gd name="connsiteY9-1516" fmla="*/ 19488 h 1204036"/>
                <a:gd name="connsiteX10-1517" fmla="*/ 2926 w 1380329"/>
                <a:gd name="connsiteY10-1518" fmla="*/ 244278 h 1204036"/>
                <a:gd name="connsiteX0-1519" fmla="*/ 2926 w 1380329"/>
                <a:gd name="connsiteY0-1520" fmla="*/ 244278 h 1204036"/>
                <a:gd name="connsiteX1-1521" fmla="*/ 258196 w 1380329"/>
                <a:gd name="connsiteY1-1522" fmla="*/ 419538 h 1204036"/>
                <a:gd name="connsiteX2-1523" fmla="*/ 603001 w 1380329"/>
                <a:gd name="connsiteY2-1524" fmla="*/ 718623 h 1204036"/>
                <a:gd name="connsiteX3-1525" fmla="*/ 869701 w 1380329"/>
                <a:gd name="connsiteY3-1526" fmla="*/ 994848 h 1204036"/>
                <a:gd name="connsiteX4-1527" fmla="*/ 1283086 w 1380329"/>
                <a:gd name="connsiteY4-1528" fmla="*/ 1149153 h 1204036"/>
                <a:gd name="connsiteX5-1529" fmla="*/ 1380241 w 1380329"/>
                <a:gd name="connsiteY5-1530" fmla="*/ 901503 h 1204036"/>
                <a:gd name="connsiteX6-1531" fmla="*/ 1126876 w 1380329"/>
                <a:gd name="connsiteY6-1532" fmla="*/ 745293 h 1204036"/>
                <a:gd name="connsiteX7-1533" fmla="*/ 780166 w 1380329"/>
                <a:gd name="connsiteY7-1534" fmla="*/ 484308 h 1204036"/>
                <a:gd name="connsiteX8-1535" fmla="*/ 366781 w 1380329"/>
                <a:gd name="connsiteY8-1536" fmla="*/ 219513 h 1204036"/>
                <a:gd name="connsiteX9-1537" fmla="*/ 128656 w 1380329"/>
                <a:gd name="connsiteY9-1538" fmla="*/ 19488 h 1204036"/>
                <a:gd name="connsiteX10-1539" fmla="*/ 2926 w 1380329"/>
                <a:gd name="connsiteY10-1540" fmla="*/ 244278 h 1204036"/>
                <a:gd name="connsiteX0-1541" fmla="*/ 2926 w 1380329"/>
                <a:gd name="connsiteY0-1542" fmla="*/ 244278 h 1204036"/>
                <a:gd name="connsiteX1-1543" fmla="*/ 258196 w 1380329"/>
                <a:gd name="connsiteY1-1544" fmla="*/ 419538 h 1204036"/>
                <a:gd name="connsiteX2-1545" fmla="*/ 603001 w 1380329"/>
                <a:gd name="connsiteY2-1546" fmla="*/ 718623 h 1204036"/>
                <a:gd name="connsiteX3-1547" fmla="*/ 869701 w 1380329"/>
                <a:gd name="connsiteY3-1548" fmla="*/ 994848 h 1204036"/>
                <a:gd name="connsiteX4-1549" fmla="*/ 1283086 w 1380329"/>
                <a:gd name="connsiteY4-1550" fmla="*/ 1149153 h 1204036"/>
                <a:gd name="connsiteX5-1551" fmla="*/ 1380241 w 1380329"/>
                <a:gd name="connsiteY5-1552" fmla="*/ 901503 h 1204036"/>
                <a:gd name="connsiteX6-1553" fmla="*/ 1126876 w 1380329"/>
                <a:gd name="connsiteY6-1554" fmla="*/ 745293 h 1204036"/>
                <a:gd name="connsiteX7-1555" fmla="*/ 780166 w 1380329"/>
                <a:gd name="connsiteY7-1556" fmla="*/ 484308 h 1204036"/>
                <a:gd name="connsiteX8-1557" fmla="*/ 366781 w 1380329"/>
                <a:gd name="connsiteY8-1558" fmla="*/ 219513 h 1204036"/>
                <a:gd name="connsiteX9-1559" fmla="*/ 128656 w 1380329"/>
                <a:gd name="connsiteY9-1560" fmla="*/ 19488 h 1204036"/>
                <a:gd name="connsiteX10-1561" fmla="*/ 2926 w 1380329"/>
                <a:gd name="connsiteY10-1562" fmla="*/ 244278 h 1204036"/>
                <a:gd name="connsiteX0-1563" fmla="*/ 2926 w 1380329"/>
                <a:gd name="connsiteY0-1564" fmla="*/ 244278 h 1204036"/>
                <a:gd name="connsiteX1-1565" fmla="*/ 258196 w 1380329"/>
                <a:gd name="connsiteY1-1566" fmla="*/ 419538 h 1204036"/>
                <a:gd name="connsiteX2-1567" fmla="*/ 603001 w 1380329"/>
                <a:gd name="connsiteY2-1568" fmla="*/ 718623 h 1204036"/>
                <a:gd name="connsiteX3-1569" fmla="*/ 869701 w 1380329"/>
                <a:gd name="connsiteY3-1570" fmla="*/ 994848 h 1204036"/>
                <a:gd name="connsiteX4-1571" fmla="*/ 1283086 w 1380329"/>
                <a:gd name="connsiteY4-1572" fmla="*/ 1149153 h 1204036"/>
                <a:gd name="connsiteX5-1573" fmla="*/ 1380241 w 1380329"/>
                <a:gd name="connsiteY5-1574" fmla="*/ 901503 h 1204036"/>
                <a:gd name="connsiteX6-1575" fmla="*/ 1126876 w 1380329"/>
                <a:gd name="connsiteY6-1576" fmla="*/ 745293 h 1204036"/>
                <a:gd name="connsiteX7-1577" fmla="*/ 780166 w 1380329"/>
                <a:gd name="connsiteY7-1578" fmla="*/ 484308 h 1204036"/>
                <a:gd name="connsiteX8-1579" fmla="*/ 366781 w 1380329"/>
                <a:gd name="connsiteY8-1580" fmla="*/ 219513 h 1204036"/>
                <a:gd name="connsiteX9-1581" fmla="*/ 128656 w 1380329"/>
                <a:gd name="connsiteY9-1582" fmla="*/ 19488 h 1204036"/>
                <a:gd name="connsiteX10-1583" fmla="*/ 2926 w 1380329"/>
                <a:gd name="connsiteY10-1584" fmla="*/ 244278 h 1204036"/>
                <a:gd name="connsiteX0-1585" fmla="*/ 2926 w 1380329"/>
                <a:gd name="connsiteY0-1586" fmla="*/ 244278 h 1204036"/>
                <a:gd name="connsiteX1-1587" fmla="*/ 258196 w 1380329"/>
                <a:gd name="connsiteY1-1588" fmla="*/ 419538 h 1204036"/>
                <a:gd name="connsiteX2-1589" fmla="*/ 603001 w 1380329"/>
                <a:gd name="connsiteY2-1590" fmla="*/ 718623 h 1204036"/>
                <a:gd name="connsiteX3-1591" fmla="*/ 869701 w 1380329"/>
                <a:gd name="connsiteY3-1592" fmla="*/ 994848 h 1204036"/>
                <a:gd name="connsiteX4-1593" fmla="*/ 1283086 w 1380329"/>
                <a:gd name="connsiteY4-1594" fmla="*/ 1149153 h 1204036"/>
                <a:gd name="connsiteX5-1595" fmla="*/ 1380241 w 1380329"/>
                <a:gd name="connsiteY5-1596" fmla="*/ 901503 h 1204036"/>
                <a:gd name="connsiteX6-1597" fmla="*/ 1126876 w 1380329"/>
                <a:gd name="connsiteY6-1598" fmla="*/ 745293 h 1204036"/>
                <a:gd name="connsiteX7-1599" fmla="*/ 780166 w 1380329"/>
                <a:gd name="connsiteY7-1600" fmla="*/ 484308 h 1204036"/>
                <a:gd name="connsiteX8-1601" fmla="*/ 366781 w 1380329"/>
                <a:gd name="connsiteY8-1602" fmla="*/ 219513 h 1204036"/>
                <a:gd name="connsiteX9-1603" fmla="*/ 128656 w 1380329"/>
                <a:gd name="connsiteY9-1604" fmla="*/ 19488 h 1204036"/>
                <a:gd name="connsiteX10-1605" fmla="*/ 2926 w 1380329"/>
                <a:gd name="connsiteY10-1606" fmla="*/ 244278 h 1204036"/>
                <a:gd name="connsiteX0-1607" fmla="*/ 2926 w 1380329"/>
                <a:gd name="connsiteY0-1608" fmla="*/ 244278 h 1204036"/>
                <a:gd name="connsiteX1-1609" fmla="*/ 258196 w 1380329"/>
                <a:gd name="connsiteY1-1610" fmla="*/ 419538 h 1204036"/>
                <a:gd name="connsiteX2-1611" fmla="*/ 603001 w 1380329"/>
                <a:gd name="connsiteY2-1612" fmla="*/ 718623 h 1204036"/>
                <a:gd name="connsiteX3-1613" fmla="*/ 869701 w 1380329"/>
                <a:gd name="connsiteY3-1614" fmla="*/ 994848 h 1204036"/>
                <a:gd name="connsiteX4-1615" fmla="*/ 1283086 w 1380329"/>
                <a:gd name="connsiteY4-1616" fmla="*/ 1149153 h 1204036"/>
                <a:gd name="connsiteX5-1617" fmla="*/ 1380241 w 1380329"/>
                <a:gd name="connsiteY5-1618" fmla="*/ 901503 h 1204036"/>
                <a:gd name="connsiteX6-1619" fmla="*/ 1126876 w 1380329"/>
                <a:gd name="connsiteY6-1620" fmla="*/ 745293 h 1204036"/>
                <a:gd name="connsiteX7-1621" fmla="*/ 780166 w 1380329"/>
                <a:gd name="connsiteY7-1622" fmla="*/ 484308 h 1204036"/>
                <a:gd name="connsiteX8-1623" fmla="*/ 366781 w 1380329"/>
                <a:gd name="connsiteY8-1624" fmla="*/ 219513 h 1204036"/>
                <a:gd name="connsiteX9-1625" fmla="*/ 128656 w 1380329"/>
                <a:gd name="connsiteY9-1626" fmla="*/ 19488 h 1204036"/>
                <a:gd name="connsiteX10-1627" fmla="*/ 2926 w 1380329"/>
                <a:gd name="connsiteY10-1628" fmla="*/ 244278 h 1204036"/>
                <a:gd name="connsiteX0-1629" fmla="*/ 2926 w 1380329"/>
                <a:gd name="connsiteY0-1630" fmla="*/ 244278 h 1204036"/>
                <a:gd name="connsiteX1-1631" fmla="*/ 258196 w 1380329"/>
                <a:gd name="connsiteY1-1632" fmla="*/ 419538 h 1204036"/>
                <a:gd name="connsiteX2-1633" fmla="*/ 603001 w 1380329"/>
                <a:gd name="connsiteY2-1634" fmla="*/ 718623 h 1204036"/>
                <a:gd name="connsiteX3-1635" fmla="*/ 869701 w 1380329"/>
                <a:gd name="connsiteY3-1636" fmla="*/ 994848 h 1204036"/>
                <a:gd name="connsiteX4-1637" fmla="*/ 1283086 w 1380329"/>
                <a:gd name="connsiteY4-1638" fmla="*/ 1149153 h 1204036"/>
                <a:gd name="connsiteX5-1639" fmla="*/ 1380241 w 1380329"/>
                <a:gd name="connsiteY5-1640" fmla="*/ 901503 h 1204036"/>
                <a:gd name="connsiteX6-1641" fmla="*/ 1126876 w 1380329"/>
                <a:gd name="connsiteY6-1642" fmla="*/ 745293 h 1204036"/>
                <a:gd name="connsiteX7-1643" fmla="*/ 780166 w 1380329"/>
                <a:gd name="connsiteY7-1644" fmla="*/ 484308 h 1204036"/>
                <a:gd name="connsiteX8-1645" fmla="*/ 366781 w 1380329"/>
                <a:gd name="connsiteY8-1646" fmla="*/ 219513 h 1204036"/>
                <a:gd name="connsiteX9-1647" fmla="*/ 128656 w 1380329"/>
                <a:gd name="connsiteY9-1648" fmla="*/ 19488 h 1204036"/>
                <a:gd name="connsiteX10-1649" fmla="*/ 2926 w 1380329"/>
                <a:gd name="connsiteY10-1650" fmla="*/ 244278 h 1204036"/>
                <a:gd name="connsiteX0-1651" fmla="*/ 1873 w 1379276"/>
                <a:gd name="connsiteY0-1652" fmla="*/ 244278 h 1204036"/>
                <a:gd name="connsiteX1-1653" fmla="*/ 257143 w 1379276"/>
                <a:gd name="connsiteY1-1654" fmla="*/ 419538 h 1204036"/>
                <a:gd name="connsiteX2-1655" fmla="*/ 601948 w 1379276"/>
                <a:gd name="connsiteY2-1656" fmla="*/ 718623 h 1204036"/>
                <a:gd name="connsiteX3-1657" fmla="*/ 868648 w 1379276"/>
                <a:gd name="connsiteY3-1658" fmla="*/ 994848 h 1204036"/>
                <a:gd name="connsiteX4-1659" fmla="*/ 1282033 w 1379276"/>
                <a:gd name="connsiteY4-1660" fmla="*/ 1149153 h 1204036"/>
                <a:gd name="connsiteX5-1661" fmla="*/ 1379188 w 1379276"/>
                <a:gd name="connsiteY5-1662" fmla="*/ 901503 h 1204036"/>
                <a:gd name="connsiteX6-1663" fmla="*/ 1125823 w 1379276"/>
                <a:gd name="connsiteY6-1664" fmla="*/ 745293 h 1204036"/>
                <a:gd name="connsiteX7-1665" fmla="*/ 779113 w 1379276"/>
                <a:gd name="connsiteY7-1666" fmla="*/ 484308 h 1204036"/>
                <a:gd name="connsiteX8-1667" fmla="*/ 365728 w 1379276"/>
                <a:gd name="connsiteY8-1668" fmla="*/ 219513 h 1204036"/>
                <a:gd name="connsiteX9-1669" fmla="*/ 127603 w 1379276"/>
                <a:gd name="connsiteY9-1670" fmla="*/ 19488 h 1204036"/>
                <a:gd name="connsiteX10-1671" fmla="*/ 1873 w 1379276"/>
                <a:gd name="connsiteY10-1672" fmla="*/ 244278 h 1204036"/>
                <a:gd name="connsiteX0-1673" fmla="*/ 1873 w 1379276"/>
                <a:gd name="connsiteY0-1674" fmla="*/ 244278 h 1204036"/>
                <a:gd name="connsiteX1-1675" fmla="*/ 257143 w 1379276"/>
                <a:gd name="connsiteY1-1676" fmla="*/ 419538 h 1204036"/>
                <a:gd name="connsiteX2-1677" fmla="*/ 601948 w 1379276"/>
                <a:gd name="connsiteY2-1678" fmla="*/ 718623 h 1204036"/>
                <a:gd name="connsiteX3-1679" fmla="*/ 910558 w 1379276"/>
                <a:gd name="connsiteY3-1680" fmla="*/ 994848 h 1204036"/>
                <a:gd name="connsiteX4-1681" fmla="*/ 1282033 w 1379276"/>
                <a:gd name="connsiteY4-1682" fmla="*/ 1149153 h 1204036"/>
                <a:gd name="connsiteX5-1683" fmla="*/ 1379188 w 1379276"/>
                <a:gd name="connsiteY5-1684" fmla="*/ 901503 h 1204036"/>
                <a:gd name="connsiteX6-1685" fmla="*/ 1125823 w 1379276"/>
                <a:gd name="connsiteY6-1686" fmla="*/ 745293 h 1204036"/>
                <a:gd name="connsiteX7-1687" fmla="*/ 779113 w 1379276"/>
                <a:gd name="connsiteY7-1688" fmla="*/ 484308 h 1204036"/>
                <a:gd name="connsiteX8-1689" fmla="*/ 365728 w 1379276"/>
                <a:gd name="connsiteY8-1690" fmla="*/ 219513 h 1204036"/>
                <a:gd name="connsiteX9-1691" fmla="*/ 127603 w 1379276"/>
                <a:gd name="connsiteY9-1692" fmla="*/ 19488 h 1204036"/>
                <a:gd name="connsiteX10-1693" fmla="*/ 1873 w 1379276"/>
                <a:gd name="connsiteY10-1694" fmla="*/ 244278 h 1204036"/>
                <a:gd name="connsiteX0-1695" fmla="*/ 1873 w 1379276"/>
                <a:gd name="connsiteY0-1696" fmla="*/ 244278 h 1206796"/>
                <a:gd name="connsiteX1-1697" fmla="*/ 257143 w 1379276"/>
                <a:gd name="connsiteY1-1698" fmla="*/ 419538 h 1206796"/>
                <a:gd name="connsiteX2-1699" fmla="*/ 601948 w 1379276"/>
                <a:gd name="connsiteY2-1700" fmla="*/ 718623 h 1206796"/>
                <a:gd name="connsiteX3-1701" fmla="*/ 910558 w 1379276"/>
                <a:gd name="connsiteY3-1702" fmla="*/ 994848 h 1206796"/>
                <a:gd name="connsiteX4-1703" fmla="*/ 1282033 w 1379276"/>
                <a:gd name="connsiteY4-1704" fmla="*/ 1149153 h 1206796"/>
                <a:gd name="connsiteX5-1705" fmla="*/ 1379188 w 1379276"/>
                <a:gd name="connsiteY5-1706" fmla="*/ 901503 h 1206796"/>
                <a:gd name="connsiteX6-1707" fmla="*/ 1125823 w 1379276"/>
                <a:gd name="connsiteY6-1708" fmla="*/ 745293 h 1206796"/>
                <a:gd name="connsiteX7-1709" fmla="*/ 779113 w 1379276"/>
                <a:gd name="connsiteY7-1710" fmla="*/ 484308 h 1206796"/>
                <a:gd name="connsiteX8-1711" fmla="*/ 365728 w 1379276"/>
                <a:gd name="connsiteY8-1712" fmla="*/ 219513 h 1206796"/>
                <a:gd name="connsiteX9-1713" fmla="*/ 127603 w 1379276"/>
                <a:gd name="connsiteY9-1714" fmla="*/ 19488 h 1206796"/>
                <a:gd name="connsiteX10-1715" fmla="*/ 1873 w 1379276"/>
                <a:gd name="connsiteY10-1716" fmla="*/ 244278 h 1206796"/>
                <a:gd name="connsiteX0-1717" fmla="*/ 1873 w 1379276"/>
                <a:gd name="connsiteY0-1718" fmla="*/ 244278 h 1206796"/>
                <a:gd name="connsiteX1-1719" fmla="*/ 257143 w 1379276"/>
                <a:gd name="connsiteY1-1720" fmla="*/ 419538 h 1206796"/>
                <a:gd name="connsiteX2-1721" fmla="*/ 601948 w 1379276"/>
                <a:gd name="connsiteY2-1722" fmla="*/ 718623 h 1206796"/>
                <a:gd name="connsiteX3-1723" fmla="*/ 910558 w 1379276"/>
                <a:gd name="connsiteY3-1724" fmla="*/ 994848 h 1206796"/>
                <a:gd name="connsiteX4-1725" fmla="*/ 1282033 w 1379276"/>
                <a:gd name="connsiteY4-1726" fmla="*/ 1149153 h 1206796"/>
                <a:gd name="connsiteX5-1727" fmla="*/ 1379188 w 1379276"/>
                <a:gd name="connsiteY5-1728" fmla="*/ 901503 h 1206796"/>
                <a:gd name="connsiteX6-1729" fmla="*/ 1125823 w 1379276"/>
                <a:gd name="connsiteY6-1730" fmla="*/ 745293 h 1206796"/>
                <a:gd name="connsiteX7-1731" fmla="*/ 779113 w 1379276"/>
                <a:gd name="connsiteY7-1732" fmla="*/ 484308 h 1206796"/>
                <a:gd name="connsiteX8-1733" fmla="*/ 365728 w 1379276"/>
                <a:gd name="connsiteY8-1734" fmla="*/ 219513 h 1206796"/>
                <a:gd name="connsiteX9-1735" fmla="*/ 127603 w 1379276"/>
                <a:gd name="connsiteY9-1736" fmla="*/ 19488 h 1206796"/>
                <a:gd name="connsiteX10-1737" fmla="*/ 1873 w 1379276"/>
                <a:gd name="connsiteY10-1738" fmla="*/ 244278 h 1206796"/>
                <a:gd name="connsiteX0-1739" fmla="*/ 1873 w 1379276"/>
                <a:gd name="connsiteY0-1740" fmla="*/ 244278 h 1206796"/>
                <a:gd name="connsiteX1-1741" fmla="*/ 257143 w 1379276"/>
                <a:gd name="connsiteY1-1742" fmla="*/ 419538 h 1206796"/>
                <a:gd name="connsiteX2-1743" fmla="*/ 601948 w 1379276"/>
                <a:gd name="connsiteY2-1744" fmla="*/ 718623 h 1206796"/>
                <a:gd name="connsiteX3-1745" fmla="*/ 910558 w 1379276"/>
                <a:gd name="connsiteY3-1746" fmla="*/ 994848 h 1206796"/>
                <a:gd name="connsiteX4-1747" fmla="*/ 1282033 w 1379276"/>
                <a:gd name="connsiteY4-1748" fmla="*/ 1149153 h 1206796"/>
                <a:gd name="connsiteX5-1749" fmla="*/ 1379188 w 1379276"/>
                <a:gd name="connsiteY5-1750" fmla="*/ 901503 h 1206796"/>
                <a:gd name="connsiteX6-1751" fmla="*/ 1125823 w 1379276"/>
                <a:gd name="connsiteY6-1752" fmla="*/ 745293 h 1206796"/>
                <a:gd name="connsiteX7-1753" fmla="*/ 779113 w 1379276"/>
                <a:gd name="connsiteY7-1754" fmla="*/ 484308 h 1206796"/>
                <a:gd name="connsiteX8-1755" fmla="*/ 365728 w 1379276"/>
                <a:gd name="connsiteY8-1756" fmla="*/ 219513 h 1206796"/>
                <a:gd name="connsiteX9-1757" fmla="*/ 127603 w 1379276"/>
                <a:gd name="connsiteY9-1758" fmla="*/ 19488 h 1206796"/>
                <a:gd name="connsiteX10-1759" fmla="*/ 1873 w 1379276"/>
                <a:gd name="connsiteY10-1760" fmla="*/ 244278 h 1206796"/>
                <a:gd name="connsiteX0-1761" fmla="*/ 1873 w 1379276"/>
                <a:gd name="connsiteY0-1762" fmla="*/ 244278 h 1206796"/>
                <a:gd name="connsiteX1-1763" fmla="*/ 257143 w 1379276"/>
                <a:gd name="connsiteY1-1764" fmla="*/ 419538 h 1206796"/>
                <a:gd name="connsiteX2-1765" fmla="*/ 601948 w 1379276"/>
                <a:gd name="connsiteY2-1766" fmla="*/ 718623 h 1206796"/>
                <a:gd name="connsiteX3-1767" fmla="*/ 910558 w 1379276"/>
                <a:gd name="connsiteY3-1768" fmla="*/ 994848 h 1206796"/>
                <a:gd name="connsiteX4-1769" fmla="*/ 1282033 w 1379276"/>
                <a:gd name="connsiteY4-1770" fmla="*/ 1149153 h 1206796"/>
                <a:gd name="connsiteX5-1771" fmla="*/ 1379188 w 1379276"/>
                <a:gd name="connsiteY5-1772" fmla="*/ 928173 h 1206796"/>
                <a:gd name="connsiteX6-1773" fmla="*/ 1125823 w 1379276"/>
                <a:gd name="connsiteY6-1774" fmla="*/ 745293 h 1206796"/>
                <a:gd name="connsiteX7-1775" fmla="*/ 779113 w 1379276"/>
                <a:gd name="connsiteY7-1776" fmla="*/ 484308 h 1206796"/>
                <a:gd name="connsiteX8-1777" fmla="*/ 365728 w 1379276"/>
                <a:gd name="connsiteY8-1778" fmla="*/ 219513 h 1206796"/>
                <a:gd name="connsiteX9-1779" fmla="*/ 127603 w 1379276"/>
                <a:gd name="connsiteY9-1780" fmla="*/ 19488 h 1206796"/>
                <a:gd name="connsiteX10-1781" fmla="*/ 1873 w 1379276"/>
                <a:gd name="connsiteY10-1782" fmla="*/ 244278 h 1206796"/>
                <a:gd name="connsiteX0-1783" fmla="*/ 1873 w 1379276"/>
                <a:gd name="connsiteY0-1784" fmla="*/ 244278 h 1206796"/>
                <a:gd name="connsiteX1-1785" fmla="*/ 257143 w 1379276"/>
                <a:gd name="connsiteY1-1786" fmla="*/ 419538 h 1206796"/>
                <a:gd name="connsiteX2-1787" fmla="*/ 601948 w 1379276"/>
                <a:gd name="connsiteY2-1788" fmla="*/ 718623 h 1206796"/>
                <a:gd name="connsiteX3-1789" fmla="*/ 910558 w 1379276"/>
                <a:gd name="connsiteY3-1790" fmla="*/ 994848 h 1206796"/>
                <a:gd name="connsiteX4-1791" fmla="*/ 1282033 w 1379276"/>
                <a:gd name="connsiteY4-1792" fmla="*/ 1149153 h 1206796"/>
                <a:gd name="connsiteX5-1793" fmla="*/ 1379188 w 1379276"/>
                <a:gd name="connsiteY5-1794" fmla="*/ 928173 h 1206796"/>
                <a:gd name="connsiteX6-1795" fmla="*/ 1125823 w 1379276"/>
                <a:gd name="connsiteY6-1796" fmla="*/ 745293 h 1206796"/>
                <a:gd name="connsiteX7-1797" fmla="*/ 779113 w 1379276"/>
                <a:gd name="connsiteY7-1798" fmla="*/ 484308 h 1206796"/>
                <a:gd name="connsiteX8-1799" fmla="*/ 365728 w 1379276"/>
                <a:gd name="connsiteY8-1800" fmla="*/ 219513 h 1206796"/>
                <a:gd name="connsiteX9-1801" fmla="*/ 127603 w 1379276"/>
                <a:gd name="connsiteY9-1802" fmla="*/ 19488 h 1206796"/>
                <a:gd name="connsiteX10-1803" fmla="*/ 1873 w 1379276"/>
                <a:gd name="connsiteY10-1804" fmla="*/ 244278 h 12067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81147"/>
            <a:ext cx="12192000" cy="768085"/>
          </a:xfrm>
        </p:spPr>
        <p:txBody>
          <a:bodyPr>
            <a:normAutofit fontScale="90000" lnSpcReduction="20000"/>
          </a:bodyPr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948939" y="1909780"/>
            <a:ext cx="2976331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48939" y="2592775"/>
            <a:ext cx="2976331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8939" y="5680277"/>
            <a:ext cx="2976000" cy="29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48939" y="4117069"/>
            <a:ext cx="2976000" cy="1568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32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32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32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Diamond 5"/>
          <p:cNvSpPr/>
          <p:nvPr/>
        </p:nvSpPr>
        <p:spPr>
          <a:xfrm>
            <a:off x="6235895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397141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237981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709560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390851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869235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187526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7074649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3" name="Rectangle 15"/>
          <p:cNvSpPr/>
          <p:nvPr/>
        </p:nvSpPr>
        <p:spPr>
          <a:xfrm rot="5400000">
            <a:off x="7861509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4" name="Pie 24"/>
          <p:cNvSpPr/>
          <p:nvPr/>
        </p:nvSpPr>
        <p:spPr>
          <a:xfrm>
            <a:off x="6933752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Parallelogram 30"/>
          <p:cNvSpPr/>
          <p:nvPr/>
        </p:nvSpPr>
        <p:spPr>
          <a:xfrm flipH="1">
            <a:off x="11162283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6" name="Block Arc 14"/>
          <p:cNvSpPr/>
          <p:nvPr/>
        </p:nvSpPr>
        <p:spPr>
          <a:xfrm rot="16200000">
            <a:off x="8649183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Block Arc 41"/>
          <p:cNvSpPr/>
          <p:nvPr/>
        </p:nvSpPr>
        <p:spPr>
          <a:xfrm>
            <a:off x="9532376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ight Triangle 17"/>
          <p:cNvSpPr/>
          <p:nvPr/>
        </p:nvSpPr>
        <p:spPr>
          <a:xfrm>
            <a:off x="7829571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9" name="Oval 27"/>
          <p:cNvSpPr/>
          <p:nvPr/>
        </p:nvSpPr>
        <p:spPr>
          <a:xfrm>
            <a:off x="4542321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0" name="Parallelogram 15"/>
          <p:cNvSpPr/>
          <p:nvPr/>
        </p:nvSpPr>
        <p:spPr>
          <a:xfrm rot="16200000">
            <a:off x="8660688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1" name="Round Same Side Corner Rectangle 21"/>
          <p:cNvSpPr/>
          <p:nvPr/>
        </p:nvSpPr>
        <p:spPr>
          <a:xfrm rot="10800000">
            <a:off x="9434888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2" name="Oval 26"/>
          <p:cNvSpPr/>
          <p:nvPr/>
        </p:nvSpPr>
        <p:spPr>
          <a:xfrm>
            <a:off x="7090767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3" name="Freeform 32"/>
          <p:cNvSpPr/>
          <p:nvPr/>
        </p:nvSpPr>
        <p:spPr>
          <a:xfrm>
            <a:off x="4484048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4" name="Rounded Rectangle 10"/>
          <p:cNvSpPr/>
          <p:nvPr/>
        </p:nvSpPr>
        <p:spPr>
          <a:xfrm>
            <a:off x="8658027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5" name="Rounded Rectangle 32"/>
          <p:cNvSpPr/>
          <p:nvPr/>
        </p:nvSpPr>
        <p:spPr>
          <a:xfrm>
            <a:off x="10303419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448041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982041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6" name="Rectangle 18"/>
          <p:cNvSpPr/>
          <p:nvPr/>
        </p:nvSpPr>
        <p:spPr>
          <a:xfrm>
            <a:off x="6382577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7" name="Rounded Rectangle 25"/>
          <p:cNvSpPr/>
          <p:nvPr/>
        </p:nvSpPr>
        <p:spPr>
          <a:xfrm>
            <a:off x="7278323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8" name="Chord 14"/>
          <p:cNvSpPr/>
          <p:nvPr/>
        </p:nvSpPr>
        <p:spPr>
          <a:xfrm>
            <a:off x="6043770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19" name="Rounded Rectangle 6"/>
          <p:cNvSpPr/>
          <p:nvPr/>
        </p:nvSpPr>
        <p:spPr>
          <a:xfrm>
            <a:off x="4535198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20" name="Oval 66"/>
          <p:cNvSpPr/>
          <p:nvPr/>
        </p:nvSpPr>
        <p:spPr>
          <a:xfrm rot="20700000">
            <a:off x="6261361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21" name="Isosceles Triangle 13"/>
          <p:cNvSpPr/>
          <p:nvPr/>
        </p:nvSpPr>
        <p:spPr>
          <a:xfrm rot="10800000">
            <a:off x="5312045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22" name="Smiley Face 14"/>
          <p:cNvSpPr/>
          <p:nvPr/>
        </p:nvSpPr>
        <p:spPr>
          <a:xfrm>
            <a:off x="7740867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23" name="Smiley Face 12"/>
          <p:cNvSpPr/>
          <p:nvPr/>
        </p:nvSpPr>
        <p:spPr>
          <a:xfrm>
            <a:off x="10284447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24" name="Smiley Face 15"/>
          <p:cNvSpPr/>
          <p:nvPr/>
        </p:nvSpPr>
        <p:spPr>
          <a:xfrm>
            <a:off x="8592820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25" name="Oval 37"/>
          <p:cNvSpPr/>
          <p:nvPr/>
        </p:nvSpPr>
        <p:spPr>
          <a:xfrm>
            <a:off x="11136401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ko-KR" altLang="en-US" sz="2700"/>
          </a:p>
        </p:txBody>
      </p:sp>
      <p:sp>
        <p:nvSpPr>
          <p:cNvPr id="26" name="Smiley Face 14"/>
          <p:cNvSpPr/>
          <p:nvPr/>
        </p:nvSpPr>
        <p:spPr>
          <a:xfrm>
            <a:off x="9438633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27" name="Rectangle 16"/>
          <p:cNvSpPr/>
          <p:nvPr/>
        </p:nvSpPr>
        <p:spPr>
          <a:xfrm rot="2700000">
            <a:off x="5449523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ko-KR" altLang="en-US" sz="2700"/>
          </a:p>
        </p:txBody>
      </p:sp>
      <p:sp>
        <p:nvSpPr>
          <p:cNvPr id="28" name="Rectangle 9"/>
          <p:cNvSpPr/>
          <p:nvPr/>
        </p:nvSpPr>
        <p:spPr>
          <a:xfrm>
            <a:off x="4524999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ko-KR" altLang="en-US" sz="2700"/>
          </a:p>
        </p:txBody>
      </p:sp>
      <p:sp>
        <p:nvSpPr>
          <p:cNvPr id="29" name="Round Same Side Corner Rectangle 6"/>
          <p:cNvSpPr/>
          <p:nvPr/>
        </p:nvSpPr>
        <p:spPr>
          <a:xfrm rot="2700000">
            <a:off x="7102853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30" name="Frame 17"/>
          <p:cNvSpPr/>
          <p:nvPr/>
        </p:nvSpPr>
        <p:spPr>
          <a:xfrm>
            <a:off x="4500060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5"/>
          <p:cNvSpPr/>
          <p:nvPr/>
        </p:nvSpPr>
        <p:spPr>
          <a:xfrm flipH="1">
            <a:off x="10226245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ko-KR" altLang="en-US" sz="2700"/>
          </a:p>
        </p:txBody>
      </p:sp>
      <p:sp>
        <p:nvSpPr>
          <p:cNvPr id="32" name="Teardrop 1"/>
          <p:cNvSpPr/>
          <p:nvPr/>
        </p:nvSpPr>
        <p:spPr>
          <a:xfrm rot="18805991">
            <a:off x="10250517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Rectangle 130"/>
          <p:cNvSpPr/>
          <p:nvPr/>
        </p:nvSpPr>
        <p:spPr>
          <a:xfrm>
            <a:off x="11056645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4" name="Right Triangle 17"/>
          <p:cNvSpPr>
            <a:spLocks noChangeAspect="1"/>
          </p:cNvSpPr>
          <p:nvPr/>
        </p:nvSpPr>
        <p:spPr>
          <a:xfrm>
            <a:off x="9487298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35" name="Right Triangle 17"/>
          <p:cNvSpPr>
            <a:spLocks noChangeAspect="1"/>
          </p:cNvSpPr>
          <p:nvPr/>
        </p:nvSpPr>
        <p:spPr>
          <a:xfrm>
            <a:off x="86122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36" name="Right Triangle 17"/>
          <p:cNvSpPr>
            <a:spLocks noChangeAspect="1"/>
          </p:cNvSpPr>
          <p:nvPr/>
        </p:nvSpPr>
        <p:spPr>
          <a:xfrm>
            <a:off x="10362340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  <p:sp>
        <p:nvSpPr>
          <p:cNvPr id="37" name="Oval 44"/>
          <p:cNvSpPr>
            <a:spLocks noChangeAspect="1"/>
          </p:cNvSpPr>
          <p:nvPr/>
        </p:nvSpPr>
        <p:spPr>
          <a:xfrm>
            <a:off x="1123738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948939" y="1909780"/>
            <a:ext cx="2976331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48939" y="2592775"/>
            <a:ext cx="2976331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8939" y="5680277"/>
            <a:ext cx="2976000" cy="29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altLang="ko-KR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.freeppt7</a:t>
            </a:r>
            <a:r>
              <a:rPr lang="en-US" altLang="ko-KR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endParaRPr lang="ko-KR" altLang="en-US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8939" y="4117069"/>
            <a:ext cx="2976000" cy="1568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32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32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32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Isosceles Triangle 68"/>
          <p:cNvSpPr/>
          <p:nvPr/>
        </p:nvSpPr>
        <p:spPr>
          <a:xfrm rot="10800000">
            <a:off x="8102137" y="4573495"/>
            <a:ext cx="206632" cy="64349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8" name="Rectangle 9"/>
          <p:cNvSpPr/>
          <p:nvPr/>
        </p:nvSpPr>
        <p:spPr>
          <a:xfrm>
            <a:off x="8629811" y="4647788"/>
            <a:ext cx="495709" cy="49490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59" name="Isosceles Triangle 8"/>
          <p:cNvSpPr/>
          <p:nvPr/>
        </p:nvSpPr>
        <p:spPr>
          <a:xfrm rot="16200000">
            <a:off x="4813460" y="3659841"/>
            <a:ext cx="415832" cy="49578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0" name="Donut 8"/>
          <p:cNvSpPr/>
          <p:nvPr/>
        </p:nvSpPr>
        <p:spPr>
          <a:xfrm>
            <a:off x="9603125" y="3635665"/>
            <a:ext cx="455217" cy="544131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1" name="Freeform 18"/>
          <p:cNvSpPr/>
          <p:nvPr/>
        </p:nvSpPr>
        <p:spPr>
          <a:xfrm>
            <a:off x="10192777" y="4702057"/>
            <a:ext cx="478725" cy="38636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2" name="Oval 7"/>
          <p:cNvSpPr/>
          <p:nvPr/>
        </p:nvSpPr>
        <p:spPr>
          <a:xfrm>
            <a:off x="10330715" y="3666880"/>
            <a:ext cx="481703" cy="48170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3" name="Freeform 20"/>
          <p:cNvSpPr/>
          <p:nvPr/>
        </p:nvSpPr>
        <p:spPr>
          <a:xfrm>
            <a:off x="11029103" y="5549559"/>
            <a:ext cx="502227" cy="53674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4" name="Rounded Rectangle 25"/>
          <p:cNvSpPr/>
          <p:nvPr/>
        </p:nvSpPr>
        <p:spPr>
          <a:xfrm>
            <a:off x="11005437" y="2729635"/>
            <a:ext cx="549557" cy="40273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5" name="Block Arc 41"/>
          <p:cNvSpPr/>
          <p:nvPr/>
        </p:nvSpPr>
        <p:spPr>
          <a:xfrm>
            <a:off x="9583419" y="5550887"/>
            <a:ext cx="527409" cy="53409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/>
          <p:cNvSpPr/>
          <p:nvPr/>
        </p:nvSpPr>
        <p:spPr>
          <a:xfrm rot="9900000">
            <a:off x="10290119" y="1694304"/>
            <a:ext cx="542897" cy="46108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7" name="Donut 39"/>
          <p:cNvSpPr/>
          <p:nvPr/>
        </p:nvSpPr>
        <p:spPr>
          <a:xfrm>
            <a:off x="4707659" y="4625819"/>
            <a:ext cx="538843" cy="5388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68" name="Freeform 25"/>
          <p:cNvSpPr/>
          <p:nvPr/>
        </p:nvSpPr>
        <p:spPr>
          <a:xfrm>
            <a:off x="8939537" y="3665679"/>
            <a:ext cx="391216" cy="484105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69" name="Rectangle 36"/>
          <p:cNvSpPr/>
          <p:nvPr/>
        </p:nvSpPr>
        <p:spPr>
          <a:xfrm>
            <a:off x="5567543" y="4665877"/>
            <a:ext cx="548767" cy="45872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0" name="Rounded Rectangle 27"/>
          <p:cNvSpPr/>
          <p:nvPr/>
        </p:nvSpPr>
        <p:spPr>
          <a:xfrm>
            <a:off x="8518317" y="1707187"/>
            <a:ext cx="566723" cy="4353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1" name="Rounded Rectangle 7"/>
          <p:cNvSpPr/>
          <p:nvPr/>
        </p:nvSpPr>
        <p:spPr>
          <a:xfrm>
            <a:off x="9399489" y="1676228"/>
            <a:ext cx="576180" cy="4972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2" name="Chord 15"/>
          <p:cNvSpPr/>
          <p:nvPr/>
        </p:nvSpPr>
        <p:spPr>
          <a:xfrm>
            <a:off x="11147467" y="1635416"/>
            <a:ext cx="265500" cy="578861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3" name="Rectangle 16"/>
          <p:cNvSpPr/>
          <p:nvPr/>
        </p:nvSpPr>
        <p:spPr>
          <a:xfrm>
            <a:off x="6437351" y="4705904"/>
            <a:ext cx="576180" cy="378673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4" name="Rounded Rectangle 6"/>
          <p:cNvSpPr/>
          <p:nvPr/>
        </p:nvSpPr>
        <p:spPr>
          <a:xfrm>
            <a:off x="5541639" y="3768745"/>
            <a:ext cx="577103" cy="27797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5" name="Rounded Rectangle 6"/>
          <p:cNvSpPr/>
          <p:nvPr/>
        </p:nvSpPr>
        <p:spPr>
          <a:xfrm>
            <a:off x="6391113" y="3768745"/>
            <a:ext cx="577103" cy="27797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6" name="Rounded Rectangle 6"/>
          <p:cNvSpPr/>
          <p:nvPr/>
        </p:nvSpPr>
        <p:spPr>
          <a:xfrm>
            <a:off x="7240588" y="3768745"/>
            <a:ext cx="577103" cy="27797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7" name="Rounded Rectangle 6"/>
          <p:cNvSpPr/>
          <p:nvPr/>
        </p:nvSpPr>
        <p:spPr>
          <a:xfrm>
            <a:off x="8090063" y="3768745"/>
            <a:ext cx="577103" cy="27797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8" name="Teardrop 6"/>
          <p:cNvSpPr/>
          <p:nvPr/>
        </p:nvSpPr>
        <p:spPr>
          <a:xfrm rot="8100000">
            <a:off x="11084787" y="3712301"/>
            <a:ext cx="390859" cy="39086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9" name="Donut 24"/>
          <p:cNvSpPr/>
          <p:nvPr/>
        </p:nvSpPr>
        <p:spPr>
          <a:xfrm>
            <a:off x="6137588" y="2639581"/>
            <a:ext cx="578139" cy="58284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30" name="Chord 38"/>
          <p:cNvSpPr/>
          <p:nvPr/>
        </p:nvSpPr>
        <p:spPr>
          <a:xfrm>
            <a:off x="7036236" y="2639089"/>
            <a:ext cx="454011" cy="58383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1" name="Heart 38"/>
          <p:cNvSpPr/>
          <p:nvPr/>
        </p:nvSpPr>
        <p:spPr>
          <a:xfrm>
            <a:off x="7694293" y="1670060"/>
            <a:ext cx="509575" cy="5095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2" name="Round Same Side Corner Rectangle 19"/>
          <p:cNvSpPr/>
          <p:nvPr/>
        </p:nvSpPr>
        <p:spPr>
          <a:xfrm>
            <a:off x="10377237" y="5579811"/>
            <a:ext cx="385457" cy="47624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3" name="Rectangle 23"/>
          <p:cNvSpPr/>
          <p:nvPr/>
        </p:nvSpPr>
        <p:spPr>
          <a:xfrm>
            <a:off x="4703940" y="5631209"/>
            <a:ext cx="634869" cy="37344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4" name="Oval 31"/>
          <p:cNvSpPr/>
          <p:nvPr/>
        </p:nvSpPr>
        <p:spPr>
          <a:xfrm>
            <a:off x="8844669" y="5579539"/>
            <a:ext cx="472340" cy="476787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5" name="Rectangle 23"/>
          <p:cNvSpPr/>
          <p:nvPr/>
        </p:nvSpPr>
        <p:spPr>
          <a:xfrm>
            <a:off x="6315071" y="5609200"/>
            <a:ext cx="647771" cy="417464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6" name="Oval 31"/>
          <p:cNvSpPr/>
          <p:nvPr/>
        </p:nvSpPr>
        <p:spPr>
          <a:xfrm>
            <a:off x="7229251" y="5550128"/>
            <a:ext cx="542903" cy="535609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7" name="Teardrop 17"/>
          <p:cNvSpPr/>
          <p:nvPr/>
        </p:nvSpPr>
        <p:spPr>
          <a:xfrm rot="18900000">
            <a:off x="5605219" y="5592727"/>
            <a:ext cx="443443" cy="450411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8" name="Rectangle 23"/>
          <p:cNvSpPr/>
          <p:nvPr/>
        </p:nvSpPr>
        <p:spPr>
          <a:xfrm>
            <a:off x="8038563" y="5546488"/>
            <a:ext cx="539697" cy="542889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39" name="Round Same Side Corner Rectangle 8"/>
          <p:cNvSpPr/>
          <p:nvPr/>
        </p:nvSpPr>
        <p:spPr>
          <a:xfrm>
            <a:off x="4903735" y="1615012"/>
            <a:ext cx="235280" cy="61966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0" name="Round Same Side Corner Rectangle 20"/>
          <p:cNvSpPr/>
          <p:nvPr/>
        </p:nvSpPr>
        <p:spPr>
          <a:xfrm rot="10800000">
            <a:off x="5453464" y="1612151"/>
            <a:ext cx="293172" cy="62539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1" name="Donut 87"/>
          <p:cNvSpPr/>
          <p:nvPr/>
        </p:nvSpPr>
        <p:spPr>
          <a:xfrm>
            <a:off x="6061085" y="1698944"/>
            <a:ext cx="475295" cy="488452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2" name="Donut 90"/>
          <p:cNvSpPr/>
          <p:nvPr/>
        </p:nvSpPr>
        <p:spPr>
          <a:xfrm>
            <a:off x="6881713" y="1663305"/>
            <a:ext cx="498131" cy="509089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3" name="Oval 6"/>
          <p:cNvSpPr/>
          <p:nvPr/>
        </p:nvSpPr>
        <p:spPr>
          <a:xfrm>
            <a:off x="7810756" y="2695708"/>
            <a:ext cx="475575" cy="470593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4" name="Block Arc 25"/>
          <p:cNvSpPr/>
          <p:nvPr/>
        </p:nvSpPr>
        <p:spPr>
          <a:xfrm>
            <a:off x="5489887" y="2694657"/>
            <a:ext cx="327192" cy="47269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5" name="Block Arc 31"/>
          <p:cNvSpPr/>
          <p:nvPr/>
        </p:nvSpPr>
        <p:spPr>
          <a:xfrm>
            <a:off x="8606840" y="2694657"/>
            <a:ext cx="426889" cy="472695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6" name="Freeform 53"/>
          <p:cNvSpPr/>
          <p:nvPr/>
        </p:nvSpPr>
        <p:spPr>
          <a:xfrm>
            <a:off x="10217120" y="2691181"/>
            <a:ext cx="467808" cy="479647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7" name="Block Arc 10"/>
          <p:cNvSpPr/>
          <p:nvPr/>
        </p:nvSpPr>
        <p:spPr>
          <a:xfrm>
            <a:off x="10992544" y="4700387"/>
            <a:ext cx="575345" cy="38970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48" name="Freeform 55"/>
          <p:cNvSpPr/>
          <p:nvPr/>
        </p:nvSpPr>
        <p:spPr>
          <a:xfrm>
            <a:off x="4873372" y="2568348"/>
            <a:ext cx="296005" cy="72531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49" name="Round Same Side Corner Rectangle 36"/>
          <p:cNvSpPr/>
          <p:nvPr/>
        </p:nvSpPr>
        <p:spPr>
          <a:xfrm>
            <a:off x="9354239" y="2716600"/>
            <a:ext cx="542372" cy="42880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0" name="Oval 21"/>
          <p:cNvSpPr>
            <a:spLocks noChangeAspect="1"/>
          </p:cNvSpPr>
          <p:nvPr/>
        </p:nvSpPr>
        <p:spPr>
          <a:xfrm>
            <a:off x="7334572" y="4670113"/>
            <a:ext cx="446524" cy="45025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51" name="Oval 32"/>
          <p:cNvSpPr/>
          <p:nvPr/>
        </p:nvSpPr>
        <p:spPr>
          <a:xfrm>
            <a:off x="9446561" y="4639493"/>
            <a:ext cx="425175" cy="5114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0000" lnSpcReduction="20000"/>
          </a:bodyPr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948939" y="1909780"/>
            <a:ext cx="2976331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48939" y="2592775"/>
            <a:ext cx="2976331" cy="5835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8939" y="5680277"/>
            <a:ext cx="2976000" cy="2971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altLang="ko-KR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.freeppt7</a:t>
            </a:r>
            <a:r>
              <a:rPr lang="en-US" altLang="ko-KR" sz="13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  <a:endParaRPr lang="ko-KR" altLang="en-US" sz="133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48939" y="4117069"/>
            <a:ext cx="2976000" cy="1568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32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32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32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Freeform 47"/>
          <p:cNvSpPr>
            <a:spLocks noChangeAspect="1"/>
          </p:cNvSpPr>
          <p:nvPr/>
        </p:nvSpPr>
        <p:spPr>
          <a:xfrm>
            <a:off x="4942613" y="1804551"/>
            <a:ext cx="480292" cy="48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0" name="Freeform 48"/>
          <p:cNvSpPr>
            <a:spLocks noChangeAspect="1"/>
          </p:cNvSpPr>
          <p:nvPr/>
        </p:nvSpPr>
        <p:spPr>
          <a:xfrm>
            <a:off x="5710109" y="1844675"/>
            <a:ext cx="480000" cy="399752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1" name="Freeform 49"/>
          <p:cNvSpPr>
            <a:spLocks noChangeAspect="1"/>
          </p:cNvSpPr>
          <p:nvPr/>
        </p:nvSpPr>
        <p:spPr>
          <a:xfrm>
            <a:off x="7266069" y="1831235"/>
            <a:ext cx="426633" cy="426633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2" name="Freeform 50"/>
          <p:cNvSpPr>
            <a:spLocks noChangeAspect="1"/>
          </p:cNvSpPr>
          <p:nvPr/>
        </p:nvSpPr>
        <p:spPr>
          <a:xfrm>
            <a:off x="6469309" y="1841884"/>
            <a:ext cx="480000" cy="405333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3" name="Teardrop 9"/>
          <p:cNvSpPr>
            <a:spLocks noChangeAspect="1"/>
          </p:cNvSpPr>
          <p:nvPr/>
        </p:nvSpPr>
        <p:spPr>
          <a:xfrm rot="18900000">
            <a:off x="8031919" y="2769041"/>
            <a:ext cx="464657" cy="396573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4" name="Freeform 97"/>
          <p:cNvSpPr>
            <a:spLocks noChangeAspect="1"/>
          </p:cNvSpPr>
          <p:nvPr/>
        </p:nvSpPr>
        <p:spPr>
          <a:xfrm>
            <a:off x="8684273" y="1834981"/>
            <a:ext cx="560900" cy="419140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5" name="Donut 22"/>
          <p:cNvSpPr>
            <a:spLocks noChangeAspect="1"/>
          </p:cNvSpPr>
          <p:nvPr/>
        </p:nvSpPr>
        <p:spPr>
          <a:xfrm>
            <a:off x="10239503" y="1921623"/>
            <a:ext cx="480000" cy="245856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86" name="Freeform 99"/>
          <p:cNvSpPr>
            <a:spLocks noChangeAspect="1"/>
          </p:cNvSpPr>
          <p:nvPr/>
        </p:nvSpPr>
        <p:spPr>
          <a:xfrm>
            <a:off x="8088139" y="1824197"/>
            <a:ext cx="352216" cy="44070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7" name="Oval 10"/>
          <p:cNvSpPr/>
          <p:nvPr/>
        </p:nvSpPr>
        <p:spPr>
          <a:xfrm>
            <a:off x="9499199" y="1825119"/>
            <a:ext cx="440899" cy="438864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88" name="Freeform 101"/>
          <p:cNvSpPr/>
          <p:nvPr/>
        </p:nvSpPr>
        <p:spPr>
          <a:xfrm>
            <a:off x="11057700" y="1872855"/>
            <a:ext cx="257925" cy="343393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89" name="Group 102"/>
          <p:cNvGrpSpPr>
            <a:grpSpLocks noChangeAspect="1"/>
          </p:cNvGrpSpPr>
          <p:nvPr/>
        </p:nvGrpSpPr>
        <p:grpSpPr>
          <a:xfrm>
            <a:off x="8817168" y="2727329"/>
            <a:ext cx="295109" cy="48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1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2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3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94" name="Freeform 107"/>
          <p:cNvSpPr>
            <a:spLocks noChangeAspect="1"/>
          </p:cNvSpPr>
          <p:nvPr/>
        </p:nvSpPr>
        <p:spPr>
          <a:xfrm>
            <a:off x="9642688" y="2727329"/>
            <a:ext cx="153921" cy="48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5" name="Freeform 108"/>
          <p:cNvSpPr/>
          <p:nvPr/>
        </p:nvSpPr>
        <p:spPr>
          <a:xfrm>
            <a:off x="6481973" y="2716121"/>
            <a:ext cx="454673" cy="5024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96" name="Oval 8"/>
          <p:cNvSpPr/>
          <p:nvPr/>
        </p:nvSpPr>
        <p:spPr>
          <a:xfrm>
            <a:off x="7240591" y="2727303"/>
            <a:ext cx="477591" cy="48005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grpSp>
        <p:nvGrpSpPr>
          <p:cNvPr id="97" name="Group 110"/>
          <p:cNvGrpSpPr/>
          <p:nvPr/>
        </p:nvGrpSpPr>
        <p:grpSpPr>
          <a:xfrm>
            <a:off x="5722773" y="2716121"/>
            <a:ext cx="454673" cy="5024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  <p:sp>
          <p:nvSpPr>
            <p:cNvPr id="99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/>
            </a:p>
          </p:txBody>
        </p:sp>
      </p:grpSp>
      <p:sp>
        <p:nvSpPr>
          <p:cNvPr id="100" name="Rectangle 19"/>
          <p:cNvSpPr/>
          <p:nvPr/>
        </p:nvSpPr>
        <p:spPr>
          <a:xfrm>
            <a:off x="4979025" y="2743384"/>
            <a:ext cx="407467" cy="447891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1" name="Freeform 114"/>
          <p:cNvSpPr>
            <a:spLocks noChangeAspect="1"/>
          </p:cNvSpPr>
          <p:nvPr/>
        </p:nvSpPr>
        <p:spPr>
          <a:xfrm>
            <a:off x="10230639" y="2727329"/>
            <a:ext cx="497728" cy="48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2" name="Rounded Rectangle 31"/>
          <p:cNvSpPr>
            <a:spLocks noChangeAspect="1"/>
          </p:cNvSpPr>
          <p:nvPr/>
        </p:nvSpPr>
        <p:spPr>
          <a:xfrm>
            <a:off x="5013959" y="3761875"/>
            <a:ext cx="337600" cy="48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3" name="Oval 47"/>
          <p:cNvSpPr>
            <a:spLocks noChangeAspect="1"/>
          </p:cNvSpPr>
          <p:nvPr/>
        </p:nvSpPr>
        <p:spPr>
          <a:xfrm>
            <a:off x="10946663" y="2727329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4" name="Oval 50"/>
          <p:cNvSpPr>
            <a:spLocks noChangeAspect="1"/>
          </p:cNvSpPr>
          <p:nvPr/>
        </p:nvSpPr>
        <p:spPr>
          <a:xfrm>
            <a:off x="5737615" y="3761875"/>
            <a:ext cx="424991" cy="48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5" name="Heart 17"/>
          <p:cNvSpPr/>
          <p:nvPr/>
        </p:nvSpPr>
        <p:spPr>
          <a:xfrm>
            <a:off x="8037163" y="3777720"/>
            <a:ext cx="454168" cy="44529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6" name="Rounded Rectangle 25"/>
          <p:cNvSpPr/>
          <p:nvPr/>
        </p:nvSpPr>
        <p:spPr>
          <a:xfrm>
            <a:off x="7253945" y="3811876"/>
            <a:ext cx="450880" cy="379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7" name="Chord 32"/>
          <p:cNvSpPr/>
          <p:nvPr/>
        </p:nvSpPr>
        <p:spPr>
          <a:xfrm>
            <a:off x="6483869" y="3778412"/>
            <a:ext cx="450880" cy="44692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8" name="Rounded Rectangle 40"/>
          <p:cNvSpPr/>
          <p:nvPr/>
        </p:nvSpPr>
        <p:spPr>
          <a:xfrm rot="2942052">
            <a:off x="8755168" y="3778940"/>
            <a:ext cx="419111" cy="445871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09" name="Rounded Rectangle 7"/>
          <p:cNvSpPr>
            <a:spLocks noChangeAspect="1"/>
          </p:cNvSpPr>
          <p:nvPr/>
        </p:nvSpPr>
        <p:spPr>
          <a:xfrm rot="18924894" flipH="1">
            <a:off x="6635673" y="4714045"/>
            <a:ext cx="147273" cy="576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10" name="Rounded Rectangle 17"/>
          <p:cNvSpPr>
            <a:spLocks noChangeAspect="1"/>
          </p:cNvSpPr>
          <p:nvPr/>
        </p:nvSpPr>
        <p:spPr>
          <a:xfrm>
            <a:off x="11035821" y="3761875"/>
            <a:ext cx="301683" cy="48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1" name="Oval 21"/>
          <p:cNvSpPr>
            <a:spLocks noChangeAspect="1"/>
          </p:cNvSpPr>
          <p:nvPr/>
        </p:nvSpPr>
        <p:spPr>
          <a:xfrm>
            <a:off x="9479648" y="3761875"/>
            <a:ext cx="480000" cy="48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2" name="Oval 25"/>
          <p:cNvSpPr>
            <a:spLocks noChangeAspect="1"/>
          </p:cNvSpPr>
          <p:nvPr/>
        </p:nvSpPr>
        <p:spPr>
          <a:xfrm>
            <a:off x="10239829" y="3761875"/>
            <a:ext cx="479347" cy="48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3" name="Block Arc 20"/>
          <p:cNvSpPr>
            <a:spLocks noChangeAspect="1"/>
          </p:cNvSpPr>
          <p:nvPr/>
        </p:nvSpPr>
        <p:spPr>
          <a:xfrm rot="10800000">
            <a:off x="5728771" y="4762045"/>
            <a:ext cx="442680" cy="48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4" name="Block Arc 11"/>
          <p:cNvSpPr/>
          <p:nvPr/>
        </p:nvSpPr>
        <p:spPr>
          <a:xfrm rot="10800000">
            <a:off x="8819719" y="4747861"/>
            <a:ext cx="290009" cy="47188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5" name="Rectangle 21"/>
          <p:cNvSpPr/>
          <p:nvPr/>
        </p:nvSpPr>
        <p:spPr>
          <a:xfrm>
            <a:off x="7250219" y="4873668"/>
            <a:ext cx="458335" cy="256755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6" name="Round Same Side Corner Rectangle 8"/>
          <p:cNvSpPr/>
          <p:nvPr/>
        </p:nvSpPr>
        <p:spPr>
          <a:xfrm>
            <a:off x="10950001" y="4784804"/>
            <a:ext cx="473323" cy="474048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7" name="Rounded Rectangle 51"/>
          <p:cNvSpPr/>
          <p:nvPr/>
        </p:nvSpPr>
        <p:spPr>
          <a:xfrm rot="16200000" flipH="1">
            <a:off x="9483285" y="5625679"/>
            <a:ext cx="490649" cy="46207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18" name="Isosceles Triangle 5"/>
          <p:cNvSpPr>
            <a:spLocks noChangeAspect="1"/>
          </p:cNvSpPr>
          <p:nvPr/>
        </p:nvSpPr>
        <p:spPr>
          <a:xfrm>
            <a:off x="8081139" y="4819136"/>
            <a:ext cx="366216" cy="365820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19" name="Trapezoid 22"/>
          <p:cNvSpPr>
            <a:spLocks noChangeAspect="1"/>
          </p:cNvSpPr>
          <p:nvPr/>
        </p:nvSpPr>
        <p:spPr>
          <a:xfrm>
            <a:off x="9479648" y="4879953"/>
            <a:ext cx="480000" cy="24418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0" name="Rounded Rectangle 20"/>
          <p:cNvSpPr>
            <a:spLocks noChangeAspect="1"/>
          </p:cNvSpPr>
          <p:nvPr/>
        </p:nvSpPr>
        <p:spPr>
          <a:xfrm rot="2160000">
            <a:off x="10257072" y="4762045"/>
            <a:ext cx="444863" cy="48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21" name="Trapezoid 28"/>
          <p:cNvSpPr>
            <a:spLocks noChangeAspect="1"/>
          </p:cNvSpPr>
          <p:nvPr/>
        </p:nvSpPr>
        <p:spPr>
          <a:xfrm>
            <a:off x="4984723" y="4762045"/>
            <a:ext cx="396073" cy="48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22" name="Rounded Rectangle 2"/>
          <p:cNvSpPr/>
          <p:nvPr/>
        </p:nvSpPr>
        <p:spPr>
          <a:xfrm>
            <a:off x="5714887" y="5631595"/>
            <a:ext cx="470445" cy="47044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3" name="Rounded Rectangle 8"/>
          <p:cNvSpPr/>
          <p:nvPr/>
        </p:nvSpPr>
        <p:spPr>
          <a:xfrm>
            <a:off x="4947511" y="5631595"/>
            <a:ext cx="470497" cy="47044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24" name="Rounded Rectangle 2"/>
          <p:cNvSpPr/>
          <p:nvPr/>
        </p:nvSpPr>
        <p:spPr>
          <a:xfrm>
            <a:off x="7244163" y="5631595"/>
            <a:ext cx="470445" cy="47044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54" name="Rounded Rectangle 3"/>
          <p:cNvSpPr>
            <a:spLocks noChangeAspect="1"/>
          </p:cNvSpPr>
          <p:nvPr/>
        </p:nvSpPr>
        <p:spPr>
          <a:xfrm>
            <a:off x="6474087" y="5631595"/>
            <a:ext cx="470445" cy="47044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55" name="Rounded Rectangle 10"/>
          <p:cNvSpPr>
            <a:spLocks noChangeAspect="1"/>
          </p:cNvSpPr>
          <p:nvPr/>
        </p:nvSpPr>
        <p:spPr>
          <a:xfrm>
            <a:off x="8028187" y="5622040"/>
            <a:ext cx="472121" cy="48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6" name="Block Arc 6"/>
          <p:cNvSpPr/>
          <p:nvPr/>
        </p:nvSpPr>
        <p:spPr>
          <a:xfrm>
            <a:off x="8743429" y="5655099"/>
            <a:ext cx="442587" cy="446941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</a:endParaRPr>
          </a:p>
        </p:txBody>
      </p:sp>
      <p:sp>
        <p:nvSpPr>
          <p:cNvPr id="157" name="Left Arrow 1"/>
          <p:cNvSpPr>
            <a:spLocks noChangeAspect="1"/>
          </p:cNvSpPr>
          <p:nvPr/>
        </p:nvSpPr>
        <p:spPr>
          <a:xfrm>
            <a:off x="10974753" y="5622040"/>
            <a:ext cx="493163" cy="48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158" name="Oval 35"/>
          <p:cNvSpPr/>
          <p:nvPr/>
        </p:nvSpPr>
        <p:spPr>
          <a:xfrm>
            <a:off x="10313580" y="5623007"/>
            <a:ext cx="386141" cy="486875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cxnSp>
        <p:nvCxnSpPr>
          <p:cNvPr id="3" name="Straight Connector 2"/>
          <p:cNvCxnSpPr>
            <a:stCxn id="4" idx="0"/>
          </p:cNvCxnSpPr>
          <p:nvPr/>
        </p:nvCxnSpPr>
        <p:spPr>
          <a:xfrm>
            <a:off x="2425677" y="2007644"/>
            <a:ext cx="0" cy="48503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317665" y="2007643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36147" y="2007644"/>
            <a:ext cx="4560169" cy="1136607"/>
            <a:chOff x="3059832" y="2116291"/>
            <a:chExt cx="2880320" cy="1136607"/>
          </a:xfrm>
        </p:grpSpPr>
        <p:sp>
          <p:nvSpPr>
            <p:cNvPr id="6" name="TextBox 5"/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4827" y="1811090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17665" y="359776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6147" y="3597765"/>
            <a:ext cx="4560169" cy="1136607"/>
            <a:chOff x="3059832" y="2116291"/>
            <a:chExt cx="2880320" cy="1136607"/>
          </a:xfrm>
        </p:grpSpPr>
        <p:sp>
          <p:nvSpPr>
            <p:cNvPr id="11" name="TextBox 10"/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4827" y="340121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17665" y="518788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36147" y="5187885"/>
            <a:ext cx="4560169" cy="1136607"/>
            <a:chOff x="3059832" y="2116291"/>
            <a:chExt cx="2880320" cy="113660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64827" y="499133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2015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17608" y="1700808"/>
            <a:ext cx="3774393" cy="5157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8935220" y="2007645"/>
            <a:ext cx="2678051" cy="951941"/>
            <a:chOff x="3059832" y="2116291"/>
            <a:chExt cx="2016224" cy="951941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935220" y="3597766"/>
            <a:ext cx="2678051" cy="951941"/>
            <a:chOff x="3059832" y="2116291"/>
            <a:chExt cx="2016224" cy="951941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35220" y="5187886"/>
            <a:ext cx="2678051" cy="951941"/>
            <a:chOff x="3059832" y="2116291"/>
            <a:chExt cx="2016224" cy="951941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L-Shape 29"/>
          <p:cNvSpPr/>
          <p:nvPr/>
        </p:nvSpPr>
        <p:spPr>
          <a:xfrm rot="16200000">
            <a:off x="11130030" y="5801272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/>
          <p:nvPr/>
        </p:nvSpPr>
        <p:spPr>
          <a:xfrm>
            <a:off x="8417608" y="0"/>
            <a:ext cx="37743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4" name="Straight Connector 3"/>
          <p:cNvCxnSpPr>
            <a:endCxn id="16" idx="0"/>
          </p:cNvCxnSpPr>
          <p:nvPr/>
        </p:nvCxnSpPr>
        <p:spPr>
          <a:xfrm>
            <a:off x="2425677" y="1"/>
            <a:ext cx="0" cy="533316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-Shape 4"/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Oval 6"/>
          <p:cNvSpPr/>
          <p:nvPr/>
        </p:nvSpPr>
        <p:spPr>
          <a:xfrm>
            <a:off x="2317665" y="215292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9"/>
          <p:cNvGrpSpPr/>
          <p:nvPr/>
        </p:nvGrpSpPr>
        <p:grpSpPr>
          <a:xfrm>
            <a:off x="3336147" y="2152925"/>
            <a:ext cx="4560169" cy="1136607"/>
            <a:chOff x="3059832" y="2116291"/>
            <a:chExt cx="2880320" cy="1136607"/>
          </a:xfrm>
        </p:grpSpPr>
        <p:sp>
          <p:nvSpPr>
            <p:cNvPr id="8" name="TextBox 7"/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64827" y="195637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Oval 16"/>
          <p:cNvSpPr/>
          <p:nvPr/>
        </p:nvSpPr>
        <p:spPr>
          <a:xfrm>
            <a:off x="2317665" y="374304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7"/>
          <p:cNvGrpSpPr/>
          <p:nvPr/>
        </p:nvGrpSpPr>
        <p:grpSpPr>
          <a:xfrm>
            <a:off x="3336147" y="3743046"/>
            <a:ext cx="4560169" cy="1136607"/>
            <a:chOff x="3059832" y="2116291"/>
            <a:chExt cx="2880320" cy="113660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4827" y="354649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2317665" y="533316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22"/>
          <p:cNvGrpSpPr/>
          <p:nvPr/>
        </p:nvGrpSpPr>
        <p:grpSpPr>
          <a:xfrm>
            <a:off x="3336147" y="5333166"/>
            <a:ext cx="4560169" cy="1136607"/>
            <a:chOff x="3059832" y="2116291"/>
            <a:chExt cx="2880320" cy="113660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4827" y="513661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2019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1" name="Group 27"/>
          <p:cNvGrpSpPr/>
          <p:nvPr/>
        </p:nvGrpSpPr>
        <p:grpSpPr>
          <a:xfrm>
            <a:off x="8935220" y="2152926"/>
            <a:ext cx="2678051" cy="951941"/>
            <a:chOff x="3059832" y="2116291"/>
            <a:chExt cx="2016224" cy="951941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30"/>
          <p:cNvGrpSpPr/>
          <p:nvPr/>
        </p:nvGrpSpPr>
        <p:grpSpPr>
          <a:xfrm>
            <a:off x="8935220" y="3743047"/>
            <a:ext cx="2678051" cy="951941"/>
            <a:chOff x="3059832" y="2116291"/>
            <a:chExt cx="2016224" cy="951941"/>
          </a:xfrm>
        </p:grpSpPr>
        <p:sp>
          <p:nvSpPr>
            <p:cNvPr id="25" name="TextBox 24"/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33"/>
          <p:cNvGrpSpPr/>
          <p:nvPr/>
        </p:nvGrpSpPr>
        <p:grpSpPr>
          <a:xfrm>
            <a:off x="8935220" y="5333167"/>
            <a:ext cx="2678051" cy="951941"/>
            <a:chOff x="3059832" y="2116291"/>
            <a:chExt cx="2016224" cy="951941"/>
          </a:xfrm>
        </p:grpSpPr>
        <p:sp>
          <p:nvSpPr>
            <p:cNvPr id="28" name="TextBox 27"/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0" name="Oval 6"/>
          <p:cNvSpPr/>
          <p:nvPr/>
        </p:nvSpPr>
        <p:spPr>
          <a:xfrm>
            <a:off x="2317665" y="562803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9"/>
          <p:cNvGrpSpPr/>
          <p:nvPr/>
        </p:nvGrpSpPr>
        <p:grpSpPr>
          <a:xfrm>
            <a:off x="3336147" y="562804"/>
            <a:ext cx="4560169" cy="1136607"/>
            <a:chOff x="3059832" y="2116291"/>
            <a:chExt cx="2880320" cy="1136607"/>
          </a:xfrm>
        </p:grpSpPr>
        <p:sp>
          <p:nvSpPr>
            <p:cNvPr id="32" name="TextBox 31"/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64827" y="366250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2016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5" name="Group 27"/>
          <p:cNvGrpSpPr/>
          <p:nvPr/>
        </p:nvGrpSpPr>
        <p:grpSpPr>
          <a:xfrm>
            <a:off x="8935220" y="562805"/>
            <a:ext cx="2678051" cy="951941"/>
            <a:chOff x="3059832" y="2116291"/>
            <a:chExt cx="2016224" cy="951941"/>
          </a:xfrm>
        </p:grpSpPr>
        <p:sp>
          <p:nvSpPr>
            <p:cNvPr id="36" name="TextBox 35"/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/>
          <p:cNvSpPr/>
          <p:nvPr/>
        </p:nvSpPr>
        <p:spPr>
          <a:xfrm>
            <a:off x="6128628" y="3206728"/>
            <a:ext cx="5333665" cy="729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21"/>
          <p:cNvSpPr/>
          <p:nvPr/>
        </p:nvSpPr>
        <p:spPr>
          <a:xfrm>
            <a:off x="684887" y="1798398"/>
            <a:ext cx="536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48690" y="3299426"/>
            <a:ext cx="4842892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935" b="1" dirty="0">
                <a:solidFill>
                  <a:schemeClr val="bg1"/>
                </a:solidFill>
                <a:cs typeface="Arial" panose="020B0604020202020204" pitchFamily="34" charset="0"/>
              </a:rPr>
              <a:t>Portfolio Designed</a:t>
            </a:r>
            <a:endParaRPr lang="ko-KR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9441" y="2033511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We Create</a:t>
            </a:r>
            <a:endParaRPr lang="en-US" altLang="ko-KR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Professional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Placeholder 13"/>
          <p:cNvSpPr txBox="1"/>
          <p:nvPr/>
        </p:nvSpPr>
        <p:spPr>
          <a:xfrm>
            <a:off x="684887" y="438662"/>
            <a:ext cx="4442159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Portfolio 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직사각형 15"/>
          <p:cNvSpPr/>
          <p:nvPr/>
        </p:nvSpPr>
        <p:spPr>
          <a:xfrm>
            <a:off x="8912363" y="4349868"/>
            <a:ext cx="254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PRESENTATION</a:t>
            </a:r>
            <a:endParaRPr lang="en-US" altLang="ko-KR" sz="2400" b="1" dirty="0">
              <a:solidFill>
                <a:schemeClr val="accent1"/>
              </a:solidFill>
            </a:endParaRPr>
          </a:p>
        </p:txBody>
      </p:sp>
      <p:sp>
        <p:nvSpPr>
          <p:cNvPr id="25" name="직사각형 16"/>
          <p:cNvSpPr/>
          <p:nvPr/>
        </p:nvSpPr>
        <p:spPr>
          <a:xfrm>
            <a:off x="6911662" y="4866369"/>
            <a:ext cx="4550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方正舒体" panose="02010601030101010101" pitchFamily="2" charset="-122"/>
                <a:cs typeface="Arial" panose="020B0604020202020204" pitchFamily="34" charset="0"/>
              </a:rPr>
              <a:t>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639618" y="1916832"/>
            <a:ext cx="4971181" cy="4041850"/>
            <a:chOff x="1914525" y="1276351"/>
            <a:chExt cx="5333999" cy="4336841"/>
          </a:xfrm>
        </p:grpSpPr>
        <p:sp>
          <p:nvSpPr>
            <p:cNvPr id="28" name="Freeform 3"/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-1" fmla="*/ 3695700 w 3695700"/>
                <a:gd name="connsiteY0-2" fmla="*/ 0 h 3067050"/>
                <a:gd name="connsiteX1-3" fmla="*/ 2724150 w 3695700"/>
                <a:gd name="connsiteY1-4" fmla="*/ 790575 h 3067050"/>
                <a:gd name="connsiteX2-5" fmla="*/ 2743200 w 3695700"/>
                <a:gd name="connsiteY2-6" fmla="*/ 952500 h 3067050"/>
                <a:gd name="connsiteX3-7" fmla="*/ 2257425 w 3695700"/>
                <a:gd name="connsiteY3-8" fmla="*/ 1133475 h 3067050"/>
                <a:gd name="connsiteX4-9" fmla="*/ 2352675 w 3695700"/>
                <a:gd name="connsiteY4-10" fmla="*/ 1362075 h 3067050"/>
                <a:gd name="connsiteX5-11" fmla="*/ 2000250 w 3695700"/>
                <a:gd name="connsiteY5-12" fmla="*/ 1590675 h 3067050"/>
                <a:gd name="connsiteX6-13" fmla="*/ 1133475 w 3695700"/>
                <a:gd name="connsiteY6-14" fmla="*/ 1419225 h 3067050"/>
                <a:gd name="connsiteX7-15" fmla="*/ 1047750 w 3695700"/>
                <a:gd name="connsiteY7-16" fmla="*/ 1409700 h 3067050"/>
                <a:gd name="connsiteX8-17" fmla="*/ 304800 w 3695700"/>
                <a:gd name="connsiteY8-18" fmla="*/ 1466850 h 3067050"/>
                <a:gd name="connsiteX9-19" fmla="*/ 0 w 3695700"/>
                <a:gd name="connsiteY9-20" fmla="*/ 2143125 h 3067050"/>
                <a:gd name="connsiteX10-21" fmla="*/ 885825 w 3695700"/>
                <a:gd name="connsiteY10-22" fmla="*/ 1990725 h 3067050"/>
                <a:gd name="connsiteX11-23" fmla="*/ 1190625 w 3695700"/>
                <a:gd name="connsiteY11-24" fmla="*/ 2019300 h 3067050"/>
                <a:gd name="connsiteX12-25" fmla="*/ 2619375 w 3695700"/>
                <a:gd name="connsiteY12-26" fmla="*/ 3067050 h 3067050"/>
                <a:gd name="connsiteX13-27" fmla="*/ 3048000 w 3695700"/>
                <a:gd name="connsiteY13-28" fmla="*/ 2609850 h 3067050"/>
                <a:gd name="connsiteX14-29" fmla="*/ 3267075 w 3695700"/>
                <a:gd name="connsiteY14-30" fmla="*/ 2809875 h 3067050"/>
                <a:gd name="connsiteX15-31" fmla="*/ 3657600 w 3695700"/>
                <a:gd name="connsiteY15-32" fmla="*/ 2543175 h 3067050"/>
                <a:gd name="connsiteX16-33" fmla="*/ 3648075 w 3695700"/>
                <a:gd name="connsiteY16-34" fmla="*/ 2543175 h 3067050"/>
                <a:gd name="connsiteX0-35" fmla="*/ 3695700 w 3695700"/>
                <a:gd name="connsiteY0-36" fmla="*/ 0 h 3067050"/>
                <a:gd name="connsiteX1-37" fmla="*/ 2657475 w 3695700"/>
                <a:gd name="connsiteY1-38" fmla="*/ 809625 h 3067050"/>
                <a:gd name="connsiteX2-39" fmla="*/ 2743200 w 3695700"/>
                <a:gd name="connsiteY2-40" fmla="*/ 952500 h 3067050"/>
                <a:gd name="connsiteX3-41" fmla="*/ 2257425 w 3695700"/>
                <a:gd name="connsiteY3-42" fmla="*/ 1133475 h 3067050"/>
                <a:gd name="connsiteX4-43" fmla="*/ 2352675 w 3695700"/>
                <a:gd name="connsiteY4-44" fmla="*/ 1362075 h 3067050"/>
                <a:gd name="connsiteX5-45" fmla="*/ 2000250 w 3695700"/>
                <a:gd name="connsiteY5-46" fmla="*/ 1590675 h 3067050"/>
                <a:gd name="connsiteX6-47" fmla="*/ 1133475 w 3695700"/>
                <a:gd name="connsiteY6-48" fmla="*/ 1419225 h 3067050"/>
                <a:gd name="connsiteX7-49" fmla="*/ 1047750 w 3695700"/>
                <a:gd name="connsiteY7-50" fmla="*/ 1409700 h 3067050"/>
                <a:gd name="connsiteX8-51" fmla="*/ 304800 w 3695700"/>
                <a:gd name="connsiteY8-52" fmla="*/ 1466850 h 3067050"/>
                <a:gd name="connsiteX9-53" fmla="*/ 0 w 3695700"/>
                <a:gd name="connsiteY9-54" fmla="*/ 2143125 h 3067050"/>
                <a:gd name="connsiteX10-55" fmla="*/ 885825 w 3695700"/>
                <a:gd name="connsiteY10-56" fmla="*/ 1990725 h 3067050"/>
                <a:gd name="connsiteX11-57" fmla="*/ 1190625 w 3695700"/>
                <a:gd name="connsiteY11-58" fmla="*/ 2019300 h 3067050"/>
                <a:gd name="connsiteX12-59" fmla="*/ 2619375 w 3695700"/>
                <a:gd name="connsiteY12-60" fmla="*/ 3067050 h 3067050"/>
                <a:gd name="connsiteX13-61" fmla="*/ 3048000 w 3695700"/>
                <a:gd name="connsiteY13-62" fmla="*/ 2609850 h 3067050"/>
                <a:gd name="connsiteX14-63" fmla="*/ 3267075 w 3695700"/>
                <a:gd name="connsiteY14-64" fmla="*/ 2809875 h 3067050"/>
                <a:gd name="connsiteX15-65" fmla="*/ 3657600 w 3695700"/>
                <a:gd name="connsiteY15-66" fmla="*/ 2543175 h 3067050"/>
                <a:gd name="connsiteX16-67" fmla="*/ 3648075 w 3695700"/>
                <a:gd name="connsiteY16-68" fmla="*/ 2543175 h 3067050"/>
                <a:gd name="connsiteX0-69" fmla="*/ 3695700 w 3695700"/>
                <a:gd name="connsiteY0-70" fmla="*/ 0 h 3067050"/>
                <a:gd name="connsiteX1-71" fmla="*/ 2657475 w 3695700"/>
                <a:gd name="connsiteY1-72" fmla="*/ 809625 h 3067050"/>
                <a:gd name="connsiteX2-73" fmla="*/ 2781300 w 3695700"/>
                <a:gd name="connsiteY2-74" fmla="*/ 962025 h 3067050"/>
                <a:gd name="connsiteX3-75" fmla="*/ 2257425 w 3695700"/>
                <a:gd name="connsiteY3-76" fmla="*/ 1133475 h 3067050"/>
                <a:gd name="connsiteX4-77" fmla="*/ 2352675 w 3695700"/>
                <a:gd name="connsiteY4-78" fmla="*/ 1362075 h 3067050"/>
                <a:gd name="connsiteX5-79" fmla="*/ 2000250 w 3695700"/>
                <a:gd name="connsiteY5-80" fmla="*/ 1590675 h 3067050"/>
                <a:gd name="connsiteX6-81" fmla="*/ 1133475 w 3695700"/>
                <a:gd name="connsiteY6-82" fmla="*/ 1419225 h 3067050"/>
                <a:gd name="connsiteX7-83" fmla="*/ 1047750 w 3695700"/>
                <a:gd name="connsiteY7-84" fmla="*/ 1409700 h 3067050"/>
                <a:gd name="connsiteX8-85" fmla="*/ 304800 w 3695700"/>
                <a:gd name="connsiteY8-86" fmla="*/ 1466850 h 3067050"/>
                <a:gd name="connsiteX9-87" fmla="*/ 0 w 3695700"/>
                <a:gd name="connsiteY9-88" fmla="*/ 2143125 h 3067050"/>
                <a:gd name="connsiteX10-89" fmla="*/ 885825 w 3695700"/>
                <a:gd name="connsiteY10-90" fmla="*/ 1990725 h 3067050"/>
                <a:gd name="connsiteX11-91" fmla="*/ 1190625 w 3695700"/>
                <a:gd name="connsiteY11-92" fmla="*/ 2019300 h 3067050"/>
                <a:gd name="connsiteX12-93" fmla="*/ 2619375 w 3695700"/>
                <a:gd name="connsiteY12-94" fmla="*/ 3067050 h 3067050"/>
                <a:gd name="connsiteX13-95" fmla="*/ 3048000 w 3695700"/>
                <a:gd name="connsiteY13-96" fmla="*/ 2609850 h 3067050"/>
                <a:gd name="connsiteX14-97" fmla="*/ 3267075 w 3695700"/>
                <a:gd name="connsiteY14-98" fmla="*/ 2809875 h 3067050"/>
                <a:gd name="connsiteX15-99" fmla="*/ 3657600 w 3695700"/>
                <a:gd name="connsiteY15-100" fmla="*/ 2543175 h 3067050"/>
                <a:gd name="connsiteX16-101" fmla="*/ 3648075 w 3695700"/>
                <a:gd name="connsiteY16-102" fmla="*/ 2543175 h 3067050"/>
                <a:gd name="connsiteX0-103" fmla="*/ 3695700 w 3695700"/>
                <a:gd name="connsiteY0-104" fmla="*/ 0 h 3067050"/>
                <a:gd name="connsiteX1-105" fmla="*/ 2657475 w 3695700"/>
                <a:gd name="connsiteY1-106" fmla="*/ 809625 h 3067050"/>
                <a:gd name="connsiteX2-107" fmla="*/ 2781300 w 3695700"/>
                <a:gd name="connsiteY2-108" fmla="*/ 962025 h 3067050"/>
                <a:gd name="connsiteX3-109" fmla="*/ 2314575 w 3695700"/>
                <a:gd name="connsiteY3-110" fmla="*/ 1228725 h 3067050"/>
                <a:gd name="connsiteX4-111" fmla="*/ 2352675 w 3695700"/>
                <a:gd name="connsiteY4-112" fmla="*/ 1362075 h 3067050"/>
                <a:gd name="connsiteX5-113" fmla="*/ 2000250 w 3695700"/>
                <a:gd name="connsiteY5-114" fmla="*/ 1590675 h 3067050"/>
                <a:gd name="connsiteX6-115" fmla="*/ 1133475 w 3695700"/>
                <a:gd name="connsiteY6-116" fmla="*/ 1419225 h 3067050"/>
                <a:gd name="connsiteX7-117" fmla="*/ 1047750 w 3695700"/>
                <a:gd name="connsiteY7-118" fmla="*/ 1409700 h 3067050"/>
                <a:gd name="connsiteX8-119" fmla="*/ 304800 w 3695700"/>
                <a:gd name="connsiteY8-120" fmla="*/ 1466850 h 3067050"/>
                <a:gd name="connsiteX9-121" fmla="*/ 0 w 3695700"/>
                <a:gd name="connsiteY9-122" fmla="*/ 2143125 h 3067050"/>
                <a:gd name="connsiteX10-123" fmla="*/ 885825 w 3695700"/>
                <a:gd name="connsiteY10-124" fmla="*/ 1990725 h 3067050"/>
                <a:gd name="connsiteX11-125" fmla="*/ 1190625 w 3695700"/>
                <a:gd name="connsiteY11-126" fmla="*/ 2019300 h 3067050"/>
                <a:gd name="connsiteX12-127" fmla="*/ 2619375 w 3695700"/>
                <a:gd name="connsiteY12-128" fmla="*/ 3067050 h 3067050"/>
                <a:gd name="connsiteX13-129" fmla="*/ 3048000 w 3695700"/>
                <a:gd name="connsiteY13-130" fmla="*/ 2609850 h 3067050"/>
                <a:gd name="connsiteX14-131" fmla="*/ 3267075 w 3695700"/>
                <a:gd name="connsiteY14-132" fmla="*/ 2809875 h 3067050"/>
                <a:gd name="connsiteX15-133" fmla="*/ 3657600 w 3695700"/>
                <a:gd name="connsiteY15-134" fmla="*/ 2543175 h 3067050"/>
                <a:gd name="connsiteX16-135" fmla="*/ 3648075 w 3695700"/>
                <a:gd name="connsiteY16-136" fmla="*/ 2543175 h 3067050"/>
                <a:gd name="connsiteX0-137" fmla="*/ 3695700 w 3695700"/>
                <a:gd name="connsiteY0-138" fmla="*/ 0 h 3067050"/>
                <a:gd name="connsiteX1-139" fmla="*/ 2438400 w 3695700"/>
                <a:gd name="connsiteY1-140" fmla="*/ 962025 h 3067050"/>
                <a:gd name="connsiteX2-141" fmla="*/ 2781300 w 3695700"/>
                <a:gd name="connsiteY2-142" fmla="*/ 962025 h 3067050"/>
                <a:gd name="connsiteX3-143" fmla="*/ 2314575 w 3695700"/>
                <a:gd name="connsiteY3-144" fmla="*/ 1228725 h 3067050"/>
                <a:gd name="connsiteX4-145" fmla="*/ 2352675 w 3695700"/>
                <a:gd name="connsiteY4-146" fmla="*/ 1362075 h 3067050"/>
                <a:gd name="connsiteX5-147" fmla="*/ 2000250 w 3695700"/>
                <a:gd name="connsiteY5-148" fmla="*/ 1590675 h 3067050"/>
                <a:gd name="connsiteX6-149" fmla="*/ 1133475 w 3695700"/>
                <a:gd name="connsiteY6-150" fmla="*/ 1419225 h 3067050"/>
                <a:gd name="connsiteX7-151" fmla="*/ 1047750 w 3695700"/>
                <a:gd name="connsiteY7-152" fmla="*/ 1409700 h 3067050"/>
                <a:gd name="connsiteX8-153" fmla="*/ 304800 w 3695700"/>
                <a:gd name="connsiteY8-154" fmla="*/ 1466850 h 3067050"/>
                <a:gd name="connsiteX9-155" fmla="*/ 0 w 3695700"/>
                <a:gd name="connsiteY9-156" fmla="*/ 2143125 h 3067050"/>
                <a:gd name="connsiteX10-157" fmla="*/ 885825 w 3695700"/>
                <a:gd name="connsiteY10-158" fmla="*/ 1990725 h 3067050"/>
                <a:gd name="connsiteX11-159" fmla="*/ 1190625 w 3695700"/>
                <a:gd name="connsiteY11-160" fmla="*/ 2019300 h 3067050"/>
                <a:gd name="connsiteX12-161" fmla="*/ 2619375 w 3695700"/>
                <a:gd name="connsiteY12-162" fmla="*/ 3067050 h 3067050"/>
                <a:gd name="connsiteX13-163" fmla="*/ 3048000 w 3695700"/>
                <a:gd name="connsiteY13-164" fmla="*/ 2609850 h 3067050"/>
                <a:gd name="connsiteX14-165" fmla="*/ 3267075 w 3695700"/>
                <a:gd name="connsiteY14-166" fmla="*/ 2809875 h 3067050"/>
                <a:gd name="connsiteX15-167" fmla="*/ 3657600 w 3695700"/>
                <a:gd name="connsiteY15-168" fmla="*/ 2543175 h 3067050"/>
                <a:gd name="connsiteX16-169" fmla="*/ 3648075 w 3695700"/>
                <a:gd name="connsiteY16-170" fmla="*/ 2543175 h 3067050"/>
                <a:gd name="connsiteX0-171" fmla="*/ 3695700 w 3695700"/>
                <a:gd name="connsiteY0-172" fmla="*/ 0 h 3067050"/>
                <a:gd name="connsiteX1-173" fmla="*/ 2438400 w 3695700"/>
                <a:gd name="connsiteY1-174" fmla="*/ 962025 h 3067050"/>
                <a:gd name="connsiteX2-175" fmla="*/ 2552700 w 3695700"/>
                <a:gd name="connsiteY2-176" fmla="*/ 1085850 h 3067050"/>
                <a:gd name="connsiteX3-177" fmla="*/ 2314575 w 3695700"/>
                <a:gd name="connsiteY3-178" fmla="*/ 1228725 h 3067050"/>
                <a:gd name="connsiteX4-179" fmla="*/ 2352675 w 3695700"/>
                <a:gd name="connsiteY4-180" fmla="*/ 1362075 h 3067050"/>
                <a:gd name="connsiteX5-181" fmla="*/ 2000250 w 3695700"/>
                <a:gd name="connsiteY5-182" fmla="*/ 1590675 h 3067050"/>
                <a:gd name="connsiteX6-183" fmla="*/ 1133475 w 3695700"/>
                <a:gd name="connsiteY6-184" fmla="*/ 1419225 h 3067050"/>
                <a:gd name="connsiteX7-185" fmla="*/ 1047750 w 3695700"/>
                <a:gd name="connsiteY7-186" fmla="*/ 1409700 h 3067050"/>
                <a:gd name="connsiteX8-187" fmla="*/ 304800 w 3695700"/>
                <a:gd name="connsiteY8-188" fmla="*/ 1466850 h 3067050"/>
                <a:gd name="connsiteX9-189" fmla="*/ 0 w 3695700"/>
                <a:gd name="connsiteY9-190" fmla="*/ 2143125 h 3067050"/>
                <a:gd name="connsiteX10-191" fmla="*/ 885825 w 3695700"/>
                <a:gd name="connsiteY10-192" fmla="*/ 1990725 h 3067050"/>
                <a:gd name="connsiteX11-193" fmla="*/ 1190625 w 3695700"/>
                <a:gd name="connsiteY11-194" fmla="*/ 2019300 h 3067050"/>
                <a:gd name="connsiteX12-195" fmla="*/ 2619375 w 3695700"/>
                <a:gd name="connsiteY12-196" fmla="*/ 3067050 h 3067050"/>
                <a:gd name="connsiteX13-197" fmla="*/ 3048000 w 3695700"/>
                <a:gd name="connsiteY13-198" fmla="*/ 2609850 h 3067050"/>
                <a:gd name="connsiteX14-199" fmla="*/ 3267075 w 3695700"/>
                <a:gd name="connsiteY14-200" fmla="*/ 2809875 h 3067050"/>
                <a:gd name="connsiteX15-201" fmla="*/ 3657600 w 3695700"/>
                <a:gd name="connsiteY15-202" fmla="*/ 2543175 h 3067050"/>
                <a:gd name="connsiteX16-203" fmla="*/ 3648075 w 3695700"/>
                <a:gd name="connsiteY16-204" fmla="*/ 2543175 h 3067050"/>
                <a:gd name="connsiteX0-205" fmla="*/ 3695700 w 3695700"/>
                <a:gd name="connsiteY0-206" fmla="*/ 0 h 3067050"/>
                <a:gd name="connsiteX1-207" fmla="*/ 2438400 w 3695700"/>
                <a:gd name="connsiteY1-208" fmla="*/ 962025 h 3067050"/>
                <a:gd name="connsiteX2-209" fmla="*/ 2552700 w 3695700"/>
                <a:gd name="connsiteY2-210" fmla="*/ 1085850 h 3067050"/>
                <a:gd name="connsiteX3-211" fmla="*/ 2286000 w 3695700"/>
                <a:gd name="connsiteY3-212" fmla="*/ 1247775 h 3067050"/>
                <a:gd name="connsiteX4-213" fmla="*/ 2352675 w 3695700"/>
                <a:gd name="connsiteY4-214" fmla="*/ 1362075 h 3067050"/>
                <a:gd name="connsiteX5-215" fmla="*/ 2000250 w 3695700"/>
                <a:gd name="connsiteY5-216" fmla="*/ 1590675 h 3067050"/>
                <a:gd name="connsiteX6-217" fmla="*/ 1133475 w 3695700"/>
                <a:gd name="connsiteY6-218" fmla="*/ 1419225 h 3067050"/>
                <a:gd name="connsiteX7-219" fmla="*/ 1047750 w 3695700"/>
                <a:gd name="connsiteY7-220" fmla="*/ 1409700 h 3067050"/>
                <a:gd name="connsiteX8-221" fmla="*/ 304800 w 3695700"/>
                <a:gd name="connsiteY8-222" fmla="*/ 1466850 h 3067050"/>
                <a:gd name="connsiteX9-223" fmla="*/ 0 w 3695700"/>
                <a:gd name="connsiteY9-224" fmla="*/ 2143125 h 3067050"/>
                <a:gd name="connsiteX10-225" fmla="*/ 885825 w 3695700"/>
                <a:gd name="connsiteY10-226" fmla="*/ 1990725 h 3067050"/>
                <a:gd name="connsiteX11-227" fmla="*/ 1190625 w 3695700"/>
                <a:gd name="connsiteY11-228" fmla="*/ 2019300 h 3067050"/>
                <a:gd name="connsiteX12-229" fmla="*/ 2619375 w 3695700"/>
                <a:gd name="connsiteY12-230" fmla="*/ 3067050 h 3067050"/>
                <a:gd name="connsiteX13-231" fmla="*/ 3048000 w 3695700"/>
                <a:gd name="connsiteY13-232" fmla="*/ 2609850 h 3067050"/>
                <a:gd name="connsiteX14-233" fmla="*/ 3267075 w 3695700"/>
                <a:gd name="connsiteY14-234" fmla="*/ 2809875 h 3067050"/>
                <a:gd name="connsiteX15-235" fmla="*/ 3657600 w 3695700"/>
                <a:gd name="connsiteY15-236" fmla="*/ 2543175 h 3067050"/>
                <a:gd name="connsiteX16-237" fmla="*/ 3648075 w 3695700"/>
                <a:gd name="connsiteY16-238" fmla="*/ 2543175 h 3067050"/>
                <a:gd name="connsiteX0-239" fmla="*/ 3695700 w 3695700"/>
                <a:gd name="connsiteY0-240" fmla="*/ 0 h 3067050"/>
                <a:gd name="connsiteX1-241" fmla="*/ 2438400 w 3695700"/>
                <a:gd name="connsiteY1-242" fmla="*/ 962025 h 3067050"/>
                <a:gd name="connsiteX2-243" fmla="*/ 2552700 w 3695700"/>
                <a:gd name="connsiteY2-244" fmla="*/ 1085850 h 3067050"/>
                <a:gd name="connsiteX3-245" fmla="*/ 2286000 w 3695700"/>
                <a:gd name="connsiteY3-246" fmla="*/ 1247775 h 3067050"/>
                <a:gd name="connsiteX4-247" fmla="*/ 2352675 w 3695700"/>
                <a:gd name="connsiteY4-248" fmla="*/ 1362075 h 3067050"/>
                <a:gd name="connsiteX5-249" fmla="*/ 2000250 w 3695700"/>
                <a:gd name="connsiteY5-250" fmla="*/ 1590675 h 3067050"/>
                <a:gd name="connsiteX6-251" fmla="*/ 1133475 w 3695700"/>
                <a:gd name="connsiteY6-252" fmla="*/ 1419225 h 3067050"/>
                <a:gd name="connsiteX7-253" fmla="*/ 1047750 w 3695700"/>
                <a:gd name="connsiteY7-254" fmla="*/ 1409700 h 3067050"/>
                <a:gd name="connsiteX8-255" fmla="*/ 304800 w 3695700"/>
                <a:gd name="connsiteY8-256" fmla="*/ 1466850 h 3067050"/>
                <a:gd name="connsiteX9-257" fmla="*/ 0 w 3695700"/>
                <a:gd name="connsiteY9-258" fmla="*/ 2143125 h 3067050"/>
                <a:gd name="connsiteX10-259" fmla="*/ 885825 w 3695700"/>
                <a:gd name="connsiteY10-260" fmla="*/ 1990725 h 3067050"/>
                <a:gd name="connsiteX11-261" fmla="*/ 1190625 w 3695700"/>
                <a:gd name="connsiteY11-262" fmla="*/ 2019300 h 3067050"/>
                <a:gd name="connsiteX12-263" fmla="*/ 2619375 w 3695700"/>
                <a:gd name="connsiteY12-264" fmla="*/ 3067050 h 3067050"/>
                <a:gd name="connsiteX13-265" fmla="*/ 3124200 w 3695700"/>
                <a:gd name="connsiteY13-266" fmla="*/ 2609850 h 3067050"/>
                <a:gd name="connsiteX14-267" fmla="*/ 3267075 w 3695700"/>
                <a:gd name="connsiteY14-268" fmla="*/ 2809875 h 3067050"/>
                <a:gd name="connsiteX15-269" fmla="*/ 3657600 w 3695700"/>
                <a:gd name="connsiteY15-270" fmla="*/ 2543175 h 3067050"/>
                <a:gd name="connsiteX16-271" fmla="*/ 3648075 w 3695700"/>
                <a:gd name="connsiteY16-272" fmla="*/ 2543175 h 3067050"/>
                <a:gd name="connsiteX0-273" fmla="*/ 3695700 w 3695700"/>
                <a:gd name="connsiteY0-274" fmla="*/ 0 h 3067050"/>
                <a:gd name="connsiteX1-275" fmla="*/ 2438400 w 3695700"/>
                <a:gd name="connsiteY1-276" fmla="*/ 962025 h 3067050"/>
                <a:gd name="connsiteX2-277" fmla="*/ 2552700 w 3695700"/>
                <a:gd name="connsiteY2-278" fmla="*/ 1085850 h 3067050"/>
                <a:gd name="connsiteX3-279" fmla="*/ 2286000 w 3695700"/>
                <a:gd name="connsiteY3-280" fmla="*/ 1247775 h 3067050"/>
                <a:gd name="connsiteX4-281" fmla="*/ 2352675 w 3695700"/>
                <a:gd name="connsiteY4-282" fmla="*/ 1362075 h 3067050"/>
                <a:gd name="connsiteX5-283" fmla="*/ 2000250 w 3695700"/>
                <a:gd name="connsiteY5-284" fmla="*/ 1590675 h 3067050"/>
                <a:gd name="connsiteX6-285" fmla="*/ 1133475 w 3695700"/>
                <a:gd name="connsiteY6-286" fmla="*/ 1419225 h 3067050"/>
                <a:gd name="connsiteX7-287" fmla="*/ 1047750 w 3695700"/>
                <a:gd name="connsiteY7-288" fmla="*/ 1409700 h 3067050"/>
                <a:gd name="connsiteX8-289" fmla="*/ 304800 w 3695700"/>
                <a:gd name="connsiteY8-290" fmla="*/ 1466850 h 3067050"/>
                <a:gd name="connsiteX9-291" fmla="*/ 0 w 3695700"/>
                <a:gd name="connsiteY9-292" fmla="*/ 2143125 h 3067050"/>
                <a:gd name="connsiteX10-293" fmla="*/ 885825 w 3695700"/>
                <a:gd name="connsiteY10-294" fmla="*/ 1990725 h 3067050"/>
                <a:gd name="connsiteX11-295" fmla="*/ 1190625 w 3695700"/>
                <a:gd name="connsiteY11-296" fmla="*/ 2019300 h 3067050"/>
                <a:gd name="connsiteX12-297" fmla="*/ 2619375 w 3695700"/>
                <a:gd name="connsiteY12-298" fmla="*/ 3067050 h 3067050"/>
                <a:gd name="connsiteX13-299" fmla="*/ 3124200 w 3695700"/>
                <a:gd name="connsiteY13-300" fmla="*/ 2609850 h 3067050"/>
                <a:gd name="connsiteX14-301" fmla="*/ 3219450 w 3695700"/>
                <a:gd name="connsiteY14-302" fmla="*/ 2686050 h 3067050"/>
                <a:gd name="connsiteX15-303" fmla="*/ 3657600 w 3695700"/>
                <a:gd name="connsiteY15-304" fmla="*/ 2543175 h 3067050"/>
                <a:gd name="connsiteX16-305" fmla="*/ 3648075 w 3695700"/>
                <a:gd name="connsiteY16-306" fmla="*/ 2543175 h 3067050"/>
                <a:gd name="connsiteX0-307" fmla="*/ 3695700 w 3695700"/>
                <a:gd name="connsiteY0-308" fmla="*/ 0 h 3067050"/>
                <a:gd name="connsiteX1-309" fmla="*/ 2438400 w 3695700"/>
                <a:gd name="connsiteY1-310" fmla="*/ 962025 h 3067050"/>
                <a:gd name="connsiteX2-311" fmla="*/ 2552700 w 3695700"/>
                <a:gd name="connsiteY2-312" fmla="*/ 1085850 h 3067050"/>
                <a:gd name="connsiteX3-313" fmla="*/ 2286000 w 3695700"/>
                <a:gd name="connsiteY3-314" fmla="*/ 1247775 h 3067050"/>
                <a:gd name="connsiteX4-315" fmla="*/ 2352675 w 3695700"/>
                <a:gd name="connsiteY4-316" fmla="*/ 1362075 h 3067050"/>
                <a:gd name="connsiteX5-317" fmla="*/ 2000250 w 3695700"/>
                <a:gd name="connsiteY5-318" fmla="*/ 1590675 h 3067050"/>
                <a:gd name="connsiteX6-319" fmla="*/ 1133475 w 3695700"/>
                <a:gd name="connsiteY6-320" fmla="*/ 1419225 h 3067050"/>
                <a:gd name="connsiteX7-321" fmla="*/ 1047750 w 3695700"/>
                <a:gd name="connsiteY7-322" fmla="*/ 1409700 h 3067050"/>
                <a:gd name="connsiteX8-323" fmla="*/ 304800 w 3695700"/>
                <a:gd name="connsiteY8-324" fmla="*/ 1466850 h 3067050"/>
                <a:gd name="connsiteX9-325" fmla="*/ 0 w 3695700"/>
                <a:gd name="connsiteY9-326" fmla="*/ 2143125 h 3067050"/>
                <a:gd name="connsiteX10-327" fmla="*/ 885825 w 3695700"/>
                <a:gd name="connsiteY10-328" fmla="*/ 1990725 h 3067050"/>
                <a:gd name="connsiteX11-329" fmla="*/ 1190625 w 3695700"/>
                <a:gd name="connsiteY11-330" fmla="*/ 2019300 h 3067050"/>
                <a:gd name="connsiteX12-331" fmla="*/ 2619375 w 3695700"/>
                <a:gd name="connsiteY12-332" fmla="*/ 3067050 h 3067050"/>
                <a:gd name="connsiteX13-333" fmla="*/ 3124200 w 3695700"/>
                <a:gd name="connsiteY13-334" fmla="*/ 2609850 h 3067050"/>
                <a:gd name="connsiteX14-335" fmla="*/ 3219450 w 3695700"/>
                <a:gd name="connsiteY14-336" fmla="*/ 2686050 h 3067050"/>
                <a:gd name="connsiteX15-337" fmla="*/ 3657600 w 3695700"/>
                <a:gd name="connsiteY15-338" fmla="*/ 2543175 h 3067050"/>
                <a:gd name="connsiteX16-339" fmla="*/ 3562350 w 3695700"/>
                <a:gd name="connsiteY16-340" fmla="*/ 2524125 h 3067050"/>
                <a:gd name="connsiteX0-341" fmla="*/ 3695700 w 3695700"/>
                <a:gd name="connsiteY0-342" fmla="*/ 0 h 3067050"/>
                <a:gd name="connsiteX1-343" fmla="*/ 2438400 w 3695700"/>
                <a:gd name="connsiteY1-344" fmla="*/ 962025 h 3067050"/>
                <a:gd name="connsiteX2-345" fmla="*/ 2552700 w 3695700"/>
                <a:gd name="connsiteY2-346" fmla="*/ 1085850 h 3067050"/>
                <a:gd name="connsiteX3-347" fmla="*/ 2286000 w 3695700"/>
                <a:gd name="connsiteY3-348" fmla="*/ 1247775 h 3067050"/>
                <a:gd name="connsiteX4-349" fmla="*/ 2352675 w 3695700"/>
                <a:gd name="connsiteY4-350" fmla="*/ 1362075 h 3067050"/>
                <a:gd name="connsiteX5-351" fmla="*/ 2000250 w 3695700"/>
                <a:gd name="connsiteY5-352" fmla="*/ 1590675 h 3067050"/>
                <a:gd name="connsiteX6-353" fmla="*/ 1133475 w 3695700"/>
                <a:gd name="connsiteY6-354" fmla="*/ 1419225 h 3067050"/>
                <a:gd name="connsiteX7-355" fmla="*/ 1047750 w 3695700"/>
                <a:gd name="connsiteY7-356" fmla="*/ 1409700 h 3067050"/>
                <a:gd name="connsiteX8-357" fmla="*/ 304800 w 3695700"/>
                <a:gd name="connsiteY8-358" fmla="*/ 1466850 h 3067050"/>
                <a:gd name="connsiteX9-359" fmla="*/ 0 w 3695700"/>
                <a:gd name="connsiteY9-360" fmla="*/ 2143125 h 3067050"/>
                <a:gd name="connsiteX10-361" fmla="*/ 885825 w 3695700"/>
                <a:gd name="connsiteY10-362" fmla="*/ 1990725 h 3067050"/>
                <a:gd name="connsiteX11-363" fmla="*/ 1190625 w 3695700"/>
                <a:gd name="connsiteY11-364" fmla="*/ 2019300 h 3067050"/>
                <a:gd name="connsiteX12-365" fmla="*/ 2619375 w 3695700"/>
                <a:gd name="connsiteY12-366" fmla="*/ 3067050 h 3067050"/>
                <a:gd name="connsiteX13-367" fmla="*/ 3124200 w 3695700"/>
                <a:gd name="connsiteY13-368" fmla="*/ 2609850 h 3067050"/>
                <a:gd name="connsiteX14-369" fmla="*/ 3219450 w 3695700"/>
                <a:gd name="connsiteY14-370" fmla="*/ 2686050 h 3067050"/>
                <a:gd name="connsiteX15-371" fmla="*/ 3657600 w 3695700"/>
                <a:gd name="connsiteY15-372" fmla="*/ 2543175 h 3067050"/>
                <a:gd name="connsiteX0-373" fmla="*/ 3695700 w 3695700"/>
                <a:gd name="connsiteY0-374" fmla="*/ 0 h 3067050"/>
                <a:gd name="connsiteX1-375" fmla="*/ 2438400 w 3695700"/>
                <a:gd name="connsiteY1-376" fmla="*/ 962025 h 3067050"/>
                <a:gd name="connsiteX2-377" fmla="*/ 2552700 w 3695700"/>
                <a:gd name="connsiteY2-378" fmla="*/ 1085850 h 3067050"/>
                <a:gd name="connsiteX3-379" fmla="*/ 2286000 w 3695700"/>
                <a:gd name="connsiteY3-380" fmla="*/ 1247775 h 3067050"/>
                <a:gd name="connsiteX4-381" fmla="*/ 2352675 w 3695700"/>
                <a:gd name="connsiteY4-382" fmla="*/ 1362075 h 3067050"/>
                <a:gd name="connsiteX5-383" fmla="*/ 2000250 w 3695700"/>
                <a:gd name="connsiteY5-384" fmla="*/ 1590675 h 3067050"/>
                <a:gd name="connsiteX6-385" fmla="*/ 1133475 w 3695700"/>
                <a:gd name="connsiteY6-386" fmla="*/ 1419225 h 3067050"/>
                <a:gd name="connsiteX7-387" fmla="*/ 1047750 w 3695700"/>
                <a:gd name="connsiteY7-388" fmla="*/ 1409700 h 3067050"/>
                <a:gd name="connsiteX8-389" fmla="*/ 304800 w 3695700"/>
                <a:gd name="connsiteY8-390" fmla="*/ 1466850 h 3067050"/>
                <a:gd name="connsiteX9-391" fmla="*/ 0 w 3695700"/>
                <a:gd name="connsiteY9-392" fmla="*/ 2143125 h 3067050"/>
                <a:gd name="connsiteX10-393" fmla="*/ 885825 w 3695700"/>
                <a:gd name="connsiteY10-394" fmla="*/ 1990725 h 3067050"/>
                <a:gd name="connsiteX11-395" fmla="*/ 1190625 w 3695700"/>
                <a:gd name="connsiteY11-396" fmla="*/ 2019300 h 3067050"/>
                <a:gd name="connsiteX12-397" fmla="*/ 2619375 w 3695700"/>
                <a:gd name="connsiteY12-398" fmla="*/ 3067050 h 3067050"/>
                <a:gd name="connsiteX13-399" fmla="*/ 3124200 w 3695700"/>
                <a:gd name="connsiteY13-400" fmla="*/ 2609850 h 3067050"/>
                <a:gd name="connsiteX14-401" fmla="*/ 3219450 w 3695700"/>
                <a:gd name="connsiteY14-402" fmla="*/ 2686050 h 3067050"/>
                <a:gd name="connsiteX15-403" fmla="*/ 3543300 w 3695700"/>
                <a:gd name="connsiteY15-404" fmla="*/ 2466975 h 3067050"/>
                <a:gd name="connsiteX0-405" fmla="*/ 3695700 w 3695700"/>
                <a:gd name="connsiteY0-406" fmla="*/ 0 h 3067050"/>
                <a:gd name="connsiteX1-407" fmla="*/ 2438400 w 3695700"/>
                <a:gd name="connsiteY1-408" fmla="*/ 962025 h 3067050"/>
                <a:gd name="connsiteX2-409" fmla="*/ 2552700 w 3695700"/>
                <a:gd name="connsiteY2-410" fmla="*/ 1085850 h 3067050"/>
                <a:gd name="connsiteX3-411" fmla="*/ 2286000 w 3695700"/>
                <a:gd name="connsiteY3-412" fmla="*/ 1247775 h 3067050"/>
                <a:gd name="connsiteX4-413" fmla="*/ 2352675 w 3695700"/>
                <a:gd name="connsiteY4-414" fmla="*/ 1362075 h 3067050"/>
                <a:gd name="connsiteX5-415" fmla="*/ 2000250 w 3695700"/>
                <a:gd name="connsiteY5-416" fmla="*/ 1590675 h 3067050"/>
                <a:gd name="connsiteX6-417" fmla="*/ 1133475 w 3695700"/>
                <a:gd name="connsiteY6-418" fmla="*/ 1419225 h 3067050"/>
                <a:gd name="connsiteX7-419" fmla="*/ 1047750 w 3695700"/>
                <a:gd name="connsiteY7-420" fmla="*/ 1409700 h 3067050"/>
                <a:gd name="connsiteX8-421" fmla="*/ 304800 w 3695700"/>
                <a:gd name="connsiteY8-422" fmla="*/ 1466850 h 3067050"/>
                <a:gd name="connsiteX9-423" fmla="*/ 0 w 3695700"/>
                <a:gd name="connsiteY9-424" fmla="*/ 2143125 h 3067050"/>
                <a:gd name="connsiteX10-425" fmla="*/ 885825 w 3695700"/>
                <a:gd name="connsiteY10-426" fmla="*/ 1990725 h 3067050"/>
                <a:gd name="connsiteX11-427" fmla="*/ 1190625 w 3695700"/>
                <a:gd name="connsiteY11-428" fmla="*/ 2019300 h 3067050"/>
                <a:gd name="connsiteX12-429" fmla="*/ 2619375 w 3695700"/>
                <a:gd name="connsiteY12-430" fmla="*/ 3067050 h 3067050"/>
                <a:gd name="connsiteX13-431" fmla="*/ 3124200 w 3695700"/>
                <a:gd name="connsiteY13-432" fmla="*/ 2609850 h 3067050"/>
                <a:gd name="connsiteX14-433" fmla="*/ 3219450 w 3695700"/>
                <a:gd name="connsiteY14-434" fmla="*/ 2686050 h 3067050"/>
                <a:gd name="connsiteX15-435" fmla="*/ 3543300 w 3695700"/>
                <a:gd name="connsiteY15-436" fmla="*/ 2466975 h 3067050"/>
                <a:gd name="connsiteX0-437" fmla="*/ 3695700 w 3695700"/>
                <a:gd name="connsiteY0-438" fmla="*/ 0 h 3067050"/>
                <a:gd name="connsiteX1-439" fmla="*/ 2438400 w 3695700"/>
                <a:gd name="connsiteY1-440" fmla="*/ 962025 h 3067050"/>
                <a:gd name="connsiteX2-441" fmla="*/ 2552700 w 3695700"/>
                <a:gd name="connsiteY2-442" fmla="*/ 1085850 h 3067050"/>
                <a:gd name="connsiteX3-443" fmla="*/ 2286000 w 3695700"/>
                <a:gd name="connsiteY3-444" fmla="*/ 1247775 h 3067050"/>
                <a:gd name="connsiteX4-445" fmla="*/ 2352675 w 3695700"/>
                <a:gd name="connsiteY4-446" fmla="*/ 1362075 h 3067050"/>
                <a:gd name="connsiteX5-447" fmla="*/ 2000250 w 3695700"/>
                <a:gd name="connsiteY5-448" fmla="*/ 1590675 h 3067050"/>
                <a:gd name="connsiteX6-449" fmla="*/ 1219200 w 3695700"/>
                <a:gd name="connsiteY6-450" fmla="*/ 1371600 h 3067050"/>
                <a:gd name="connsiteX7-451" fmla="*/ 1047750 w 3695700"/>
                <a:gd name="connsiteY7-452" fmla="*/ 1409700 h 3067050"/>
                <a:gd name="connsiteX8-453" fmla="*/ 304800 w 3695700"/>
                <a:gd name="connsiteY8-454" fmla="*/ 1466850 h 3067050"/>
                <a:gd name="connsiteX9-455" fmla="*/ 0 w 3695700"/>
                <a:gd name="connsiteY9-456" fmla="*/ 2143125 h 3067050"/>
                <a:gd name="connsiteX10-457" fmla="*/ 885825 w 3695700"/>
                <a:gd name="connsiteY10-458" fmla="*/ 1990725 h 3067050"/>
                <a:gd name="connsiteX11-459" fmla="*/ 1190625 w 3695700"/>
                <a:gd name="connsiteY11-460" fmla="*/ 2019300 h 3067050"/>
                <a:gd name="connsiteX12-461" fmla="*/ 2619375 w 3695700"/>
                <a:gd name="connsiteY12-462" fmla="*/ 3067050 h 3067050"/>
                <a:gd name="connsiteX13-463" fmla="*/ 3124200 w 3695700"/>
                <a:gd name="connsiteY13-464" fmla="*/ 2609850 h 3067050"/>
                <a:gd name="connsiteX14-465" fmla="*/ 3219450 w 3695700"/>
                <a:gd name="connsiteY14-466" fmla="*/ 2686050 h 3067050"/>
                <a:gd name="connsiteX15-467" fmla="*/ 3543300 w 3695700"/>
                <a:gd name="connsiteY15-468" fmla="*/ 2466975 h 3067050"/>
                <a:gd name="connsiteX0-469" fmla="*/ 3695700 w 3695700"/>
                <a:gd name="connsiteY0-470" fmla="*/ 0 h 3067050"/>
                <a:gd name="connsiteX1-471" fmla="*/ 2438400 w 3695700"/>
                <a:gd name="connsiteY1-472" fmla="*/ 962025 h 3067050"/>
                <a:gd name="connsiteX2-473" fmla="*/ 2552700 w 3695700"/>
                <a:gd name="connsiteY2-474" fmla="*/ 1085850 h 3067050"/>
                <a:gd name="connsiteX3-475" fmla="*/ 2286000 w 3695700"/>
                <a:gd name="connsiteY3-476" fmla="*/ 1247775 h 3067050"/>
                <a:gd name="connsiteX4-477" fmla="*/ 2352675 w 3695700"/>
                <a:gd name="connsiteY4-478" fmla="*/ 1362075 h 3067050"/>
                <a:gd name="connsiteX5-479" fmla="*/ 2000250 w 3695700"/>
                <a:gd name="connsiteY5-480" fmla="*/ 1590675 h 3067050"/>
                <a:gd name="connsiteX6-481" fmla="*/ 1219200 w 3695700"/>
                <a:gd name="connsiteY6-482" fmla="*/ 1371600 h 3067050"/>
                <a:gd name="connsiteX7-483" fmla="*/ 1047750 w 3695700"/>
                <a:gd name="connsiteY7-484" fmla="*/ 1409700 h 3067050"/>
                <a:gd name="connsiteX8-485" fmla="*/ 304800 w 3695700"/>
                <a:gd name="connsiteY8-486" fmla="*/ 1466850 h 3067050"/>
                <a:gd name="connsiteX9-487" fmla="*/ 0 w 3695700"/>
                <a:gd name="connsiteY9-488" fmla="*/ 2143125 h 3067050"/>
                <a:gd name="connsiteX10-489" fmla="*/ 885825 w 3695700"/>
                <a:gd name="connsiteY10-490" fmla="*/ 1990725 h 3067050"/>
                <a:gd name="connsiteX11-491" fmla="*/ 1190625 w 3695700"/>
                <a:gd name="connsiteY11-492" fmla="*/ 2019300 h 3067050"/>
                <a:gd name="connsiteX12-493" fmla="*/ 2619375 w 3695700"/>
                <a:gd name="connsiteY12-494" fmla="*/ 3067050 h 3067050"/>
                <a:gd name="connsiteX13-495" fmla="*/ 3124200 w 3695700"/>
                <a:gd name="connsiteY13-496" fmla="*/ 2609850 h 3067050"/>
                <a:gd name="connsiteX14-497" fmla="*/ 3219450 w 3695700"/>
                <a:gd name="connsiteY14-498" fmla="*/ 2686050 h 3067050"/>
                <a:gd name="connsiteX15-499" fmla="*/ 3543300 w 3695700"/>
                <a:gd name="connsiteY15-500" fmla="*/ 2466975 h 3067050"/>
                <a:gd name="connsiteX0-501" fmla="*/ 3695700 w 3695700"/>
                <a:gd name="connsiteY0-502" fmla="*/ 0 h 3067050"/>
                <a:gd name="connsiteX1-503" fmla="*/ 2438400 w 3695700"/>
                <a:gd name="connsiteY1-504" fmla="*/ 962025 h 3067050"/>
                <a:gd name="connsiteX2-505" fmla="*/ 2552700 w 3695700"/>
                <a:gd name="connsiteY2-506" fmla="*/ 1085850 h 3067050"/>
                <a:gd name="connsiteX3-507" fmla="*/ 2286000 w 3695700"/>
                <a:gd name="connsiteY3-508" fmla="*/ 1247775 h 3067050"/>
                <a:gd name="connsiteX4-509" fmla="*/ 2352675 w 3695700"/>
                <a:gd name="connsiteY4-510" fmla="*/ 1362075 h 3067050"/>
                <a:gd name="connsiteX5-511" fmla="*/ 2000250 w 3695700"/>
                <a:gd name="connsiteY5-512" fmla="*/ 1590675 h 3067050"/>
                <a:gd name="connsiteX6-513" fmla="*/ 1219200 w 3695700"/>
                <a:gd name="connsiteY6-514" fmla="*/ 1371600 h 3067050"/>
                <a:gd name="connsiteX7-515" fmla="*/ 304800 w 3695700"/>
                <a:gd name="connsiteY7-516" fmla="*/ 1466850 h 3067050"/>
                <a:gd name="connsiteX8-517" fmla="*/ 0 w 3695700"/>
                <a:gd name="connsiteY8-518" fmla="*/ 2143125 h 3067050"/>
                <a:gd name="connsiteX9-519" fmla="*/ 885825 w 3695700"/>
                <a:gd name="connsiteY9-520" fmla="*/ 1990725 h 3067050"/>
                <a:gd name="connsiteX10-521" fmla="*/ 1190625 w 3695700"/>
                <a:gd name="connsiteY10-522" fmla="*/ 2019300 h 3067050"/>
                <a:gd name="connsiteX11-523" fmla="*/ 2619375 w 3695700"/>
                <a:gd name="connsiteY11-524" fmla="*/ 3067050 h 3067050"/>
                <a:gd name="connsiteX12-525" fmla="*/ 3124200 w 3695700"/>
                <a:gd name="connsiteY12-526" fmla="*/ 2609850 h 3067050"/>
                <a:gd name="connsiteX13-527" fmla="*/ 3219450 w 3695700"/>
                <a:gd name="connsiteY13-528" fmla="*/ 2686050 h 3067050"/>
                <a:gd name="connsiteX14-529" fmla="*/ 3543300 w 3695700"/>
                <a:gd name="connsiteY14-530" fmla="*/ 2466975 h 3067050"/>
                <a:gd name="connsiteX0-531" fmla="*/ 3695700 w 3695700"/>
                <a:gd name="connsiteY0-532" fmla="*/ 0 h 3067050"/>
                <a:gd name="connsiteX1-533" fmla="*/ 2438400 w 3695700"/>
                <a:gd name="connsiteY1-534" fmla="*/ 962025 h 3067050"/>
                <a:gd name="connsiteX2-535" fmla="*/ 2552700 w 3695700"/>
                <a:gd name="connsiteY2-536" fmla="*/ 1085850 h 3067050"/>
                <a:gd name="connsiteX3-537" fmla="*/ 2286000 w 3695700"/>
                <a:gd name="connsiteY3-538" fmla="*/ 1247775 h 3067050"/>
                <a:gd name="connsiteX4-539" fmla="*/ 2352675 w 3695700"/>
                <a:gd name="connsiteY4-540" fmla="*/ 1362075 h 3067050"/>
                <a:gd name="connsiteX5-541" fmla="*/ 2000250 w 3695700"/>
                <a:gd name="connsiteY5-542" fmla="*/ 1590675 h 3067050"/>
                <a:gd name="connsiteX6-543" fmla="*/ 1219200 w 3695700"/>
                <a:gd name="connsiteY6-544" fmla="*/ 1371600 h 3067050"/>
                <a:gd name="connsiteX7-545" fmla="*/ 304800 w 3695700"/>
                <a:gd name="connsiteY7-546" fmla="*/ 1466850 h 3067050"/>
                <a:gd name="connsiteX8-547" fmla="*/ 0 w 3695700"/>
                <a:gd name="connsiteY8-548" fmla="*/ 2143125 h 3067050"/>
                <a:gd name="connsiteX9-549" fmla="*/ 885825 w 3695700"/>
                <a:gd name="connsiteY9-550" fmla="*/ 1990725 h 3067050"/>
                <a:gd name="connsiteX10-551" fmla="*/ 1190625 w 3695700"/>
                <a:gd name="connsiteY10-552" fmla="*/ 2019300 h 3067050"/>
                <a:gd name="connsiteX11-553" fmla="*/ 2619375 w 3695700"/>
                <a:gd name="connsiteY11-554" fmla="*/ 3067050 h 3067050"/>
                <a:gd name="connsiteX12-555" fmla="*/ 3124200 w 3695700"/>
                <a:gd name="connsiteY12-556" fmla="*/ 2609850 h 3067050"/>
                <a:gd name="connsiteX13-557" fmla="*/ 3219450 w 3695700"/>
                <a:gd name="connsiteY13-558" fmla="*/ 2686050 h 3067050"/>
                <a:gd name="connsiteX14-559" fmla="*/ 3543300 w 3695700"/>
                <a:gd name="connsiteY14-560" fmla="*/ 2466975 h 3067050"/>
                <a:gd name="connsiteX0-561" fmla="*/ 3695700 w 3695700"/>
                <a:gd name="connsiteY0-562" fmla="*/ 0 h 3067050"/>
                <a:gd name="connsiteX1-563" fmla="*/ 2438400 w 3695700"/>
                <a:gd name="connsiteY1-564" fmla="*/ 962025 h 3067050"/>
                <a:gd name="connsiteX2-565" fmla="*/ 2552700 w 3695700"/>
                <a:gd name="connsiteY2-566" fmla="*/ 1085850 h 3067050"/>
                <a:gd name="connsiteX3-567" fmla="*/ 2286000 w 3695700"/>
                <a:gd name="connsiteY3-568" fmla="*/ 1247775 h 3067050"/>
                <a:gd name="connsiteX4-569" fmla="*/ 2352675 w 3695700"/>
                <a:gd name="connsiteY4-570" fmla="*/ 1362075 h 3067050"/>
                <a:gd name="connsiteX5-571" fmla="*/ 2000250 w 3695700"/>
                <a:gd name="connsiteY5-572" fmla="*/ 1590675 h 3067050"/>
                <a:gd name="connsiteX6-573" fmla="*/ 1219200 w 3695700"/>
                <a:gd name="connsiteY6-574" fmla="*/ 1371600 h 3067050"/>
                <a:gd name="connsiteX7-575" fmla="*/ 304800 w 3695700"/>
                <a:gd name="connsiteY7-576" fmla="*/ 1466850 h 3067050"/>
                <a:gd name="connsiteX8-577" fmla="*/ 381000 w 3695700"/>
                <a:gd name="connsiteY8-578" fmla="*/ 1552575 h 3067050"/>
                <a:gd name="connsiteX9-579" fmla="*/ 0 w 3695700"/>
                <a:gd name="connsiteY9-580" fmla="*/ 2143125 h 3067050"/>
                <a:gd name="connsiteX10-581" fmla="*/ 885825 w 3695700"/>
                <a:gd name="connsiteY10-582" fmla="*/ 1990725 h 3067050"/>
                <a:gd name="connsiteX11-583" fmla="*/ 1190625 w 3695700"/>
                <a:gd name="connsiteY11-584" fmla="*/ 2019300 h 3067050"/>
                <a:gd name="connsiteX12-585" fmla="*/ 2619375 w 3695700"/>
                <a:gd name="connsiteY12-586" fmla="*/ 3067050 h 3067050"/>
                <a:gd name="connsiteX13-587" fmla="*/ 3124200 w 3695700"/>
                <a:gd name="connsiteY13-588" fmla="*/ 2609850 h 3067050"/>
                <a:gd name="connsiteX14-589" fmla="*/ 3219450 w 3695700"/>
                <a:gd name="connsiteY14-590" fmla="*/ 2686050 h 3067050"/>
                <a:gd name="connsiteX15-591" fmla="*/ 3543300 w 3695700"/>
                <a:gd name="connsiteY15-592" fmla="*/ 2466975 h 3067050"/>
                <a:gd name="connsiteX0-593" fmla="*/ 3695700 w 3695700"/>
                <a:gd name="connsiteY0-594" fmla="*/ 0 h 3067050"/>
                <a:gd name="connsiteX1-595" fmla="*/ 2438400 w 3695700"/>
                <a:gd name="connsiteY1-596" fmla="*/ 962025 h 3067050"/>
                <a:gd name="connsiteX2-597" fmla="*/ 2552700 w 3695700"/>
                <a:gd name="connsiteY2-598" fmla="*/ 1085850 h 3067050"/>
                <a:gd name="connsiteX3-599" fmla="*/ 2286000 w 3695700"/>
                <a:gd name="connsiteY3-600" fmla="*/ 1247775 h 3067050"/>
                <a:gd name="connsiteX4-601" fmla="*/ 2352675 w 3695700"/>
                <a:gd name="connsiteY4-602" fmla="*/ 1362075 h 3067050"/>
                <a:gd name="connsiteX5-603" fmla="*/ 2000250 w 3695700"/>
                <a:gd name="connsiteY5-604" fmla="*/ 1590675 h 3067050"/>
                <a:gd name="connsiteX6-605" fmla="*/ 1219200 w 3695700"/>
                <a:gd name="connsiteY6-606" fmla="*/ 1371600 h 3067050"/>
                <a:gd name="connsiteX7-607" fmla="*/ 381000 w 3695700"/>
                <a:gd name="connsiteY7-608" fmla="*/ 1552575 h 3067050"/>
                <a:gd name="connsiteX8-609" fmla="*/ 0 w 3695700"/>
                <a:gd name="connsiteY8-610" fmla="*/ 2143125 h 3067050"/>
                <a:gd name="connsiteX9-611" fmla="*/ 885825 w 3695700"/>
                <a:gd name="connsiteY9-612" fmla="*/ 1990725 h 3067050"/>
                <a:gd name="connsiteX10-613" fmla="*/ 1190625 w 3695700"/>
                <a:gd name="connsiteY10-614" fmla="*/ 2019300 h 3067050"/>
                <a:gd name="connsiteX11-615" fmla="*/ 2619375 w 3695700"/>
                <a:gd name="connsiteY11-616" fmla="*/ 3067050 h 3067050"/>
                <a:gd name="connsiteX12-617" fmla="*/ 3124200 w 3695700"/>
                <a:gd name="connsiteY12-618" fmla="*/ 2609850 h 3067050"/>
                <a:gd name="connsiteX13-619" fmla="*/ 3219450 w 3695700"/>
                <a:gd name="connsiteY13-620" fmla="*/ 2686050 h 3067050"/>
                <a:gd name="connsiteX14-621" fmla="*/ 3543300 w 3695700"/>
                <a:gd name="connsiteY14-622" fmla="*/ 2466975 h 3067050"/>
                <a:gd name="connsiteX0-623" fmla="*/ 3695700 w 3695700"/>
                <a:gd name="connsiteY0-624" fmla="*/ 0 h 3067050"/>
                <a:gd name="connsiteX1-625" fmla="*/ 2438400 w 3695700"/>
                <a:gd name="connsiteY1-626" fmla="*/ 962025 h 3067050"/>
                <a:gd name="connsiteX2-627" fmla="*/ 2552700 w 3695700"/>
                <a:gd name="connsiteY2-628" fmla="*/ 1085850 h 3067050"/>
                <a:gd name="connsiteX3-629" fmla="*/ 2286000 w 3695700"/>
                <a:gd name="connsiteY3-630" fmla="*/ 1247775 h 3067050"/>
                <a:gd name="connsiteX4-631" fmla="*/ 2352675 w 3695700"/>
                <a:gd name="connsiteY4-632" fmla="*/ 1362075 h 3067050"/>
                <a:gd name="connsiteX5-633" fmla="*/ 2000250 w 3695700"/>
                <a:gd name="connsiteY5-634" fmla="*/ 1590675 h 3067050"/>
                <a:gd name="connsiteX6-635" fmla="*/ 1219200 w 3695700"/>
                <a:gd name="connsiteY6-636" fmla="*/ 1371600 h 3067050"/>
                <a:gd name="connsiteX7-637" fmla="*/ 381000 w 3695700"/>
                <a:gd name="connsiteY7-638" fmla="*/ 1552575 h 3067050"/>
                <a:gd name="connsiteX8-639" fmla="*/ 0 w 3695700"/>
                <a:gd name="connsiteY8-640" fmla="*/ 2143125 h 3067050"/>
                <a:gd name="connsiteX9-641" fmla="*/ 885825 w 3695700"/>
                <a:gd name="connsiteY9-642" fmla="*/ 1990725 h 3067050"/>
                <a:gd name="connsiteX10-643" fmla="*/ 1190625 w 3695700"/>
                <a:gd name="connsiteY10-644" fmla="*/ 2019300 h 3067050"/>
                <a:gd name="connsiteX11-645" fmla="*/ 2619375 w 3695700"/>
                <a:gd name="connsiteY11-646" fmla="*/ 3067050 h 3067050"/>
                <a:gd name="connsiteX12-647" fmla="*/ 3124200 w 3695700"/>
                <a:gd name="connsiteY12-648" fmla="*/ 2609850 h 3067050"/>
                <a:gd name="connsiteX13-649" fmla="*/ 3219450 w 3695700"/>
                <a:gd name="connsiteY13-650" fmla="*/ 2686050 h 3067050"/>
                <a:gd name="connsiteX14-651" fmla="*/ 3543300 w 3695700"/>
                <a:gd name="connsiteY14-652" fmla="*/ 2466975 h 3067050"/>
                <a:gd name="connsiteX0-653" fmla="*/ 3695700 w 3695700"/>
                <a:gd name="connsiteY0-654" fmla="*/ 0 h 3067050"/>
                <a:gd name="connsiteX1-655" fmla="*/ 2438400 w 3695700"/>
                <a:gd name="connsiteY1-656" fmla="*/ 962025 h 3067050"/>
                <a:gd name="connsiteX2-657" fmla="*/ 2552700 w 3695700"/>
                <a:gd name="connsiteY2-658" fmla="*/ 1085850 h 3067050"/>
                <a:gd name="connsiteX3-659" fmla="*/ 2286000 w 3695700"/>
                <a:gd name="connsiteY3-660" fmla="*/ 1247775 h 3067050"/>
                <a:gd name="connsiteX4-661" fmla="*/ 2352675 w 3695700"/>
                <a:gd name="connsiteY4-662" fmla="*/ 1362075 h 3067050"/>
                <a:gd name="connsiteX5-663" fmla="*/ 2000250 w 3695700"/>
                <a:gd name="connsiteY5-664" fmla="*/ 1590675 h 3067050"/>
                <a:gd name="connsiteX6-665" fmla="*/ 1219200 w 3695700"/>
                <a:gd name="connsiteY6-666" fmla="*/ 1371600 h 3067050"/>
                <a:gd name="connsiteX7-667" fmla="*/ 381000 w 3695700"/>
                <a:gd name="connsiteY7-668" fmla="*/ 1552575 h 3067050"/>
                <a:gd name="connsiteX8-669" fmla="*/ 0 w 3695700"/>
                <a:gd name="connsiteY8-670" fmla="*/ 2143125 h 3067050"/>
                <a:gd name="connsiteX9-671" fmla="*/ 885825 w 3695700"/>
                <a:gd name="connsiteY9-672" fmla="*/ 1990725 h 3067050"/>
                <a:gd name="connsiteX10-673" fmla="*/ 1190625 w 3695700"/>
                <a:gd name="connsiteY10-674" fmla="*/ 2019300 h 3067050"/>
                <a:gd name="connsiteX11-675" fmla="*/ 2619375 w 3695700"/>
                <a:gd name="connsiteY11-676" fmla="*/ 3067050 h 3067050"/>
                <a:gd name="connsiteX12-677" fmla="*/ 3124200 w 3695700"/>
                <a:gd name="connsiteY12-678" fmla="*/ 2609850 h 3067050"/>
                <a:gd name="connsiteX13-679" fmla="*/ 3219450 w 3695700"/>
                <a:gd name="connsiteY13-680" fmla="*/ 2686050 h 3067050"/>
                <a:gd name="connsiteX14-681" fmla="*/ 3543300 w 3695700"/>
                <a:gd name="connsiteY14-682" fmla="*/ 2466975 h 3067050"/>
                <a:gd name="connsiteX0-683" fmla="*/ 3695700 w 3695700"/>
                <a:gd name="connsiteY0-684" fmla="*/ 0 h 3067050"/>
                <a:gd name="connsiteX1-685" fmla="*/ 2438400 w 3695700"/>
                <a:gd name="connsiteY1-686" fmla="*/ 962025 h 3067050"/>
                <a:gd name="connsiteX2-687" fmla="*/ 2552700 w 3695700"/>
                <a:gd name="connsiteY2-688" fmla="*/ 1085850 h 3067050"/>
                <a:gd name="connsiteX3-689" fmla="*/ 2286000 w 3695700"/>
                <a:gd name="connsiteY3-690" fmla="*/ 1247775 h 3067050"/>
                <a:gd name="connsiteX4-691" fmla="*/ 2352675 w 3695700"/>
                <a:gd name="connsiteY4-692" fmla="*/ 1362075 h 3067050"/>
                <a:gd name="connsiteX5-693" fmla="*/ 2000250 w 3695700"/>
                <a:gd name="connsiteY5-694" fmla="*/ 1590675 h 3067050"/>
                <a:gd name="connsiteX6-695" fmla="*/ 1219200 w 3695700"/>
                <a:gd name="connsiteY6-696" fmla="*/ 1371600 h 3067050"/>
                <a:gd name="connsiteX7-697" fmla="*/ 381000 w 3695700"/>
                <a:gd name="connsiteY7-698" fmla="*/ 1552575 h 3067050"/>
                <a:gd name="connsiteX8-699" fmla="*/ 0 w 3695700"/>
                <a:gd name="connsiteY8-700" fmla="*/ 2143125 h 3067050"/>
                <a:gd name="connsiteX9-701" fmla="*/ 885825 w 3695700"/>
                <a:gd name="connsiteY9-702" fmla="*/ 1990725 h 3067050"/>
                <a:gd name="connsiteX10-703" fmla="*/ 1190625 w 3695700"/>
                <a:gd name="connsiteY10-704" fmla="*/ 2019300 h 3067050"/>
                <a:gd name="connsiteX11-705" fmla="*/ 2619375 w 3695700"/>
                <a:gd name="connsiteY11-706" fmla="*/ 3067050 h 3067050"/>
                <a:gd name="connsiteX12-707" fmla="*/ 3124200 w 3695700"/>
                <a:gd name="connsiteY12-708" fmla="*/ 2609850 h 3067050"/>
                <a:gd name="connsiteX13-709" fmla="*/ 3219450 w 3695700"/>
                <a:gd name="connsiteY13-710" fmla="*/ 2686050 h 3067050"/>
                <a:gd name="connsiteX14-711" fmla="*/ 3543300 w 3695700"/>
                <a:gd name="connsiteY14-712" fmla="*/ 2466975 h 3067050"/>
                <a:gd name="connsiteX0-713" fmla="*/ 3695700 w 3695700"/>
                <a:gd name="connsiteY0-714" fmla="*/ 0 h 3067050"/>
                <a:gd name="connsiteX1-715" fmla="*/ 2438400 w 3695700"/>
                <a:gd name="connsiteY1-716" fmla="*/ 962025 h 3067050"/>
                <a:gd name="connsiteX2-717" fmla="*/ 2552700 w 3695700"/>
                <a:gd name="connsiteY2-718" fmla="*/ 1085850 h 3067050"/>
                <a:gd name="connsiteX3-719" fmla="*/ 2286000 w 3695700"/>
                <a:gd name="connsiteY3-720" fmla="*/ 1247775 h 3067050"/>
                <a:gd name="connsiteX4-721" fmla="*/ 2352675 w 3695700"/>
                <a:gd name="connsiteY4-722" fmla="*/ 1362075 h 3067050"/>
                <a:gd name="connsiteX5-723" fmla="*/ 2000250 w 3695700"/>
                <a:gd name="connsiteY5-724" fmla="*/ 1590675 h 3067050"/>
                <a:gd name="connsiteX6-725" fmla="*/ 1219200 w 3695700"/>
                <a:gd name="connsiteY6-726" fmla="*/ 1371600 h 3067050"/>
                <a:gd name="connsiteX7-727" fmla="*/ 381000 w 3695700"/>
                <a:gd name="connsiteY7-728" fmla="*/ 1552575 h 3067050"/>
                <a:gd name="connsiteX8-729" fmla="*/ 0 w 3695700"/>
                <a:gd name="connsiteY8-730" fmla="*/ 2143125 h 3067050"/>
                <a:gd name="connsiteX9-731" fmla="*/ 885825 w 3695700"/>
                <a:gd name="connsiteY9-732" fmla="*/ 1990725 h 3067050"/>
                <a:gd name="connsiteX10-733" fmla="*/ 1190625 w 3695700"/>
                <a:gd name="connsiteY10-734" fmla="*/ 2019300 h 3067050"/>
                <a:gd name="connsiteX11-735" fmla="*/ 2619375 w 3695700"/>
                <a:gd name="connsiteY11-736" fmla="*/ 3067050 h 3067050"/>
                <a:gd name="connsiteX12-737" fmla="*/ 3124200 w 3695700"/>
                <a:gd name="connsiteY12-738" fmla="*/ 2609850 h 3067050"/>
                <a:gd name="connsiteX13-739" fmla="*/ 3219450 w 3695700"/>
                <a:gd name="connsiteY13-740" fmla="*/ 2686050 h 3067050"/>
                <a:gd name="connsiteX14-741" fmla="*/ 3543300 w 3695700"/>
                <a:gd name="connsiteY14-742" fmla="*/ 2466975 h 3067050"/>
                <a:gd name="connsiteX0-743" fmla="*/ 3695700 w 3695700"/>
                <a:gd name="connsiteY0-744" fmla="*/ 0 h 3067050"/>
                <a:gd name="connsiteX1-745" fmla="*/ 2438400 w 3695700"/>
                <a:gd name="connsiteY1-746" fmla="*/ 962025 h 3067050"/>
                <a:gd name="connsiteX2-747" fmla="*/ 2552700 w 3695700"/>
                <a:gd name="connsiteY2-748" fmla="*/ 1085850 h 3067050"/>
                <a:gd name="connsiteX3-749" fmla="*/ 2286000 w 3695700"/>
                <a:gd name="connsiteY3-750" fmla="*/ 1247775 h 3067050"/>
                <a:gd name="connsiteX4-751" fmla="*/ 2352675 w 3695700"/>
                <a:gd name="connsiteY4-752" fmla="*/ 1362075 h 3067050"/>
                <a:gd name="connsiteX5-753" fmla="*/ 2000250 w 3695700"/>
                <a:gd name="connsiteY5-754" fmla="*/ 1590675 h 3067050"/>
                <a:gd name="connsiteX6-755" fmla="*/ 1219200 w 3695700"/>
                <a:gd name="connsiteY6-756" fmla="*/ 1371600 h 3067050"/>
                <a:gd name="connsiteX7-757" fmla="*/ 381000 w 3695700"/>
                <a:gd name="connsiteY7-758" fmla="*/ 1552575 h 3067050"/>
                <a:gd name="connsiteX8-759" fmla="*/ 0 w 3695700"/>
                <a:gd name="connsiteY8-760" fmla="*/ 2143125 h 3067050"/>
                <a:gd name="connsiteX9-761" fmla="*/ 885825 w 3695700"/>
                <a:gd name="connsiteY9-762" fmla="*/ 1990725 h 3067050"/>
                <a:gd name="connsiteX10-763" fmla="*/ 1190625 w 3695700"/>
                <a:gd name="connsiteY10-764" fmla="*/ 2019300 h 3067050"/>
                <a:gd name="connsiteX11-765" fmla="*/ 2619375 w 3695700"/>
                <a:gd name="connsiteY11-766" fmla="*/ 3067050 h 3067050"/>
                <a:gd name="connsiteX12-767" fmla="*/ 3124200 w 3695700"/>
                <a:gd name="connsiteY12-768" fmla="*/ 2609850 h 3067050"/>
                <a:gd name="connsiteX13-769" fmla="*/ 3219450 w 3695700"/>
                <a:gd name="connsiteY13-770" fmla="*/ 2686050 h 3067050"/>
                <a:gd name="connsiteX14-771" fmla="*/ 3543300 w 3695700"/>
                <a:gd name="connsiteY14-772" fmla="*/ 2466975 h 3067050"/>
                <a:gd name="connsiteX0-773" fmla="*/ 3695700 w 3695700"/>
                <a:gd name="connsiteY0-774" fmla="*/ 0 h 3067050"/>
                <a:gd name="connsiteX1-775" fmla="*/ 2438400 w 3695700"/>
                <a:gd name="connsiteY1-776" fmla="*/ 962025 h 3067050"/>
                <a:gd name="connsiteX2-777" fmla="*/ 2552700 w 3695700"/>
                <a:gd name="connsiteY2-778" fmla="*/ 1085850 h 3067050"/>
                <a:gd name="connsiteX3-779" fmla="*/ 2286000 w 3695700"/>
                <a:gd name="connsiteY3-780" fmla="*/ 1247775 h 3067050"/>
                <a:gd name="connsiteX4-781" fmla="*/ 2352675 w 3695700"/>
                <a:gd name="connsiteY4-782" fmla="*/ 1362075 h 3067050"/>
                <a:gd name="connsiteX5-783" fmla="*/ 2000250 w 3695700"/>
                <a:gd name="connsiteY5-784" fmla="*/ 1590675 h 3067050"/>
                <a:gd name="connsiteX6-785" fmla="*/ 1219200 w 3695700"/>
                <a:gd name="connsiteY6-786" fmla="*/ 1371600 h 3067050"/>
                <a:gd name="connsiteX7-787" fmla="*/ 381000 w 3695700"/>
                <a:gd name="connsiteY7-788" fmla="*/ 1552575 h 3067050"/>
                <a:gd name="connsiteX8-789" fmla="*/ 0 w 3695700"/>
                <a:gd name="connsiteY8-790" fmla="*/ 2143125 h 3067050"/>
                <a:gd name="connsiteX9-791" fmla="*/ 885825 w 3695700"/>
                <a:gd name="connsiteY9-792" fmla="*/ 1990725 h 3067050"/>
                <a:gd name="connsiteX10-793" fmla="*/ 1190625 w 3695700"/>
                <a:gd name="connsiteY10-794" fmla="*/ 2019300 h 3067050"/>
                <a:gd name="connsiteX11-795" fmla="*/ 2619375 w 3695700"/>
                <a:gd name="connsiteY11-796" fmla="*/ 3067050 h 3067050"/>
                <a:gd name="connsiteX12-797" fmla="*/ 3124200 w 3695700"/>
                <a:gd name="connsiteY12-798" fmla="*/ 2609850 h 3067050"/>
                <a:gd name="connsiteX13-799" fmla="*/ 3219450 w 3695700"/>
                <a:gd name="connsiteY13-800" fmla="*/ 2686050 h 3067050"/>
                <a:gd name="connsiteX14-801" fmla="*/ 3543300 w 3695700"/>
                <a:gd name="connsiteY14-802" fmla="*/ 2466975 h 3067050"/>
                <a:gd name="connsiteX0-803" fmla="*/ 3695700 w 3695700"/>
                <a:gd name="connsiteY0-804" fmla="*/ 0 h 3067050"/>
                <a:gd name="connsiteX1-805" fmla="*/ 2438400 w 3695700"/>
                <a:gd name="connsiteY1-806" fmla="*/ 962025 h 3067050"/>
                <a:gd name="connsiteX2-807" fmla="*/ 2552700 w 3695700"/>
                <a:gd name="connsiteY2-808" fmla="*/ 1085850 h 3067050"/>
                <a:gd name="connsiteX3-809" fmla="*/ 2286000 w 3695700"/>
                <a:gd name="connsiteY3-810" fmla="*/ 1247775 h 3067050"/>
                <a:gd name="connsiteX4-811" fmla="*/ 2352675 w 3695700"/>
                <a:gd name="connsiteY4-812" fmla="*/ 1362075 h 3067050"/>
                <a:gd name="connsiteX5-813" fmla="*/ 2000250 w 3695700"/>
                <a:gd name="connsiteY5-814" fmla="*/ 1590675 h 3067050"/>
                <a:gd name="connsiteX6-815" fmla="*/ 1219200 w 3695700"/>
                <a:gd name="connsiteY6-816" fmla="*/ 1371600 h 3067050"/>
                <a:gd name="connsiteX7-817" fmla="*/ 381000 w 3695700"/>
                <a:gd name="connsiteY7-818" fmla="*/ 1552575 h 3067050"/>
                <a:gd name="connsiteX8-819" fmla="*/ 0 w 3695700"/>
                <a:gd name="connsiteY8-820" fmla="*/ 2143125 h 3067050"/>
                <a:gd name="connsiteX9-821" fmla="*/ 885825 w 3695700"/>
                <a:gd name="connsiteY9-822" fmla="*/ 1990725 h 3067050"/>
                <a:gd name="connsiteX10-823" fmla="*/ 1190625 w 3695700"/>
                <a:gd name="connsiteY10-824" fmla="*/ 2019300 h 3067050"/>
                <a:gd name="connsiteX11-825" fmla="*/ 2619375 w 3695700"/>
                <a:gd name="connsiteY11-826" fmla="*/ 3067050 h 3067050"/>
                <a:gd name="connsiteX12-827" fmla="*/ 3124200 w 3695700"/>
                <a:gd name="connsiteY12-828" fmla="*/ 2609850 h 3067050"/>
                <a:gd name="connsiteX13-829" fmla="*/ 3219450 w 3695700"/>
                <a:gd name="connsiteY13-830" fmla="*/ 2686050 h 3067050"/>
                <a:gd name="connsiteX14-831" fmla="*/ 3543300 w 3695700"/>
                <a:gd name="connsiteY14-832" fmla="*/ 2466975 h 3067050"/>
                <a:gd name="connsiteX0-833" fmla="*/ 3648075 w 3648075"/>
                <a:gd name="connsiteY0-834" fmla="*/ 0 h 3067050"/>
                <a:gd name="connsiteX1-835" fmla="*/ 2390775 w 3648075"/>
                <a:gd name="connsiteY1-836" fmla="*/ 962025 h 3067050"/>
                <a:gd name="connsiteX2-837" fmla="*/ 2505075 w 3648075"/>
                <a:gd name="connsiteY2-838" fmla="*/ 1085850 h 3067050"/>
                <a:gd name="connsiteX3-839" fmla="*/ 2238375 w 3648075"/>
                <a:gd name="connsiteY3-840" fmla="*/ 1247775 h 3067050"/>
                <a:gd name="connsiteX4-841" fmla="*/ 2305050 w 3648075"/>
                <a:gd name="connsiteY4-842" fmla="*/ 1362075 h 3067050"/>
                <a:gd name="connsiteX5-843" fmla="*/ 1952625 w 3648075"/>
                <a:gd name="connsiteY5-844" fmla="*/ 1590675 h 3067050"/>
                <a:gd name="connsiteX6-845" fmla="*/ 1171575 w 3648075"/>
                <a:gd name="connsiteY6-846" fmla="*/ 1371600 h 3067050"/>
                <a:gd name="connsiteX7-847" fmla="*/ 333375 w 3648075"/>
                <a:gd name="connsiteY7-848" fmla="*/ 1552575 h 3067050"/>
                <a:gd name="connsiteX8-849" fmla="*/ 0 w 3648075"/>
                <a:gd name="connsiteY8-850" fmla="*/ 2162175 h 3067050"/>
                <a:gd name="connsiteX9-851" fmla="*/ 838200 w 3648075"/>
                <a:gd name="connsiteY9-852" fmla="*/ 1990725 h 3067050"/>
                <a:gd name="connsiteX10-853" fmla="*/ 1143000 w 3648075"/>
                <a:gd name="connsiteY10-854" fmla="*/ 2019300 h 3067050"/>
                <a:gd name="connsiteX11-855" fmla="*/ 2571750 w 3648075"/>
                <a:gd name="connsiteY11-856" fmla="*/ 3067050 h 3067050"/>
                <a:gd name="connsiteX12-857" fmla="*/ 3076575 w 3648075"/>
                <a:gd name="connsiteY12-858" fmla="*/ 2609850 h 3067050"/>
                <a:gd name="connsiteX13-859" fmla="*/ 3171825 w 3648075"/>
                <a:gd name="connsiteY13-860" fmla="*/ 2686050 h 3067050"/>
                <a:gd name="connsiteX14-861" fmla="*/ 3495675 w 3648075"/>
                <a:gd name="connsiteY14-862" fmla="*/ 2466975 h 3067050"/>
                <a:gd name="connsiteX0-863" fmla="*/ 3648075 w 3648075"/>
                <a:gd name="connsiteY0-864" fmla="*/ 0 h 3067050"/>
                <a:gd name="connsiteX1-865" fmla="*/ 2390775 w 3648075"/>
                <a:gd name="connsiteY1-866" fmla="*/ 962025 h 3067050"/>
                <a:gd name="connsiteX2-867" fmla="*/ 2505075 w 3648075"/>
                <a:gd name="connsiteY2-868" fmla="*/ 1085850 h 3067050"/>
                <a:gd name="connsiteX3-869" fmla="*/ 2238375 w 3648075"/>
                <a:gd name="connsiteY3-870" fmla="*/ 1247775 h 3067050"/>
                <a:gd name="connsiteX4-871" fmla="*/ 2305050 w 3648075"/>
                <a:gd name="connsiteY4-872" fmla="*/ 1362075 h 3067050"/>
                <a:gd name="connsiteX5-873" fmla="*/ 1952625 w 3648075"/>
                <a:gd name="connsiteY5-874" fmla="*/ 1590675 h 3067050"/>
                <a:gd name="connsiteX6-875" fmla="*/ 1171575 w 3648075"/>
                <a:gd name="connsiteY6-876" fmla="*/ 1371600 h 3067050"/>
                <a:gd name="connsiteX7-877" fmla="*/ 333375 w 3648075"/>
                <a:gd name="connsiteY7-878" fmla="*/ 1552575 h 3067050"/>
                <a:gd name="connsiteX8-879" fmla="*/ 0 w 3648075"/>
                <a:gd name="connsiteY8-880" fmla="*/ 2162175 h 3067050"/>
                <a:gd name="connsiteX9-881" fmla="*/ 838200 w 3648075"/>
                <a:gd name="connsiteY9-882" fmla="*/ 1990725 h 3067050"/>
                <a:gd name="connsiteX10-883" fmla="*/ 1143000 w 3648075"/>
                <a:gd name="connsiteY10-884" fmla="*/ 2019300 h 3067050"/>
                <a:gd name="connsiteX11-885" fmla="*/ 2571750 w 3648075"/>
                <a:gd name="connsiteY11-886" fmla="*/ 3067050 h 3067050"/>
                <a:gd name="connsiteX12-887" fmla="*/ 3076575 w 3648075"/>
                <a:gd name="connsiteY12-888" fmla="*/ 2609850 h 3067050"/>
                <a:gd name="connsiteX13-889" fmla="*/ 3171825 w 3648075"/>
                <a:gd name="connsiteY13-890" fmla="*/ 2686050 h 3067050"/>
                <a:gd name="connsiteX14-891" fmla="*/ 3495675 w 3648075"/>
                <a:gd name="connsiteY14-892" fmla="*/ 2466975 h 3067050"/>
                <a:gd name="connsiteX0-893" fmla="*/ 3660392 w 3660392"/>
                <a:gd name="connsiteY0-894" fmla="*/ 0 h 3067050"/>
                <a:gd name="connsiteX1-895" fmla="*/ 2403092 w 3660392"/>
                <a:gd name="connsiteY1-896" fmla="*/ 962025 h 3067050"/>
                <a:gd name="connsiteX2-897" fmla="*/ 2517392 w 3660392"/>
                <a:gd name="connsiteY2-898" fmla="*/ 1085850 h 3067050"/>
                <a:gd name="connsiteX3-899" fmla="*/ 2250692 w 3660392"/>
                <a:gd name="connsiteY3-900" fmla="*/ 1247775 h 3067050"/>
                <a:gd name="connsiteX4-901" fmla="*/ 2317367 w 3660392"/>
                <a:gd name="connsiteY4-902" fmla="*/ 1362075 h 3067050"/>
                <a:gd name="connsiteX5-903" fmla="*/ 1964942 w 3660392"/>
                <a:gd name="connsiteY5-904" fmla="*/ 1590675 h 3067050"/>
                <a:gd name="connsiteX6-905" fmla="*/ 1183892 w 3660392"/>
                <a:gd name="connsiteY6-906" fmla="*/ 1371600 h 3067050"/>
                <a:gd name="connsiteX7-907" fmla="*/ 345692 w 3660392"/>
                <a:gd name="connsiteY7-908" fmla="*/ 1552575 h 3067050"/>
                <a:gd name="connsiteX8-909" fmla="*/ 12317 w 3660392"/>
                <a:gd name="connsiteY8-910" fmla="*/ 2162175 h 3067050"/>
                <a:gd name="connsiteX9-911" fmla="*/ 850517 w 3660392"/>
                <a:gd name="connsiteY9-912" fmla="*/ 1990725 h 3067050"/>
                <a:gd name="connsiteX10-913" fmla="*/ 1155317 w 3660392"/>
                <a:gd name="connsiteY10-914" fmla="*/ 2019300 h 3067050"/>
                <a:gd name="connsiteX11-915" fmla="*/ 2584067 w 3660392"/>
                <a:gd name="connsiteY11-916" fmla="*/ 3067050 h 3067050"/>
                <a:gd name="connsiteX12-917" fmla="*/ 3088892 w 3660392"/>
                <a:gd name="connsiteY12-918" fmla="*/ 2609850 h 3067050"/>
                <a:gd name="connsiteX13-919" fmla="*/ 3184142 w 3660392"/>
                <a:gd name="connsiteY13-920" fmla="*/ 2686050 h 3067050"/>
                <a:gd name="connsiteX14-921" fmla="*/ 3507992 w 3660392"/>
                <a:gd name="connsiteY14-922" fmla="*/ 2466975 h 3067050"/>
                <a:gd name="connsiteX0-923" fmla="*/ 3661041 w 3661041"/>
                <a:gd name="connsiteY0-924" fmla="*/ 0 h 3067050"/>
                <a:gd name="connsiteX1-925" fmla="*/ 2403741 w 3661041"/>
                <a:gd name="connsiteY1-926" fmla="*/ 962025 h 3067050"/>
                <a:gd name="connsiteX2-927" fmla="*/ 2518041 w 3661041"/>
                <a:gd name="connsiteY2-928" fmla="*/ 1085850 h 3067050"/>
                <a:gd name="connsiteX3-929" fmla="*/ 2251341 w 3661041"/>
                <a:gd name="connsiteY3-930" fmla="*/ 1247775 h 3067050"/>
                <a:gd name="connsiteX4-931" fmla="*/ 2318016 w 3661041"/>
                <a:gd name="connsiteY4-932" fmla="*/ 1362075 h 3067050"/>
                <a:gd name="connsiteX5-933" fmla="*/ 1965591 w 3661041"/>
                <a:gd name="connsiteY5-934" fmla="*/ 1590675 h 3067050"/>
                <a:gd name="connsiteX6-935" fmla="*/ 1184541 w 3661041"/>
                <a:gd name="connsiteY6-936" fmla="*/ 1371600 h 3067050"/>
                <a:gd name="connsiteX7-937" fmla="*/ 346341 w 3661041"/>
                <a:gd name="connsiteY7-938" fmla="*/ 1552575 h 3067050"/>
                <a:gd name="connsiteX8-939" fmla="*/ 12966 w 3661041"/>
                <a:gd name="connsiteY8-940" fmla="*/ 2162175 h 3067050"/>
                <a:gd name="connsiteX9-941" fmla="*/ 813066 w 3661041"/>
                <a:gd name="connsiteY9-942" fmla="*/ 1905000 h 3067050"/>
                <a:gd name="connsiteX10-943" fmla="*/ 1155966 w 3661041"/>
                <a:gd name="connsiteY10-944" fmla="*/ 2019300 h 3067050"/>
                <a:gd name="connsiteX11-945" fmla="*/ 2584716 w 3661041"/>
                <a:gd name="connsiteY11-946" fmla="*/ 3067050 h 3067050"/>
                <a:gd name="connsiteX12-947" fmla="*/ 3089541 w 3661041"/>
                <a:gd name="connsiteY12-948" fmla="*/ 2609850 h 3067050"/>
                <a:gd name="connsiteX13-949" fmla="*/ 3184791 w 3661041"/>
                <a:gd name="connsiteY13-950" fmla="*/ 2686050 h 3067050"/>
                <a:gd name="connsiteX14-951" fmla="*/ 3508641 w 3661041"/>
                <a:gd name="connsiteY14-952" fmla="*/ 2466975 h 3067050"/>
                <a:gd name="connsiteX0-953" fmla="*/ 3662719 w 3662719"/>
                <a:gd name="connsiteY0-954" fmla="*/ 0 h 3067050"/>
                <a:gd name="connsiteX1-955" fmla="*/ 2405419 w 3662719"/>
                <a:gd name="connsiteY1-956" fmla="*/ 962025 h 3067050"/>
                <a:gd name="connsiteX2-957" fmla="*/ 2519719 w 3662719"/>
                <a:gd name="connsiteY2-958" fmla="*/ 1085850 h 3067050"/>
                <a:gd name="connsiteX3-959" fmla="*/ 2253019 w 3662719"/>
                <a:gd name="connsiteY3-960" fmla="*/ 1247775 h 3067050"/>
                <a:gd name="connsiteX4-961" fmla="*/ 2319694 w 3662719"/>
                <a:gd name="connsiteY4-962" fmla="*/ 1362075 h 3067050"/>
                <a:gd name="connsiteX5-963" fmla="*/ 1967269 w 3662719"/>
                <a:gd name="connsiteY5-964" fmla="*/ 1590675 h 3067050"/>
                <a:gd name="connsiteX6-965" fmla="*/ 1186219 w 3662719"/>
                <a:gd name="connsiteY6-966" fmla="*/ 1371600 h 3067050"/>
                <a:gd name="connsiteX7-967" fmla="*/ 348019 w 3662719"/>
                <a:gd name="connsiteY7-968" fmla="*/ 1552575 h 3067050"/>
                <a:gd name="connsiteX8-969" fmla="*/ 14644 w 3662719"/>
                <a:gd name="connsiteY8-970" fmla="*/ 2162175 h 3067050"/>
                <a:gd name="connsiteX9-971" fmla="*/ 814744 w 3662719"/>
                <a:gd name="connsiteY9-972" fmla="*/ 1905000 h 3067050"/>
                <a:gd name="connsiteX10-973" fmla="*/ 1157644 w 3662719"/>
                <a:gd name="connsiteY10-974" fmla="*/ 2019300 h 3067050"/>
                <a:gd name="connsiteX11-975" fmla="*/ 2586394 w 3662719"/>
                <a:gd name="connsiteY11-976" fmla="*/ 3067050 h 3067050"/>
                <a:gd name="connsiteX12-977" fmla="*/ 3091219 w 3662719"/>
                <a:gd name="connsiteY12-978" fmla="*/ 2609850 h 3067050"/>
                <a:gd name="connsiteX13-979" fmla="*/ 3186469 w 3662719"/>
                <a:gd name="connsiteY13-980" fmla="*/ 2686050 h 3067050"/>
                <a:gd name="connsiteX14-981" fmla="*/ 3510319 w 3662719"/>
                <a:gd name="connsiteY14-982" fmla="*/ 2466975 h 3067050"/>
                <a:gd name="connsiteX0-983" fmla="*/ 3663396 w 3663396"/>
                <a:gd name="connsiteY0-984" fmla="*/ 0 h 3067050"/>
                <a:gd name="connsiteX1-985" fmla="*/ 2406096 w 3663396"/>
                <a:gd name="connsiteY1-986" fmla="*/ 962025 h 3067050"/>
                <a:gd name="connsiteX2-987" fmla="*/ 2520396 w 3663396"/>
                <a:gd name="connsiteY2-988" fmla="*/ 1085850 h 3067050"/>
                <a:gd name="connsiteX3-989" fmla="*/ 2253696 w 3663396"/>
                <a:gd name="connsiteY3-990" fmla="*/ 1247775 h 3067050"/>
                <a:gd name="connsiteX4-991" fmla="*/ 2320371 w 3663396"/>
                <a:gd name="connsiteY4-992" fmla="*/ 1362075 h 3067050"/>
                <a:gd name="connsiteX5-993" fmla="*/ 1967946 w 3663396"/>
                <a:gd name="connsiteY5-994" fmla="*/ 1590675 h 3067050"/>
                <a:gd name="connsiteX6-995" fmla="*/ 1186896 w 3663396"/>
                <a:gd name="connsiteY6-996" fmla="*/ 1371600 h 3067050"/>
                <a:gd name="connsiteX7-997" fmla="*/ 348696 w 3663396"/>
                <a:gd name="connsiteY7-998" fmla="*/ 1552575 h 3067050"/>
                <a:gd name="connsiteX8-999" fmla="*/ 15321 w 3663396"/>
                <a:gd name="connsiteY8-1000" fmla="*/ 2162175 h 3067050"/>
                <a:gd name="connsiteX9-1001" fmla="*/ 786846 w 3663396"/>
                <a:gd name="connsiteY9-1002" fmla="*/ 1905000 h 3067050"/>
                <a:gd name="connsiteX10-1003" fmla="*/ 1158321 w 3663396"/>
                <a:gd name="connsiteY10-1004" fmla="*/ 2019300 h 3067050"/>
                <a:gd name="connsiteX11-1005" fmla="*/ 2587071 w 3663396"/>
                <a:gd name="connsiteY11-1006" fmla="*/ 3067050 h 3067050"/>
                <a:gd name="connsiteX12-1007" fmla="*/ 3091896 w 3663396"/>
                <a:gd name="connsiteY12-1008" fmla="*/ 2609850 h 3067050"/>
                <a:gd name="connsiteX13-1009" fmla="*/ 3187146 w 3663396"/>
                <a:gd name="connsiteY13-1010" fmla="*/ 2686050 h 3067050"/>
                <a:gd name="connsiteX14-1011" fmla="*/ 3510996 w 3663396"/>
                <a:gd name="connsiteY14-1012" fmla="*/ 2466975 h 3067050"/>
                <a:gd name="connsiteX0-1013" fmla="*/ 3661398 w 3661398"/>
                <a:gd name="connsiteY0-1014" fmla="*/ 0 h 3067050"/>
                <a:gd name="connsiteX1-1015" fmla="*/ 2404098 w 3661398"/>
                <a:gd name="connsiteY1-1016" fmla="*/ 962025 h 3067050"/>
                <a:gd name="connsiteX2-1017" fmla="*/ 2518398 w 3661398"/>
                <a:gd name="connsiteY2-1018" fmla="*/ 1085850 h 3067050"/>
                <a:gd name="connsiteX3-1019" fmla="*/ 2251698 w 3661398"/>
                <a:gd name="connsiteY3-1020" fmla="*/ 1247775 h 3067050"/>
                <a:gd name="connsiteX4-1021" fmla="*/ 2318373 w 3661398"/>
                <a:gd name="connsiteY4-1022" fmla="*/ 1362075 h 3067050"/>
                <a:gd name="connsiteX5-1023" fmla="*/ 1965948 w 3661398"/>
                <a:gd name="connsiteY5-1024" fmla="*/ 1590675 h 3067050"/>
                <a:gd name="connsiteX6-1025" fmla="*/ 1184898 w 3661398"/>
                <a:gd name="connsiteY6-1026" fmla="*/ 1371600 h 3067050"/>
                <a:gd name="connsiteX7-1027" fmla="*/ 346698 w 3661398"/>
                <a:gd name="connsiteY7-1028" fmla="*/ 1552575 h 3067050"/>
                <a:gd name="connsiteX8-1029" fmla="*/ 13323 w 3661398"/>
                <a:gd name="connsiteY8-1030" fmla="*/ 2162175 h 3067050"/>
                <a:gd name="connsiteX9-1031" fmla="*/ 784848 w 3661398"/>
                <a:gd name="connsiteY9-1032" fmla="*/ 1905000 h 3067050"/>
                <a:gd name="connsiteX10-1033" fmla="*/ 1156323 w 3661398"/>
                <a:gd name="connsiteY10-1034" fmla="*/ 2019300 h 3067050"/>
                <a:gd name="connsiteX11-1035" fmla="*/ 2585073 w 3661398"/>
                <a:gd name="connsiteY11-1036" fmla="*/ 3067050 h 3067050"/>
                <a:gd name="connsiteX12-1037" fmla="*/ 3089898 w 3661398"/>
                <a:gd name="connsiteY12-1038" fmla="*/ 2609850 h 3067050"/>
                <a:gd name="connsiteX13-1039" fmla="*/ 3185148 w 3661398"/>
                <a:gd name="connsiteY13-1040" fmla="*/ 2686050 h 3067050"/>
                <a:gd name="connsiteX14-1041" fmla="*/ 3508998 w 3661398"/>
                <a:gd name="connsiteY14-1042" fmla="*/ 2466975 h 3067050"/>
                <a:gd name="connsiteX0-1043" fmla="*/ 3661398 w 3661398"/>
                <a:gd name="connsiteY0-1044" fmla="*/ 0 h 3067050"/>
                <a:gd name="connsiteX1-1045" fmla="*/ 2404098 w 3661398"/>
                <a:gd name="connsiteY1-1046" fmla="*/ 962025 h 3067050"/>
                <a:gd name="connsiteX2-1047" fmla="*/ 2518398 w 3661398"/>
                <a:gd name="connsiteY2-1048" fmla="*/ 1085850 h 3067050"/>
                <a:gd name="connsiteX3-1049" fmla="*/ 2251698 w 3661398"/>
                <a:gd name="connsiteY3-1050" fmla="*/ 1247775 h 3067050"/>
                <a:gd name="connsiteX4-1051" fmla="*/ 2318373 w 3661398"/>
                <a:gd name="connsiteY4-1052" fmla="*/ 1362075 h 3067050"/>
                <a:gd name="connsiteX5-1053" fmla="*/ 1965948 w 3661398"/>
                <a:gd name="connsiteY5-1054" fmla="*/ 1590675 h 3067050"/>
                <a:gd name="connsiteX6-1055" fmla="*/ 1184898 w 3661398"/>
                <a:gd name="connsiteY6-1056" fmla="*/ 1371600 h 3067050"/>
                <a:gd name="connsiteX7-1057" fmla="*/ 346698 w 3661398"/>
                <a:gd name="connsiteY7-1058" fmla="*/ 1552575 h 3067050"/>
                <a:gd name="connsiteX8-1059" fmla="*/ 13323 w 3661398"/>
                <a:gd name="connsiteY8-1060" fmla="*/ 2162175 h 3067050"/>
                <a:gd name="connsiteX9-1061" fmla="*/ 784848 w 3661398"/>
                <a:gd name="connsiteY9-1062" fmla="*/ 1905000 h 3067050"/>
                <a:gd name="connsiteX10-1063" fmla="*/ 1156323 w 3661398"/>
                <a:gd name="connsiteY10-1064" fmla="*/ 2019300 h 3067050"/>
                <a:gd name="connsiteX11-1065" fmla="*/ 2585073 w 3661398"/>
                <a:gd name="connsiteY11-1066" fmla="*/ 3067050 h 3067050"/>
                <a:gd name="connsiteX12-1067" fmla="*/ 3089898 w 3661398"/>
                <a:gd name="connsiteY12-1068" fmla="*/ 2609850 h 3067050"/>
                <a:gd name="connsiteX13-1069" fmla="*/ 3185148 w 3661398"/>
                <a:gd name="connsiteY13-1070" fmla="*/ 2686050 h 3067050"/>
                <a:gd name="connsiteX14-1071" fmla="*/ 3508998 w 3661398"/>
                <a:gd name="connsiteY14-1072" fmla="*/ 2466975 h 3067050"/>
                <a:gd name="connsiteX0-1073" fmla="*/ 3661398 w 3661398"/>
                <a:gd name="connsiteY0-1074" fmla="*/ 0 h 3028950"/>
                <a:gd name="connsiteX1-1075" fmla="*/ 2404098 w 3661398"/>
                <a:gd name="connsiteY1-1076" fmla="*/ 962025 h 3028950"/>
                <a:gd name="connsiteX2-1077" fmla="*/ 2518398 w 3661398"/>
                <a:gd name="connsiteY2-1078" fmla="*/ 1085850 h 3028950"/>
                <a:gd name="connsiteX3-1079" fmla="*/ 2251698 w 3661398"/>
                <a:gd name="connsiteY3-1080" fmla="*/ 1247775 h 3028950"/>
                <a:gd name="connsiteX4-1081" fmla="*/ 2318373 w 3661398"/>
                <a:gd name="connsiteY4-1082" fmla="*/ 1362075 h 3028950"/>
                <a:gd name="connsiteX5-1083" fmla="*/ 1965948 w 3661398"/>
                <a:gd name="connsiteY5-1084" fmla="*/ 1590675 h 3028950"/>
                <a:gd name="connsiteX6-1085" fmla="*/ 1184898 w 3661398"/>
                <a:gd name="connsiteY6-1086" fmla="*/ 1371600 h 3028950"/>
                <a:gd name="connsiteX7-1087" fmla="*/ 346698 w 3661398"/>
                <a:gd name="connsiteY7-1088" fmla="*/ 1552575 h 3028950"/>
                <a:gd name="connsiteX8-1089" fmla="*/ 13323 w 3661398"/>
                <a:gd name="connsiteY8-1090" fmla="*/ 2162175 h 3028950"/>
                <a:gd name="connsiteX9-1091" fmla="*/ 784848 w 3661398"/>
                <a:gd name="connsiteY9-1092" fmla="*/ 1905000 h 3028950"/>
                <a:gd name="connsiteX10-1093" fmla="*/ 1156323 w 3661398"/>
                <a:gd name="connsiteY10-1094" fmla="*/ 2019300 h 3028950"/>
                <a:gd name="connsiteX11-1095" fmla="*/ 2613648 w 3661398"/>
                <a:gd name="connsiteY11-1096" fmla="*/ 3028950 h 3028950"/>
                <a:gd name="connsiteX12-1097" fmla="*/ 3089898 w 3661398"/>
                <a:gd name="connsiteY12-1098" fmla="*/ 2609850 h 3028950"/>
                <a:gd name="connsiteX13-1099" fmla="*/ 3185148 w 3661398"/>
                <a:gd name="connsiteY13-1100" fmla="*/ 2686050 h 3028950"/>
                <a:gd name="connsiteX14-1101" fmla="*/ 3508998 w 3661398"/>
                <a:gd name="connsiteY14-1102" fmla="*/ 2466975 h 3028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 4"/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-1" fmla="*/ 0 w 4276725"/>
                <a:gd name="connsiteY0-2" fmla="*/ 0 h 4114800"/>
                <a:gd name="connsiteX1-3" fmla="*/ 1190625 w 4276725"/>
                <a:gd name="connsiteY1-4" fmla="*/ 990600 h 4114800"/>
                <a:gd name="connsiteX2-5" fmla="*/ 952500 w 4276725"/>
                <a:gd name="connsiteY2-6" fmla="*/ 990600 h 4114800"/>
                <a:gd name="connsiteX3-7" fmla="*/ 1333500 w 4276725"/>
                <a:gd name="connsiteY3-8" fmla="*/ 1285875 h 4114800"/>
                <a:gd name="connsiteX4-9" fmla="*/ 1247775 w 4276725"/>
                <a:gd name="connsiteY4-10" fmla="*/ 1552575 h 4114800"/>
                <a:gd name="connsiteX5-11" fmla="*/ 1590675 w 4276725"/>
                <a:gd name="connsiteY5-12" fmla="*/ 1762125 h 4114800"/>
                <a:gd name="connsiteX6-13" fmla="*/ 1885950 w 4276725"/>
                <a:gd name="connsiteY6-14" fmla="*/ 1743075 h 4114800"/>
                <a:gd name="connsiteX7-15" fmla="*/ 2857500 w 4276725"/>
                <a:gd name="connsiteY7-16" fmla="*/ 2219325 h 4114800"/>
                <a:gd name="connsiteX8-17" fmla="*/ 4276725 w 4276725"/>
                <a:gd name="connsiteY8-18" fmla="*/ 3314700 h 4114800"/>
                <a:gd name="connsiteX9-19" fmla="*/ 3952875 w 4276725"/>
                <a:gd name="connsiteY9-20" fmla="*/ 3590925 h 4114800"/>
                <a:gd name="connsiteX10-21" fmla="*/ 3524250 w 4276725"/>
                <a:gd name="connsiteY10-22" fmla="*/ 3914775 h 4114800"/>
                <a:gd name="connsiteX11-23" fmla="*/ 3124200 w 4276725"/>
                <a:gd name="connsiteY11-24" fmla="*/ 4114800 h 4114800"/>
                <a:gd name="connsiteX12-25" fmla="*/ 2514600 w 4276725"/>
                <a:gd name="connsiteY12-26" fmla="*/ 4114800 h 4114800"/>
                <a:gd name="connsiteX13-27" fmla="*/ 2257425 w 4276725"/>
                <a:gd name="connsiteY13-28" fmla="*/ 3695700 h 4114800"/>
                <a:gd name="connsiteX14-29" fmla="*/ 1828800 w 4276725"/>
                <a:gd name="connsiteY14-30" fmla="*/ 3409950 h 4114800"/>
                <a:gd name="connsiteX15-31" fmla="*/ 1476375 w 4276725"/>
                <a:gd name="connsiteY15-32" fmla="*/ 3171825 h 4114800"/>
                <a:gd name="connsiteX16-33" fmla="*/ 1114425 w 4276725"/>
                <a:gd name="connsiteY16-34" fmla="*/ 3019425 h 4114800"/>
                <a:gd name="connsiteX17-35" fmla="*/ 933450 w 4276725"/>
                <a:gd name="connsiteY17-36" fmla="*/ 2733675 h 4114800"/>
                <a:gd name="connsiteX18-37" fmla="*/ 619125 w 4276725"/>
                <a:gd name="connsiteY18-38" fmla="*/ 2476500 h 4114800"/>
                <a:gd name="connsiteX19-39" fmla="*/ 447675 w 4276725"/>
                <a:gd name="connsiteY19-40" fmla="*/ 2571750 h 4114800"/>
                <a:gd name="connsiteX20-41" fmla="*/ 152400 w 4276725"/>
                <a:gd name="connsiteY20-42" fmla="*/ 2333625 h 4114800"/>
                <a:gd name="connsiteX21-43" fmla="*/ 142875 w 4276725"/>
                <a:gd name="connsiteY21-44" fmla="*/ 2305050 h 4114800"/>
                <a:gd name="connsiteX0-45" fmla="*/ 0 w 4276725"/>
                <a:gd name="connsiteY0-46" fmla="*/ 0 h 4114800"/>
                <a:gd name="connsiteX1-47" fmla="*/ 1190625 w 4276725"/>
                <a:gd name="connsiteY1-48" fmla="*/ 990600 h 4114800"/>
                <a:gd name="connsiteX2-49" fmla="*/ 1095375 w 4276725"/>
                <a:gd name="connsiteY2-50" fmla="*/ 1152525 h 4114800"/>
                <a:gd name="connsiteX3-51" fmla="*/ 1333500 w 4276725"/>
                <a:gd name="connsiteY3-52" fmla="*/ 1285875 h 4114800"/>
                <a:gd name="connsiteX4-53" fmla="*/ 1247775 w 4276725"/>
                <a:gd name="connsiteY4-54" fmla="*/ 1552575 h 4114800"/>
                <a:gd name="connsiteX5-55" fmla="*/ 1590675 w 4276725"/>
                <a:gd name="connsiteY5-56" fmla="*/ 1762125 h 4114800"/>
                <a:gd name="connsiteX6-57" fmla="*/ 1885950 w 4276725"/>
                <a:gd name="connsiteY6-58" fmla="*/ 1743075 h 4114800"/>
                <a:gd name="connsiteX7-59" fmla="*/ 2857500 w 4276725"/>
                <a:gd name="connsiteY7-60" fmla="*/ 2219325 h 4114800"/>
                <a:gd name="connsiteX8-61" fmla="*/ 4276725 w 4276725"/>
                <a:gd name="connsiteY8-62" fmla="*/ 3314700 h 4114800"/>
                <a:gd name="connsiteX9-63" fmla="*/ 3952875 w 4276725"/>
                <a:gd name="connsiteY9-64" fmla="*/ 3590925 h 4114800"/>
                <a:gd name="connsiteX10-65" fmla="*/ 3524250 w 4276725"/>
                <a:gd name="connsiteY10-66" fmla="*/ 3914775 h 4114800"/>
                <a:gd name="connsiteX11-67" fmla="*/ 3124200 w 4276725"/>
                <a:gd name="connsiteY11-68" fmla="*/ 4114800 h 4114800"/>
                <a:gd name="connsiteX12-69" fmla="*/ 2514600 w 4276725"/>
                <a:gd name="connsiteY12-70" fmla="*/ 4114800 h 4114800"/>
                <a:gd name="connsiteX13-71" fmla="*/ 2257425 w 4276725"/>
                <a:gd name="connsiteY13-72" fmla="*/ 3695700 h 4114800"/>
                <a:gd name="connsiteX14-73" fmla="*/ 1828800 w 4276725"/>
                <a:gd name="connsiteY14-74" fmla="*/ 3409950 h 4114800"/>
                <a:gd name="connsiteX15-75" fmla="*/ 1476375 w 4276725"/>
                <a:gd name="connsiteY15-76" fmla="*/ 3171825 h 4114800"/>
                <a:gd name="connsiteX16-77" fmla="*/ 1114425 w 4276725"/>
                <a:gd name="connsiteY16-78" fmla="*/ 3019425 h 4114800"/>
                <a:gd name="connsiteX17-79" fmla="*/ 933450 w 4276725"/>
                <a:gd name="connsiteY17-80" fmla="*/ 2733675 h 4114800"/>
                <a:gd name="connsiteX18-81" fmla="*/ 619125 w 4276725"/>
                <a:gd name="connsiteY18-82" fmla="*/ 2476500 h 4114800"/>
                <a:gd name="connsiteX19-83" fmla="*/ 447675 w 4276725"/>
                <a:gd name="connsiteY19-84" fmla="*/ 2571750 h 4114800"/>
                <a:gd name="connsiteX20-85" fmla="*/ 152400 w 4276725"/>
                <a:gd name="connsiteY20-86" fmla="*/ 2333625 h 4114800"/>
                <a:gd name="connsiteX21-87" fmla="*/ 142875 w 4276725"/>
                <a:gd name="connsiteY21-88" fmla="*/ 2305050 h 4114800"/>
                <a:gd name="connsiteX0-89" fmla="*/ 0 w 4276725"/>
                <a:gd name="connsiteY0-90" fmla="*/ 0 h 4114800"/>
                <a:gd name="connsiteX1-91" fmla="*/ 1190625 w 4276725"/>
                <a:gd name="connsiteY1-92" fmla="*/ 990600 h 4114800"/>
                <a:gd name="connsiteX2-93" fmla="*/ 1095375 w 4276725"/>
                <a:gd name="connsiteY2-94" fmla="*/ 1152525 h 4114800"/>
                <a:gd name="connsiteX3-95" fmla="*/ 1343025 w 4276725"/>
                <a:gd name="connsiteY3-96" fmla="*/ 1323975 h 4114800"/>
                <a:gd name="connsiteX4-97" fmla="*/ 1247775 w 4276725"/>
                <a:gd name="connsiteY4-98" fmla="*/ 1552575 h 4114800"/>
                <a:gd name="connsiteX5-99" fmla="*/ 1590675 w 4276725"/>
                <a:gd name="connsiteY5-100" fmla="*/ 1762125 h 4114800"/>
                <a:gd name="connsiteX6-101" fmla="*/ 1885950 w 4276725"/>
                <a:gd name="connsiteY6-102" fmla="*/ 1743075 h 4114800"/>
                <a:gd name="connsiteX7-103" fmla="*/ 2857500 w 4276725"/>
                <a:gd name="connsiteY7-104" fmla="*/ 2219325 h 4114800"/>
                <a:gd name="connsiteX8-105" fmla="*/ 4276725 w 4276725"/>
                <a:gd name="connsiteY8-106" fmla="*/ 3314700 h 4114800"/>
                <a:gd name="connsiteX9-107" fmla="*/ 3952875 w 4276725"/>
                <a:gd name="connsiteY9-108" fmla="*/ 3590925 h 4114800"/>
                <a:gd name="connsiteX10-109" fmla="*/ 3524250 w 4276725"/>
                <a:gd name="connsiteY10-110" fmla="*/ 3914775 h 4114800"/>
                <a:gd name="connsiteX11-111" fmla="*/ 3124200 w 4276725"/>
                <a:gd name="connsiteY11-112" fmla="*/ 4114800 h 4114800"/>
                <a:gd name="connsiteX12-113" fmla="*/ 2514600 w 4276725"/>
                <a:gd name="connsiteY12-114" fmla="*/ 4114800 h 4114800"/>
                <a:gd name="connsiteX13-115" fmla="*/ 2257425 w 4276725"/>
                <a:gd name="connsiteY13-116" fmla="*/ 3695700 h 4114800"/>
                <a:gd name="connsiteX14-117" fmla="*/ 1828800 w 4276725"/>
                <a:gd name="connsiteY14-118" fmla="*/ 3409950 h 4114800"/>
                <a:gd name="connsiteX15-119" fmla="*/ 1476375 w 4276725"/>
                <a:gd name="connsiteY15-120" fmla="*/ 3171825 h 4114800"/>
                <a:gd name="connsiteX16-121" fmla="*/ 1114425 w 4276725"/>
                <a:gd name="connsiteY16-122" fmla="*/ 3019425 h 4114800"/>
                <a:gd name="connsiteX17-123" fmla="*/ 933450 w 4276725"/>
                <a:gd name="connsiteY17-124" fmla="*/ 2733675 h 4114800"/>
                <a:gd name="connsiteX18-125" fmla="*/ 619125 w 4276725"/>
                <a:gd name="connsiteY18-126" fmla="*/ 2476500 h 4114800"/>
                <a:gd name="connsiteX19-127" fmla="*/ 447675 w 4276725"/>
                <a:gd name="connsiteY19-128" fmla="*/ 2571750 h 4114800"/>
                <a:gd name="connsiteX20-129" fmla="*/ 152400 w 4276725"/>
                <a:gd name="connsiteY20-130" fmla="*/ 2333625 h 4114800"/>
                <a:gd name="connsiteX21-131" fmla="*/ 142875 w 4276725"/>
                <a:gd name="connsiteY21-132" fmla="*/ 2305050 h 4114800"/>
                <a:gd name="connsiteX0-133" fmla="*/ 0 w 4276725"/>
                <a:gd name="connsiteY0-134" fmla="*/ 0 h 4114800"/>
                <a:gd name="connsiteX1-135" fmla="*/ 1190625 w 4276725"/>
                <a:gd name="connsiteY1-136" fmla="*/ 990600 h 4114800"/>
                <a:gd name="connsiteX2-137" fmla="*/ 1095375 w 4276725"/>
                <a:gd name="connsiteY2-138" fmla="*/ 1152525 h 4114800"/>
                <a:gd name="connsiteX3-139" fmla="*/ 1343025 w 4276725"/>
                <a:gd name="connsiteY3-140" fmla="*/ 1323975 h 4114800"/>
                <a:gd name="connsiteX4-141" fmla="*/ 1247775 w 4276725"/>
                <a:gd name="connsiteY4-142" fmla="*/ 1552575 h 4114800"/>
                <a:gd name="connsiteX5-143" fmla="*/ 1590675 w 4276725"/>
                <a:gd name="connsiteY5-144" fmla="*/ 1762125 h 4114800"/>
                <a:gd name="connsiteX6-145" fmla="*/ 1885950 w 4276725"/>
                <a:gd name="connsiteY6-146" fmla="*/ 1743075 h 4114800"/>
                <a:gd name="connsiteX7-147" fmla="*/ 2857500 w 4276725"/>
                <a:gd name="connsiteY7-148" fmla="*/ 2219325 h 4114800"/>
                <a:gd name="connsiteX8-149" fmla="*/ 4276725 w 4276725"/>
                <a:gd name="connsiteY8-150" fmla="*/ 3314700 h 4114800"/>
                <a:gd name="connsiteX9-151" fmla="*/ 3952875 w 4276725"/>
                <a:gd name="connsiteY9-152" fmla="*/ 3590925 h 4114800"/>
                <a:gd name="connsiteX10-153" fmla="*/ 3524250 w 4276725"/>
                <a:gd name="connsiteY10-154" fmla="*/ 3914775 h 4114800"/>
                <a:gd name="connsiteX11-155" fmla="*/ 3124200 w 4276725"/>
                <a:gd name="connsiteY11-156" fmla="*/ 4114800 h 4114800"/>
                <a:gd name="connsiteX12-157" fmla="*/ 2514600 w 4276725"/>
                <a:gd name="connsiteY12-158" fmla="*/ 4114800 h 4114800"/>
                <a:gd name="connsiteX13-159" fmla="*/ 2257425 w 4276725"/>
                <a:gd name="connsiteY13-160" fmla="*/ 3695700 h 4114800"/>
                <a:gd name="connsiteX14-161" fmla="*/ 1828800 w 4276725"/>
                <a:gd name="connsiteY14-162" fmla="*/ 3409950 h 4114800"/>
                <a:gd name="connsiteX15-163" fmla="*/ 1476375 w 4276725"/>
                <a:gd name="connsiteY15-164" fmla="*/ 3171825 h 4114800"/>
                <a:gd name="connsiteX16-165" fmla="*/ 1114425 w 4276725"/>
                <a:gd name="connsiteY16-166" fmla="*/ 3019425 h 4114800"/>
                <a:gd name="connsiteX17-167" fmla="*/ 933450 w 4276725"/>
                <a:gd name="connsiteY17-168" fmla="*/ 2733675 h 4114800"/>
                <a:gd name="connsiteX18-169" fmla="*/ 619125 w 4276725"/>
                <a:gd name="connsiteY18-170" fmla="*/ 2476500 h 4114800"/>
                <a:gd name="connsiteX19-171" fmla="*/ 447675 w 4276725"/>
                <a:gd name="connsiteY19-172" fmla="*/ 2571750 h 4114800"/>
                <a:gd name="connsiteX20-173" fmla="*/ 152400 w 4276725"/>
                <a:gd name="connsiteY20-174" fmla="*/ 2333625 h 4114800"/>
                <a:gd name="connsiteX21-175" fmla="*/ 142875 w 4276725"/>
                <a:gd name="connsiteY21-176" fmla="*/ 2305050 h 4114800"/>
                <a:gd name="connsiteX0-177" fmla="*/ 0 w 4276725"/>
                <a:gd name="connsiteY0-178" fmla="*/ 0 h 4114800"/>
                <a:gd name="connsiteX1-179" fmla="*/ 1190625 w 4276725"/>
                <a:gd name="connsiteY1-180" fmla="*/ 990600 h 4114800"/>
                <a:gd name="connsiteX2-181" fmla="*/ 1095375 w 4276725"/>
                <a:gd name="connsiteY2-182" fmla="*/ 1152525 h 4114800"/>
                <a:gd name="connsiteX3-183" fmla="*/ 1343025 w 4276725"/>
                <a:gd name="connsiteY3-184" fmla="*/ 1323975 h 4114800"/>
                <a:gd name="connsiteX4-185" fmla="*/ 1276350 w 4276725"/>
                <a:gd name="connsiteY4-186" fmla="*/ 1552575 h 4114800"/>
                <a:gd name="connsiteX5-187" fmla="*/ 1590675 w 4276725"/>
                <a:gd name="connsiteY5-188" fmla="*/ 1762125 h 4114800"/>
                <a:gd name="connsiteX6-189" fmla="*/ 1885950 w 4276725"/>
                <a:gd name="connsiteY6-190" fmla="*/ 1743075 h 4114800"/>
                <a:gd name="connsiteX7-191" fmla="*/ 2857500 w 4276725"/>
                <a:gd name="connsiteY7-192" fmla="*/ 2219325 h 4114800"/>
                <a:gd name="connsiteX8-193" fmla="*/ 4276725 w 4276725"/>
                <a:gd name="connsiteY8-194" fmla="*/ 3314700 h 4114800"/>
                <a:gd name="connsiteX9-195" fmla="*/ 3952875 w 4276725"/>
                <a:gd name="connsiteY9-196" fmla="*/ 3590925 h 4114800"/>
                <a:gd name="connsiteX10-197" fmla="*/ 3524250 w 4276725"/>
                <a:gd name="connsiteY10-198" fmla="*/ 3914775 h 4114800"/>
                <a:gd name="connsiteX11-199" fmla="*/ 3124200 w 4276725"/>
                <a:gd name="connsiteY11-200" fmla="*/ 4114800 h 4114800"/>
                <a:gd name="connsiteX12-201" fmla="*/ 2514600 w 4276725"/>
                <a:gd name="connsiteY12-202" fmla="*/ 4114800 h 4114800"/>
                <a:gd name="connsiteX13-203" fmla="*/ 2257425 w 4276725"/>
                <a:gd name="connsiteY13-204" fmla="*/ 3695700 h 4114800"/>
                <a:gd name="connsiteX14-205" fmla="*/ 1828800 w 4276725"/>
                <a:gd name="connsiteY14-206" fmla="*/ 3409950 h 4114800"/>
                <a:gd name="connsiteX15-207" fmla="*/ 1476375 w 4276725"/>
                <a:gd name="connsiteY15-208" fmla="*/ 3171825 h 4114800"/>
                <a:gd name="connsiteX16-209" fmla="*/ 1114425 w 4276725"/>
                <a:gd name="connsiteY16-210" fmla="*/ 3019425 h 4114800"/>
                <a:gd name="connsiteX17-211" fmla="*/ 933450 w 4276725"/>
                <a:gd name="connsiteY17-212" fmla="*/ 2733675 h 4114800"/>
                <a:gd name="connsiteX18-213" fmla="*/ 619125 w 4276725"/>
                <a:gd name="connsiteY18-214" fmla="*/ 2476500 h 4114800"/>
                <a:gd name="connsiteX19-215" fmla="*/ 447675 w 4276725"/>
                <a:gd name="connsiteY19-216" fmla="*/ 2571750 h 4114800"/>
                <a:gd name="connsiteX20-217" fmla="*/ 152400 w 4276725"/>
                <a:gd name="connsiteY20-218" fmla="*/ 2333625 h 4114800"/>
                <a:gd name="connsiteX21-219" fmla="*/ 142875 w 4276725"/>
                <a:gd name="connsiteY21-220" fmla="*/ 2305050 h 4114800"/>
                <a:gd name="connsiteX0-221" fmla="*/ 0 w 4276725"/>
                <a:gd name="connsiteY0-222" fmla="*/ 0 h 4114800"/>
                <a:gd name="connsiteX1-223" fmla="*/ 1190625 w 4276725"/>
                <a:gd name="connsiteY1-224" fmla="*/ 990600 h 4114800"/>
                <a:gd name="connsiteX2-225" fmla="*/ 1095375 w 4276725"/>
                <a:gd name="connsiteY2-226" fmla="*/ 1152525 h 4114800"/>
                <a:gd name="connsiteX3-227" fmla="*/ 1447800 w 4276725"/>
                <a:gd name="connsiteY3-228" fmla="*/ 1390650 h 4114800"/>
                <a:gd name="connsiteX4-229" fmla="*/ 1276350 w 4276725"/>
                <a:gd name="connsiteY4-230" fmla="*/ 1552575 h 4114800"/>
                <a:gd name="connsiteX5-231" fmla="*/ 1590675 w 4276725"/>
                <a:gd name="connsiteY5-232" fmla="*/ 1762125 h 4114800"/>
                <a:gd name="connsiteX6-233" fmla="*/ 1885950 w 4276725"/>
                <a:gd name="connsiteY6-234" fmla="*/ 1743075 h 4114800"/>
                <a:gd name="connsiteX7-235" fmla="*/ 2857500 w 4276725"/>
                <a:gd name="connsiteY7-236" fmla="*/ 2219325 h 4114800"/>
                <a:gd name="connsiteX8-237" fmla="*/ 4276725 w 4276725"/>
                <a:gd name="connsiteY8-238" fmla="*/ 3314700 h 4114800"/>
                <a:gd name="connsiteX9-239" fmla="*/ 3952875 w 4276725"/>
                <a:gd name="connsiteY9-240" fmla="*/ 3590925 h 4114800"/>
                <a:gd name="connsiteX10-241" fmla="*/ 3524250 w 4276725"/>
                <a:gd name="connsiteY10-242" fmla="*/ 3914775 h 4114800"/>
                <a:gd name="connsiteX11-243" fmla="*/ 3124200 w 4276725"/>
                <a:gd name="connsiteY11-244" fmla="*/ 4114800 h 4114800"/>
                <a:gd name="connsiteX12-245" fmla="*/ 2514600 w 4276725"/>
                <a:gd name="connsiteY12-246" fmla="*/ 4114800 h 4114800"/>
                <a:gd name="connsiteX13-247" fmla="*/ 2257425 w 4276725"/>
                <a:gd name="connsiteY13-248" fmla="*/ 3695700 h 4114800"/>
                <a:gd name="connsiteX14-249" fmla="*/ 1828800 w 4276725"/>
                <a:gd name="connsiteY14-250" fmla="*/ 3409950 h 4114800"/>
                <a:gd name="connsiteX15-251" fmla="*/ 1476375 w 4276725"/>
                <a:gd name="connsiteY15-252" fmla="*/ 3171825 h 4114800"/>
                <a:gd name="connsiteX16-253" fmla="*/ 1114425 w 4276725"/>
                <a:gd name="connsiteY16-254" fmla="*/ 3019425 h 4114800"/>
                <a:gd name="connsiteX17-255" fmla="*/ 933450 w 4276725"/>
                <a:gd name="connsiteY17-256" fmla="*/ 2733675 h 4114800"/>
                <a:gd name="connsiteX18-257" fmla="*/ 619125 w 4276725"/>
                <a:gd name="connsiteY18-258" fmla="*/ 2476500 h 4114800"/>
                <a:gd name="connsiteX19-259" fmla="*/ 447675 w 4276725"/>
                <a:gd name="connsiteY19-260" fmla="*/ 2571750 h 4114800"/>
                <a:gd name="connsiteX20-261" fmla="*/ 152400 w 4276725"/>
                <a:gd name="connsiteY20-262" fmla="*/ 2333625 h 4114800"/>
                <a:gd name="connsiteX21-263" fmla="*/ 142875 w 4276725"/>
                <a:gd name="connsiteY21-264" fmla="*/ 2305050 h 4114800"/>
                <a:gd name="connsiteX0-265" fmla="*/ 0 w 4276725"/>
                <a:gd name="connsiteY0-266" fmla="*/ 0 h 4114800"/>
                <a:gd name="connsiteX1-267" fmla="*/ 1190625 w 4276725"/>
                <a:gd name="connsiteY1-268" fmla="*/ 990600 h 4114800"/>
                <a:gd name="connsiteX2-269" fmla="*/ 1095375 w 4276725"/>
                <a:gd name="connsiteY2-270" fmla="*/ 1152525 h 4114800"/>
                <a:gd name="connsiteX3-271" fmla="*/ 1371600 w 4276725"/>
                <a:gd name="connsiteY3-272" fmla="*/ 1390650 h 4114800"/>
                <a:gd name="connsiteX4-273" fmla="*/ 1276350 w 4276725"/>
                <a:gd name="connsiteY4-274" fmla="*/ 1552575 h 4114800"/>
                <a:gd name="connsiteX5-275" fmla="*/ 1590675 w 4276725"/>
                <a:gd name="connsiteY5-276" fmla="*/ 1762125 h 4114800"/>
                <a:gd name="connsiteX6-277" fmla="*/ 1885950 w 4276725"/>
                <a:gd name="connsiteY6-278" fmla="*/ 1743075 h 4114800"/>
                <a:gd name="connsiteX7-279" fmla="*/ 2857500 w 4276725"/>
                <a:gd name="connsiteY7-280" fmla="*/ 2219325 h 4114800"/>
                <a:gd name="connsiteX8-281" fmla="*/ 4276725 w 4276725"/>
                <a:gd name="connsiteY8-282" fmla="*/ 3314700 h 4114800"/>
                <a:gd name="connsiteX9-283" fmla="*/ 3952875 w 4276725"/>
                <a:gd name="connsiteY9-284" fmla="*/ 3590925 h 4114800"/>
                <a:gd name="connsiteX10-285" fmla="*/ 3524250 w 4276725"/>
                <a:gd name="connsiteY10-286" fmla="*/ 3914775 h 4114800"/>
                <a:gd name="connsiteX11-287" fmla="*/ 3124200 w 4276725"/>
                <a:gd name="connsiteY11-288" fmla="*/ 4114800 h 4114800"/>
                <a:gd name="connsiteX12-289" fmla="*/ 2514600 w 4276725"/>
                <a:gd name="connsiteY12-290" fmla="*/ 4114800 h 4114800"/>
                <a:gd name="connsiteX13-291" fmla="*/ 2257425 w 4276725"/>
                <a:gd name="connsiteY13-292" fmla="*/ 3695700 h 4114800"/>
                <a:gd name="connsiteX14-293" fmla="*/ 1828800 w 4276725"/>
                <a:gd name="connsiteY14-294" fmla="*/ 3409950 h 4114800"/>
                <a:gd name="connsiteX15-295" fmla="*/ 1476375 w 4276725"/>
                <a:gd name="connsiteY15-296" fmla="*/ 3171825 h 4114800"/>
                <a:gd name="connsiteX16-297" fmla="*/ 1114425 w 4276725"/>
                <a:gd name="connsiteY16-298" fmla="*/ 3019425 h 4114800"/>
                <a:gd name="connsiteX17-299" fmla="*/ 933450 w 4276725"/>
                <a:gd name="connsiteY17-300" fmla="*/ 2733675 h 4114800"/>
                <a:gd name="connsiteX18-301" fmla="*/ 619125 w 4276725"/>
                <a:gd name="connsiteY18-302" fmla="*/ 2476500 h 4114800"/>
                <a:gd name="connsiteX19-303" fmla="*/ 447675 w 4276725"/>
                <a:gd name="connsiteY19-304" fmla="*/ 2571750 h 4114800"/>
                <a:gd name="connsiteX20-305" fmla="*/ 152400 w 4276725"/>
                <a:gd name="connsiteY20-306" fmla="*/ 2333625 h 4114800"/>
                <a:gd name="connsiteX21-307" fmla="*/ 142875 w 4276725"/>
                <a:gd name="connsiteY21-308" fmla="*/ 2305050 h 4114800"/>
                <a:gd name="connsiteX0-309" fmla="*/ 0 w 4276725"/>
                <a:gd name="connsiteY0-310" fmla="*/ 0 h 4114800"/>
                <a:gd name="connsiteX1-311" fmla="*/ 1190625 w 4276725"/>
                <a:gd name="connsiteY1-312" fmla="*/ 990600 h 4114800"/>
                <a:gd name="connsiteX2-313" fmla="*/ 1095375 w 4276725"/>
                <a:gd name="connsiteY2-314" fmla="*/ 1152525 h 4114800"/>
                <a:gd name="connsiteX3-315" fmla="*/ 1371600 w 4276725"/>
                <a:gd name="connsiteY3-316" fmla="*/ 1390650 h 4114800"/>
                <a:gd name="connsiteX4-317" fmla="*/ 1276350 w 4276725"/>
                <a:gd name="connsiteY4-318" fmla="*/ 1552575 h 4114800"/>
                <a:gd name="connsiteX5-319" fmla="*/ 1590675 w 4276725"/>
                <a:gd name="connsiteY5-320" fmla="*/ 1762125 h 4114800"/>
                <a:gd name="connsiteX6-321" fmla="*/ 1885950 w 4276725"/>
                <a:gd name="connsiteY6-322" fmla="*/ 1743075 h 4114800"/>
                <a:gd name="connsiteX7-323" fmla="*/ 2857500 w 4276725"/>
                <a:gd name="connsiteY7-324" fmla="*/ 2219325 h 4114800"/>
                <a:gd name="connsiteX8-325" fmla="*/ 4276725 w 4276725"/>
                <a:gd name="connsiteY8-326" fmla="*/ 3314700 h 4114800"/>
                <a:gd name="connsiteX9-327" fmla="*/ 3952875 w 4276725"/>
                <a:gd name="connsiteY9-328" fmla="*/ 3590925 h 4114800"/>
                <a:gd name="connsiteX10-329" fmla="*/ 3524250 w 4276725"/>
                <a:gd name="connsiteY10-330" fmla="*/ 3914775 h 4114800"/>
                <a:gd name="connsiteX11-331" fmla="*/ 3124200 w 4276725"/>
                <a:gd name="connsiteY11-332" fmla="*/ 4114800 h 4114800"/>
                <a:gd name="connsiteX12-333" fmla="*/ 2514600 w 4276725"/>
                <a:gd name="connsiteY12-334" fmla="*/ 4114800 h 4114800"/>
                <a:gd name="connsiteX13-335" fmla="*/ 2257425 w 4276725"/>
                <a:gd name="connsiteY13-336" fmla="*/ 3695700 h 4114800"/>
                <a:gd name="connsiteX14-337" fmla="*/ 1828800 w 4276725"/>
                <a:gd name="connsiteY14-338" fmla="*/ 3409950 h 4114800"/>
                <a:gd name="connsiteX15-339" fmla="*/ 1476375 w 4276725"/>
                <a:gd name="connsiteY15-340" fmla="*/ 3171825 h 4114800"/>
                <a:gd name="connsiteX16-341" fmla="*/ 1114425 w 4276725"/>
                <a:gd name="connsiteY16-342" fmla="*/ 3019425 h 4114800"/>
                <a:gd name="connsiteX17-343" fmla="*/ 933450 w 4276725"/>
                <a:gd name="connsiteY17-344" fmla="*/ 2733675 h 4114800"/>
                <a:gd name="connsiteX18-345" fmla="*/ 619125 w 4276725"/>
                <a:gd name="connsiteY18-346" fmla="*/ 2476500 h 4114800"/>
                <a:gd name="connsiteX19-347" fmla="*/ 447675 w 4276725"/>
                <a:gd name="connsiteY19-348" fmla="*/ 2571750 h 4114800"/>
                <a:gd name="connsiteX20-349" fmla="*/ 152400 w 4276725"/>
                <a:gd name="connsiteY20-350" fmla="*/ 2333625 h 4114800"/>
                <a:gd name="connsiteX21-351" fmla="*/ 142875 w 4276725"/>
                <a:gd name="connsiteY21-352" fmla="*/ 2305050 h 4114800"/>
                <a:gd name="connsiteX0-353" fmla="*/ 0 w 4276725"/>
                <a:gd name="connsiteY0-354" fmla="*/ 0 h 4114800"/>
                <a:gd name="connsiteX1-355" fmla="*/ 1190625 w 4276725"/>
                <a:gd name="connsiteY1-356" fmla="*/ 990600 h 4114800"/>
                <a:gd name="connsiteX2-357" fmla="*/ 1095375 w 4276725"/>
                <a:gd name="connsiteY2-358" fmla="*/ 1152525 h 4114800"/>
                <a:gd name="connsiteX3-359" fmla="*/ 1371600 w 4276725"/>
                <a:gd name="connsiteY3-360" fmla="*/ 1390650 h 4114800"/>
                <a:gd name="connsiteX4-361" fmla="*/ 1276350 w 4276725"/>
                <a:gd name="connsiteY4-362" fmla="*/ 1552575 h 4114800"/>
                <a:gd name="connsiteX5-363" fmla="*/ 1590675 w 4276725"/>
                <a:gd name="connsiteY5-364" fmla="*/ 1762125 h 4114800"/>
                <a:gd name="connsiteX6-365" fmla="*/ 1885950 w 4276725"/>
                <a:gd name="connsiteY6-366" fmla="*/ 1743075 h 4114800"/>
                <a:gd name="connsiteX7-367" fmla="*/ 1562100 w 4276725"/>
                <a:gd name="connsiteY7-368" fmla="*/ 2362200 h 4114800"/>
                <a:gd name="connsiteX8-369" fmla="*/ 2857500 w 4276725"/>
                <a:gd name="connsiteY8-370" fmla="*/ 2219325 h 4114800"/>
                <a:gd name="connsiteX9-371" fmla="*/ 4276725 w 4276725"/>
                <a:gd name="connsiteY9-372" fmla="*/ 3314700 h 4114800"/>
                <a:gd name="connsiteX10-373" fmla="*/ 3952875 w 4276725"/>
                <a:gd name="connsiteY10-374" fmla="*/ 3590925 h 4114800"/>
                <a:gd name="connsiteX11-375" fmla="*/ 3524250 w 4276725"/>
                <a:gd name="connsiteY11-376" fmla="*/ 3914775 h 4114800"/>
                <a:gd name="connsiteX12-377" fmla="*/ 3124200 w 4276725"/>
                <a:gd name="connsiteY12-378" fmla="*/ 4114800 h 4114800"/>
                <a:gd name="connsiteX13-379" fmla="*/ 2514600 w 4276725"/>
                <a:gd name="connsiteY13-380" fmla="*/ 4114800 h 4114800"/>
                <a:gd name="connsiteX14-381" fmla="*/ 2257425 w 4276725"/>
                <a:gd name="connsiteY14-382" fmla="*/ 3695700 h 4114800"/>
                <a:gd name="connsiteX15-383" fmla="*/ 1828800 w 4276725"/>
                <a:gd name="connsiteY15-384" fmla="*/ 3409950 h 4114800"/>
                <a:gd name="connsiteX16-385" fmla="*/ 1476375 w 4276725"/>
                <a:gd name="connsiteY16-386" fmla="*/ 3171825 h 4114800"/>
                <a:gd name="connsiteX17-387" fmla="*/ 1114425 w 4276725"/>
                <a:gd name="connsiteY17-388" fmla="*/ 3019425 h 4114800"/>
                <a:gd name="connsiteX18-389" fmla="*/ 933450 w 4276725"/>
                <a:gd name="connsiteY18-390" fmla="*/ 2733675 h 4114800"/>
                <a:gd name="connsiteX19-391" fmla="*/ 619125 w 4276725"/>
                <a:gd name="connsiteY19-392" fmla="*/ 2476500 h 4114800"/>
                <a:gd name="connsiteX20-393" fmla="*/ 447675 w 4276725"/>
                <a:gd name="connsiteY20-394" fmla="*/ 2571750 h 4114800"/>
                <a:gd name="connsiteX21-395" fmla="*/ 152400 w 4276725"/>
                <a:gd name="connsiteY21-396" fmla="*/ 2333625 h 4114800"/>
                <a:gd name="connsiteX22" fmla="*/ 142875 w 4276725"/>
                <a:gd name="connsiteY22" fmla="*/ 2305050 h 4114800"/>
                <a:gd name="connsiteX0-397" fmla="*/ 0 w 4276725"/>
                <a:gd name="connsiteY0-398" fmla="*/ 0 h 4114800"/>
                <a:gd name="connsiteX1-399" fmla="*/ 1190625 w 4276725"/>
                <a:gd name="connsiteY1-400" fmla="*/ 990600 h 4114800"/>
                <a:gd name="connsiteX2-401" fmla="*/ 1095375 w 4276725"/>
                <a:gd name="connsiteY2-402" fmla="*/ 1152525 h 4114800"/>
                <a:gd name="connsiteX3-403" fmla="*/ 1371600 w 4276725"/>
                <a:gd name="connsiteY3-404" fmla="*/ 1390650 h 4114800"/>
                <a:gd name="connsiteX4-405" fmla="*/ 1276350 w 4276725"/>
                <a:gd name="connsiteY4-406" fmla="*/ 1552575 h 4114800"/>
                <a:gd name="connsiteX5-407" fmla="*/ 1590675 w 4276725"/>
                <a:gd name="connsiteY5-408" fmla="*/ 1762125 h 4114800"/>
                <a:gd name="connsiteX6-409" fmla="*/ 1885950 w 4276725"/>
                <a:gd name="connsiteY6-410" fmla="*/ 1743075 h 4114800"/>
                <a:gd name="connsiteX7-411" fmla="*/ 1562100 w 4276725"/>
                <a:gd name="connsiteY7-412" fmla="*/ 2362200 h 4114800"/>
                <a:gd name="connsiteX8-413" fmla="*/ 2524125 w 4276725"/>
                <a:gd name="connsiteY8-414" fmla="*/ 2162175 h 4114800"/>
                <a:gd name="connsiteX9-415" fmla="*/ 4276725 w 4276725"/>
                <a:gd name="connsiteY9-416" fmla="*/ 3314700 h 4114800"/>
                <a:gd name="connsiteX10-417" fmla="*/ 3952875 w 4276725"/>
                <a:gd name="connsiteY10-418" fmla="*/ 3590925 h 4114800"/>
                <a:gd name="connsiteX11-419" fmla="*/ 3524250 w 4276725"/>
                <a:gd name="connsiteY11-420" fmla="*/ 3914775 h 4114800"/>
                <a:gd name="connsiteX12-421" fmla="*/ 3124200 w 4276725"/>
                <a:gd name="connsiteY12-422" fmla="*/ 4114800 h 4114800"/>
                <a:gd name="connsiteX13-423" fmla="*/ 2514600 w 4276725"/>
                <a:gd name="connsiteY13-424" fmla="*/ 4114800 h 4114800"/>
                <a:gd name="connsiteX14-425" fmla="*/ 2257425 w 4276725"/>
                <a:gd name="connsiteY14-426" fmla="*/ 3695700 h 4114800"/>
                <a:gd name="connsiteX15-427" fmla="*/ 1828800 w 4276725"/>
                <a:gd name="connsiteY15-428" fmla="*/ 3409950 h 4114800"/>
                <a:gd name="connsiteX16-429" fmla="*/ 1476375 w 4276725"/>
                <a:gd name="connsiteY16-430" fmla="*/ 3171825 h 4114800"/>
                <a:gd name="connsiteX17-431" fmla="*/ 1114425 w 4276725"/>
                <a:gd name="connsiteY17-432" fmla="*/ 3019425 h 4114800"/>
                <a:gd name="connsiteX18-433" fmla="*/ 933450 w 4276725"/>
                <a:gd name="connsiteY18-434" fmla="*/ 2733675 h 4114800"/>
                <a:gd name="connsiteX19-435" fmla="*/ 619125 w 4276725"/>
                <a:gd name="connsiteY19-436" fmla="*/ 2476500 h 4114800"/>
                <a:gd name="connsiteX20-437" fmla="*/ 447675 w 4276725"/>
                <a:gd name="connsiteY20-438" fmla="*/ 2571750 h 4114800"/>
                <a:gd name="connsiteX21-439" fmla="*/ 152400 w 4276725"/>
                <a:gd name="connsiteY21-440" fmla="*/ 2333625 h 4114800"/>
                <a:gd name="connsiteX22-441" fmla="*/ 142875 w 4276725"/>
                <a:gd name="connsiteY22-442" fmla="*/ 2305050 h 4114800"/>
                <a:gd name="connsiteX0-443" fmla="*/ 0 w 4276725"/>
                <a:gd name="connsiteY0-444" fmla="*/ 0 h 4114800"/>
                <a:gd name="connsiteX1-445" fmla="*/ 1190625 w 4276725"/>
                <a:gd name="connsiteY1-446" fmla="*/ 990600 h 4114800"/>
                <a:gd name="connsiteX2-447" fmla="*/ 1095375 w 4276725"/>
                <a:gd name="connsiteY2-448" fmla="*/ 1152525 h 4114800"/>
                <a:gd name="connsiteX3-449" fmla="*/ 1371600 w 4276725"/>
                <a:gd name="connsiteY3-450" fmla="*/ 1390650 h 4114800"/>
                <a:gd name="connsiteX4-451" fmla="*/ 1276350 w 4276725"/>
                <a:gd name="connsiteY4-452" fmla="*/ 1552575 h 4114800"/>
                <a:gd name="connsiteX5-453" fmla="*/ 1590675 w 4276725"/>
                <a:gd name="connsiteY5-454" fmla="*/ 1762125 h 4114800"/>
                <a:gd name="connsiteX6-455" fmla="*/ 1885950 w 4276725"/>
                <a:gd name="connsiteY6-456" fmla="*/ 1743075 h 4114800"/>
                <a:gd name="connsiteX7-457" fmla="*/ 1562100 w 4276725"/>
                <a:gd name="connsiteY7-458" fmla="*/ 2362200 h 4114800"/>
                <a:gd name="connsiteX8-459" fmla="*/ 2524125 w 4276725"/>
                <a:gd name="connsiteY8-460" fmla="*/ 2162175 h 4114800"/>
                <a:gd name="connsiteX9-461" fmla="*/ 4276725 w 4276725"/>
                <a:gd name="connsiteY9-462" fmla="*/ 3314700 h 4114800"/>
                <a:gd name="connsiteX10-463" fmla="*/ 3952875 w 4276725"/>
                <a:gd name="connsiteY10-464" fmla="*/ 3590925 h 4114800"/>
                <a:gd name="connsiteX11-465" fmla="*/ 3524250 w 4276725"/>
                <a:gd name="connsiteY11-466" fmla="*/ 3914775 h 4114800"/>
                <a:gd name="connsiteX12-467" fmla="*/ 3124200 w 4276725"/>
                <a:gd name="connsiteY12-468" fmla="*/ 4114800 h 4114800"/>
                <a:gd name="connsiteX13-469" fmla="*/ 2514600 w 4276725"/>
                <a:gd name="connsiteY13-470" fmla="*/ 4114800 h 4114800"/>
                <a:gd name="connsiteX14-471" fmla="*/ 2257425 w 4276725"/>
                <a:gd name="connsiteY14-472" fmla="*/ 3695700 h 4114800"/>
                <a:gd name="connsiteX15-473" fmla="*/ 1828800 w 4276725"/>
                <a:gd name="connsiteY15-474" fmla="*/ 3409950 h 4114800"/>
                <a:gd name="connsiteX16-475" fmla="*/ 1476375 w 4276725"/>
                <a:gd name="connsiteY16-476" fmla="*/ 3171825 h 4114800"/>
                <a:gd name="connsiteX17-477" fmla="*/ 1114425 w 4276725"/>
                <a:gd name="connsiteY17-478" fmla="*/ 3019425 h 4114800"/>
                <a:gd name="connsiteX18-479" fmla="*/ 933450 w 4276725"/>
                <a:gd name="connsiteY18-480" fmla="*/ 2733675 h 4114800"/>
                <a:gd name="connsiteX19-481" fmla="*/ 619125 w 4276725"/>
                <a:gd name="connsiteY19-482" fmla="*/ 2476500 h 4114800"/>
                <a:gd name="connsiteX20-483" fmla="*/ 447675 w 4276725"/>
                <a:gd name="connsiteY20-484" fmla="*/ 2571750 h 4114800"/>
                <a:gd name="connsiteX21-485" fmla="*/ 152400 w 4276725"/>
                <a:gd name="connsiteY21-486" fmla="*/ 2333625 h 4114800"/>
                <a:gd name="connsiteX22-487" fmla="*/ 142875 w 4276725"/>
                <a:gd name="connsiteY22-488" fmla="*/ 2305050 h 4114800"/>
                <a:gd name="connsiteX0-489" fmla="*/ 0 w 4276725"/>
                <a:gd name="connsiteY0-490" fmla="*/ 0 h 4114800"/>
                <a:gd name="connsiteX1-491" fmla="*/ 1190625 w 4276725"/>
                <a:gd name="connsiteY1-492" fmla="*/ 990600 h 4114800"/>
                <a:gd name="connsiteX2-493" fmla="*/ 1095375 w 4276725"/>
                <a:gd name="connsiteY2-494" fmla="*/ 1152525 h 4114800"/>
                <a:gd name="connsiteX3-495" fmla="*/ 1371600 w 4276725"/>
                <a:gd name="connsiteY3-496" fmla="*/ 1390650 h 4114800"/>
                <a:gd name="connsiteX4-497" fmla="*/ 1276350 w 4276725"/>
                <a:gd name="connsiteY4-498" fmla="*/ 1552575 h 4114800"/>
                <a:gd name="connsiteX5-499" fmla="*/ 1590675 w 4276725"/>
                <a:gd name="connsiteY5-500" fmla="*/ 1762125 h 4114800"/>
                <a:gd name="connsiteX6-501" fmla="*/ 1885950 w 4276725"/>
                <a:gd name="connsiteY6-502" fmla="*/ 1743075 h 4114800"/>
                <a:gd name="connsiteX7-503" fmla="*/ 1562100 w 4276725"/>
                <a:gd name="connsiteY7-504" fmla="*/ 2362200 h 4114800"/>
                <a:gd name="connsiteX8-505" fmla="*/ 2524125 w 4276725"/>
                <a:gd name="connsiteY8-506" fmla="*/ 2162175 h 4114800"/>
                <a:gd name="connsiteX9-507" fmla="*/ 4276725 w 4276725"/>
                <a:gd name="connsiteY9-508" fmla="*/ 3314700 h 4114800"/>
                <a:gd name="connsiteX10-509" fmla="*/ 3952875 w 4276725"/>
                <a:gd name="connsiteY10-510" fmla="*/ 3590925 h 4114800"/>
                <a:gd name="connsiteX11-511" fmla="*/ 3524250 w 4276725"/>
                <a:gd name="connsiteY11-512" fmla="*/ 3914775 h 4114800"/>
                <a:gd name="connsiteX12-513" fmla="*/ 3124200 w 4276725"/>
                <a:gd name="connsiteY12-514" fmla="*/ 4114800 h 4114800"/>
                <a:gd name="connsiteX13-515" fmla="*/ 2514600 w 4276725"/>
                <a:gd name="connsiteY13-516" fmla="*/ 4114800 h 4114800"/>
                <a:gd name="connsiteX14-517" fmla="*/ 2257425 w 4276725"/>
                <a:gd name="connsiteY14-518" fmla="*/ 3695700 h 4114800"/>
                <a:gd name="connsiteX15-519" fmla="*/ 1828800 w 4276725"/>
                <a:gd name="connsiteY15-520" fmla="*/ 3409950 h 4114800"/>
                <a:gd name="connsiteX16-521" fmla="*/ 1476375 w 4276725"/>
                <a:gd name="connsiteY16-522" fmla="*/ 3171825 h 4114800"/>
                <a:gd name="connsiteX17-523" fmla="*/ 1114425 w 4276725"/>
                <a:gd name="connsiteY17-524" fmla="*/ 3019425 h 4114800"/>
                <a:gd name="connsiteX18-525" fmla="*/ 933450 w 4276725"/>
                <a:gd name="connsiteY18-526" fmla="*/ 2733675 h 4114800"/>
                <a:gd name="connsiteX19-527" fmla="*/ 619125 w 4276725"/>
                <a:gd name="connsiteY19-528" fmla="*/ 2476500 h 4114800"/>
                <a:gd name="connsiteX20-529" fmla="*/ 447675 w 4276725"/>
                <a:gd name="connsiteY20-530" fmla="*/ 2571750 h 4114800"/>
                <a:gd name="connsiteX21-531" fmla="*/ 152400 w 4276725"/>
                <a:gd name="connsiteY21-532" fmla="*/ 2333625 h 4114800"/>
                <a:gd name="connsiteX22-533" fmla="*/ 142875 w 4276725"/>
                <a:gd name="connsiteY22-534" fmla="*/ 2305050 h 4114800"/>
                <a:gd name="connsiteX0-535" fmla="*/ 0 w 4276725"/>
                <a:gd name="connsiteY0-536" fmla="*/ 0 h 4114800"/>
                <a:gd name="connsiteX1-537" fmla="*/ 1190625 w 4276725"/>
                <a:gd name="connsiteY1-538" fmla="*/ 990600 h 4114800"/>
                <a:gd name="connsiteX2-539" fmla="*/ 1095375 w 4276725"/>
                <a:gd name="connsiteY2-540" fmla="*/ 1152525 h 4114800"/>
                <a:gd name="connsiteX3-541" fmla="*/ 1371600 w 4276725"/>
                <a:gd name="connsiteY3-542" fmla="*/ 1390650 h 4114800"/>
                <a:gd name="connsiteX4-543" fmla="*/ 1276350 w 4276725"/>
                <a:gd name="connsiteY4-544" fmla="*/ 1552575 h 4114800"/>
                <a:gd name="connsiteX5-545" fmla="*/ 1590675 w 4276725"/>
                <a:gd name="connsiteY5-546" fmla="*/ 1762125 h 4114800"/>
                <a:gd name="connsiteX6-547" fmla="*/ 1885950 w 4276725"/>
                <a:gd name="connsiteY6-548" fmla="*/ 1743075 h 4114800"/>
                <a:gd name="connsiteX7-549" fmla="*/ 1562100 w 4276725"/>
                <a:gd name="connsiteY7-550" fmla="*/ 2362200 h 4114800"/>
                <a:gd name="connsiteX8-551" fmla="*/ 2524125 w 4276725"/>
                <a:gd name="connsiteY8-552" fmla="*/ 2162175 h 4114800"/>
                <a:gd name="connsiteX9-553" fmla="*/ 2838450 w 4276725"/>
                <a:gd name="connsiteY9-554" fmla="*/ 2228850 h 4114800"/>
                <a:gd name="connsiteX10-555" fmla="*/ 4276725 w 4276725"/>
                <a:gd name="connsiteY10-556" fmla="*/ 3314700 h 4114800"/>
                <a:gd name="connsiteX11-557" fmla="*/ 3952875 w 4276725"/>
                <a:gd name="connsiteY11-558" fmla="*/ 3590925 h 4114800"/>
                <a:gd name="connsiteX12-559" fmla="*/ 3524250 w 4276725"/>
                <a:gd name="connsiteY12-560" fmla="*/ 3914775 h 4114800"/>
                <a:gd name="connsiteX13-561" fmla="*/ 3124200 w 4276725"/>
                <a:gd name="connsiteY13-562" fmla="*/ 4114800 h 4114800"/>
                <a:gd name="connsiteX14-563" fmla="*/ 2514600 w 4276725"/>
                <a:gd name="connsiteY14-564" fmla="*/ 4114800 h 4114800"/>
                <a:gd name="connsiteX15-565" fmla="*/ 2257425 w 4276725"/>
                <a:gd name="connsiteY15-566" fmla="*/ 3695700 h 4114800"/>
                <a:gd name="connsiteX16-567" fmla="*/ 1828800 w 4276725"/>
                <a:gd name="connsiteY16-568" fmla="*/ 3409950 h 4114800"/>
                <a:gd name="connsiteX17-569" fmla="*/ 1476375 w 4276725"/>
                <a:gd name="connsiteY17-570" fmla="*/ 3171825 h 4114800"/>
                <a:gd name="connsiteX18-571" fmla="*/ 1114425 w 4276725"/>
                <a:gd name="connsiteY18-572" fmla="*/ 3019425 h 4114800"/>
                <a:gd name="connsiteX19-573" fmla="*/ 933450 w 4276725"/>
                <a:gd name="connsiteY19-574" fmla="*/ 2733675 h 4114800"/>
                <a:gd name="connsiteX20-575" fmla="*/ 619125 w 4276725"/>
                <a:gd name="connsiteY20-576" fmla="*/ 2476500 h 4114800"/>
                <a:gd name="connsiteX21-577" fmla="*/ 447675 w 4276725"/>
                <a:gd name="connsiteY21-578" fmla="*/ 2571750 h 4114800"/>
                <a:gd name="connsiteX22-579" fmla="*/ 152400 w 4276725"/>
                <a:gd name="connsiteY22-580" fmla="*/ 2333625 h 4114800"/>
                <a:gd name="connsiteX23" fmla="*/ 142875 w 4276725"/>
                <a:gd name="connsiteY23" fmla="*/ 2305050 h 4114800"/>
                <a:gd name="connsiteX0-581" fmla="*/ 0 w 4276725"/>
                <a:gd name="connsiteY0-582" fmla="*/ 0 h 4114800"/>
                <a:gd name="connsiteX1-583" fmla="*/ 1190625 w 4276725"/>
                <a:gd name="connsiteY1-584" fmla="*/ 990600 h 4114800"/>
                <a:gd name="connsiteX2-585" fmla="*/ 1095375 w 4276725"/>
                <a:gd name="connsiteY2-586" fmla="*/ 1152525 h 4114800"/>
                <a:gd name="connsiteX3-587" fmla="*/ 1371600 w 4276725"/>
                <a:gd name="connsiteY3-588" fmla="*/ 1390650 h 4114800"/>
                <a:gd name="connsiteX4-589" fmla="*/ 1276350 w 4276725"/>
                <a:gd name="connsiteY4-590" fmla="*/ 1552575 h 4114800"/>
                <a:gd name="connsiteX5-591" fmla="*/ 1590675 w 4276725"/>
                <a:gd name="connsiteY5-592" fmla="*/ 1762125 h 4114800"/>
                <a:gd name="connsiteX6-593" fmla="*/ 1885950 w 4276725"/>
                <a:gd name="connsiteY6-594" fmla="*/ 1743075 h 4114800"/>
                <a:gd name="connsiteX7-595" fmla="*/ 1562100 w 4276725"/>
                <a:gd name="connsiteY7-596" fmla="*/ 2362200 h 4114800"/>
                <a:gd name="connsiteX8-597" fmla="*/ 2524125 w 4276725"/>
                <a:gd name="connsiteY8-598" fmla="*/ 2162175 h 4114800"/>
                <a:gd name="connsiteX9-599" fmla="*/ 2838450 w 4276725"/>
                <a:gd name="connsiteY9-600" fmla="*/ 2228850 h 4114800"/>
                <a:gd name="connsiteX10-601" fmla="*/ 4276725 w 4276725"/>
                <a:gd name="connsiteY10-602" fmla="*/ 3314700 h 4114800"/>
                <a:gd name="connsiteX11-603" fmla="*/ 3952875 w 4276725"/>
                <a:gd name="connsiteY11-604" fmla="*/ 3590925 h 4114800"/>
                <a:gd name="connsiteX12-605" fmla="*/ 3524250 w 4276725"/>
                <a:gd name="connsiteY12-606" fmla="*/ 3914775 h 4114800"/>
                <a:gd name="connsiteX13-607" fmla="*/ 3124200 w 4276725"/>
                <a:gd name="connsiteY13-608" fmla="*/ 4114800 h 4114800"/>
                <a:gd name="connsiteX14-609" fmla="*/ 2514600 w 4276725"/>
                <a:gd name="connsiteY14-610" fmla="*/ 4114800 h 4114800"/>
                <a:gd name="connsiteX15-611" fmla="*/ 2257425 w 4276725"/>
                <a:gd name="connsiteY15-612" fmla="*/ 3695700 h 4114800"/>
                <a:gd name="connsiteX16-613" fmla="*/ 1828800 w 4276725"/>
                <a:gd name="connsiteY16-614" fmla="*/ 3409950 h 4114800"/>
                <a:gd name="connsiteX17-615" fmla="*/ 1476375 w 4276725"/>
                <a:gd name="connsiteY17-616" fmla="*/ 3171825 h 4114800"/>
                <a:gd name="connsiteX18-617" fmla="*/ 1114425 w 4276725"/>
                <a:gd name="connsiteY18-618" fmla="*/ 3019425 h 4114800"/>
                <a:gd name="connsiteX19-619" fmla="*/ 933450 w 4276725"/>
                <a:gd name="connsiteY19-620" fmla="*/ 2733675 h 4114800"/>
                <a:gd name="connsiteX20-621" fmla="*/ 619125 w 4276725"/>
                <a:gd name="connsiteY20-622" fmla="*/ 2476500 h 4114800"/>
                <a:gd name="connsiteX21-623" fmla="*/ 447675 w 4276725"/>
                <a:gd name="connsiteY21-624" fmla="*/ 2571750 h 4114800"/>
                <a:gd name="connsiteX22-625" fmla="*/ 152400 w 4276725"/>
                <a:gd name="connsiteY22-626" fmla="*/ 2333625 h 4114800"/>
                <a:gd name="connsiteX23-627" fmla="*/ 142875 w 4276725"/>
                <a:gd name="connsiteY23-628" fmla="*/ 2305050 h 4114800"/>
                <a:gd name="connsiteX0-629" fmla="*/ 0 w 4276725"/>
                <a:gd name="connsiteY0-630" fmla="*/ 0 h 4114800"/>
                <a:gd name="connsiteX1-631" fmla="*/ 1190625 w 4276725"/>
                <a:gd name="connsiteY1-632" fmla="*/ 990600 h 4114800"/>
                <a:gd name="connsiteX2-633" fmla="*/ 1095375 w 4276725"/>
                <a:gd name="connsiteY2-634" fmla="*/ 1152525 h 4114800"/>
                <a:gd name="connsiteX3-635" fmla="*/ 1371600 w 4276725"/>
                <a:gd name="connsiteY3-636" fmla="*/ 1390650 h 4114800"/>
                <a:gd name="connsiteX4-637" fmla="*/ 1276350 w 4276725"/>
                <a:gd name="connsiteY4-638" fmla="*/ 1552575 h 4114800"/>
                <a:gd name="connsiteX5-639" fmla="*/ 1590675 w 4276725"/>
                <a:gd name="connsiteY5-640" fmla="*/ 1762125 h 4114800"/>
                <a:gd name="connsiteX6-641" fmla="*/ 1885950 w 4276725"/>
                <a:gd name="connsiteY6-642" fmla="*/ 1743075 h 4114800"/>
                <a:gd name="connsiteX7-643" fmla="*/ 1562100 w 4276725"/>
                <a:gd name="connsiteY7-644" fmla="*/ 2362200 h 4114800"/>
                <a:gd name="connsiteX8-645" fmla="*/ 2524125 w 4276725"/>
                <a:gd name="connsiteY8-646" fmla="*/ 2162175 h 4114800"/>
                <a:gd name="connsiteX9-647" fmla="*/ 2838450 w 4276725"/>
                <a:gd name="connsiteY9-648" fmla="*/ 2228850 h 4114800"/>
                <a:gd name="connsiteX10-649" fmla="*/ 4276725 w 4276725"/>
                <a:gd name="connsiteY10-650" fmla="*/ 3314700 h 4114800"/>
                <a:gd name="connsiteX11-651" fmla="*/ 3952875 w 4276725"/>
                <a:gd name="connsiteY11-652" fmla="*/ 3590925 h 4114800"/>
                <a:gd name="connsiteX12-653" fmla="*/ 3524250 w 4276725"/>
                <a:gd name="connsiteY12-654" fmla="*/ 3914775 h 4114800"/>
                <a:gd name="connsiteX13-655" fmla="*/ 3124200 w 4276725"/>
                <a:gd name="connsiteY13-656" fmla="*/ 4114800 h 4114800"/>
                <a:gd name="connsiteX14-657" fmla="*/ 2514600 w 4276725"/>
                <a:gd name="connsiteY14-658" fmla="*/ 4114800 h 4114800"/>
                <a:gd name="connsiteX15-659" fmla="*/ 2257425 w 4276725"/>
                <a:gd name="connsiteY15-660" fmla="*/ 3695700 h 4114800"/>
                <a:gd name="connsiteX16-661" fmla="*/ 1828800 w 4276725"/>
                <a:gd name="connsiteY16-662" fmla="*/ 3409950 h 4114800"/>
                <a:gd name="connsiteX17-663" fmla="*/ 1476375 w 4276725"/>
                <a:gd name="connsiteY17-664" fmla="*/ 3171825 h 4114800"/>
                <a:gd name="connsiteX18-665" fmla="*/ 1114425 w 4276725"/>
                <a:gd name="connsiteY18-666" fmla="*/ 3019425 h 4114800"/>
                <a:gd name="connsiteX19-667" fmla="*/ 933450 w 4276725"/>
                <a:gd name="connsiteY19-668" fmla="*/ 2733675 h 4114800"/>
                <a:gd name="connsiteX20-669" fmla="*/ 619125 w 4276725"/>
                <a:gd name="connsiteY20-670" fmla="*/ 2476500 h 4114800"/>
                <a:gd name="connsiteX21-671" fmla="*/ 447675 w 4276725"/>
                <a:gd name="connsiteY21-672" fmla="*/ 2571750 h 4114800"/>
                <a:gd name="connsiteX22-673" fmla="*/ 152400 w 4276725"/>
                <a:gd name="connsiteY22-674" fmla="*/ 2333625 h 4114800"/>
                <a:gd name="connsiteX23-675" fmla="*/ 142875 w 4276725"/>
                <a:gd name="connsiteY23-676" fmla="*/ 2305050 h 4114800"/>
                <a:gd name="connsiteX0-677" fmla="*/ 0 w 4276725"/>
                <a:gd name="connsiteY0-678" fmla="*/ 0 h 4114800"/>
                <a:gd name="connsiteX1-679" fmla="*/ 1190625 w 4276725"/>
                <a:gd name="connsiteY1-680" fmla="*/ 990600 h 4114800"/>
                <a:gd name="connsiteX2-681" fmla="*/ 1095375 w 4276725"/>
                <a:gd name="connsiteY2-682" fmla="*/ 1152525 h 4114800"/>
                <a:gd name="connsiteX3-683" fmla="*/ 1371600 w 4276725"/>
                <a:gd name="connsiteY3-684" fmla="*/ 1390650 h 4114800"/>
                <a:gd name="connsiteX4-685" fmla="*/ 1276350 w 4276725"/>
                <a:gd name="connsiteY4-686" fmla="*/ 1552575 h 4114800"/>
                <a:gd name="connsiteX5-687" fmla="*/ 1590675 w 4276725"/>
                <a:gd name="connsiteY5-688" fmla="*/ 1762125 h 4114800"/>
                <a:gd name="connsiteX6-689" fmla="*/ 1885950 w 4276725"/>
                <a:gd name="connsiteY6-690" fmla="*/ 1743075 h 4114800"/>
                <a:gd name="connsiteX7-691" fmla="*/ 1562100 w 4276725"/>
                <a:gd name="connsiteY7-692" fmla="*/ 2362200 h 4114800"/>
                <a:gd name="connsiteX8-693" fmla="*/ 2524125 w 4276725"/>
                <a:gd name="connsiteY8-694" fmla="*/ 2162175 h 4114800"/>
                <a:gd name="connsiteX9-695" fmla="*/ 2838450 w 4276725"/>
                <a:gd name="connsiteY9-696" fmla="*/ 2228850 h 4114800"/>
                <a:gd name="connsiteX10-697" fmla="*/ 4276725 w 4276725"/>
                <a:gd name="connsiteY10-698" fmla="*/ 3314700 h 4114800"/>
                <a:gd name="connsiteX11-699" fmla="*/ 3952875 w 4276725"/>
                <a:gd name="connsiteY11-700" fmla="*/ 3590925 h 4114800"/>
                <a:gd name="connsiteX12-701" fmla="*/ 3524250 w 4276725"/>
                <a:gd name="connsiteY12-702" fmla="*/ 3914775 h 4114800"/>
                <a:gd name="connsiteX13-703" fmla="*/ 3124200 w 4276725"/>
                <a:gd name="connsiteY13-704" fmla="*/ 4114800 h 4114800"/>
                <a:gd name="connsiteX14-705" fmla="*/ 2514600 w 4276725"/>
                <a:gd name="connsiteY14-706" fmla="*/ 4114800 h 4114800"/>
                <a:gd name="connsiteX15-707" fmla="*/ 2257425 w 4276725"/>
                <a:gd name="connsiteY15-708" fmla="*/ 3695700 h 4114800"/>
                <a:gd name="connsiteX16-709" fmla="*/ 1828800 w 4276725"/>
                <a:gd name="connsiteY16-710" fmla="*/ 3409950 h 4114800"/>
                <a:gd name="connsiteX17-711" fmla="*/ 1476375 w 4276725"/>
                <a:gd name="connsiteY17-712" fmla="*/ 3171825 h 4114800"/>
                <a:gd name="connsiteX18-713" fmla="*/ 1114425 w 4276725"/>
                <a:gd name="connsiteY18-714" fmla="*/ 3019425 h 4114800"/>
                <a:gd name="connsiteX19-715" fmla="*/ 933450 w 4276725"/>
                <a:gd name="connsiteY19-716" fmla="*/ 2733675 h 4114800"/>
                <a:gd name="connsiteX20-717" fmla="*/ 619125 w 4276725"/>
                <a:gd name="connsiteY20-718" fmla="*/ 2476500 h 4114800"/>
                <a:gd name="connsiteX21-719" fmla="*/ 447675 w 4276725"/>
                <a:gd name="connsiteY21-720" fmla="*/ 2571750 h 4114800"/>
                <a:gd name="connsiteX22-721" fmla="*/ 152400 w 4276725"/>
                <a:gd name="connsiteY22-722" fmla="*/ 2333625 h 4114800"/>
                <a:gd name="connsiteX23-723" fmla="*/ 142875 w 4276725"/>
                <a:gd name="connsiteY23-724" fmla="*/ 2305050 h 4114800"/>
                <a:gd name="connsiteX0-725" fmla="*/ 0 w 4302473"/>
                <a:gd name="connsiteY0-726" fmla="*/ 0 h 4114800"/>
                <a:gd name="connsiteX1-727" fmla="*/ 1190625 w 4302473"/>
                <a:gd name="connsiteY1-728" fmla="*/ 990600 h 4114800"/>
                <a:gd name="connsiteX2-729" fmla="*/ 1095375 w 4302473"/>
                <a:gd name="connsiteY2-730" fmla="*/ 1152525 h 4114800"/>
                <a:gd name="connsiteX3-731" fmla="*/ 1371600 w 4302473"/>
                <a:gd name="connsiteY3-732" fmla="*/ 1390650 h 4114800"/>
                <a:gd name="connsiteX4-733" fmla="*/ 1276350 w 4302473"/>
                <a:gd name="connsiteY4-734" fmla="*/ 1552575 h 4114800"/>
                <a:gd name="connsiteX5-735" fmla="*/ 1590675 w 4302473"/>
                <a:gd name="connsiteY5-736" fmla="*/ 1762125 h 4114800"/>
                <a:gd name="connsiteX6-737" fmla="*/ 1885950 w 4302473"/>
                <a:gd name="connsiteY6-738" fmla="*/ 1743075 h 4114800"/>
                <a:gd name="connsiteX7-739" fmla="*/ 1562100 w 4302473"/>
                <a:gd name="connsiteY7-740" fmla="*/ 2362200 h 4114800"/>
                <a:gd name="connsiteX8-741" fmla="*/ 2524125 w 4302473"/>
                <a:gd name="connsiteY8-742" fmla="*/ 2162175 h 4114800"/>
                <a:gd name="connsiteX9-743" fmla="*/ 2838450 w 4302473"/>
                <a:gd name="connsiteY9-744" fmla="*/ 2228850 h 4114800"/>
                <a:gd name="connsiteX10-745" fmla="*/ 4276725 w 4302473"/>
                <a:gd name="connsiteY10-746" fmla="*/ 3314700 h 4114800"/>
                <a:gd name="connsiteX11-747" fmla="*/ 3952875 w 4302473"/>
                <a:gd name="connsiteY11-748" fmla="*/ 3590925 h 4114800"/>
                <a:gd name="connsiteX12-749" fmla="*/ 3524250 w 4302473"/>
                <a:gd name="connsiteY12-750" fmla="*/ 3914775 h 4114800"/>
                <a:gd name="connsiteX13-751" fmla="*/ 3124200 w 4302473"/>
                <a:gd name="connsiteY13-752" fmla="*/ 4114800 h 4114800"/>
                <a:gd name="connsiteX14-753" fmla="*/ 2514600 w 4302473"/>
                <a:gd name="connsiteY14-754" fmla="*/ 4114800 h 4114800"/>
                <a:gd name="connsiteX15-755" fmla="*/ 2257425 w 4302473"/>
                <a:gd name="connsiteY15-756" fmla="*/ 3695700 h 4114800"/>
                <a:gd name="connsiteX16-757" fmla="*/ 1828800 w 4302473"/>
                <a:gd name="connsiteY16-758" fmla="*/ 3409950 h 4114800"/>
                <a:gd name="connsiteX17-759" fmla="*/ 1476375 w 4302473"/>
                <a:gd name="connsiteY17-760" fmla="*/ 3171825 h 4114800"/>
                <a:gd name="connsiteX18-761" fmla="*/ 1114425 w 4302473"/>
                <a:gd name="connsiteY18-762" fmla="*/ 3019425 h 4114800"/>
                <a:gd name="connsiteX19-763" fmla="*/ 933450 w 4302473"/>
                <a:gd name="connsiteY19-764" fmla="*/ 2733675 h 4114800"/>
                <a:gd name="connsiteX20-765" fmla="*/ 619125 w 4302473"/>
                <a:gd name="connsiteY20-766" fmla="*/ 2476500 h 4114800"/>
                <a:gd name="connsiteX21-767" fmla="*/ 447675 w 4302473"/>
                <a:gd name="connsiteY21-768" fmla="*/ 2571750 h 4114800"/>
                <a:gd name="connsiteX22-769" fmla="*/ 152400 w 4302473"/>
                <a:gd name="connsiteY22-770" fmla="*/ 2333625 h 4114800"/>
                <a:gd name="connsiteX23-771" fmla="*/ 142875 w 4302473"/>
                <a:gd name="connsiteY23-772" fmla="*/ 2305050 h 4114800"/>
                <a:gd name="connsiteX0-773" fmla="*/ 0 w 4315610"/>
                <a:gd name="connsiteY0-774" fmla="*/ 0 h 4114800"/>
                <a:gd name="connsiteX1-775" fmla="*/ 1190625 w 4315610"/>
                <a:gd name="connsiteY1-776" fmla="*/ 990600 h 4114800"/>
                <a:gd name="connsiteX2-777" fmla="*/ 1095375 w 4315610"/>
                <a:gd name="connsiteY2-778" fmla="*/ 1152525 h 4114800"/>
                <a:gd name="connsiteX3-779" fmla="*/ 1371600 w 4315610"/>
                <a:gd name="connsiteY3-780" fmla="*/ 1390650 h 4114800"/>
                <a:gd name="connsiteX4-781" fmla="*/ 1276350 w 4315610"/>
                <a:gd name="connsiteY4-782" fmla="*/ 1552575 h 4114800"/>
                <a:gd name="connsiteX5-783" fmla="*/ 1590675 w 4315610"/>
                <a:gd name="connsiteY5-784" fmla="*/ 1762125 h 4114800"/>
                <a:gd name="connsiteX6-785" fmla="*/ 1885950 w 4315610"/>
                <a:gd name="connsiteY6-786" fmla="*/ 1743075 h 4114800"/>
                <a:gd name="connsiteX7-787" fmla="*/ 1562100 w 4315610"/>
                <a:gd name="connsiteY7-788" fmla="*/ 2362200 h 4114800"/>
                <a:gd name="connsiteX8-789" fmla="*/ 2524125 w 4315610"/>
                <a:gd name="connsiteY8-790" fmla="*/ 2162175 h 4114800"/>
                <a:gd name="connsiteX9-791" fmla="*/ 2838450 w 4315610"/>
                <a:gd name="connsiteY9-792" fmla="*/ 2228850 h 4114800"/>
                <a:gd name="connsiteX10-793" fmla="*/ 4276725 w 4315610"/>
                <a:gd name="connsiteY10-794" fmla="*/ 3314700 h 4114800"/>
                <a:gd name="connsiteX11-795" fmla="*/ 3952875 w 4315610"/>
                <a:gd name="connsiteY11-796" fmla="*/ 3590925 h 4114800"/>
                <a:gd name="connsiteX12-797" fmla="*/ 3524250 w 4315610"/>
                <a:gd name="connsiteY12-798" fmla="*/ 3914775 h 4114800"/>
                <a:gd name="connsiteX13-799" fmla="*/ 3124200 w 4315610"/>
                <a:gd name="connsiteY13-800" fmla="*/ 4114800 h 4114800"/>
                <a:gd name="connsiteX14-801" fmla="*/ 2514600 w 4315610"/>
                <a:gd name="connsiteY14-802" fmla="*/ 4114800 h 4114800"/>
                <a:gd name="connsiteX15-803" fmla="*/ 2257425 w 4315610"/>
                <a:gd name="connsiteY15-804" fmla="*/ 3695700 h 4114800"/>
                <a:gd name="connsiteX16-805" fmla="*/ 1828800 w 4315610"/>
                <a:gd name="connsiteY16-806" fmla="*/ 3409950 h 4114800"/>
                <a:gd name="connsiteX17-807" fmla="*/ 1476375 w 4315610"/>
                <a:gd name="connsiteY17-808" fmla="*/ 3171825 h 4114800"/>
                <a:gd name="connsiteX18-809" fmla="*/ 1114425 w 4315610"/>
                <a:gd name="connsiteY18-810" fmla="*/ 3019425 h 4114800"/>
                <a:gd name="connsiteX19-811" fmla="*/ 933450 w 4315610"/>
                <a:gd name="connsiteY19-812" fmla="*/ 2733675 h 4114800"/>
                <a:gd name="connsiteX20-813" fmla="*/ 619125 w 4315610"/>
                <a:gd name="connsiteY20-814" fmla="*/ 2476500 h 4114800"/>
                <a:gd name="connsiteX21-815" fmla="*/ 447675 w 4315610"/>
                <a:gd name="connsiteY21-816" fmla="*/ 2571750 h 4114800"/>
                <a:gd name="connsiteX22-817" fmla="*/ 152400 w 4315610"/>
                <a:gd name="connsiteY22-818" fmla="*/ 2333625 h 4114800"/>
                <a:gd name="connsiteX23-819" fmla="*/ 142875 w 4315610"/>
                <a:gd name="connsiteY23-820" fmla="*/ 2305050 h 4114800"/>
                <a:gd name="connsiteX0-821" fmla="*/ 0 w 4251400"/>
                <a:gd name="connsiteY0-822" fmla="*/ 0 h 4114800"/>
                <a:gd name="connsiteX1-823" fmla="*/ 1190625 w 4251400"/>
                <a:gd name="connsiteY1-824" fmla="*/ 990600 h 4114800"/>
                <a:gd name="connsiteX2-825" fmla="*/ 1095375 w 4251400"/>
                <a:gd name="connsiteY2-826" fmla="*/ 1152525 h 4114800"/>
                <a:gd name="connsiteX3-827" fmla="*/ 1371600 w 4251400"/>
                <a:gd name="connsiteY3-828" fmla="*/ 1390650 h 4114800"/>
                <a:gd name="connsiteX4-829" fmla="*/ 1276350 w 4251400"/>
                <a:gd name="connsiteY4-830" fmla="*/ 1552575 h 4114800"/>
                <a:gd name="connsiteX5-831" fmla="*/ 1590675 w 4251400"/>
                <a:gd name="connsiteY5-832" fmla="*/ 1762125 h 4114800"/>
                <a:gd name="connsiteX6-833" fmla="*/ 1885950 w 4251400"/>
                <a:gd name="connsiteY6-834" fmla="*/ 1743075 h 4114800"/>
                <a:gd name="connsiteX7-835" fmla="*/ 1562100 w 4251400"/>
                <a:gd name="connsiteY7-836" fmla="*/ 2362200 h 4114800"/>
                <a:gd name="connsiteX8-837" fmla="*/ 2524125 w 4251400"/>
                <a:gd name="connsiteY8-838" fmla="*/ 2162175 h 4114800"/>
                <a:gd name="connsiteX9-839" fmla="*/ 2838450 w 4251400"/>
                <a:gd name="connsiteY9-840" fmla="*/ 2228850 h 4114800"/>
                <a:gd name="connsiteX10-841" fmla="*/ 4200525 w 4251400"/>
                <a:gd name="connsiteY10-842" fmla="*/ 3267075 h 4114800"/>
                <a:gd name="connsiteX11-843" fmla="*/ 3952875 w 4251400"/>
                <a:gd name="connsiteY11-844" fmla="*/ 3590925 h 4114800"/>
                <a:gd name="connsiteX12-845" fmla="*/ 3524250 w 4251400"/>
                <a:gd name="connsiteY12-846" fmla="*/ 3914775 h 4114800"/>
                <a:gd name="connsiteX13-847" fmla="*/ 3124200 w 4251400"/>
                <a:gd name="connsiteY13-848" fmla="*/ 4114800 h 4114800"/>
                <a:gd name="connsiteX14-849" fmla="*/ 2514600 w 4251400"/>
                <a:gd name="connsiteY14-850" fmla="*/ 4114800 h 4114800"/>
                <a:gd name="connsiteX15-851" fmla="*/ 2257425 w 4251400"/>
                <a:gd name="connsiteY15-852" fmla="*/ 3695700 h 4114800"/>
                <a:gd name="connsiteX16-853" fmla="*/ 1828800 w 4251400"/>
                <a:gd name="connsiteY16-854" fmla="*/ 3409950 h 4114800"/>
                <a:gd name="connsiteX17-855" fmla="*/ 1476375 w 4251400"/>
                <a:gd name="connsiteY17-856" fmla="*/ 3171825 h 4114800"/>
                <a:gd name="connsiteX18-857" fmla="*/ 1114425 w 4251400"/>
                <a:gd name="connsiteY18-858" fmla="*/ 3019425 h 4114800"/>
                <a:gd name="connsiteX19-859" fmla="*/ 933450 w 4251400"/>
                <a:gd name="connsiteY19-860" fmla="*/ 2733675 h 4114800"/>
                <a:gd name="connsiteX20-861" fmla="*/ 619125 w 4251400"/>
                <a:gd name="connsiteY20-862" fmla="*/ 2476500 h 4114800"/>
                <a:gd name="connsiteX21-863" fmla="*/ 447675 w 4251400"/>
                <a:gd name="connsiteY21-864" fmla="*/ 2571750 h 4114800"/>
                <a:gd name="connsiteX22-865" fmla="*/ 152400 w 4251400"/>
                <a:gd name="connsiteY22-866" fmla="*/ 2333625 h 4114800"/>
                <a:gd name="connsiteX23-867" fmla="*/ 142875 w 4251400"/>
                <a:gd name="connsiteY23-868" fmla="*/ 2305050 h 4114800"/>
                <a:gd name="connsiteX0-869" fmla="*/ 0 w 4305862"/>
                <a:gd name="connsiteY0-870" fmla="*/ 0 h 4114800"/>
                <a:gd name="connsiteX1-871" fmla="*/ 1190625 w 4305862"/>
                <a:gd name="connsiteY1-872" fmla="*/ 990600 h 4114800"/>
                <a:gd name="connsiteX2-873" fmla="*/ 1095375 w 4305862"/>
                <a:gd name="connsiteY2-874" fmla="*/ 1152525 h 4114800"/>
                <a:gd name="connsiteX3-875" fmla="*/ 1371600 w 4305862"/>
                <a:gd name="connsiteY3-876" fmla="*/ 1390650 h 4114800"/>
                <a:gd name="connsiteX4-877" fmla="*/ 1276350 w 4305862"/>
                <a:gd name="connsiteY4-878" fmla="*/ 1552575 h 4114800"/>
                <a:gd name="connsiteX5-879" fmla="*/ 1590675 w 4305862"/>
                <a:gd name="connsiteY5-880" fmla="*/ 1762125 h 4114800"/>
                <a:gd name="connsiteX6-881" fmla="*/ 1885950 w 4305862"/>
                <a:gd name="connsiteY6-882" fmla="*/ 1743075 h 4114800"/>
                <a:gd name="connsiteX7-883" fmla="*/ 1562100 w 4305862"/>
                <a:gd name="connsiteY7-884" fmla="*/ 2362200 h 4114800"/>
                <a:gd name="connsiteX8-885" fmla="*/ 2524125 w 4305862"/>
                <a:gd name="connsiteY8-886" fmla="*/ 2162175 h 4114800"/>
                <a:gd name="connsiteX9-887" fmla="*/ 2838450 w 4305862"/>
                <a:gd name="connsiteY9-888" fmla="*/ 2228850 h 4114800"/>
                <a:gd name="connsiteX10-889" fmla="*/ 4200525 w 4305862"/>
                <a:gd name="connsiteY10-890" fmla="*/ 3267075 h 4114800"/>
                <a:gd name="connsiteX11-891" fmla="*/ 3952875 w 4305862"/>
                <a:gd name="connsiteY11-892" fmla="*/ 3590925 h 4114800"/>
                <a:gd name="connsiteX12-893" fmla="*/ 3524250 w 4305862"/>
                <a:gd name="connsiteY12-894" fmla="*/ 3914775 h 4114800"/>
                <a:gd name="connsiteX13-895" fmla="*/ 3124200 w 4305862"/>
                <a:gd name="connsiteY13-896" fmla="*/ 4114800 h 4114800"/>
                <a:gd name="connsiteX14-897" fmla="*/ 2514600 w 4305862"/>
                <a:gd name="connsiteY14-898" fmla="*/ 4114800 h 4114800"/>
                <a:gd name="connsiteX15-899" fmla="*/ 2257425 w 4305862"/>
                <a:gd name="connsiteY15-900" fmla="*/ 3695700 h 4114800"/>
                <a:gd name="connsiteX16-901" fmla="*/ 1828800 w 4305862"/>
                <a:gd name="connsiteY16-902" fmla="*/ 3409950 h 4114800"/>
                <a:gd name="connsiteX17-903" fmla="*/ 1476375 w 4305862"/>
                <a:gd name="connsiteY17-904" fmla="*/ 3171825 h 4114800"/>
                <a:gd name="connsiteX18-905" fmla="*/ 1114425 w 4305862"/>
                <a:gd name="connsiteY18-906" fmla="*/ 3019425 h 4114800"/>
                <a:gd name="connsiteX19-907" fmla="*/ 933450 w 4305862"/>
                <a:gd name="connsiteY19-908" fmla="*/ 2733675 h 4114800"/>
                <a:gd name="connsiteX20-909" fmla="*/ 619125 w 4305862"/>
                <a:gd name="connsiteY20-910" fmla="*/ 2476500 h 4114800"/>
                <a:gd name="connsiteX21-911" fmla="*/ 447675 w 4305862"/>
                <a:gd name="connsiteY21-912" fmla="*/ 2571750 h 4114800"/>
                <a:gd name="connsiteX22-913" fmla="*/ 152400 w 4305862"/>
                <a:gd name="connsiteY22-914" fmla="*/ 2333625 h 4114800"/>
                <a:gd name="connsiteX23-915" fmla="*/ 142875 w 4305862"/>
                <a:gd name="connsiteY23-916" fmla="*/ 2305050 h 4114800"/>
                <a:gd name="connsiteX0-917" fmla="*/ 0 w 4296221"/>
                <a:gd name="connsiteY0-918" fmla="*/ 0 h 4114800"/>
                <a:gd name="connsiteX1-919" fmla="*/ 1190625 w 4296221"/>
                <a:gd name="connsiteY1-920" fmla="*/ 990600 h 4114800"/>
                <a:gd name="connsiteX2-921" fmla="*/ 1095375 w 4296221"/>
                <a:gd name="connsiteY2-922" fmla="*/ 1152525 h 4114800"/>
                <a:gd name="connsiteX3-923" fmla="*/ 1371600 w 4296221"/>
                <a:gd name="connsiteY3-924" fmla="*/ 1390650 h 4114800"/>
                <a:gd name="connsiteX4-925" fmla="*/ 1276350 w 4296221"/>
                <a:gd name="connsiteY4-926" fmla="*/ 1552575 h 4114800"/>
                <a:gd name="connsiteX5-927" fmla="*/ 1590675 w 4296221"/>
                <a:gd name="connsiteY5-928" fmla="*/ 1762125 h 4114800"/>
                <a:gd name="connsiteX6-929" fmla="*/ 1885950 w 4296221"/>
                <a:gd name="connsiteY6-930" fmla="*/ 1743075 h 4114800"/>
                <a:gd name="connsiteX7-931" fmla="*/ 1562100 w 4296221"/>
                <a:gd name="connsiteY7-932" fmla="*/ 2362200 h 4114800"/>
                <a:gd name="connsiteX8-933" fmla="*/ 2524125 w 4296221"/>
                <a:gd name="connsiteY8-934" fmla="*/ 2162175 h 4114800"/>
                <a:gd name="connsiteX9-935" fmla="*/ 2838450 w 4296221"/>
                <a:gd name="connsiteY9-936" fmla="*/ 2228850 h 4114800"/>
                <a:gd name="connsiteX10-937" fmla="*/ 4200525 w 4296221"/>
                <a:gd name="connsiteY10-938" fmla="*/ 3267075 h 4114800"/>
                <a:gd name="connsiteX11-939" fmla="*/ 3905250 w 4296221"/>
                <a:gd name="connsiteY11-940" fmla="*/ 3552825 h 4114800"/>
                <a:gd name="connsiteX12-941" fmla="*/ 3524250 w 4296221"/>
                <a:gd name="connsiteY12-942" fmla="*/ 3914775 h 4114800"/>
                <a:gd name="connsiteX13-943" fmla="*/ 3124200 w 4296221"/>
                <a:gd name="connsiteY13-944" fmla="*/ 4114800 h 4114800"/>
                <a:gd name="connsiteX14-945" fmla="*/ 2514600 w 4296221"/>
                <a:gd name="connsiteY14-946" fmla="*/ 4114800 h 4114800"/>
                <a:gd name="connsiteX15-947" fmla="*/ 2257425 w 4296221"/>
                <a:gd name="connsiteY15-948" fmla="*/ 3695700 h 4114800"/>
                <a:gd name="connsiteX16-949" fmla="*/ 1828800 w 4296221"/>
                <a:gd name="connsiteY16-950" fmla="*/ 3409950 h 4114800"/>
                <a:gd name="connsiteX17-951" fmla="*/ 1476375 w 4296221"/>
                <a:gd name="connsiteY17-952" fmla="*/ 3171825 h 4114800"/>
                <a:gd name="connsiteX18-953" fmla="*/ 1114425 w 4296221"/>
                <a:gd name="connsiteY18-954" fmla="*/ 3019425 h 4114800"/>
                <a:gd name="connsiteX19-955" fmla="*/ 933450 w 4296221"/>
                <a:gd name="connsiteY19-956" fmla="*/ 2733675 h 4114800"/>
                <a:gd name="connsiteX20-957" fmla="*/ 619125 w 4296221"/>
                <a:gd name="connsiteY20-958" fmla="*/ 2476500 h 4114800"/>
                <a:gd name="connsiteX21-959" fmla="*/ 447675 w 4296221"/>
                <a:gd name="connsiteY21-960" fmla="*/ 2571750 h 4114800"/>
                <a:gd name="connsiteX22-961" fmla="*/ 152400 w 4296221"/>
                <a:gd name="connsiteY22-962" fmla="*/ 2333625 h 4114800"/>
                <a:gd name="connsiteX23-963" fmla="*/ 142875 w 4296221"/>
                <a:gd name="connsiteY23-964" fmla="*/ 2305050 h 4114800"/>
                <a:gd name="connsiteX0-965" fmla="*/ 0 w 4243525"/>
                <a:gd name="connsiteY0-966" fmla="*/ 0 h 4114800"/>
                <a:gd name="connsiteX1-967" fmla="*/ 1190625 w 4243525"/>
                <a:gd name="connsiteY1-968" fmla="*/ 990600 h 4114800"/>
                <a:gd name="connsiteX2-969" fmla="*/ 1095375 w 4243525"/>
                <a:gd name="connsiteY2-970" fmla="*/ 1152525 h 4114800"/>
                <a:gd name="connsiteX3-971" fmla="*/ 1371600 w 4243525"/>
                <a:gd name="connsiteY3-972" fmla="*/ 1390650 h 4114800"/>
                <a:gd name="connsiteX4-973" fmla="*/ 1276350 w 4243525"/>
                <a:gd name="connsiteY4-974" fmla="*/ 1552575 h 4114800"/>
                <a:gd name="connsiteX5-975" fmla="*/ 1590675 w 4243525"/>
                <a:gd name="connsiteY5-976" fmla="*/ 1762125 h 4114800"/>
                <a:gd name="connsiteX6-977" fmla="*/ 1885950 w 4243525"/>
                <a:gd name="connsiteY6-978" fmla="*/ 1743075 h 4114800"/>
                <a:gd name="connsiteX7-979" fmla="*/ 1562100 w 4243525"/>
                <a:gd name="connsiteY7-980" fmla="*/ 2362200 h 4114800"/>
                <a:gd name="connsiteX8-981" fmla="*/ 2524125 w 4243525"/>
                <a:gd name="connsiteY8-982" fmla="*/ 2162175 h 4114800"/>
                <a:gd name="connsiteX9-983" fmla="*/ 2838450 w 4243525"/>
                <a:gd name="connsiteY9-984" fmla="*/ 2228850 h 4114800"/>
                <a:gd name="connsiteX10-985" fmla="*/ 4133850 w 4243525"/>
                <a:gd name="connsiteY10-986" fmla="*/ 3181350 h 4114800"/>
                <a:gd name="connsiteX11-987" fmla="*/ 3905250 w 4243525"/>
                <a:gd name="connsiteY11-988" fmla="*/ 3552825 h 4114800"/>
                <a:gd name="connsiteX12-989" fmla="*/ 3524250 w 4243525"/>
                <a:gd name="connsiteY12-990" fmla="*/ 3914775 h 4114800"/>
                <a:gd name="connsiteX13-991" fmla="*/ 3124200 w 4243525"/>
                <a:gd name="connsiteY13-992" fmla="*/ 4114800 h 4114800"/>
                <a:gd name="connsiteX14-993" fmla="*/ 2514600 w 4243525"/>
                <a:gd name="connsiteY14-994" fmla="*/ 4114800 h 4114800"/>
                <a:gd name="connsiteX15-995" fmla="*/ 2257425 w 4243525"/>
                <a:gd name="connsiteY15-996" fmla="*/ 3695700 h 4114800"/>
                <a:gd name="connsiteX16-997" fmla="*/ 1828800 w 4243525"/>
                <a:gd name="connsiteY16-998" fmla="*/ 3409950 h 4114800"/>
                <a:gd name="connsiteX17-999" fmla="*/ 1476375 w 4243525"/>
                <a:gd name="connsiteY17-1000" fmla="*/ 3171825 h 4114800"/>
                <a:gd name="connsiteX18-1001" fmla="*/ 1114425 w 4243525"/>
                <a:gd name="connsiteY18-1002" fmla="*/ 3019425 h 4114800"/>
                <a:gd name="connsiteX19-1003" fmla="*/ 933450 w 4243525"/>
                <a:gd name="connsiteY19-1004" fmla="*/ 2733675 h 4114800"/>
                <a:gd name="connsiteX20-1005" fmla="*/ 619125 w 4243525"/>
                <a:gd name="connsiteY20-1006" fmla="*/ 2476500 h 4114800"/>
                <a:gd name="connsiteX21-1007" fmla="*/ 447675 w 4243525"/>
                <a:gd name="connsiteY21-1008" fmla="*/ 2571750 h 4114800"/>
                <a:gd name="connsiteX22-1009" fmla="*/ 152400 w 4243525"/>
                <a:gd name="connsiteY22-1010" fmla="*/ 2333625 h 4114800"/>
                <a:gd name="connsiteX23-1011" fmla="*/ 142875 w 4243525"/>
                <a:gd name="connsiteY23-1012" fmla="*/ 2305050 h 4114800"/>
                <a:gd name="connsiteX0-1013" fmla="*/ 0 w 4268878"/>
                <a:gd name="connsiteY0-1014" fmla="*/ 0 h 4114800"/>
                <a:gd name="connsiteX1-1015" fmla="*/ 1190625 w 4268878"/>
                <a:gd name="connsiteY1-1016" fmla="*/ 990600 h 4114800"/>
                <a:gd name="connsiteX2-1017" fmla="*/ 1095375 w 4268878"/>
                <a:gd name="connsiteY2-1018" fmla="*/ 1152525 h 4114800"/>
                <a:gd name="connsiteX3-1019" fmla="*/ 1371600 w 4268878"/>
                <a:gd name="connsiteY3-1020" fmla="*/ 1390650 h 4114800"/>
                <a:gd name="connsiteX4-1021" fmla="*/ 1276350 w 4268878"/>
                <a:gd name="connsiteY4-1022" fmla="*/ 1552575 h 4114800"/>
                <a:gd name="connsiteX5-1023" fmla="*/ 1590675 w 4268878"/>
                <a:gd name="connsiteY5-1024" fmla="*/ 1762125 h 4114800"/>
                <a:gd name="connsiteX6-1025" fmla="*/ 1885950 w 4268878"/>
                <a:gd name="connsiteY6-1026" fmla="*/ 1743075 h 4114800"/>
                <a:gd name="connsiteX7-1027" fmla="*/ 1562100 w 4268878"/>
                <a:gd name="connsiteY7-1028" fmla="*/ 2362200 h 4114800"/>
                <a:gd name="connsiteX8-1029" fmla="*/ 2524125 w 4268878"/>
                <a:gd name="connsiteY8-1030" fmla="*/ 2162175 h 4114800"/>
                <a:gd name="connsiteX9-1031" fmla="*/ 2838450 w 4268878"/>
                <a:gd name="connsiteY9-1032" fmla="*/ 2228850 h 4114800"/>
                <a:gd name="connsiteX10-1033" fmla="*/ 4133850 w 4268878"/>
                <a:gd name="connsiteY10-1034" fmla="*/ 3181350 h 4114800"/>
                <a:gd name="connsiteX11-1035" fmla="*/ 3905250 w 4268878"/>
                <a:gd name="connsiteY11-1036" fmla="*/ 3552825 h 4114800"/>
                <a:gd name="connsiteX12-1037" fmla="*/ 3524250 w 4268878"/>
                <a:gd name="connsiteY12-1038" fmla="*/ 3914775 h 4114800"/>
                <a:gd name="connsiteX13-1039" fmla="*/ 3124200 w 4268878"/>
                <a:gd name="connsiteY13-1040" fmla="*/ 4114800 h 4114800"/>
                <a:gd name="connsiteX14-1041" fmla="*/ 2514600 w 4268878"/>
                <a:gd name="connsiteY14-1042" fmla="*/ 4114800 h 4114800"/>
                <a:gd name="connsiteX15-1043" fmla="*/ 2257425 w 4268878"/>
                <a:gd name="connsiteY15-1044" fmla="*/ 3695700 h 4114800"/>
                <a:gd name="connsiteX16-1045" fmla="*/ 1828800 w 4268878"/>
                <a:gd name="connsiteY16-1046" fmla="*/ 3409950 h 4114800"/>
                <a:gd name="connsiteX17-1047" fmla="*/ 1476375 w 4268878"/>
                <a:gd name="connsiteY17-1048" fmla="*/ 3171825 h 4114800"/>
                <a:gd name="connsiteX18-1049" fmla="*/ 1114425 w 4268878"/>
                <a:gd name="connsiteY18-1050" fmla="*/ 3019425 h 4114800"/>
                <a:gd name="connsiteX19-1051" fmla="*/ 933450 w 4268878"/>
                <a:gd name="connsiteY19-1052" fmla="*/ 2733675 h 4114800"/>
                <a:gd name="connsiteX20-1053" fmla="*/ 619125 w 4268878"/>
                <a:gd name="connsiteY20-1054" fmla="*/ 2476500 h 4114800"/>
                <a:gd name="connsiteX21-1055" fmla="*/ 447675 w 4268878"/>
                <a:gd name="connsiteY21-1056" fmla="*/ 2571750 h 4114800"/>
                <a:gd name="connsiteX22-1057" fmla="*/ 152400 w 4268878"/>
                <a:gd name="connsiteY22-1058" fmla="*/ 2333625 h 4114800"/>
                <a:gd name="connsiteX23-1059" fmla="*/ 142875 w 4268878"/>
                <a:gd name="connsiteY23-1060" fmla="*/ 2305050 h 4114800"/>
                <a:gd name="connsiteX0-1061" fmla="*/ 0 w 4268878"/>
                <a:gd name="connsiteY0-1062" fmla="*/ 0 h 4114800"/>
                <a:gd name="connsiteX1-1063" fmla="*/ 1190625 w 4268878"/>
                <a:gd name="connsiteY1-1064" fmla="*/ 990600 h 4114800"/>
                <a:gd name="connsiteX2-1065" fmla="*/ 1095375 w 4268878"/>
                <a:gd name="connsiteY2-1066" fmla="*/ 1152525 h 4114800"/>
                <a:gd name="connsiteX3-1067" fmla="*/ 1371600 w 4268878"/>
                <a:gd name="connsiteY3-1068" fmla="*/ 1390650 h 4114800"/>
                <a:gd name="connsiteX4-1069" fmla="*/ 1276350 w 4268878"/>
                <a:gd name="connsiteY4-1070" fmla="*/ 1552575 h 4114800"/>
                <a:gd name="connsiteX5-1071" fmla="*/ 1590675 w 4268878"/>
                <a:gd name="connsiteY5-1072" fmla="*/ 1762125 h 4114800"/>
                <a:gd name="connsiteX6-1073" fmla="*/ 1885950 w 4268878"/>
                <a:gd name="connsiteY6-1074" fmla="*/ 1743075 h 4114800"/>
                <a:gd name="connsiteX7-1075" fmla="*/ 1562100 w 4268878"/>
                <a:gd name="connsiteY7-1076" fmla="*/ 2362200 h 4114800"/>
                <a:gd name="connsiteX8-1077" fmla="*/ 2524125 w 4268878"/>
                <a:gd name="connsiteY8-1078" fmla="*/ 2162175 h 4114800"/>
                <a:gd name="connsiteX9-1079" fmla="*/ 2838450 w 4268878"/>
                <a:gd name="connsiteY9-1080" fmla="*/ 2228850 h 4114800"/>
                <a:gd name="connsiteX10-1081" fmla="*/ 4133850 w 4268878"/>
                <a:gd name="connsiteY10-1082" fmla="*/ 3181350 h 4114800"/>
                <a:gd name="connsiteX11-1083" fmla="*/ 3905250 w 4268878"/>
                <a:gd name="connsiteY11-1084" fmla="*/ 3552825 h 4114800"/>
                <a:gd name="connsiteX12-1085" fmla="*/ 3524250 w 4268878"/>
                <a:gd name="connsiteY12-1086" fmla="*/ 3914775 h 4114800"/>
                <a:gd name="connsiteX13-1087" fmla="*/ 3124200 w 4268878"/>
                <a:gd name="connsiteY13-1088" fmla="*/ 4114800 h 4114800"/>
                <a:gd name="connsiteX14-1089" fmla="*/ 2514600 w 4268878"/>
                <a:gd name="connsiteY14-1090" fmla="*/ 4114800 h 4114800"/>
                <a:gd name="connsiteX15-1091" fmla="*/ 2257425 w 4268878"/>
                <a:gd name="connsiteY15-1092" fmla="*/ 3695700 h 4114800"/>
                <a:gd name="connsiteX16-1093" fmla="*/ 1828800 w 4268878"/>
                <a:gd name="connsiteY16-1094" fmla="*/ 3409950 h 4114800"/>
                <a:gd name="connsiteX17-1095" fmla="*/ 1476375 w 4268878"/>
                <a:gd name="connsiteY17-1096" fmla="*/ 3171825 h 4114800"/>
                <a:gd name="connsiteX18-1097" fmla="*/ 1114425 w 4268878"/>
                <a:gd name="connsiteY18-1098" fmla="*/ 3019425 h 4114800"/>
                <a:gd name="connsiteX19-1099" fmla="*/ 933450 w 4268878"/>
                <a:gd name="connsiteY19-1100" fmla="*/ 2733675 h 4114800"/>
                <a:gd name="connsiteX20-1101" fmla="*/ 619125 w 4268878"/>
                <a:gd name="connsiteY20-1102" fmla="*/ 2476500 h 4114800"/>
                <a:gd name="connsiteX21-1103" fmla="*/ 447675 w 4268878"/>
                <a:gd name="connsiteY21-1104" fmla="*/ 2571750 h 4114800"/>
                <a:gd name="connsiteX22-1105" fmla="*/ 152400 w 4268878"/>
                <a:gd name="connsiteY22-1106" fmla="*/ 2333625 h 4114800"/>
                <a:gd name="connsiteX23-1107" fmla="*/ 142875 w 4268878"/>
                <a:gd name="connsiteY23-1108" fmla="*/ 2305050 h 4114800"/>
                <a:gd name="connsiteX0-1109" fmla="*/ 0 w 4268878"/>
                <a:gd name="connsiteY0-1110" fmla="*/ 0 h 4114800"/>
                <a:gd name="connsiteX1-1111" fmla="*/ 1190625 w 4268878"/>
                <a:gd name="connsiteY1-1112" fmla="*/ 990600 h 4114800"/>
                <a:gd name="connsiteX2-1113" fmla="*/ 1095375 w 4268878"/>
                <a:gd name="connsiteY2-1114" fmla="*/ 1152525 h 4114800"/>
                <a:gd name="connsiteX3-1115" fmla="*/ 1371600 w 4268878"/>
                <a:gd name="connsiteY3-1116" fmla="*/ 1390650 h 4114800"/>
                <a:gd name="connsiteX4-1117" fmla="*/ 1276350 w 4268878"/>
                <a:gd name="connsiteY4-1118" fmla="*/ 1552575 h 4114800"/>
                <a:gd name="connsiteX5-1119" fmla="*/ 1590675 w 4268878"/>
                <a:gd name="connsiteY5-1120" fmla="*/ 1762125 h 4114800"/>
                <a:gd name="connsiteX6-1121" fmla="*/ 1885950 w 4268878"/>
                <a:gd name="connsiteY6-1122" fmla="*/ 1743075 h 4114800"/>
                <a:gd name="connsiteX7-1123" fmla="*/ 1562100 w 4268878"/>
                <a:gd name="connsiteY7-1124" fmla="*/ 2362200 h 4114800"/>
                <a:gd name="connsiteX8-1125" fmla="*/ 2524125 w 4268878"/>
                <a:gd name="connsiteY8-1126" fmla="*/ 2162175 h 4114800"/>
                <a:gd name="connsiteX9-1127" fmla="*/ 2838450 w 4268878"/>
                <a:gd name="connsiteY9-1128" fmla="*/ 2228850 h 4114800"/>
                <a:gd name="connsiteX10-1129" fmla="*/ 4133850 w 4268878"/>
                <a:gd name="connsiteY10-1130" fmla="*/ 3181350 h 4114800"/>
                <a:gd name="connsiteX11-1131" fmla="*/ 3905250 w 4268878"/>
                <a:gd name="connsiteY11-1132" fmla="*/ 3552825 h 4114800"/>
                <a:gd name="connsiteX12-1133" fmla="*/ 3524250 w 4268878"/>
                <a:gd name="connsiteY12-1134" fmla="*/ 3886200 h 4114800"/>
                <a:gd name="connsiteX13-1135" fmla="*/ 3124200 w 4268878"/>
                <a:gd name="connsiteY13-1136" fmla="*/ 4114800 h 4114800"/>
                <a:gd name="connsiteX14-1137" fmla="*/ 2514600 w 4268878"/>
                <a:gd name="connsiteY14-1138" fmla="*/ 4114800 h 4114800"/>
                <a:gd name="connsiteX15-1139" fmla="*/ 2257425 w 4268878"/>
                <a:gd name="connsiteY15-1140" fmla="*/ 3695700 h 4114800"/>
                <a:gd name="connsiteX16-1141" fmla="*/ 1828800 w 4268878"/>
                <a:gd name="connsiteY16-1142" fmla="*/ 3409950 h 4114800"/>
                <a:gd name="connsiteX17-1143" fmla="*/ 1476375 w 4268878"/>
                <a:gd name="connsiteY17-1144" fmla="*/ 3171825 h 4114800"/>
                <a:gd name="connsiteX18-1145" fmla="*/ 1114425 w 4268878"/>
                <a:gd name="connsiteY18-1146" fmla="*/ 3019425 h 4114800"/>
                <a:gd name="connsiteX19-1147" fmla="*/ 933450 w 4268878"/>
                <a:gd name="connsiteY19-1148" fmla="*/ 2733675 h 4114800"/>
                <a:gd name="connsiteX20-1149" fmla="*/ 619125 w 4268878"/>
                <a:gd name="connsiteY20-1150" fmla="*/ 2476500 h 4114800"/>
                <a:gd name="connsiteX21-1151" fmla="*/ 447675 w 4268878"/>
                <a:gd name="connsiteY21-1152" fmla="*/ 2571750 h 4114800"/>
                <a:gd name="connsiteX22-1153" fmla="*/ 152400 w 4268878"/>
                <a:gd name="connsiteY22-1154" fmla="*/ 2333625 h 4114800"/>
                <a:gd name="connsiteX23-1155" fmla="*/ 142875 w 4268878"/>
                <a:gd name="connsiteY23-1156" fmla="*/ 2305050 h 4114800"/>
                <a:gd name="connsiteX0-1157" fmla="*/ 0 w 4268878"/>
                <a:gd name="connsiteY0-1158" fmla="*/ 0 h 4114800"/>
                <a:gd name="connsiteX1-1159" fmla="*/ 1190625 w 4268878"/>
                <a:gd name="connsiteY1-1160" fmla="*/ 990600 h 4114800"/>
                <a:gd name="connsiteX2-1161" fmla="*/ 1095375 w 4268878"/>
                <a:gd name="connsiteY2-1162" fmla="*/ 1152525 h 4114800"/>
                <a:gd name="connsiteX3-1163" fmla="*/ 1371600 w 4268878"/>
                <a:gd name="connsiteY3-1164" fmla="*/ 1390650 h 4114800"/>
                <a:gd name="connsiteX4-1165" fmla="*/ 1276350 w 4268878"/>
                <a:gd name="connsiteY4-1166" fmla="*/ 1552575 h 4114800"/>
                <a:gd name="connsiteX5-1167" fmla="*/ 1590675 w 4268878"/>
                <a:gd name="connsiteY5-1168" fmla="*/ 1762125 h 4114800"/>
                <a:gd name="connsiteX6-1169" fmla="*/ 1885950 w 4268878"/>
                <a:gd name="connsiteY6-1170" fmla="*/ 1743075 h 4114800"/>
                <a:gd name="connsiteX7-1171" fmla="*/ 1562100 w 4268878"/>
                <a:gd name="connsiteY7-1172" fmla="*/ 2362200 h 4114800"/>
                <a:gd name="connsiteX8-1173" fmla="*/ 2524125 w 4268878"/>
                <a:gd name="connsiteY8-1174" fmla="*/ 2162175 h 4114800"/>
                <a:gd name="connsiteX9-1175" fmla="*/ 2838450 w 4268878"/>
                <a:gd name="connsiteY9-1176" fmla="*/ 2228850 h 4114800"/>
                <a:gd name="connsiteX10-1177" fmla="*/ 4133850 w 4268878"/>
                <a:gd name="connsiteY10-1178" fmla="*/ 3181350 h 4114800"/>
                <a:gd name="connsiteX11-1179" fmla="*/ 3905250 w 4268878"/>
                <a:gd name="connsiteY11-1180" fmla="*/ 3552825 h 4114800"/>
                <a:gd name="connsiteX12-1181" fmla="*/ 3524250 w 4268878"/>
                <a:gd name="connsiteY12-1182" fmla="*/ 3886200 h 4114800"/>
                <a:gd name="connsiteX13-1183" fmla="*/ 3124200 w 4268878"/>
                <a:gd name="connsiteY13-1184" fmla="*/ 4114800 h 4114800"/>
                <a:gd name="connsiteX14-1185" fmla="*/ 2514600 w 4268878"/>
                <a:gd name="connsiteY14-1186" fmla="*/ 4114800 h 4114800"/>
                <a:gd name="connsiteX15-1187" fmla="*/ 2257425 w 4268878"/>
                <a:gd name="connsiteY15-1188" fmla="*/ 3695700 h 4114800"/>
                <a:gd name="connsiteX16-1189" fmla="*/ 1828800 w 4268878"/>
                <a:gd name="connsiteY16-1190" fmla="*/ 3409950 h 4114800"/>
                <a:gd name="connsiteX17-1191" fmla="*/ 1476375 w 4268878"/>
                <a:gd name="connsiteY17-1192" fmla="*/ 3171825 h 4114800"/>
                <a:gd name="connsiteX18-1193" fmla="*/ 1114425 w 4268878"/>
                <a:gd name="connsiteY18-1194" fmla="*/ 3019425 h 4114800"/>
                <a:gd name="connsiteX19-1195" fmla="*/ 933450 w 4268878"/>
                <a:gd name="connsiteY19-1196" fmla="*/ 2733675 h 4114800"/>
                <a:gd name="connsiteX20-1197" fmla="*/ 619125 w 4268878"/>
                <a:gd name="connsiteY20-1198" fmla="*/ 2476500 h 4114800"/>
                <a:gd name="connsiteX21-1199" fmla="*/ 447675 w 4268878"/>
                <a:gd name="connsiteY21-1200" fmla="*/ 2571750 h 4114800"/>
                <a:gd name="connsiteX22-1201" fmla="*/ 152400 w 4268878"/>
                <a:gd name="connsiteY22-1202" fmla="*/ 2333625 h 4114800"/>
                <a:gd name="connsiteX23-1203" fmla="*/ 142875 w 4268878"/>
                <a:gd name="connsiteY23-1204" fmla="*/ 2305050 h 4114800"/>
                <a:gd name="connsiteX0-1205" fmla="*/ 0 w 4256323"/>
                <a:gd name="connsiteY0-1206" fmla="*/ 0 h 4114800"/>
                <a:gd name="connsiteX1-1207" fmla="*/ 1190625 w 4256323"/>
                <a:gd name="connsiteY1-1208" fmla="*/ 990600 h 4114800"/>
                <a:gd name="connsiteX2-1209" fmla="*/ 1095375 w 4256323"/>
                <a:gd name="connsiteY2-1210" fmla="*/ 1152525 h 4114800"/>
                <a:gd name="connsiteX3-1211" fmla="*/ 1371600 w 4256323"/>
                <a:gd name="connsiteY3-1212" fmla="*/ 1390650 h 4114800"/>
                <a:gd name="connsiteX4-1213" fmla="*/ 1276350 w 4256323"/>
                <a:gd name="connsiteY4-1214" fmla="*/ 1552575 h 4114800"/>
                <a:gd name="connsiteX5-1215" fmla="*/ 1590675 w 4256323"/>
                <a:gd name="connsiteY5-1216" fmla="*/ 1762125 h 4114800"/>
                <a:gd name="connsiteX6-1217" fmla="*/ 1885950 w 4256323"/>
                <a:gd name="connsiteY6-1218" fmla="*/ 1743075 h 4114800"/>
                <a:gd name="connsiteX7-1219" fmla="*/ 1562100 w 4256323"/>
                <a:gd name="connsiteY7-1220" fmla="*/ 2362200 h 4114800"/>
                <a:gd name="connsiteX8-1221" fmla="*/ 2524125 w 4256323"/>
                <a:gd name="connsiteY8-1222" fmla="*/ 2162175 h 4114800"/>
                <a:gd name="connsiteX9-1223" fmla="*/ 2838450 w 4256323"/>
                <a:gd name="connsiteY9-1224" fmla="*/ 2228850 h 4114800"/>
                <a:gd name="connsiteX10-1225" fmla="*/ 4133850 w 4256323"/>
                <a:gd name="connsiteY10-1226" fmla="*/ 3181350 h 4114800"/>
                <a:gd name="connsiteX11-1227" fmla="*/ 3848100 w 4256323"/>
                <a:gd name="connsiteY11-1228" fmla="*/ 3562350 h 4114800"/>
                <a:gd name="connsiteX12-1229" fmla="*/ 3524250 w 4256323"/>
                <a:gd name="connsiteY12-1230" fmla="*/ 3886200 h 4114800"/>
                <a:gd name="connsiteX13-1231" fmla="*/ 3124200 w 4256323"/>
                <a:gd name="connsiteY13-1232" fmla="*/ 4114800 h 4114800"/>
                <a:gd name="connsiteX14-1233" fmla="*/ 2514600 w 4256323"/>
                <a:gd name="connsiteY14-1234" fmla="*/ 4114800 h 4114800"/>
                <a:gd name="connsiteX15-1235" fmla="*/ 2257425 w 4256323"/>
                <a:gd name="connsiteY15-1236" fmla="*/ 3695700 h 4114800"/>
                <a:gd name="connsiteX16-1237" fmla="*/ 1828800 w 4256323"/>
                <a:gd name="connsiteY16-1238" fmla="*/ 3409950 h 4114800"/>
                <a:gd name="connsiteX17-1239" fmla="*/ 1476375 w 4256323"/>
                <a:gd name="connsiteY17-1240" fmla="*/ 3171825 h 4114800"/>
                <a:gd name="connsiteX18-1241" fmla="*/ 1114425 w 4256323"/>
                <a:gd name="connsiteY18-1242" fmla="*/ 3019425 h 4114800"/>
                <a:gd name="connsiteX19-1243" fmla="*/ 933450 w 4256323"/>
                <a:gd name="connsiteY19-1244" fmla="*/ 2733675 h 4114800"/>
                <a:gd name="connsiteX20-1245" fmla="*/ 619125 w 4256323"/>
                <a:gd name="connsiteY20-1246" fmla="*/ 2476500 h 4114800"/>
                <a:gd name="connsiteX21-1247" fmla="*/ 447675 w 4256323"/>
                <a:gd name="connsiteY21-1248" fmla="*/ 2571750 h 4114800"/>
                <a:gd name="connsiteX22-1249" fmla="*/ 152400 w 4256323"/>
                <a:gd name="connsiteY22-1250" fmla="*/ 2333625 h 4114800"/>
                <a:gd name="connsiteX23-1251" fmla="*/ 142875 w 4256323"/>
                <a:gd name="connsiteY23-1252" fmla="*/ 2305050 h 4114800"/>
                <a:gd name="connsiteX0-1253" fmla="*/ 0 w 4265214"/>
                <a:gd name="connsiteY0-1254" fmla="*/ 0 h 4114800"/>
                <a:gd name="connsiteX1-1255" fmla="*/ 1190625 w 4265214"/>
                <a:gd name="connsiteY1-1256" fmla="*/ 990600 h 4114800"/>
                <a:gd name="connsiteX2-1257" fmla="*/ 1095375 w 4265214"/>
                <a:gd name="connsiteY2-1258" fmla="*/ 1152525 h 4114800"/>
                <a:gd name="connsiteX3-1259" fmla="*/ 1371600 w 4265214"/>
                <a:gd name="connsiteY3-1260" fmla="*/ 1390650 h 4114800"/>
                <a:gd name="connsiteX4-1261" fmla="*/ 1276350 w 4265214"/>
                <a:gd name="connsiteY4-1262" fmla="*/ 1552575 h 4114800"/>
                <a:gd name="connsiteX5-1263" fmla="*/ 1590675 w 4265214"/>
                <a:gd name="connsiteY5-1264" fmla="*/ 1762125 h 4114800"/>
                <a:gd name="connsiteX6-1265" fmla="*/ 1885950 w 4265214"/>
                <a:gd name="connsiteY6-1266" fmla="*/ 1743075 h 4114800"/>
                <a:gd name="connsiteX7-1267" fmla="*/ 1562100 w 4265214"/>
                <a:gd name="connsiteY7-1268" fmla="*/ 2362200 h 4114800"/>
                <a:gd name="connsiteX8-1269" fmla="*/ 2524125 w 4265214"/>
                <a:gd name="connsiteY8-1270" fmla="*/ 2162175 h 4114800"/>
                <a:gd name="connsiteX9-1271" fmla="*/ 2838450 w 4265214"/>
                <a:gd name="connsiteY9-1272" fmla="*/ 2228850 h 4114800"/>
                <a:gd name="connsiteX10-1273" fmla="*/ 4133850 w 4265214"/>
                <a:gd name="connsiteY10-1274" fmla="*/ 3181350 h 4114800"/>
                <a:gd name="connsiteX11-1275" fmla="*/ 3848100 w 4265214"/>
                <a:gd name="connsiteY11-1276" fmla="*/ 3562350 h 4114800"/>
                <a:gd name="connsiteX12-1277" fmla="*/ 3524250 w 4265214"/>
                <a:gd name="connsiteY12-1278" fmla="*/ 3886200 h 4114800"/>
                <a:gd name="connsiteX13-1279" fmla="*/ 3124200 w 4265214"/>
                <a:gd name="connsiteY13-1280" fmla="*/ 4114800 h 4114800"/>
                <a:gd name="connsiteX14-1281" fmla="*/ 2514600 w 4265214"/>
                <a:gd name="connsiteY14-1282" fmla="*/ 4114800 h 4114800"/>
                <a:gd name="connsiteX15-1283" fmla="*/ 2257425 w 4265214"/>
                <a:gd name="connsiteY15-1284" fmla="*/ 3695700 h 4114800"/>
                <a:gd name="connsiteX16-1285" fmla="*/ 1828800 w 4265214"/>
                <a:gd name="connsiteY16-1286" fmla="*/ 3409950 h 4114800"/>
                <a:gd name="connsiteX17-1287" fmla="*/ 1476375 w 4265214"/>
                <a:gd name="connsiteY17-1288" fmla="*/ 3171825 h 4114800"/>
                <a:gd name="connsiteX18-1289" fmla="*/ 1114425 w 4265214"/>
                <a:gd name="connsiteY18-1290" fmla="*/ 3019425 h 4114800"/>
                <a:gd name="connsiteX19-1291" fmla="*/ 933450 w 4265214"/>
                <a:gd name="connsiteY19-1292" fmla="*/ 2733675 h 4114800"/>
                <a:gd name="connsiteX20-1293" fmla="*/ 619125 w 4265214"/>
                <a:gd name="connsiteY20-1294" fmla="*/ 2476500 h 4114800"/>
                <a:gd name="connsiteX21-1295" fmla="*/ 447675 w 4265214"/>
                <a:gd name="connsiteY21-1296" fmla="*/ 2571750 h 4114800"/>
                <a:gd name="connsiteX22-1297" fmla="*/ 152400 w 4265214"/>
                <a:gd name="connsiteY22-1298" fmla="*/ 2333625 h 4114800"/>
                <a:gd name="connsiteX23-1299" fmla="*/ 142875 w 4265214"/>
                <a:gd name="connsiteY23-1300" fmla="*/ 2305050 h 4114800"/>
                <a:gd name="connsiteX0-1301" fmla="*/ 0 w 4265214"/>
                <a:gd name="connsiteY0-1302" fmla="*/ 0 h 4114800"/>
                <a:gd name="connsiteX1-1303" fmla="*/ 1190625 w 4265214"/>
                <a:gd name="connsiteY1-1304" fmla="*/ 990600 h 4114800"/>
                <a:gd name="connsiteX2-1305" fmla="*/ 1095375 w 4265214"/>
                <a:gd name="connsiteY2-1306" fmla="*/ 1152525 h 4114800"/>
                <a:gd name="connsiteX3-1307" fmla="*/ 1371600 w 4265214"/>
                <a:gd name="connsiteY3-1308" fmla="*/ 1390650 h 4114800"/>
                <a:gd name="connsiteX4-1309" fmla="*/ 1276350 w 4265214"/>
                <a:gd name="connsiteY4-1310" fmla="*/ 1552575 h 4114800"/>
                <a:gd name="connsiteX5-1311" fmla="*/ 1590675 w 4265214"/>
                <a:gd name="connsiteY5-1312" fmla="*/ 1762125 h 4114800"/>
                <a:gd name="connsiteX6-1313" fmla="*/ 1885950 w 4265214"/>
                <a:gd name="connsiteY6-1314" fmla="*/ 1743075 h 4114800"/>
                <a:gd name="connsiteX7-1315" fmla="*/ 1562100 w 4265214"/>
                <a:gd name="connsiteY7-1316" fmla="*/ 2362200 h 4114800"/>
                <a:gd name="connsiteX8-1317" fmla="*/ 2524125 w 4265214"/>
                <a:gd name="connsiteY8-1318" fmla="*/ 2162175 h 4114800"/>
                <a:gd name="connsiteX9-1319" fmla="*/ 2838450 w 4265214"/>
                <a:gd name="connsiteY9-1320" fmla="*/ 2228850 h 4114800"/>
                <a:gd name="connsiteX10-1321" fmla="*/ 4133850 w 4265214"/>
                <a:gd name="connsiteY10-1322" fmla="*/ 3181350 h 4114800"/>
                <a:gd name="connsiteX11-1323" fmla="*/ 3848100 w 4265214"/>
                <a:gd name="connsiteY11-1324" fmla="*/ 3562350 h 4114800"/>
                <a:gd name="connsiteX12-1325" fmla="*/ 3524250 w 4265214"/>
                <a:gd name="connsiteY12-1326" fmla="*/ 3886200 h 4114800"/>
                <a:gd name="connsiteX13-1327" fmla="*/ 3124200 w 4265214"/>
                <a:gd name="connsiteY13-1328" fmla="*/ 4114800 h 4114800"/>
                <a:gd name="connsiteX14-1329" fmla="*/ 2514600 w 4265214"/>
                <a:gd name="connsiteY14-1330" fmla="*/ 4114800 h 4114800"/>
                <a:gd name="connsiteX15-1331" fmla="*/ 2257425 w 4265214"/>
                <a:gd name="connsiteY15-1332" fmla="*/ 3695700 h 4114800"/>
                <a:gd name="connsiteX16-1333" fmla="*/ 1828800 w 4265214"/>
                <a:gd name="connsiteY16-1334" fmla="*/ 3409950 h 4114800"/>
                <a:gd name="connsiteX17-1335" fmla="*/ 1476375 w 4265214"/>
                <a:gd name="connsiteY17-1336" fmla="*/ 3171825 h 4114800"/>
                <a:gd name="connsiteX18-1337" fmla="*/ 1114425 w 4265214"/>
                <a:gd name="connsiteY18-1338" fmla="*/ 3019425 h 4114800"/>
                <a:gd name="connsiteX19-1339" fmla="*/ 933450 w 4265214"/>
                <a:gd name="connsiteY19-1340" fmla="*/ 2733675 h 4114800"/>
                <a:gd name="connsiteX20-1341" fmla="*/ 619125 w 4265214"/>
                <a:gd name="connsiteY20-1342" fmla="*/ 2476500 h 4114800"/>
                <a:gd name="connsiteX21-1343" fmla="*/ 447675 w 4265214"/>
                <a:gd name="connsiteY21-1344" fmla="*/ 2571750 h 4114800"/>
                <a:gd name="connsiteX22-1345" fmla="*/ 152400 w 4265214"/>
                <a:gd name="connsiteY22-1346" fmla="*/ 2333625 h 4114800"/>
                <a:gd name="connsiteX23-1347" fmla="*/ 142875 w 4265214"/>
                <a:gd name="connsiteY23-1348" fmla="*/ 2305050 h 4114800"/>
                <a:gd name="connsiteX0-1349" fmla="*/ 0 w 4265214"/>
                <a:gd name="connsiteY0-1350" fmla="*/ 0 h 4114800"/>
                <a:gd name="connsiteX1-1351" fmla="*/ 1190625 w 4265214"/>
                <a:gd name="connsiteY1-1352" fmla="*/ 990600 h 4114800"/>
                <a:gd name="connsiteX2-1353" fmla="*/ 1095375 w 4265214"/>
                <a:gd name="connsiteY2-1354" fmla="*/ 1152525 h 4114800"/>
                <a:gd name="connsiteX3-1355" fmla="*/ 1371600 w 4265214"/>
                <a:gd name="connsiteY3-1356" fmla="*/ 1390650 h 4114800"/>
                <a:gd name="connsiteX4-1357" fmla="*/ 1276350 w 4265214"/>
                <a:gd name="connsiteY4-1358" fmla="*/ 1552575 h 4114800"/>
                <a:gd name="connsiteX5-1359" fmla="*/ 1590675 w 4265214"/>
                <a:gd name="connsiteY5-1360" fmla="*/ 1762125 h 4114800"/>
                <a:gd name="connsiteX6-1361" fmla="*/ 1885950 w 4265214"/>
                <a:gd name="connsiteY6-1362" fmla="*/ 1743075 h 4114800"/>
                <a:gd name="connsiteX7-1363" fmla="*/ 1562100 w 4265214"/>
                <a:gd name="connsiteY7-1364" fmla="*/ 2362200 h 4114800"/>
                <a:gd name="connsiteX8-1365" fmla="*/ 2524125 w 4265214"/>
                <a:gd name="connsiteY8-1366" fmla="*/ 2162175 h 4114800"/>
                <a:gd name="connsiteX9-1367" fmla="*/ 2838450 w 4265214"/>
                <a:gd name="connsiteY9-1368" fmla="*/ 2228850 h 4114800"/>
                <a:gd name="connsiteX10-1369" fmla="*/ 4133850 w 4265214"/>
                <a:gd name="connsiteY10-1370" fmla="*/ 3181350 h 4114800"/>
                <a:gd name="connsiteX11-1371" fmla="*/ 3848100 w 4265214"/>
                <a:gd name="connsiteY11-1372" fmla="*/ 3562350 h 4114800"/>
                <a:gd name="connsiteX12-1373" fmla="*/ 3438525 w 4265214"/>
                <a:gd name="connsiteY12-1374" fmla="*/ 3829050 h 4114800"/>
                <a:gd name="connsiteX13-1375" fmla="*/ 3124200 w 4265214"/>
                <a:gd name="connsiteY13-1376" fmla="*/ 4114800 h 4114800"/>
                <a:gd name="connsiteX14-1377" fmla="*/ 2514600 w 4265214"/>
                <a:gd name="connsiteY14-1378" fmla="*/ 4114800 h 4114800"/>
                <a:gd name="connsiteX15-1379" fmla="*/ 2257425 w 4265214"/>
                <a:gd name="connsiteY15-1380" fmla="*/ 3695700 h 4114800"/>
                <a:gd name="connsiteX16-1381" fmla="*/ 1828800 w 4265214"/>
                <a:gd name="connsiteY16-1382" fmla="*/ 3409950 h 4114800"/>
                <a:gd name="connsiteX17-1383" fmla="*/ 1476375 w 4265214"/>
                <a:gd name="connsiteY17-1384" fmla="*/ 3171825 h 4114800"/>
                <a:gd name="connsiteX18-1385" fmla="*/ 1114425 w 4265214"/>
                <a:gd name="connsiteY18-1386" fmla="*/ 3019425 h 4114800"/>
                <a:gd name="connsiteX19-1387" fmla="*/ 933450 w 4265214"/>
                <a:gd name="connsiteY19-1388" fmla="*/ 2733675 h 4114800"/>
                <a:gd name="connsiteX20-1389" fmla="*/ 619125 w 4265214"/>
                <a:gd name="connsiteY20-1390" fmla="*/ 2476500 h 4114800"/>
                <a:gd name="connsiteX21-1391" fmla="*/ 447675 w 4265214"/>
                <a:gd name="connsiteY21-1392" fmla="*/ 2571750 h 4114800"/>
                <a:gd name="connsiteX22-1393" fmla="*/ 152400 w 4265214"/>
                <a:gd name="connsiteY22-1394" fmla="*/ 2333625 h 4114800"/>
                <a:gd name="connsiteX23-1395" fmla="*/ 142875 w 4265214"/>
                <a:gd name="connsiteY23-1396" fmla="*/ 2305050 h 4114800"/>
                <a:gd name="connsiteX0-1397" fmla="*/ 0 w 4257100"/>
                <a:gd name="connsiteY0-1398" fmla="*/ 0 h 4114800"/>
                <a:gd name="connsiteX1-1399" fmla="*/ 1190625 w 4257100"/>
                <a:gd name="connsiteY1-1400" fmla="*/ 990600 h 4114800"/>
                <a:gd name="connsiteX2-1401" fmla="*/ 1095375 w 4257100"/>
                <a:gd name="connsiteY2-1402" fmla="*/ 1152525 h 4114800"/>
                <a:gd name="connsiteX3-1403" fmla="*/ 1371600 w 4257100"/>
                <a:gd name="connsiteY3-1404" fmla="*/ 1390650 h 4114800"/>
                <a:gd name="connsiteX4-1405" fmla="*/ 1276350 w 4257100"/>
                <a:gd name="connsiteY4-1406" fmla="*/ 1552575 h 4114800"/>
                <a:gd name="connsiteX5-1407" fmla="*/ 1590675 w 4257100"/>
                <a:gd name="connsiteY5-1408" fmla="*/ 1762125 h 4114800"/>
                <a:gd name="connsiteX6-1409" fmla="*/ 1885950 w 4257100"/>
                <a:gd name="connsiteY6-1410" fmla="*/ 1743075 h 4114800"/>
                <a:gd name="connsiteX7-1411" fmla="*/ 1562100 w 4257100"/>
                <a:gd name="connsiteY7-1412" fmla="*/ 2362200 h 4114800"/>
                <a:gd name="connsiteX8-1413" fmla="*/ 2524125 w 4257100"/>
                <a:gd name="connsiteY8-1414" fmla="*/ 2162175 h 4114800"/>
                <a:gd name="connsiteX9-1415" fmla="*/ 2838450 w 4257100"/>
                <a:gd name="connsiteY9-1416" fmla="*/ 2228850 h 4114800"/>
                <a:gd name="connsiteX10-1417" fmla="*/ 4133850 w 4257100"/>
                <a:gd name="connsiteY10-1418" fmla="*/ 3181350 h 4114800"/>
                <a:gd name="connsiteX11-1419" fmla="*/ 3810000 w 4257100"/>
                <a:gd name="connsiteY11-1420" fmla="*/ 3562350 h 4114800"/>
                <a:gd name="connsiteX12-1421" fmla="*/ 3438525 w 4257100"/>
                <a:gd name="connsiteY12-1422" fmla="*/ 3829050 h 4114800"/>
                <a:gd name="connsiteX13-1423" fmla="*/ 3124200 w 4257100"/>
                <a:gd name="connsiteY13-1424" fmla="*/ 4114800 h 4114800"/>
                <a:gd name="connsiteX14-1425" fmla="*/ 2514600 w 4257100"/>
                <a:gd name="connsiteY14-1426" fmla="*/ 4114800 h 4114800"/>
                <a:gd name="connsiteX15-1427" fmla="*/ 2257425 w 4257100"/>
                <a:gd name="connsiteY15-1428" fmla="*/ 3695700 h 4114800"/>
                <a:gd name="connsiteX16-1429" fmla="*/ 1828800 w 4257100"/>
                <a:gd name="connsiteY16-1430" fmla="*/ 3409950 h 4114800"/>
                <a:gd name="connsiteX17-1431" fmla="*/ 1476375 w 4257100"/>
                <a:gd name="connsiteY17-1432" fmla="*/ 3171825 h 4114800"/>
                <a:gd name="connsiteX18-1433" fmla="*/ 1114425 w 4257100"/>
                <a:gd name="connsiteY18-1434" fmla="*/ 3019425 h 4114800"/>
                <a:gd name="connsiteX19-1435" fmla="*/ 933450 w 4257100"/>
                <a:gd name="connsiteY19-1436" fmla="*/ 2733675 h 4114800"/>
                <a:gd name="connsiteX20-1437" fmla="*/ 619125 w 4257100"/>
                <a:gd name="connsiteY20-1438" fmla="*/ 2476500 h 4114800"/>
                <a:gd name="connsiteX21-1439" fmla="*/ 447675 w 4257100"/>
                <a:gd name="connsiteY21-1440" fmla="*/ 2571750 h 4114800"/>
                <a:gd name="connsiteX22-1441" fmla="*/ 152400 w 4257100"/>
                <a:gd name="connsiteY22-1442" fmla="*/ 2333625 h 4114800"/>
                <a:gd name="connsiteX23-1443" fmla="*/ 142875 w 4257100"/>
                <a:gd name="connsiteY23-1444" fmla="*/ 2305050 h 4114800"/>
                <a:gd name="connsiteX0-1445" fmla="*/ 0 w 4257100"/>
                <a:gd name="connsiteY0-1446" fmla="*/ 0 h 4114800"/>
                <a:gd name="connsiteX1-1447" fmla="*/ 1190625 w 4257100"/>
                <a:gd name="connsiteY1-1448" fmla="*/ 990600 h 4114800"/>
                <a:gd name="connsiteX2-1449" fmla="*/ 1095375 w 4257100"/>
                <a:gd name="connsiteY2-1450" fmla="*/ 1152525 h 4114800"/>
                <a:gd name="connsiteX3-1451" fmla="*/ 1371600 w 4257100"/>
                <a:gd name="connsiteY3-1452" fmla="*/ 1390650 h 4114800"/>
                <a:gd name="connsiteX4-1453" fmla="*/ 1276350 w 4257100"/>
                <a:gd name="connsiteY4-1454" fmla="*/ 1552575 h 4114800"/>
                <a:gd name="connsiteX5-1455" fmla="*/ 1590675 w 4257100"/>
                <a:gd name="connsiteY5-1456" fmla="*/ 1762125 h 4114800"/>
                <a:gd name="connsiteX6-1457" fmla="*/ 1885950 w 4257100"/>
                <a:gd name="connsiteY6-1458" fmla="*/ 1743075 h 4114800"/>
                <a:gd name="connsiteX7-1459" fmla="*/ 1562100 w 4257100"/>
                <a:gd name="connsiteY7-1460" fmla="*/ 2362200 h 4114800"/>
                <a:gd name="connsiteX8-1461" fmla="*/ 2524125 w 4257100"/>
                <a:gd name="connsiteY8-1462" fmla="*/ 2162175 h 4114800"/>
                <a:gd name="connsiteX9-1463" fmla="*/ 2838450 w 4257100"/>
                <a:gd name="connsiteY9-1464" fmla="*/ 2228850 h 4114800"/>
                <a:gd name="connsiteX10-1465" fmla="*/ 4133850 w 4257100"/>
                <a:gd name="connsiteY10-1466" fmla="*/ 3181350 h 4114800"/>
                <a:gd name="connsiteX11-1467" fmla="*/ 3810000 w 4257100"/>
                <a:gd name="connsiteY11-1468" fmla="*/ 3562350 h 4114800"/>
                <a:gd name="connsiteX12-1469" fmla="*/ 3438525 w 4257100"/>
                <a:gd name="connsiteY12-1470" fmla="*/ 3829050 h 4114800"/>
                <a:gd name="connsiteX13-1471" fmla="*/ 3124200 w 4257100"/>
                <a:gd name="connsiteY13-1472" fmla="*/ 4114800 h 4114800"/>
                <a:gd name="connsiteX14-1473" fmla="*/ 2514600 w 4257100"/>
                <a:gd name="connsiteY14-1474" fmla="*/ 4114800 h 4114800"/>
                <a:gd name="connsiteX15-1475" fmla="*/ 2257425 w 4257100"/>
                <a:gd name="connsiteY15-1476" fmla="*/ 3695700 h 4114800"/>
                <a:gd name="connsiteX16-1477" fmla="*/ 1828800 w 4257100"/>
                <a:gd name="connsiteY16-1478" fmla="*/ 3409950 h 4114800"/>
                <a:gd name="connsiteX17-1479" fmla="*/ 1476375 w 4257100"/>
                <a:gd name="connsiteY17-1480" fmla="*/ 3171825 h 4114800"/>
                <a:gd name="connsiteX18-1481" fmla="*/ 1114425 w 4257100"/>
                <a:gd name="connsiteY18-1482" fmla="*/ 3019425 h 4114800"/>
                <a:gd name="connsiteX19-1483" fmla="*/ 933450 w 4257100"/>
                <a:gd name="connsiteY19-1484" fmla="*/ 2733675 h 4114800"/>
                <a:gd name="connsiteX20-1485" fmla="*/ 619125 w 4257100"/>
                <a:gd name="connsiteY20-1486" fmla="*/ 2476500 h 4114800"/>
                <a:gd name="connsiteX21-1487" fmla="*/ 447675 w 4257100"/>
                <a:gd name="connsiteY21-1488" fmla="*/ 2571750 h 4114800"/>
                <a:gd name="connsiteX22-1489" fmla="*/ 152400 w 4257100"/>
                <a:gd name="connsiteY22-1490" fmla="*/ 2333625 h 4114800"/>
                <a:gd name="connsiteX23-1491" fmla="*/ 142875 w 4257100"/>
                <a:gd name="connsiteY23-1492" fmla="*/ 2305050 h 4114800"/>
                <a:gd name="connsiteX0-1493" fmla="*/ 0 w 4257100"/>
                <a:gd name="connsiteY0-1494" fmla="*/ 0 h 4138481"/>
                <a:gd name="connsiteX1-1495" fmla="*/ 1190625 w 4257100"/>
                <a:gd name="connsiteY1-1496" fmla="*/ 990600 h 4138481"/>
                <a:gd name="connsiteX2-1497" fmla="*/ 1095375 w 4257100"/>
                <a:gd name="connsiteY2-1498" fmla="*/ 1152525 h 4138481"/>
                <a:gd name="connsiteX3-1499" fmla="*/ 1371600 w 4257100"/>
                <a:gd name="connsiteY3-1500" fmla="*/ 1390650 h 4138481"/>
                <a:gd name="connsiteX4-1501" fmla="*/ 1276350 w 4257100"/>
                <a:gd name="connsiteY4-1502" fmla="*/ 1552575 h 4138481"/>
                <a:gd name="connsiteX5-1503" fmla="*/ 1590675 w 4257100"/>
                <a:gd name="connsiteY5-1504" fmla="*/ 1762125 h 4138481"/>
                <a:gd name="connsiteX6-1505" fmla="*/ 1885950 w 4257100"/>
                <a:gd name="connsiteY6-1506" fmla="*/ 1743075 h 4138481"/>
                <a:gd name="connsiteX7-1507" fmla="*/ 1562100 w 4257100"/>
                <a:gd name="connsiteY7-1508" fmla="*/ 2362200 h 4138481"/>
                <a:gd name="connsiteX8-1509" fmla="*/ 2524125 w 4257100"/>
                <a:gd name="connsiteY8-1510" fmla="*/ 2162175 h 4138481"/>
                <a:gd name="connsiteX9-1511" fmla="*/ 2838450 w 4257100"/>
                <a:gd name="connsiteY9-1512" fmla="*/ 2228850 h 4138481"/>
                <a:gd name="connsiteX10-1513" fmla="*/ 4133850 w 4257100"/>
                <a:gd name="connsiteY10-1514" fmla="*/ 3181350 h 4138481"/>
                <a:gd name="connsiteX11-1515" fmla="*/ 3810000 w 4257100"/>
                <a:gd name="connsiteY11-1516" fmla="*/ 3562350 h 4138481"/>
                <a:gd name="connsiteX12-1517" fmla="*/ 3438525 w 4257100"/>
                <a:gd name="connsiteY12-1518" fmla="*/ 3829050 h 4138481"/>
                <a:gd name="connsiteX13-1519" fmla="*/ 3124200 w 4257100"/>
                <a:gd name="connsiteY13-1520" fmla="*/ 4114800 h 4138481"/>
                <a:gd name="connsiteX14-1521" fmla="*/ 2514600 w 4257100"/>
                <a:gd name="connsiteY14-1522" fmla="*/ 4114800 h 4138481"/>
                <a:gd name="connsiteX15-1523" fmla="*/ 2257425 w 4257100"/>
                <a:gd name="connsiteY15-1524" fmla="*/ 3695700 h 4138481"/>
                <a:gd name="connsiteX16-1525" fmla="*/ 1828800 w 4257100"/>
                <a:gd name="connsiteY16-1526" fmla="*/ 3409950 h 4138481"/>
                <a:gd name="connsiteX17-1527" fmla="*/ 1476375 w 4257100"/>
                <a:gd name="connsiteY17-1528" fmla="*/ 3171825 h 4138481"/>
                <a:gd name="connsiteX18-1529" fmla="*/ 1114425 w 4257100"/>
                <a:gd name="connsiteY18-1530" fmla="*/ 3019425 h 4138481"/>
                <a:gd name="connsiteX19-1531" fmla="*/ 933450 w 4257100"/>
                <a:gd name="connsiteY19-1532" fmla="*/ 2733675 h 4138481"/>
                <a:gd name="connsiteX20-1533" fmla="*/ 619125 w 4257100"/>
                <a:gd name="connsiteY20-1534" fmla="*/ 2476500 h 4138481"/>
                <a:gd name="connsiteX21-1535" fmla="*/ 447675 w 4257100"/>
                <a:gd name="connsiteY21-1536" fmla="*/ 2571750 h 4138481"/>
                <a:gd name="connsiteX22-1537" fmla="*/ 152400 w 4257100"/>
                <a:gd name="connsiteY22-1538" fmla="*/ 2333625 h 4138481"/>
                <a:gd name="connsiteX23-1539" fmla="*/ 142875 w 4257100"/>
                <a:gd name="connsiteY23-1540" fmla="*/ 2305050 h 4138481"/>
                <a:gd name="connsiteX0-1541" fmla="*/ 0 w 4257100"/>
                <a:gd name="connsiteY0-1542" fmla="*/ 0 h 4199466"/>
                <a:gd name="connsiteX1-1543" fmla="*/ 1190625 w 4257100"/>
                <a:gd name="connsiteY1-1544" fmla="*/ 990600 h 4199466"/>
                <a:gd name="connsiteX2-1545" fmla="*/ 1095375 w 4257100"/>
                <a:gd name="connsiteY2-1546" fmla="*/ 1152525 h 4199466"/>
                <a:gd name="connsiteX3-1547" fmla="*/ 1371600 w 4257100"/>
                <a:gd name="connsiteY3-1548" fmla="*/ 1390650 h 4199466"/>
                <a:gd name="connsiteX4-1549" fmla="*/ 1276350 w 4257100"/>
                <a:gd name="connsiteY4-1550" fmla="*/ 1552575 h 4199466"/>
                <a:gd name="connsiteX5-1551" fmla="*/ 1590675 w 4257100"/>
                <a:gd name="connsiteY5-1552" fmla="*/ 1762125 h 4199466"/>
                <a:gd name="connsiteX6-1553" fmla="*/ 1885950 w 4257100"/>
                <a:gd name="connsiteY6-1554" fmla="*/ 1743075 h 4199466"/>
                <a:gd name="connsiteX7-1555" fmla="*/ 1562100 w 4257100"/>
                <a:gd name="connsiteY7-1556" fmla="*/ 2362200 h 4199466"/>
                <a:gd name="connsiteX8-1557" fmla="*/ 2524125 w 4257100"/>
                <a:gd name="connsiteY8-1558" fmla="*/ 2162175 h 4199466"/>
                <a:gd name="connsiteX9-1559" fmla="*/ 2838450 w 4257100"/>
                <a:gd name="connsiteY9-1560" fmla="*/ 2228850 h 4199466"/>
                <a:gd name="connsiteX10-1561" fmla="*/ 4133850 w 4257100"/>
                <a:gd name="connsiteY10-1562" fmla="*/ 3181350 h 4199466"/>
                <a:gd name="connsiteX11-1563" fmla="*/ 3810000 w 4257100"/>
                <a:gd name="connsiteY11-1564" fmla="*/ 3562350 h 4199466"/>
                <a:gd name="connsiteX12-1565" fmla="*/ 3438525 w 4257100"/>
                <a:gd name="connsiteY12-1566" fmla="*/ 3829050 h 4199466"/>
                <a:gd name="connsiteX13-1567" fmla="*/ 3124200 w 4257100"/>
                <a:gd name="connsiteY13-1568" fmla="*/ 4114800 h 4199466"/>
                <a:gd name="connsiteX14-1569" fmla="*/ 2514600 w 4257100"/>
                <a:gd name="connsiteY14-1570" fmla="*/ 4114800 h 4199466"/>
                <a:gd name="connsiteX15-1571" fmla="*/ 2257425 w 4257100"/>
                <a:gd name="connsiteY15-1572" fmla="*/ 3695700 h 4199466"/>
                <a:gd name="connsiteX16-1573" fmla="*/ 1828800 w 4257100"/>
                <a:gd name="connsiteY16-1574" fmla="*/ 3409950 h 4199466"/>
                <a:gd name="connsiteX17-1575" fmla="*/ 1476375 w 4257100"/>
                <a:gd name="connsiteY17-1576" fmla="*/ 3171825 h 4199466"/>
                <a:gd name="connsiteX18-1577" fmla="*/ 1114425 w 4257100"/>
                <a:gd name="connsiteY18-1578" fmla="*/ 3019425 h 4199466"/>
                <a:gd name="connsiteX19-1579" fmla="*/ 933450 w 4257100"/>
                <a:gd name="connsiteY19-1580" fmla="*/ 2733675 h 4199466"/>
                <a:gd name="connsiteX20-1581" fmla="*/ 619125 w 4257100"/>
                <a:gd name="connsiteY20-1582" fmla="*/ 2476500 h 4199466"/>
                <a:gd name="connsiteX21-1583" fmla="*/ 447675 w 4257100"/>
                <a:gd name="connsiteY21-1584" fmla="*/ 2571750 h 4199466"/>
                <a:gd name="connsiteX22-1585" fmla="*/ 152400 w 4257100"/>
                <a:gd name="connsiteY22-1586" fmla="*/ 2333625 h 4199466"/>
                <a:gd name="connsiteX23-1587" fmla="*/ 142875 w 4257100"/>
                <a:gd name="connsiteY23-1588" fmla="*/ 2305050 h 4199466"/>
                <a:gd name="connsiteX0-1589" fmla="*/ 0 w 4257100"/>
                <a:gd name="connsiteY0-1590" fmla="*/ 0 h 4250625"/>
                <a:gd name="connsiteX1-1591" fmla="*/ 1190625 w 4257100"/>
                <a:gd name="connsiteY1-1592" fmla="*/ 990600 h 4250625"/>
                <a:gd name="connsiteX2-1593" fmla="*/ 1095375 w 4257100"/>
                <a:gd name="connsiteY2-1594" fmla="*/ 1152525 h 4250625"/>
                <a:gd name="connsiteX3-1595" fmla="*/ 1371600 w 4257100"/>
                <a:gd name="connsiteY3-1596" fmla="*/ 1390650 h 4250625"/>
                <a:gd name="connsiteX4-1597" fmla="*/ 1276350 w 4257100"/>
                <a:gd name="connsiteY4-1598" fmla="*/ 1552575 h 4250625"/>
                <a:gd name="connsiteX5-1599" fmla="*/ 1590675 w 4257100"/>
                <a:gd name="connsiteY5-1600" fmla="*/ 1762125 h 4250625"/>
                <a:gd name="connsiteX6-1601" fmla="*/ 1885950 w 4257100"/>
                <a:gd name="connsiteY6-1602" fmla="*/ 1743075 h 4250625"/>
                <a:gd name="connsiteX7-1603" fmla="*/ 1562100 w 4257100"/>
                <a:gd name="connsiteY7-1604" fmla="*/ 2362200 h 4250625"/>
                <a:gd name="connsiteX8-1605" fmla="*/ 2524125 w 4257100"/>
                <a:gd name="connsiteY8-1606" fmla="*/ 2162175 h 4250625"/>
                <a:gd name="connsiteX9-1607" fmla="*/ 2838450 w 4257100"/>
                <a:gd name="connsiteY9-1608" fmla="*/ 2228850 h 4250625"/>
                <a:gd name="connsiteX10-1609" fmla="*/ 4133850 w 4257100"/>
                <a:gd name="connsiteY10-1610" fmla="*/ 3181350 h 4250625"/>
                <a:gd name="connsiteX11-1611" fmla="*/ 3810000 w 4257100"/>
                <a:gd name="connsiteY11-1612" fmla="*/ 3562350 h 4250625"/>
                <a:gd name="connsiteX12-1613" fmla="*/ 3438525 w 4257100"/>
                <a:gd name="connsiteY12-1614" fmla="*/ 3829050 h 4250625"/>
                <a:gd name="connsiteX13-1615" fmla="*/ 3124200 w 4257100"/>
                <a:gd name="connsiteY13-1616" fmla="*/ 4114800 h 4250625"/>
                <a:gd name="connsiteX14-1617" fmla="*/ 2514600 w 4257100"/>
                <a:gd name="connsiteY14-1618" fmla="*/ 4114800 h 4250625"/>
                <a:gd name="connsiteX15-1619" fmla="*/ 2257425 w 4257100"/>
                <a:gd name="connsiteY15-1620" fmla="*/ 3695700 h 4250625"/>
                <a:gd name="connsiteX16-1621" fmla="*/ 1828800 w 4257100"/>
                <a:gd name="connsiteY16-1622" fmla="*/ 3409950 h 4250625"/>
                <a:gd name="connsiteX17-1623" fmla="*/ 1476375 w 4257100"/>
                <a:gd name="connsiteY17-1624" fmla="*/ 3171825 h 4250625"/>
                <a:gd name="connsiteX18-1625" fmla="*/ 1114425 w 4257100"/>
                <a:gd name="connsiteY18-1626" fmla="*/ 3019425 h 4250625"/>
                <a:gd name="connsiteX19-1627" fmla="*/ 933450 w 4257100"/>
                <a:gd name="connsiteY19-1628" fmla="*/ 2733675 h 4250625"/>
                <a:gd name="connsiteX20-1629" fmla="*/ 619125 w 4257100"/>
                <a:gd name="connsiteY20-1630" fmla="*/ 2476500 h 4250625"/>
                <a:gd name="connsiteX21-1631" fmla="*/ 447675 w 4257100"/>
                <a:gd name="connsiteY21-1632" fmla="*/ 2571750 h 4250625"/>
                <a:gd name="connsiteX22-1633" fmla="*/ 152400 w 4257100"/>
                <a:gd name="connsiteY22-1634" fmla="*/ 2333625 h 4250625"/>
                <a:gd name="connsiteX23-1635" fmla="*/ 142875 w 4257100"/>
                <a:gd name="connsiteY23-1636" fmla="*/ 2305050 h 4250625"/>
                <a:gd name="connsiteX0-1637" fmla="*/ 0 w 4257100"/>
                <a:gd name="connsiteY0-1638" fmla="*/ 0 h 4250625"/>
                <a:gd name="connsiteX1-1639" fmla="*/ 1190625 w 4257100"/>
                <a:gd name="connsiteY1-1640" fmla="*/ 990600 h 4250625"/>
                <a:gd name="connsiteX2-1641" fmla="*/ 1095375 w 4257100"/>
                <a:gd name="connsiteY2-1642" fmla="*/ 1152525 h 4250625"/>
                <a:gd name="connsiteX3-1643" fmla="*/ 1371600 w 4257100"/>
                <a:gd name="connsiteY3-1644" fmla="*/ 1390650 h 4250625"/>
                <a:gd name="connsiteX4-1645" fmla="*/ 1276350 w 4257100"/>
                <a:gd name="connsiteY4-1646" fmla="*/ 1552575 h 4250625"/>
                <a:gd name="connsiteX5-1647" fmla="*/ 1590675 w 4257100"/>
                <a:gd name="connsiteY5-1648" fmla="*/ 1762125 h 4250625"/>
                <a:gd name="connsiteX6-1649" fmla="*/ 1885950 w 4257100"/>
                <a:gd name="connsiteY6-1650" fmla="*/ 1743075 h 4250625"/>
                <a:gd name="connsiteX7-1651" fmla="*/ 1562100 w 4257100"/>
                <a:gd name="connsiteY7-1652" fmla="*/ 2362200 h 4250625"/>
                <a:gd name="connsiteX8-1653" fmla="*/ 2524125 w 4257100"/>
                <a:gd name="connsiteY8-1654" fmla="*/ 2162175 h 4250625"/>
                <a:gd name="connsiteX9-1655" fmla="*/ 2838450 w 4257100"/>
                <a:gd name="connsiteY9-1656" fmla="*/ 2228850 h 4250625"/>
                <a:gd name="connsiteX10-1657" fmla="*/ 4133850 w 4257100"/>
                <a:gd name="connsiteY10-1658" fmla="*/ 3181350 h 4250625"/>
                <a:gd name="connsiteX11-1659" fmla="*/ 3810000 w 4257100"/>
                <a:gd name="connsiteY11-1660" fmla="*/ 3562350 h 4250625"/>
                <a:gd name="connsiteX12-1661" fmla="*/ 3438525 w 4257100"/>
                <a:gd name="connsiteY12-1662" fmla="*/ 3829050 h 4250625"/>
                <a:gd name="connsiteX13-1663" fmla="*/ 3124200 w 4257100"/>
                <a:gd name="connsiteY13-1664" fmla="*/ 4114800 h 4250625"/>
                <a:gd name="connsiteX14-1665" fmla="*/ 2514600 w 4257100"/>
                <a:gd name="connsiteY14-1666" fmla="*/ 4114800 h 4250625"/>
                <a:gd name="connsiteX15-1667" fmla="*/ 2257425 w 4257100"/>
                <a:gd name="connsiteY15-1668" fmla="*/ 3695700 h 4250625"/>
                <a:gd name="connsiteX16-1669" fmla="*/ 1828800 w 4257100"/>
                <a:gd name="connsiteY16-1670" fmla="*/ 3409950 h 4250625"/>
                <a:gd name="connsiteX17-1671" fmla="*/ 1476375 w 4257100"/>
                <a:gd name="connsiteY17-1672" fmla="*/ 3171825 h 4250625"/>
                <a:gd name="connsiteX18-1673" fmla="*/ 1114425 w 4257100"/>
                <a:gd name="connsiteY18-1674" fmla="*/ 3019425 h 4250625"/>
                <a:gd name="connsiteX19-1675" fmla="*/ 933450 w 4257100"/>
                <a:gd name="connsiteY19-1676" fmla="*/ 2733675 h 4250625"/>
                <a:gd name="connsiteX20-1677" fmla="*/ 619125 w 4257100"/>
                <a:gd name="connsiteY20-1678" fmla="*/ 2476500 h 4250625"/>
                <a:gd name="connsiteX21-1679" fmla="*/ 581025 w 4257100"/>
                <a:gd name="connsiteY21-1680" fmla="*/ 2676525 h 4250625"/>
                <a:gd name="connsiteX22-1681" fmla="*/ 152400 w 4257100"/>
                <a:gd name="connsiteY22-1682" fmla="*/ 2333625 h 4250625"/>
                <a:gd name="connsiteX23-1683" fmla="*/ 142875 w 4257100"/>
                <a:gd name="connsiteY23-1684" fmla="*/ 2305050 h 4250625"/>
                <a:gd name="connsiteX0-1685" fmla="*/ 0 w 4257100"/>
                <a:gd name="connsiteY0-1686" fmla="*/ 0 h 4250625"/>
                <a:gd name="connsiteX1-1687" fmla="*/ 1190625 w 4257100"/>
                <a:gd name="connsiteY1-1688" fmla="*/ 990600 h 4250625"/>
                <a:gd name="connsiteX2-1689" fmla="*/ 1095375 w 4257100"/>
                <a:gd name="connsiteY2-1690" fmla="*/ 1152525 h 4250625"/>
                <a:gd name="connsiteX3-1691" fmla="*/ 1371600 w 4257100"/>
                <a:gd name="connsiteY3-1692" fmla="*/ 1390650 h 4250625"/>
                <a:gd name="connsiteX4-1693" fmla="*/ 1276350 w 4257100"/>
                <a:gd name="connsiteY4-1694" fmla="*/ 1552575 h 4250625"/>
                <a:gd name="connsiteX5-1695" fmla="*/ 1590675 w 4257100"/>
                <a:gd name="connsiteY5-1696" fmla="*/ 1762125 h 4250625"/>
                <a:gd name="connsiteX6-1697" fmla="*/ 1885950 w 4257100"/>
                <a:gd name="connsiteY6-1698" fmla="*/ 1743075 h 4250625"/>
                <a:gd name="connsiteX7-1699" fmla="*/ 1562100 w 4257100"/>
                <a:gd name="connsiteY7-1700" fmla="*/ 2362200 h 4250625"/>
                <a:gd name="connsiteX8-1701" fmla="*/ 2524125 w 4257100"/>
                <a:gd name="connsiteY8-1702" fmla="*/ 2162175 h 4250625"/>
                <a:gd name="connsiteX9-1703" fmla="*/ 2838450 w 4257100"/>
                <a:gd name="connsiteY9-1704" fmla="*/ 2228850 h 4250625"/>
                <a:gd name="connsiteX10-1705" fmla="*/ 4133850 w 4257100"/>
                <a:gd name="connsiteY10-1706" fmla="*/ 3181350 h 4250625"/>
                <a:gd name="connsiteX11-1707" fmla="*/ 3810000 w 4257100"/>
                <a:gd name="connsiteY11-1708" fmla="*/ 3562350 h 4250625"/>
                <a:gd name="connsiteX12-1709" fmla="*/ 3438525 w 4257100"/>
                <a:gd name="connsiteY12-1710" fmla="*/ 3829050 h 4250625"/>
                <a:gd name="connsiteX13-1711" fmla="*/ 3124200 w 4257100"/>
                <a:gd name="connsiteY13-1712" fmla="*/ 4114800 h 4250625"/>
                <a:gd name="connsiteX14-1713" fmla="*/ 2514600 w 4257100"/>
                <a:gd name="connsiteY14-1714" fmla="*/ 4114800 h 4250625"/>
                <a:gd name="connsiteX15-1715" fmla="*/ 2257425 w 4257100"/>
                <a:gd name="connsiteY15-1716" fmla="*/ 3695700 h 4250625"/>
                <a:gd name="connsiteX16-1717" fmla="*/ 1828800 w 4257100"/>
                <a:gd name="connsiteY16-1718" fmla="*/ 3409950 h 4250625"/>
                <a:gd name="connsiteX17-1719" fmla="*/ 1476375 w 4257100"/>
                <a:gd name="connsiteY17-1720" fmla="*/ 3171825 h 4250625"/>
                <a:gd name="connsiteX18-1721" fmla="*/ 1114425 w 4257100"/>
                <a:gd name="connsiteY18-1722" fmla="*/ 3019425 h 4250625"/>
                <a:gd name="connsiteX19-1723" fmla="*/ 933450 w 4257100"/>
                <a:gd name="connsiteY19-1724" fmla="*/ 2733675 h 4250625"/>
                <a:gd name="connsiteX20-1725" fmla="*/ 666750 w 4257100"/>
                <a:gd name="connsiteY20-1726" fmla="*/ 2543175 h 4250625"/>
                <a:gd name="connsiteX21-1727" fmla="*/ 581025 w 4257100"/>
                <a:gd name="connsiteY21-1728" fmla="*/ 2676525 h 4250625"/>
                <a:gd name="connsiteX22-1729" fmla="*/ 152400 w 4257100"/>
                <a:gd name="connsiteY22-1730" fmla="*/ 2333625 h 4250625"/>
                <a:gd name="connsiteX23-1731" fmla="*/ 142875 w 4257100"/>
                <a:gd name="connsiteY23-1732" fmla="*/ 2305050 h 4250625"/>
                <a:gd name="connsiteX0-1733" fmla="*/ 0 w 4257100"/>
                <a:gd name="connsiteY0-1734" fmla="*/ 0 h 4250625"/>
                <a:gd name="connsiteX1-1735" fmla="*/ 1190625 w 4257100"/>
                <a:gd name="connsiteY1-1736" fmla="*/ 990600 h 4250625"/>
                <a:gd name="connsiteX2-1737" fmla="*/ 1095375 w 4257100"/>
                <a:gd name="connsiteY2-1738" fmla="*/ 1152525 h 4250625"/>
                <a:gd name="connsiteX3-1739" fmla="*/ 1371600 w 4257100"/>
                <a:gd name="connsiteY3-1740" fmla="*/ 1390650 h 4250625"/>
                <a:gd name="connsiteX4-1741" fmla="*/ 1276350 w 4257100"/>
                <a:gd name="connsiteY4-1742" fmla="*/ 1552575 h 4250625"/>
                <a:gd name="connsiteX5-1743" fmla="*/ 1590675 w 4257100"/>
                <a:gd name="connsiteY5-1744" fmla="*/ 1762125 h 4250625"/>
                <a:gd name="connsiteX6-1745" fmla="*/ 1885950 w 4257100"/>
                <a:gd name="connsiteY6-1746" fmla="*/ 1743075 h 4250625"/>
                <a:gd name="connsiteX7-1747" fmla="*/ 1562100 w 4257100"/>
                <a:gd name="connsiteY7-1748" fmla="*/ 2362200 h 4250625"/>
                <a:gd name="connsiteX8-1749" fmla="*/ 2524125 w 4257100"/>
                <a:gd name="connsiteY8-1750" fmla="*/ 2162175 h 4250625"/>
                <a:gd name="connsiteX9-1751" fmla="*/ 2838450 w 4257100"/>
                <a:gd name="connsiteY9-1752" fmla="*/ 2228850 h 4250625"/>
                <a:gd name="connsiteX10-1753" fmla="*/ 4133850 w 4257100"/>
                <a:gd name="connsiteY10-1754" fmla="*/ 3181350 h 4250625"/>
                <a:gd name="connsiteX11-1755" fmla="*/ 3810000 w 4257100"/>
                <a:gd name="connsiteY11-1756" fmla="*/ 3562350 h 4250625"/>
                <a:gd name="connsiteX12-1757" fmla="*/ 3438525 w 4257100"/>
                <a:gd name="connsiteY12-1758" fmla="*/ 3829050 h 4250625"/>
                <a:gd name="connsiteX13-1759" fmla="*/ 3124200 w 4257100"/>
                <a:gd name="connsiteY13-1760" fmla="*/ 4114800 h 4250625"/>
                <a:gd name="connsiteX14-1761" fmla="*/ 2514600 w 4257100"/>
                <a:gd name="connsiteY14-1762" fmla="*/ 4114800 h 4250625"/>
                <a:gd name="connsiteX15-1763" fmla="*/ 2257425 w 4257100"/>
                <a:gd name="connsiteY15-1764" fmla="*/ 3695700 h 4250625"/>
                <a:gd name="connsiteX16-1765" fmla="*/ 1828800 w 4257100"/>
                <a:gd name="connsiteY16-1766" fmla="*/ 3409950 h 4250625"/>
                <a:gd name="connsiteX17-1767" fmla="*/ 1476375 w 4257100"/>
                <a:gd name="connsiteY17-1768" fmla="*/ 3171825 h 4250625"/>
                <a:gd name="connsiteX18-1769" fmla="*/ 1114425 w 4257100"/>
                <a:gd name="connsiteY18-1770" fmla="*/ 3019425 h 4250625"/>
                <a:gd name="connsiteX19-1771" fmla="*/ 933450 w 4257100"/>
                <a:gd name="connsiteY19-1772" fmla="*/ 2733675 h 4250625"/>
                <a:gd name="connsiteX20-1773" fmla="*/ 666750 w 4257100"/>
                <a:gd name="connsiteY20-1774" fmla="*/ 2543175 h 4250625"/>
                <a:gd name="connsiteX21-1775" fmla="*/ 581025 w 4257100"/>
                <a:gd name="connsiteY21-1776" fmla="*/ 2676525 h 4250625"/>
                <a:gd name="connsiteX22-1777" fmla="*/ 142875 w 4257100"/>
                <a:gd name="connsiteY22-1778" fmla="*/ 2305050 h 4250625"/>
                <a:gd name="connsiteX0-1779" fmla="*/ 0 w 4257100"/>
                <a:gd name="connsiteY0-1780" fmla="*/ 0 h 4250625"/>
                <a:gd name="connsiteX1-1781" fmla="*/ 1190625 w 4257100"/>
                <a:gd name="connsiteY1-1782" fmla="*/ 990600 h 4250625"/>
                <a:gd name="connsiteX2-1783" fmla="*/ 1095375 w 4257100"/>
                <a:gd name="connsiteY2-1784" fmla="*/ 1152525 h 4250625"/>
                <a:gd name="connsiteX3-1785" fmla="*/ 1371600 w 4257100"/>
                <a:gd name="connsiteY3-1786" fmla="*/ 1390650 h 4250625"/>
                <a:gd name="connsiteX4-1787" fmla="*/ 1276350 w 4257100"/>
                <a:gd name="connsiteY4-1788" fmla="*/ 1552575 h 4250625"/>
                <a:gd name="connsiteX5-1789" fmla="*/ 1590675 w 4257100"/>
                <a:gd name="connsiteY5-1790" fmla="*/ 1762125 h 4250625"/>
                <a:gd name="connsiteX6-1791" fmla="*/ 1885950 w 4257100"/>
                <a:gd name="connsiteY6-1792" fmla="*/ 1743075 h 4250625"/>
                <a:gd name="connsiteX7-1793" fmla="*/ 1562100 w 4257100"/>
                <a:gd name="connsiteY7-1794" fmla="*/ 2362200 h 4250625"/>
                <a:gd name="connsiteX8-1795" fmla="*/ 2524125 w 4257100"/>
                <a:gd name="connsiteY8-1796" fmla="*/ 2162175 h 4250625"/>
                <a:gd name="connsiteX9-1797" fmla="*/ 2838450 w 4257100"/>
                <a:gd name="connsiteY9-1798" fmla="*/ 2228850 h 4250625"/>
                <a:gd name="connsiteX10-1799" fmla="*/ 4133850 w 4257100"/>
                <a:gd name="connsiteY10-1800" fmla="*/ 3181350 h 4250625"/>
                <a:gd name="connsiteX11-1801" fmla="*/ 3810000 w 4257100"/>
                <a:gd name="connsiteY11-1802" fmla="*/ 3562350 h 4250625"/>
                <a:gd name="connsiteX12-1803" fmla="*/ 3438525 w 4257100"/>
                <a:gd name="connsiteY12-1804" fmla="*/ 3829050 h 4250625"/>
                <a:gd name="connsiteX13-1805" fmla="*/ 3124200 w 4257100"/>
                <a:gd name="connsiteY13-1806" fmla="*/ 4114800 h 4250625"/>
                <a:gd name="connsiteX14-1807" fmla="*/ 2514600 w 4257100"/>
                <a:gd name="connsiteY14-1808" fmla="*/ 4114800 h 4250625"/>
                <a:gd name="connsiteX15-1809" fmla="*/ 2257425 w 4257100"/>
                <a:gd name="connsiteY15-1810" fmla="*/ 3695700 h 4250625"/>
                <a:gd name="connsiteX16-1811" fmla="*/ 1828800 w 4257100"/>
                <a:gd name="connsiteY16-1812" fmla="*/ 3409950 h 4250625"/>
                <a:gd name="connsiteX17-1813" fmla="*/ 1476375 w 4257100"/>
                <a:gd name="connsiteY17-1814" fmla="*/ 3171825 h 4250625"/>
                <a:gd name="connsiteX18-1815" fmla="*/ 1114425 w 4257100"/>
                <a:gd name="connsiteY18-1816" fmla="*/ 3019425 h 4250625"/>
                <a:gd name="connsiteX19-1817" fmla="*/ 933450 w 4257100"/>
                <a:gd name="connsiteY19-1818" fmla="*/ 2733675 h 4250625"/>
                <a:gd name="connsiteX20-1819" fmla="*/ 666750 w 4257100"/>
                <a:gd name="connsiteY20-1820" fmla="*/ 2543175 h 4250625"/>
                <a:gd name="connsiteX21-1821" fmla="*/ 581025 w 4257100"/>
                <a:gd name="connsiteY21-1822" fmla="*/ 2676525 h 4250625"/>
                <a:gd name="connsiteX22-1823" fmla="*/ 200025 w 4257100"/>
                <a:gd name="connsiteY22-1824" fmla="*/ 2457450 h 4250625"/>
                <a:gd name="connsiteX0-1825" fmla="*/ 0 w 4257100"/>
                <a:gd name="connsiteY0-1826" fmla="*/ 0 h 4250625"/>
                <a:gd name="connsiteX1-1827" fmla="*/ 1190625 w 4257100"/>
                <a:gd name="connsiteY1-1828" fmla="*/ 990600 h 4250625"/>
                <a:gd name="connsiteX2-1829" fmla="*/ 1095375 w 4257100"/>
                <a:gd name="connsiteY2-1830" fmla="*/ 1152525 h 4250625"/>
                <a:gd name="connsiteX3-1831" fmla="*/ 1371600 w 4257100"/>
                <a:gd name="connsiteY3-1832" fmla="*/ 1390650 h 4250625"/>
                <a:gd name="connsiteX4-1833" fmla="*/ 1276350 w 4257100"/>
                <a:gd name="connsiteY4-1834" fmla="*/ 1552575 h 4250625"/>
                <a:gd name="connsiteX5-1835" fmla="*/ 1590675 w 4257100"/>
                <a:gd name="connsiteY5-1836" fmla="*/ 1762125 h 4250625"/>
                <a:gd name="connsiteX6-1837" fmla="*/ 1885950 w 4257100"/>
                <a:gd name="connsiteY6-1838" fmla="*/ 1743075 h 4250625"/>
                <a:gd name="connsiteX7-1839" fmla="*/ 1562100 w 4257100"/>
                <a:gd name="connsiteY7-1840" fmla="*/ 2362200 h 4250625"/>
                <a:gd name="connsiteX8-1841" fmla="*/ 2524125 w 4257100"/>
                <a:gd name="connsiteY8-1842" fmla="*/ 2162175 h 4250625"/>
                <a:gd name="connsiteX9-1843" fmla="*/ 2838450 w 4257100"/>
                <a:gd name="connsiteY9-1844" fmla="*/ 2228850 h 4250625"/>
                <a:gd name="connsiteX10-1845" fmla="*/ 4133850 w 4257100"/>
                <a:gd name="connsiteY10-1846" fmla="*/ 3181350 h 4250625"/>
                <a:gd name="connsiteX11-1847" fmla="*/ 3810000 w 4257100"/>
                <a:gd name="connsiteY11-1848" fmla="*/ 3562350 h 4250625"/>
                <a:gd name="connsiteX12-1849" fmla="*/ 3438525 w 4257100"/>
                <a:gd name="connsiteY12-1850" fmla="*/ 3829050 h 4250625"/>
                <a:gd name="connsiteX13-1851" fmla="*/ 3124200 w 4257100"/>
                <a:gd name="connsiteY13-1852" fmla="*/ 4114800 h 4250625"/>
                <a:gd name="connsiteX14-1853" fmla="*/ 2514600 w 4257100"/>
                <a:gd name="connsiteY14-1854" fmla="*/ 4114800 h 4250625"/>
                <a:gd name="connsiteX15-1855" fmla="*/ 2257425 w 4257100"/>
                <a:gd name="connsiteY15-1856" fmla="*/ 3695700 h 4250625"/>
                <a:gd name="connsiteX16-1857" fmla="*/ 1828800 w 4257100"/>
                <a:gd name="connsiteY16-1858" fmla="*/ 3409950 h 4250625"/>
                <a:gd name="connsiteX17-1859" fmla="*/ 1476375 w 4257100"/>
                <a:gd name="connsiteY17-1860" fmla="*/ 3171825 h 4250625"/>
                <a:gd name="connsiteX18-1861" fmla="*/ 1114425 w 4257100"/>
                <a:gd name="connsiteY18-1862" fmla="*/ 3019425 h 4250625"/>
                <a:gd name="connsiteX19-1863" fmla="*/ 933450 w 4257100"/>
                <a:gd name="connsiteY19-1864" fmla="*/ 2733675 h 4250625"/>
                <a:gd name="connsiteX20-1865" fmla="*/ 666750 w 4257100"/>
                <a:gd name="connsiteY20-1866" fmla="*/ 2543175 h 4250625"/>
                <a:gd name="connsiteX21-1867" fmla="*/ 581025 w 4257100"/>
                <a:gd name="connsiteY21-1868" fmla="*/ 2676525 h 4250625"/>
                <a:gd name="connsiteX22-1869" fmla="*/ 200025 w 4257100"/>
                <a:gd name="connsiteY22-1870" fmla="*/ 2457450 h 4250625"/>
                <a:gd name="connsiteX0-1871" fmla="*/ 0 w 4257100"/>
                <a:gd name="connsiteY0-1872" fmla="*/ 0 h 4250625"/>
                <a:gd name="connsiteX1-1873" fmla="*/ 1190625 w 4257100"/>
                <a:gd name="connsiteY1-1874" fmla="*/ 990600 h 4250625"/>
                <a:gd name="connsiteX2-1875" fmla="*/ 1095375 w 4257100"/>
                <a:gd name="connsiteY2-1876" fmla="*/ 1152525 h 4250625"/>
                <a:gd name="connsiteX3-1877" fmla="*/ 1371600 w 4257100"/>
                <a:gd name="connsiteY3-1878" fmla="*/ 1390650 h 4250625"/>
                <a:gd name="connsiteX4-1879" fmla="*/ 1276350 w 4257100"/>
                <a:gd name="connsiteY4-1880" fmla="*/ 1552575 h 4250625"/>
                <a:gd name="connsiteX5-1881" fmla="*/ 1590675 w 4257100"/>
                <a:gd name="connsiteY5-1882" fmla="*/ 1762125 h 4250625"/>
                <a:gd name="connsiteX6-1883" fmla="*/ 1885950 w 4257100"/>
                <a:gd name="connsiteY6-1884" fmla="*/ 1743075 h 4250625"/>
                <a:gd name="connsiteX7-1885" fmla="*/ 1562100 w 4257100"/>
                <a:gd name="connsiteY7-1886" fmla="*/ 2362200 h 4250625"/>
                <a:gd name="connsiteX8-1887" fmla="*/ 2524125 w 4257100"/>
                <a:gd name="connsiteY8-1888" fmla="*/ 2162175 h 4250625"/>
                <a:gd name="connsiteX9-1889" fmla="*/ 2838450 w 4257100"/>
                <a:gd name="connsiteY9-1890" fmla="*/ 2228850 h 4250625"/>
                <a:gd name="connsiteX10-1891" fmla="*/ 4133850 w 4257100"/>
                <a:gd name="connsiteY10-1892" fmla="*/ 3181350 h 4250625"/>
                <a:gd name="connsiteX11-1893" fmla="*/ 3810000 w 4257100"/>
                <a:gd name="connsiteY11-1894" fmla="*/ 3562350 h 4250625"/>
                <a:gd name="connsiteX12-1895" fmla="*/ 3438525 w 4257100"/>
                <a:gd name="connsiteY12-1896" fmla="*/ 3829050 h 4250625"/>
                <a:gd name="connsiteX13-1897" fmla="*/ 3124200 w 4257100"/>
                <a:gd name="connsiteY13-1898" fmla="*/ 4114800 h 4250625"/>
                <a:gd name="connsiteX14-1899" fmla="*/ 2514600 w 4257100"/>
                <a:gd name="connsiteY14-1900" fmla="*/ 4114800 h 4250625"/>
                <a:gd name="connsiteX15-1901" fmla="*/ 2257425 w 4257100"/>
                <a:gd name="connsiteY15-1902" fmla="*/ 3695700 h 4250625"/>
                <a:gd name="connsiteX16-1903" fmla="*/ 1828800 w 4257100"/>
                <a:gd name="connsiteY16-1904" fmla="*/ 3409950 h 4250625"/>
                <a:gd name="connsiteX17-1905" fmla="*/ 1476375 w 4257100"/>
                <a:gd name="connsiteY17-1906" fmla="*/ 3171825 h 4250625"/>
                <a:gd name="connsiteX18-1907" fmla="*/ 1114425 w 4257100"/>
                <a:gd name="connsiteY18-1908" fmla="*/ 3019425 h 4250625"/>
                <a:gd name="connsiteX19-1909" fmla="*/ 933450 w 4257100"/>
                <a:gd name="connsiteY19-1910" fmla="*/ 2733675 h 4250625"/>
                <a:gd name="connsiteX20-1911" fmla="*/ 666750 w 4257100"/>
                <a:gd name="connsiteY20-1912" fmla="*/ 2543175 h 4250625"/>
                <a:gd name="connsiteX21-1913" fmla="*/ 581025 w 4257100"/>
                <a:gd name="connsiteY21-1914" fmla="*/ 2676525 h 4250625"/>
                <a:gd name="connsiteX22-1915" fmla="*/ 200025 w 4257100"/>
                <a:gd name="connsiteY22-1916" fmla="*/ 2457450 h 4250625"/>
                <a:gd name="connsiteX0-1917" fmla="*/ 0 w 4257100"/>
                <a:gd name="connsiteY0-1918" fmla="*/ 0 h 4250625"/>
                <a:gd name="connsiteX1-1919" fmla="*/ 1190625 w 4257100"/>
                <a:gd name="connsiteY1-1920" fmla="*/ 990600 h 4250625"/>
                <a:gd name="connsiteX2-1921" fmla="*/ 1095375 w 4257100"/>
                <a:gd name="connsiteY2-1922" fmla="*/ 1152525 h 4250625"/>
                <a:gd name="connsiteX3-1923" fmla="*/ 1371600 w 4257100"/>
                <a:gd name="connsiteY3-1924" fmla="*/ 1390650 h 4250625"/>
                <a:gd name="connsiteX4-1925" fmla="*/ 1276350 w 4257100"/>
                <a:gd name="connsiteY4-1926" fmla="*/ 1552575 h 4250625"/>
                <a:gd name="connsiteX5-1927" fmla="*/ 1590675 w 4257100"/>
                <a:gd name="connsiteY5-1928" fmla="*/ 1762125 h 4250625"/>
                <a:gd name="connsiteX6-1929" fmla="*/ 1885950 w 4257100"/>
                <a:gd name="connsiteY6-1930" fmla="*/ 1743075 h 4250625"/>
                <a:gd name="connsiteX7-1931" fmla="*/ 1562100 w 4257100"/>
                <a:gd name="connsiteY7-1932" fmla="*/ 2362200 h 4250625"/>
                <a:gd name="connsiteX8-1933" fmla="*/ 2524125 w 4257100"/>
                <a:gd name="connsiteY8-1934" fmla="*/ 2162175 h 4250625"/>
                <a:gd name="connsiteX9-1935" fmla="*/ 2838450 w 4257100"/>
                <a:gd name="connsiteY9-1936" fmla="*/ 2228850 h 4250625"/>
                <a:gd name="connsiteX10-1937" fmla="*/ 4133850 w 4257100"/>
                <a:gd name="connsiteY10-1938" fmla="*/ 3181350 h 4250625"/>
                <a:gd name="connsiteX11-1939" fmla="*/ 3810000 w 4257100"/>
                <a:gd name="connsiteY11-1940" fmla="*/ 3562350 h 4250625"/>
                <a:gd name="connsiteX12-1941" fmla="*/ 3438525 w 4257100"/>
                <a:gd name="connsiteY12-1942" fmla="*/ 3829050 h 4250625"/>
                <a:gd name="connsiteX13-1943" fmla="*/ 3124200 w 4257100"/>
                <a:gd name="connsiteY13-1944" fmla="*/ 4114800 h 4250625"/>
                <a:gd name="connsiteX14-1945" fmla="*/ 2514600 w 4257100"/>
                <a:gd name="connsiteY14-1946" fmla="*/ 4114800 h 4250625"/>
                <a:gd name="connsiteX15-1947" fmla="*/ 2257425 w 4257100"/>
                <a:gd name="connsiteY15-1948" fmla="*/ 3695700 h 4250625"/>
                <a:gd name="connsiteX16-1949" fmla="*/ 1828800 w 4257100"/>
                <a:gd name="connsiteY16-1950" fmla="*/ 3409950 h 4250625"/>
                <a:gd name="connsiteX17-1951" fmla="*/ 1476375 w 4257100"/>
                <a:gd name="connsiteY17-1952" fmla="*/ 3171825 h 4250625"/>
                <a:gd name="connsiteX18-1953" fmla="*/ 1114425 w 4257100"/>
                <a:gd name="connsiteY18-1954" fmla="*/ 3019425 h 4250625"/>
                <a:gd name="connsiteX19-1955" fmla="*/ 933450 w 4257100"/>
                <a:gd name="connsiteY19-1956" fmla="*/ 2733675 h 4250625"/>
                <a:gd name="connsiteX20-1957" fmla="*/ 666750 w 4257100"/>
                <a:gd name="connsiteY20-1958" fmla="*/ 2543175 h 4250625"/>
                <a:gd name="connsiteX21-1959" fmla="*/ 581025 w 4257100"/>
                <a:gd name="connsiteY21-1960" fmla="*/ 2676525 h 4250625"/>
                <a:gd name="connsiteX22-1961" fmla="*/ 200025 w 4257100"/>
                <a:gd name="connsiteY22-1962" fmla="*/ 2457450 h 4250625"/>
                <a:gd name="connsiteX0-1963" fmla="*/ 0 w 4257100"/>
                <a:gd name="connsiteY0-1964" fmla="*/ 0 h 4250625"/>
                <a:gd name="connsiteX1-1965" fmla="*/ 1190625 w 4257100"/>
                <a:gd name="connsiteY1-1966" fmla="*/ 990600 h 4250625"/>
                <a:gd name="connsiteX2-1967" fmla="*/ 1095375 w 4257100"/>
                <a:gd name="connsiteY2-1968" fmla="*/ 1152525 h 4250625"/>
                <a:gd name="connsiteX3-1969" fmla="*/ 1371600 w 4257100"/>
                <a:gd name="connsiteY3-1970" fmla="*/ 1390650 h 4250625"/>
                <a:gd name="connsiteX4-1971" fmla="*/ 1276350 w 4257100"/>
                <a:gd name="connsiteY4-1972" fmla="*/ 1552575 h 4250625"/>
                <a:gd name="connsiteX5-1973" fmla="*/ 1590675 w 4257100"/>
                <a:gd name="connsiteY5-1974" fmla="*/ 1762125 h 4250625"/>
                <a:gd name="connsiteX6-1975" fmla="*/ 1885950 w 4257100"/>
                <a:gd name="connsiteY6-1976" fmla="*/ 1743075 h 4250625"/>
                <a:gd name="connsiteX7-1977" fmla="*/ 1562100 w 4257100"/>
                <a:gd name="connsiteY7-1978" fmla="*/ 2362200 h 4250625"/>
                <a:gd name="connsiteX8-1979" fmla="*/ 2524125 w 4257100"/>
                <a:gd name="connsiteY8-1980" fmla="*/ 2162175 h 4250625"/>
                <a:gd name="connsiteX9-1981" fmla="*/ 2838450 w 4257100"/>
                <a:gd name="connsiteY9-1982" fmla="*/ 2228850 h 4250625"/>
                <a:gd name="connsiteX10-1983" fmla="*/ 4133850 w 4257100"/>
                <a:gd name="connsiteY10-1984" fmla="*/ 3181350 h 4250625"/>
                <a:gd name="connsiteX11-1985" fmla="*/ 3810000 w 4257100"/>
                <a:gd name="connsiteY11-1986" fmla="*/ 3562350 h 4250625"/>
                <a:gd name="connsiteX12-1987" fmla="*/ 3438525 w 4257100"/>
                <a:gd name="connsiteY12-1988" fmla="*/ 3829050 h 4250625"/>
                <a:gd name="connsiteX13-1989" fmla="*/ 3124200 w 4257100"/>
                <a:gd name="connsiteY13-1990" fmla="*/ 4114800 h 4250625"/>
                <a:gd name="connsiteX14-1991" fmla="*/ 2514600 w 4257100"/>
                <a:gd name="connsiteY14-1992" fmla="*/ 4114800 h 4250625"/>
                <a:gd name="connsiteX15-1993" fmla="*/ 2257425 w 4257100"/>
                <a:gd name="connsiteY15-1994" fmla="*/ 3695700 h 4250625"/>
                <a:gd name="connsiteX16-1995" fmla="*/ 1828800 w 4257100"/>
                <a:gd name="connsiteY16-1996" fmla="*/ 3409950 h 4250625"/>
                <a:gd name="connsiteX17-1997" fmla="*/ 1476375 w 4257100"/>
                <a:gd name="connsiteY17-1998" fmla="*/ 3171825 h 4250625"/>
                <a:gd name="connsiteX18-1999" fmla="*/ 1114425 w 4257100"/>
                <a:gd name="connsiteY18-2000" fmla="*/ 3019425 h 4250625"/>
                <a:gd name="connsiteX19-2001" fmla="*/ 933450 w 4257100"/>
                <a:gd name="connsiteY19-2002" fmla="*/ 2733675 h 4250625"/>
                <a:gd name="connsiteX20-2003" fmla="*/ 666750 w 4257100"/>
                <a:gd name="connsiteY20-2004" fmla="*/ 2543175 h 4250625"/>
                <a:gd name="connsiteX21-2005" fmla="*/ 581025 w 4257100"/>
                <a:gd name="connsiteY21-2006" fmla="*/ 2676525 h 4250625"/>
                <a:gd name="connsiteX22-2007" fmla="*/ 200025 w 4257100"/>
                <a:gd name="connsiteY22-2008" fmla="*/ 2457450 h 4250625"/>
                <a:gd name="connsiteX0-2009" fmla="*/ 0 w 4257100"/>
                <a:gd name="connsiteY0-2010" fmla="*/ 0 h 4250625"/>
                <a:gd name="connsiteX1-2011" fmla="*/ 1190625 w 4257100"/>
                <a:gd name="connsiteY1-2012" fmla="*/ 990600 h 4250625"/>
                <a:gd name="connsiteX2-2013" fmla="*/ 1095375 w 4257100"/>
                <a:gd name="connsiteY2-2014" fmla="*/ 1152525 h 4250625"/>
                <a:gd name="connsiteX3-2015" fmla="*/ 1371600 w 4257100"/>
                <a:gd name="connsiteY3-2016" fmla="*/ 1390650 h 4250625"/>
                <a:gd name="connsiteX4-2017" fmla="*/ 1276350 w 4257100"/>
                <a:gd name="connsiteY4-2018" fmla="*/ 1552575 h 4250625"/>
                <a:gd name="connsiteX5-2019" fmla="*/ 1590675 w 4257100"/>
                <a:gd name="connsiteY5-2020" fmla="*/ 1762125 h 4250625"/>
                <a:gd name="connsiteX6-2021" fmla="*/ 1885950 w 4257100"/>
                <a:gd name="connsiteY6-2022" fmla="*/ 1743075 h 4250625"/>
                <a:gd name="connsiteX7-2023" fmla="*/ 1562100 w 4257100"/>
                <a:gd name="connsiteY7-2024" fmla="*/ 2362200 h 4250625"/>
                <a:gd name="connsiteX8-2025" fmla="*/ 2524125 w 4257100"/>
                <a:gd name="connsiteY8-2026" fmla="*/ 2162175 h 4250625"/>
                <a:gd name="connsiteX9-2027" fmla="*/ 2838450 w 4257100"/>
                <a:gd name="connsiteY9-2028" fmla="*/ 2228850 h 4250625"/>
                <a:gd name="connsiteX10-2029" fmla="*/ 4133850 w 4257100"/>
                <a:gd name="connsiteY10-2030" fmla="*/ 3181350 h 4250625"/>
                <a:gd name="connsiteX11-2031" fmla="*/ 3810000 w 4257100"/>
                <a:gd name="connsiteY11-2032" fmla="*/ 3562350 h 4250625"/>
                <a:gd name="connsiteX12-2033" fmla="*/ 3438525 w 4257100"/>
                <a:gd name="connsiteY12-2034" fmla="*/ 3829050 h 4250625"/>
                <a:gd name="connsiteX13-2035" fmla="*/ 3124200 w 4257100"/>
                <a:gd name="connsiteY13-2036" fmla="*/ 4114800 h 4250625"/>
                <a:gd name="connsiteX14-2037" fmla="*/ 2514600 w 4257100"/>
                <a:gd name="connsiteY14-2038" fmla="*/ 4114800 h 4250625"/>
                <a:gd name="connsiteX15-2039" fmla="*/ 2257425 w 4257100"/>
                <a:gd name="connsiteY15-2040" fmla="*/ 3695700 h 4250625"/>
                <a:gd name="connsiteX16-2041" fmla="*/ 1828800 w 4257100"/>
                <a:gd name="connsiteY16-2042" fmla="*/ 3409950 h 4250625"/>
                <a:gd name="connsiteX17-2043" fmla="*/ 1476375 w 4257100"/>
                <a:gd name="connsiteY17-2044" fmla="*/ 3171825 h 4250625"/>
                <a:gd name="connsiteX18-2045" fmla="*/ 1114425 w 4257100"/>
                <a:gd name="connsiteY18-2046" fmla="*/ 3019425 h 4250625"/>
                <a:gd name="connsiteX19-2047" fmla="*/ 933450 w 4257100"/>
                <a:gd name="connsiteY19-2048" fmla="*/ 2733675 h 4250625"/>
                <a:gd name="connsiteX20-2049" fmla="*/ 666750 w 4257100"/>
                <a:gd name="connsiteY20-2050" fmla="*/ 2543175 h 4250625"/>
                <a:gd name="connsiteX21-2051" fmla="*/ 581025 w 4257100"/>
                <a:gd name="connsiteY21-2052" fmla="*/ 2676525 h 4250625"/>
                <a:gd name="connsiteX22-2053" fmla="*/ 200025 w 4257100"/>
                <a:gd name="connsiteY22-2054" fmla="*/ 2457450 h 4250625"/>
                <a:gd name="connsiteX0-2055" fmla="*/ 0 w 4257100"/>
                <a:gd name="connsiteY0-2056" fmla="*/ 0 h 4250625"/>
                <a:gd name="connsiteX1-2057" fmla="*/ 1190625 w 4257100"/>
                <a:gd name="connsiteY1-2058" fmla="*/ 990600 h 4250625"/>
                <a:gd name="connsiteX2-2059" fmla="*/ 1095375 w 4257100"/>
                <a:gd name="connsiteY2-2060" fmla="*/ 1152525 h 4250625"/>
                <a:gd name="connsiteX3-2061" fmla="*/ 1371600 w 4257100"/>
                <a:gd name="connsiteY3-2062" fmla="*/ 1390650 h 4250625"/>
                <a:gd name="connsiteX4-2063" fmla="*/ 1276350 w 4257100"/>
                <a:gd name="connsiteY4-2064" fmla="*/ 1552575 h 4250625"/>
                <a:gd name="connsiteX5-2065" fmla="*/ 1590675 w 4257100"/>
                <a:gd name="connsiteY5-2066" fmla="*/ 1762125 h 4250625"/>
                <a:gd name="connsiteX6-2067" fmla="*/ 1885950 w 4257100"/>
                <a:gd name="connsiteY6-2068" fmla="*/ 1743075 h 4250625"/>
                <a:gd name="connsiteX7-2069" fmla="*/ 1562100 w 4257100"/>
                <a:gd name="connsiteY7-2070" fmla="*/ 2362200 h 4250625"/>
                <a:gd name="connsiteX8-2071" fmla="*/ 2524125 w 4257100"/>
                <a:gd name="connsiteY8-2072" fmla="*/ 2162175 h 4250625"/>
                <a:gd name="connsiteX9-2073" fmla="*/ 2838450 w 4257100"/>
                <a:gd name="connsiteY9-2074" fmla="*/ 2228850 h 4250625"/>
                <a:gd name="connsiteX10-2075" fmla="*/ 4133850 w 4257100"/>
                <a:gd name="connsiteY10-2076" fmla="*/ 3181350 h 4250625"/>
                <a:gd name="connsiteX11-2077" fmla="*/ 3810000 w 4257100"/>
                <a:gd name="connsiteY11-2078" fmla="*/ 3562350 h 4250625"/>
                <a:gd name="connsiteX12-2079" fmla="*/ 3438525 w 4257100"/>
                <a:gd name="connsiteY12-2080" fmla="*/ 3829050 h 4250625"/>
                <a:gd name="connsiteX13-2081" fmla="*/ 3124200 w 4257100"/>
                <a:gd name="connsiteY13-2082" fmla="*/ 4114800 h 4250625"/>
                <a:gd name="connsiteX14-2083" fmla="*/ 2514600 w 4257100"/>
                <a:gd name="connsiteY14-2084" fmla="*/ 4114800 h 4250625"/>
                <a:gd name="connsiteX15-2085" fmla="*/ 2257425 w 4257100"/>
                <a:gd name="connsiteY15-2086" fmla="*/ 3695700 h 4250625"/>
                <a:gd name="connsiteX16-2087" fmla="*/ 1828800 w 4257100"/>
                <a:gd name="connsiteY16-2088" fmla="*/ 3409950 h 4250625"/>
                <a:gd name="connsiteX17-2089" fmla="*/ 1476375 w 4257100"/>
                <a:gd name="connsiteY17-2090" fmla="*/ 3171825 h 4250625"/>
                <a:gd name="connsiteX18-2091" fmla="*/ 1114425 w 4257100"/>
                <a:gd name="connsiteY18-2092" fmla="*/ 3019425 h 4250625"/>
                <a:gd name="connsiteX19-2093" fmla="*/ 933450 w 4257100"/>
                <a:gd name="connsiteY19-2094" fmla="*/ 2733675 h 4250625"/>
                <a:gd name="connsiteX20-2095" fmla="*/ 666750 w 4257100"/>
                <a:gd name="connsiteY20-2096" fmla="*/ 2543175 h 4250625"/>
                <a:gd name="connsiteX21-2097" fmla="*/ 581025 w 4257100"/>
                <a:gd name="connsiteY21-2098" fmla="*/ 2676525 h 4250625"/>
                <a:gd name="connsiteX22-2099" fmla="*/ 200025 w 4257100"/>
                <a:gd name="connsiteY22-2100" fmla="*/ 2457450 h 4250625"/>
                <a:gd name="connsiteX0-2101" fmla="*/ 0 w 4257100"/>
                <a:gd name="connsiteY0-2102" fmla="*/ 0 h 4250625"/>
                <a:gd name="connsiteX1-2103" fmla="*/ 1190625 w 4257100"/>
                <a:gd name="connsiteY1-2104" fmla="*/ 990600 h 4250625"/>
                <a:gd name="connsiteX2-2105" fmla="*/ 1095375 w 4257100"/>
                <a:gd name="connsiteY2-2106" fmla="*/ 1152525 h 4250625"/>
                <a:gd name="connsiteX3-2107" fmla="*/ 1371600 w 4257100"/>
                <a:gd name="connsiteY3-2108" fmla="*/ 1390650 h 4250625"/>
                <a:gd name="connsiteX4-2109" fmla="*/ 1276350 w 4257100"/>
                <a:gd name="connsiteY4-2110" fmla="*/ 1552575 h 4250625"/>
                <a:gd name="connsiteX5-2111" fmla="*/ 1590675 w 4257100"/>
                <a:gd name="connsiteY5-2112" fmla="*/ 1762125 h 4250625"/>
                <a:gd name="connsiteX6-2113" fmla="*/ 1885950 w 4257100"/>
                <a:gd name="connsiteY6-2114" fmla="*/ 1743075 h 4250625"/>
                <a:gd name="connsiteX7-2115" fmla="*/ 1562100 w 4257100"/>
                <a:gd name="connsiteY7-2116" fmla="*/ 2362200 h 4250625"/>
                <a:gd name="connsiteX8-2117" fmla="*/ 2524125 w 4257100"/>
                <a:gd name="connsiteY8-2118" fmla="*/ 2162175 h 4250625"/>
                <a:gd name="connsiteX9-2119" fmla="*/ 2838450 w 4257100"/>
                <a:gd name="connsiteY9-2120" fmla="*/ 2228850 h 4250625"/>
                <a:gd name="connsiteX10-2121" fmla="*/ 4133850 w 4257100"/>
                <a:gd name="connsiteY10-2122" fmla="*/ 3181350 h 4250625"/>
                <a:gd name="connsiteX11-2123" fmla="*/ 3810000 w 4257100"/>
                <a:gd name="connsiteY11-2124" fmla="*/ 3562350 h 4250625"/>
                <a:gd name="connsiteX12-2125" fmla="*/ 3438525 w 4257100"/>
                <a:gd name="connsiteY12-2126" fmla="*/ 3829050 h 4250625"/>
                <a:gd name="connsiteX13-2127" fmla="*/ 3124200 w 4257100"/>
                <a:gd name="connsiteY13-2128" fmla="*/ 4114800 h 4250625"/>
                <a:gd name="connsiteX14-2129" fmla="*/ 2514600 w 4257100"/>
                <a:gd name="connsiteY14-2130" fmla="*/ 4114800 h 4250625"/>
                <a:gd name="connsiteX15-2131" fmla="*/ 2257425 w 4257100"/>
                <a:gd name="connsiteY15-2132" fmla="*/ 3695700 h 4250625"/>
                <a:gd name="connsiteX16-2133" fmla="*/ 1828800 w 4257100"/>
                <a:gd name="connsiteY16-2134" fmla="*/ 3409950 h 4250625"/>
                <a:gd name="connsiteX17-2135" fmla="*/ 1476375 w 4257100"/>
                <a:gd name="connsiteY17-2136" fmla="*/ 3171825 h 4250625"/>
                <a:gd name="connsiteX18-2137" fmla="*/ 1114425 w 4257100"/>
                <a:gd name="connsiteY18-2138" fmla="*/ 3019425 h 4250625"/>
                <a:gd name="connsiteX19-2139" fmla="*/ 933450 w 4257100"/>
                <a:gd name="connsiteY19-2140" fmla="*/ 2733675 h 4250625"/>
                <a:gd name="connsiteX20-2141" fmla="*/ 666750 w 4257100"/>
                <a:gd name="connsiteY20-2142" fmla="*/ 2543175 h 4250625"/>
                <a:gd name="connsiteX21-2143" fmla="*/ 581025 w 4257100"/>
                <a:gd name="connsiteY21-2144" fmla="*/ 2676525 h 4250625"/>
                <a:gd name="connsiteX22-2145" fmla="*/ 200025 w 4257100"/>
                <a:gd name="connsiteY22-2146" fmla="*/ 2457450 h 4250625"/>
                <a:gd name="connsiteX0-2147" fmla="*/ 0 w 4257100"/>
                <a:gd name="connsiteY0-2148" fmla="*/ 0 h 4250625"/>
                <a:gd name="connsiteX1-2149" fmla="*/ 1190625 w 4257100"/>
                <a:gd name="connsiteY1-2150" fmla="*/ 990600 h 4250625"/>
                <a:gd name="connsiteX2-2151" fmla="*/ 1095375 w 4257100"/>
                <a:gd name="connsiteY2-2152" fmla="*/ 1152525 h 4250625"/>
                <a:gd name="connsiteX3-2153" fmla="*/ 1371600 w 4257100"/>
                <a:gd name="connsiteY3-2154" fmla="*/ 1390650 h 4250625"/>
                <a:gd name="connsiteX4-2155" fmla="*/ 1276350 w 4257100"/>
                <a:gd name="connsiteY4-2156" fmla="*/ 1552575 h 4250625"/>
                <a:gd name="connsiteX5-2157" fmla="*/ 1590675 w 4257100"/>
                <a:gd name="connsiteY5-2158" fmla="*/ 1762125 h 4250625"/>
                <a:gd name="connsiteX6-2159" fmla="*/ 1885950 w 4257100"/>
                <a:gd name="connsiteY6-2160" fmla="*/ 1743075 h 4250625"/>
                <a:gd name="connsiteX7-2161" fmla="*/ 1562100 w 4257100"/>
                <a:gd name="connsiteY7-2162" fmla="*/ 2362200 h 4250625"/>
                <a:gd name="connsiteX8-2163" fmla="*/ 2524125 w 4257100"/>
                <a:gd name="connsiteY8-2164" fmla="*/ 2162175 h 4250625"/>
                <a:gd name="connsiteX9-2165" fmla="*/ 2838450 w 4257100"/>
                <a:gd name="connsiteY9-2166" fmla="*/ 2228850 h 4250625"/>
                <a:gd name="connsiteX10-2167" fmla="*/ 4133850 w 4257100"/>
                <a:gd name="connsiteY10-2168" fmla="*/ 3181350 h 4250625"/>
                <a:gd name="connsiteX11-2169" fmla="*/ 3810000 w 4257100"/>
                <a:gd name="connsiteY11-2170" fmla="*/ 3562350 h 4250625"/>
                <a:gd name="connsiteX12-2171" fmla="*/ 3438525 w 4257100"/>
                <a:gd name="connsiteY12-2172" fmla="*/ 3829050 h 4250625"/>
                <a:gd name="connsiteX13-2173" fmla="*/ 3124200 w 4257100"/>
                <a:gd name="connsiteY13-2174" fmla="*/ 4114800 h 4250625"/>
                <a:gd name="connsiteX14-2175" fmla="*/ 2514600 w 4257100"/>
                <a:gd name="connsiteY14-2176" fmla="*/ 4114800 h 4250625"/>
                <a:gd name="connsiteX15-2177" fmla="*/ 2257425 w 4257100"/>
                <a:gd name="connsiteY15-2178" fmla="*/ 3695700 h 4250625"/>
                <a:gd name="connsiteX16-2179" fmla="*/ 1828800 w 4257100"/>
                <a:gd name="connsiteY16-2180" fmla="*/ 3409950 h 4250625"/>
                <a:gd name="connsiteX17-2181" fmla="*/ 1476375 w 4257100"/>
                <a:gd name="connsiteY17-2182" fmla="*/ 3171825 h 4250625"/>
                <a:gd name="connsiteX18-2183" fmla="*/ 1114425 w 4257100"/>
                <a:gd name="connsiteY18-2184" fmla="*/ 3019425 h 4250625"/>
                <a:gd name="connsiteX19-2185" fmla="*/ 933450 w 4257100"/>
                <a:gd name="connsiteY19-2186" fmla="*/ 2733675 h 4250625"/>
                <a:gd name="connsiteX20-2187" fmla="*/ 666750 w 4257100"/>
                <a:gd name="connsiteY20-2188" fmla="*/ 2543175 h 4250625"/>
                <a:gd name="connsiteX21-2189" fmla="*/ 581025 w 4257100"/>
                <a:gd name="connsiteY21-2190" fmla="*/ 2676525 h 4250625"/>
                <a:gd name="connsiteX22-2191" fmla="*/ 200025 w 4257100"/>
                <a:gd name="connsiteY22-2192" fmla="*/ 2457450 h 4250625"/>
                <a:gd name="connsiteX0-2193" fmla="*/ 0 w 4257100"/>
                <a:gd name="connsiteY0-2194" fmla="*/ 0 h 4250625"/>
                <a:gd name="connsiteX1-2195" fmla="*/ 1190625 w 4257100"/>
                <a:gd name="connsiteY1-2196" fmla="*/ 990600 h 4250625"/>
                <a:gd name="connsiteX2-2197" fmla="*/ 1095375 w 4257100"/>
                <a:gd name="connsiteY2-2198" fmla="*/ 1152525 h 4250625"/>
                <a:gd name="connsiteX3-2199" fmla="*/ 1371600 w 4257100"/>
                <a:gd name="connsiteY3-2200" fmla="*/ 1390650 h 4250625"/>
                <a:gd name="connsiteX4-2201" fmla="*/ 1276350 w 4257100"/>
                <a:gd name="connsiteY4-2202" fmla="*/ 1552575 h 4250625"/>
                <a:gd name="connsiteX5-2203" fmla="*/ 1590675 w 4257100"/>
                <a:gd name="connsiteY5-2204" fmla="*/ 1762125 h 4250625"/>
                <a:gd name="connsiteX6-2205" fmla="*/ 1885950 w 4257100"/>
                <a:gd name="connsiteY6-2206" fmla="*/ 1743075 h 4250625"/>
                <a:gd name="connsiteX7-2207" fmla="*/ 1562100 w 4257100"/>
                <a:gd name="connsiteY7-2208" fmla="*/ 2362200 h 4250625"/>
                <a:gd name="connsiteX8-2209" fmla="*/ 2524125 w 4257100"/>
                <a:gd name="connsiteY8-2210" fmla="*/ 2162175 h 4250625"/>
                <a:gd name="connsiteX9-2211" fmla="*/ 2838450 w 4257100"/>
                <a:gd name="connsiteY9-2212" fmla="*/ 2228850 h 4250625"/>
                <a:gd name="connsiteX10-2213" fmla="*/ 4133850 w 4257100"/>
                <a:gd name="connsiteY10-2214" fmla="*/ 3181350 h 4250625"/>
                <a:gd name="connsiteX11-2215" fmla="*/ 3810000 w 4257100"/>
                <a:gd name="connsiteY11-2216" fmla="*/ 3562350 h 4250625"/>
                <a:gd name="connsiteX12-2217" fmla="*/ 3438525 w 4257100"/>
                <a:gd name="connsiteY12-2218" fmla="*/ 3829050 h 4250625"/>
                <a:gd name="connsiteX13-2219" fmla="*/ 3124200 w 4257100"/>
                <a:gd name="connsiteY13-2220" fmla="*/ 4114800 h 4250625"/>
                <a:gd name="connsiteX14-2221" fmla="*/ 2514600 w 4257100"/>
                <a:gd name="connsiteY14-2222" fmla="*/ 4114800 h 4250625"/>
                <a:gd name="connsiteX15-2223" fmla="*/ 2257425 w 4257100"/>
                <a:gd name="connsiteY15-2224" fmla="*/ 3695700 h 4250625"/>
                <a:gd name="connsiteX16-2225" fmla="*/ 1828800 w 4257100"/>
                <a:gd name="connsiteY16-2226" fmla="*/ 3409950 h 4250625"/>
                <a:gd name="connsiteX17-2227" fmla="*/ 1476375 w 4257100"/>
                <a:gd name="connsiteY17-2228" fmla="*/ 3171825 h 4250625"/>
                <a:gd name="connsiteX18-2229" fmla="*/ 1114425 w 4257100"/>
                <a:gd name="connsiteY18-2230" fmla="*/ 3019425 h 4250625"/>
                <a:gd name="connsiteX19-2231" fmla="*/ 933450 w 4257100"/>
                <a:gd name="connsiteY19-2232" fmla="*/ 2733675 h 4250625"/>
                <a:gd name="connsiteX20-2233" fmla="*/ 666750 w 4257100"/>
                <a:gd name="connsiteY20-2234" fmla="*/ 2543175 h 4250625"/>
                <a:gd name="connsiteX21-2235" fmla="*/ 581025 w 4257100"/>
                <a:gd name="connsiteY21-2236" fmla="*/ 2676525 h 4250625"/>
                <a:gd name="connsiteX22-2237" fmla="*/ 200025 w 4257100"/>
                <a:gd name="connsiteY22-2238" fmla="*/ 2457450 h 4250625"/>
                <a:gd name="connsiteX0-2239" fmla="*/ 0 w 4257100"/>
                <a:gd name="connsiteY0-2240" fmla="*/ 0 h 4250625"/>
                <a:gd name="connsiteX1-2241" fmla="*/ 1190625 w 4257100"/>
                <a:gd name="connsiteY1-2242" fmla="*/ 990600 h 4250625"/>
                <a:gd name="connsiteX2-2243" fmla="*/ 1095375 w 4257100"/>
                <a:gd name="connsiteY2-2244" fmla="*/ 1152525 h 4250625"/>
                <a:gd name="connsiteX3-2245" fmla="*/ 1371600 w 4257100"/>
                <a:gd name="connsiteY3-2246" fmla="*/ 1390650 h 4250625"/>
                <a:gd name="connsiteX4-2247" fmla="*/ 1276350 w 4257100"/>
                <a:gd name="connsiteY4-2248" fmla="*/ 1552575 h 4250625"/>
                <a:gd name="connsiteX5-2249" fmla="*/ 1590675 w 4257100"/>
                <a:gd name="connsiteY5-2250" fmla="*/ 1762125 h 4250625"/>
                <a:gd name="connsiteX6-2251" fmla="*/ 1885950 w 4257100"/>
                <a:gd name="connsiteY6-2252" fmla="*/ 1743075 h 4250625"/>
                <a:gd name="connsiteX7-2253" fmla="*/ 1562100 w 4257100"/>
                <a:gd name="connsiteY7-2254" fmla="*/ 2362200 h 4250625"/>
                <a:gd name="connsiteX8-2255" fmla="*/ 2524125 w 4257100"/>
                <a:gd name="connsiteY8-2256" fmla="*/ 2162175 h 4250625"/>
                <a:gd name="connsiteX9-2257" fmla="*/ 2838450 w 4257100"/>
                <a:gd name="connsiteY9-2258" fmla="*/ 2228850 h 4250625"/>
                <a:gd name="connsiteX10-2259" fmla="*/ 4133850 w 4257100"/>
                <a:gd name="connsiteY10-2260" fmla="*/ 3181350 h 4250625"/>
                <a:gd name="connsiteX11-2261" fmla="*/ 3810000 w 4257100"/>
                <a:gd name="connsiteY11-2262" fmla="*/ 3562350 h 4250625"/>
                <a:gd name="connsiteX12-2263" fmla="*/ 3438525 w 4257100"/>
                <a:gd name="connsiteY12-2264" fmla="*/ 3829050 h 4250625"/>
                <a:gd name="connsiteX13-2265" fmla="*/ 3124200 w 4257100"/>
                <a:gd name="connsiteY13-2266" fmla="*/ 4114800 h 4250625"/>
                <a:gd name="connsiteX14-2267" fmla="*/ 2514600 w 4257100"/>
                <a:gd name="connsiteY14-2268" fmla="*/ 4114800 h 4250625"/>
                <a:gd name="connsiteX15-2269" fmla="*/ 2257425 w 4257100"/>
                <a:gd name="connsiteY15-2270" fmla="*/ 3695700 h 4250625"/>
                <a:gd name="connsiteX16-2271" fmla="*/ 1828800 w 4257100"/>
                <a:gd name="connsiteY16-2272" fmla="*/ 3409950 h 4250625"/>
                <a:gd name="connsiteX17-2273" fmla="*/ 1476375 w 4257100"/>
                <a:gd name="connsiteY17-2274" fmla="*/ 3171825 h 4250625"/>
                <a:gd name="connsiteX18-2275" fmla="*/ 1114425 w 4257100"/>
                <a:gd name="connsiteY18-2276" fmla="*/ 3019425 h 4250625"/>
                <a:gd name="connsiteX19-2277" fmla="*/ 933450 w 4257100"/>
                <a:gd name="connsiteY19-2278" fmla="*/ 2733675 h 4250625"/>
                <a:gd name="connsiteX20-2279" fmla="*/ 666750 w 4257100"/>
                <a:gd name="connsiteY20-2280" fmla="*/ 2543175 h 4250625"/>
                <a:gd name="connsiteX21-2281" fmla="*/ 581025 w 4257100"/>
                <a:gd name="connsiteY21-2282" fmla="*/ 2676525 h 4250625"/>
                <a:gd name="connsiteX22-2283" fmla="*/ 200025 w 4257100"/>
                <a:gd name="connsiteY22-2284" fmla="*/ 2457450 h 4250625"/>
                <a:gd name="connsiteX0-2285" fmla="*/ 0 w 4257100"/>
                <a:gd name="connsiteY0-2286" fmla="*/ 0 h 4250625"/>
                <a:gd name="connsiteX1-2287" fmla="*/ 1190625 w 4257100"/>
                <a:gd name="connsiteY1-2288" fmla="*/ 990600 h 4250625"/>
                <a:gd name="connsiteX2-2289" fmla="*/ 1095375 w 4257100"/>
                <a:gd name="connsiteY2-2290" fmla="*/ 1152525 h 4250625"/>
                <a:gd name="connsiteX3-2291" fmla="*/ 1371600 w 4257100"/>
                <a:gd name="connsiteY3-2292" fmla="*/ 1390650 h 4250625"/>
                <a:gd name="connsiteX4-2293" fmla="*/ 1276350 w 4257100"/>
                <a:gd name="connsiteY4-2294" fmla="*/ 1552575 h 4250625"/>
                <a:gd name="connsiteX5-2295" fmla="*/ 1590675 w 4257100"/>
                <a:gd name="connsiteY5-2296" fmla="*/ 1762125 h 4250625"/>
                <a:gd name="connsiteX6-2297" fmla="*/ 1885950 w 4257100"/>
                <a:gd name="connsiteY6-2298" fmla="*/ 1743075 h 4250625"/>
                <a:gd name="connsiteX7-2299" fmla="*/ 1562100 w 4257100"/>
                <a:gd name="connsiteY7-2300" fmla="*/ 2362200 h 4250625"/>
                <a:gd name="connsiteX8-2301" fmla="*/ 2524125 w 4257100"/>
                <a:gd name="connsiteY8-2302" fmla="*/ 2162175 h 4250625"/>
                <a:gd name="connsiteX9-2303" fmla="*/ 2838450 w 4257100"/>
                <a:gd name="connsiteY9-2304" fmla="*/ 2228850 h 4250625"/>
                <a:gd name="connsiteX10-2305" fmla="*/ 4133850 w 4257100"/>
                <a:gd name="connsiteY10-2306" fmla="*/ 3181350 h 4250625"/>
                <a:gd name="connsiteX11-2307" fmla="*/ 3810000 w 4257100"/>
                <a:gd name="connsiteY11-2308" fmla="*/ 3562350 h 4250625"/>
                <a:gd name="connsiteX12-2309" fmla="*/ 3438525 w 4257100"/>
                <a:gd name="connsiteY12-2310" fmla="*/ 3829050 h 4250625"/>
                <a:gd name="connsiteX13-2311" fmla="*/ 3124200 w 4257100"/>
                <a:gd name="connsiteY13-2312" fmla="*/ 4114800 h 4250625"/>
                <a:gd name="connsiteX14-2313" fmla="*/ 2514600 w 4257100"/>
                <a:gd name="connsiteY14-2314" fmla="*/ 4114800 h 4250625"/>
                <a:gd name="connsiteX15-2315" fmla="*/ 2257425 w 4257100"/>
                <a:gd name="connsiteY15-2316" fmla="*/ 3695700 h 4250625"/>
                <a:gd name="connsiteX16-2317" fmla="*/ 1828800 w 4257100"/>
                <a:gd name="connsiteY16-2318" fmla="*/ 3409950 h 4250625"/>
                <a:gd name="connsiteX17-2319" fmla="*/ 1476375 w 4257100"/>
                <a:gd name="connsiteY17-2320" fmla="*/ 3171825 h 4250625"/>
                <a:gd name="connsiteX18-2321" fmla="*/ 1114425 w 4257100"/>
                <a:gd name="connsiteY18-2322" fmla="*/ 3019425 h 4250625"/>
                <a:gd name="connsiteX19-2323" fmla="*/ 933450 w 4257100"/>
                <a:gd name="connsiteY19-2324" fmla="*/ 2733675 h 4250625"/>
                <a:gd name="connsiteX20-2325" fmla="*/ 666750 w 4257100"/>
                <a:gd name="connsiteY20-2326" fmla="*/ 2543175 h 4250625"/>
                <a:gd name="connsiteX21-2327" fmla="*/ 581025 w 4257100"/>
                <a:gd name="connsiteY21-2328" fmla="*/ 2676525 h 4250625"/>
                <a:gd name="connsiteX22-2329" fmla="*/ 200025 w 4257100"/>
                <a:gd name="connsiteY22-2330" fmla="*/ 2457450 h 4250625"/>
                <a:gd name="connsiteX0-2331" fmla="*/ 0 w 4257100"/>
                <a:gd name="connsiteY0-2332" fmla="*/ 0 h 4250625"/>
                <a:gd name="connsiteX1-2333" fmla="*/ 1190625 w 4257100"/>
                <a:gd name="connsiteY1-2334" fmla="*/ 990600 h 4250625"/>
                <a:gd name="connsiteX2-2335" fmla="*/ 1095375 w 4257100"/>
                <a:gd name="connsiteY2-2336" fmla="*/ 1152525 h 4250625"/>
                <a:gd name="connsiteX3-2337" fmla="*/ 1371600 w 4257100"/>
                <a:gd name="connsiteY3-2338" fmla="*/ 1390650 h 4250625"/>
                <a:gd name="connsiteX4-2339" fmla="*/ 1276350 w 4257100"/>
                <a:gd name="connsiteY4-2340" fmla="*/ 1552575 h 4250625"/>
                <a:gd name="connsiteX5-2341" fmla="*/ 1590675 w 4257100"/>
                <a:gd name="connsiteY5-2342" fmla="*/ 1762125 h 4250625"/>
                <a:gd name="connsiteX6-2343" fmla="*/ 1885950 w 4257100"/>
                <a:gd name="connsiteY6-2344" fmla="*/ 1743075 h 4250625"/>
                <a:gd name="connsiteX7-2345" fmla="*/ 1562100 w 4257100"/>
                <a:gd name="connsiteY7-2346" fmla="*/ 2362200 h 4250625"/>
                <a:gd name="connsiteX8-2347" fmla="*/ 2524125 w 4257100"/>
                <a:gd name="connsiteY8-2348" fmla="*/ 2162175 h 4250625"/>
                <a:gd name="connsiteX9-2349" fmla="*/ 2838450 w 4257100"/>
                <a:gd name="connsiteY9-2350" fmla="*/ 2228850 h 4250625"/>
                <a:gd name="connsiteX10-2351" fmla="*/ 4133850 w 4257100"/>
                <a:gd name="connsiteY10-2352" fmla="*/ 3181350 h 4250625"/>
                <a:gd name="connsiteX11-2353" fmla="*/ 3810000 w 4257100"/>
                <a:gd name="connsiteY11-2354" fmla="*/ 3562350 h 4250625"/>
                <a:gd name="connsiteX12-2355" fmla="*/ 3438525 w 4257100"/>
                <a:gd name="connsiteY12-2356" fmla="*/ 3829050 h 4250625"/>
                <a:gd name="connsiteX13-2357" fmla="*/ 3124200 w 4257100"/>
                <a:gd name="connsiteY13-2358" fmla="*/ 4114800 h 4250625"/>
                <a:gd name="connsiteX14-2359" fmla="*/ 2514600 w 4257100"/>
                <a:gd name="connsiteY14-2360" fmla="*/ 4114800 h 4250625"/>
                <a:gd name="connsiteX15-2361" fmla="*/ 2257425 w 4257100"/>
                <a:gd name="connsiteY15-2362" fmla="*/ 3695700 h 4250625"/>
                <a:gd name="connsiteX16-2363" fmla="*/ 1828800 w 4257100"/>
                <a:gd name="connsiteY16-2364" fmla="*/ 3409950 h 4250625"/>
                <a:gd name="connsiteX17-2365" fmla="*/ 1476375 w 4257100"/>
                <a:gd name="connsiteY17-2366" fmla="*/ 3171825 h 4250625"/>
                <a:gd name="connsiteX18-2367" fmla="*/ 1114425 w 4257100"/>
                <a:gd name="connsiteY18-2368" fmla="*/ 3019425 h 4250625"/>
                <a:gd name="connsiteX19-2369" fmla="*/ 933450 w 4257100"/>
                <a:gd name="connsiteY19-2370" fmla="*/ 2733675 h 4250625"/>
                <a:gd name="connsiteX20-2371" fmla="*/ 666750 w 4257100"/>
                <a:gd name="connsiteY20-2372" fmla="*/ 2543175 h 4250625"/>
                <a:gd name="connsiteX21-2373" fmla="*/ 581025 w 4257100"/>
                <a:gd name="connsiteY21-2374" fmla="*/ 2676525 h 4250625"/>
                <a:gd name="connsiteX22-2375" fmla="*/ 200025 w 4257100"/>
                <a:gd name="connsiteY22-2376" fmla="*/ 2457450 h 4250625"/>
                <a:gd name="connsiteX0-2377" fmla="*/ 0 w 4257100"/>
                <a:gd name="connsiteY0-2378" fmla="*/ 0 h 4250625"/>
                <a:gd name="connsiteX1-2379" fmla="*/ 1190625 w 4257100"/>
                <a:gd name="connsiteY1-2380" fmla="*/ 990600 h 4250625"/>
                <a:gd name="connsiteX2-2381" fmla="*/ 1095375 w 4257100"/>
                <a:gd name="connsiteY2-2382" fmla="*/ 1152525 h 4250625"/>
                <a:gd name="connsiteX3-2383" fmla="*/ 1371600 w 4257100"/>
                <a:gd name="connsiteY3-2384" fmla="*/ 1390650 h 4250625"/>
                <a:gd name="connsiteX4-2385" fmla="*/ 1276350 w 4257100"/>
                <a:gd name="connsiteY4-2386" fmla="*/ 1552575 h 4250625"/>
                <a:gd name="connsiteX5-2387" fmla="*/ 1590675 w 4257100"/>
                <a:gd name="connsiteY5-2388" fmla="*/ 1762125 h 4250625"/>
                <a:gd name="connsiteX6-2389" fmla="*/ 1885950 w 4257100"/>
                <a:gd name="connsiteY6-2390" fmla="*/ 1743075 h 4250625"/>
                <a:gd name="connsiteX7-2391" fmla="*/ 1562100 w 4257100"/>
                <a:gd name="connsiteY7-2392" fmla="*/ 2362200 h 4250625"/>
                <a:gd name="connsiteX8-2393" fmla="*/ 2524125 w 4257100"/>
                <a:gd name="connsiteY8-2394" fmla="*/ 2162175 h 4250625"/>
                <a:gd name="connsiteX9-2395" fmla="*/ 2838450 w 4257100"/>
                <a:gd name="connsiteY9-2396" fmla="*/ 2228850 h 4250625"/>
                <a:gd name="connsiteX10-2397" fmla="*/ 4133850 w 4257100"/>
                <a:gd name="connsiteY10-2398" fmla="*/ 3181350 h 4250625"/>
                <a:gd name="connsiteX11-2399" fmla="*/ 3810000 w 4257100"/>
                <a:gd name="connsiteY11-2400" fmla="*/ 3562350 h 4250625"/>
                <a:gd name="connsiteX12-2401" fmla="*/ 3438525 w 4257100"/>
                <a:gd name="connsiteY12-2402" fmla="*/ 3829050 h 4250625"/>
                <a:gd name="connsiteX13-2403" fmla="*/ 3124200 w 4257100"/>
                <a:gd name="connsiteY13-2404" fmla="*/ 4114800 h 4250625"/>
                <a:gd name="connsiteX14-2405" fmla="*/ 2514600 w 4257100"/>
                <a:gd name="connsiteY14-2406" fmla="*/ 4114800 h 4250625"/>
                <a:gd name="connsiteX15-2407" fmla="*/ 2257425 w 4257100"/>
                <a:gd name="connsiteY15-2408" fmla="*/ 3695700 h 4250625"/>
                <a:gd name="connsiteX16-2409" fmla="*/ 1828800 w 4257100"/>
                <a:gd name="connsiteY16-2410" fmla="*/ 3409950 h 4250625"/>
                <a:gd name="connsiteX17-2411" fmla="*/ 1476375 w 4257100"/>
                <a:gd name="connsiteY17-2412" fmla="*/ 3171825 h 4250625"/>
                <a:gd name="connsiteX18-2413" fmla="*/ 1114425 w 4257100"/>
                <a:gd name="connsiteY18-2414" fmla="*/ 3019425 h 4250625"/>
                <a:gd name="connsiteX19-2415" fmla="*/ 933450 w 4257100"/>
                <a:gd name="connsiteY19-2416" fmla="*/ 2733675 h 4250625"/>
                <a:gd name="connsiteX20-2417" fmla="*/ 666750 w 4257100"/>
                <a:gd name="connsiteY20-2418" fmla="*/ 2543175 h 4250625"/>
                <a:gd name="connsiteX21-2419" fmla="*/ 581025 w 4257100"/>
                <a:gd name="connsiteY21-2420" fmla="*/ 2676525 h 4250625"/>
                <a:gd name="connsiteX22-2421" fmla="*/ 200025 w 4257100"/>
                <a:gd name="connsiteY22-2422" fmla="*/ 2457450 h 4250625"/>
                <a:gd name="connsiteX0-2423" fmla="*/ 0 w 4257100"/>
                <a:gd name="connsiteY0-2424" fmla="*/ 0 h 4250625"/>
                <a:gd name="connsiteX1-2425" fmla="*/ 1190625 w 4257100"/>
                <a:gd name="connsiteY1-2426" fmla="*/ 990600 h 4250625"/>
                <a:gd name="connsiteX2-2427" fmla="*/ 1095375 w 4257100"/>
                <a:gd name="connsiteY2-2428" fmla="*/ 1152525 h 4250625"/>
                <a:gd name="connsiteX3-2429" fmla="*/ 1371600 w 4257100"/>
                <a:gd name="connsiteY3-2430" fmla="*/ 1390650 h 4250625"/>
                <a:gd name="connsiteX4-2431" fmla="*/ 1276350 w 4257100"/>
                <a:gd name="connsiteY4-2432" fmla="*/ 1552575 h 4250625"/>
                <a:gd name="connsiteX5-2433" fmla="*/ 1590675 w 4257100"/>
                <a:gd name="connsiteY5-2434" fmla="*/ 1762125 h 4250625"/>
                <a:gd name="connsiteX6-2435" fmla="*/ 1885950 w 4257100"/>
                <a:gd name="connsiteY6-2436" fmla="*/ 1743075 h 4250625"/>
                <a:gd name="connsiteX7-2437" fmla="*/ 1562100 w 4257100"/>
                <a:gd name="connsiteY7-2438" fmla="*/ 2362200 h 4250625"/>
                <a:gd name="connsiteX8-2439" fmla="*/ 2524125 w 4257100"/>
                <a:gd name="connsiteY8-2440" fmla="*/ 2162175 h 4250625"/>
                <a:gd name="connsiteX9-2441" fmla="*/ 2838450 w 4257100"/>
                <a:gd name="connsiteY9-2442" fmla="*/ 2228850 h 4250625"/>
                <a:gd name="connsiteX10-2443" fmla="*/ 4133850 w 4257100"/>
                <a:gd name="connsiteY10-2444" fmla="*/ 3181350 h 4250625"/>
                <a:gd name="connsiteX11-2445" fmla="*/ 3810000 w 4257100"/>
                <a:gd name="connsiteY11-2446" fmla="*/ 3562350 h 4250625"/>
                <a:gd name="connsiteX12-2447" fmla="*/ 3438525 w 4257100"/>
                <a:gd name="connsiteY12-2448" fmla="*/ 3829050 h 4250625"/>
                <a:gd name="connsiteX13-2449" fmla="*/ 3124200 w 4257100"/>
                <a:gd name="connsiteY13-2450" fmla="*/ 4114800 h 4250625"/>
                <a:gd name="connsiteX14-2451" fmla="*/ 2514600 w 4257100"/>
                <a:gd name="connsiteY14-2452" fmla="*/ 4114800 h 4250625"/>
                <a:gd name="connsiteX15-2453" fmla="*/ 2257425 w 4257100"/>
                <a:gd name="connsiteY15-2454" fmla="*/ 3695700 h 4250625"/>
                <a:gd name="connsiteX16-2455" fmla="*/ 1828800 w 4257100"/>
                <a:gd name="connsiteY16-2456" fmla="*/ 3409950 h 4250625"/>
                <a:gd name="connsiteX17-2457" fmla="*/ 1476375 w 4257100"/>
                <a:gd name="connsiteY17-2458" fmla="*/ 3171825 h 4250625"/>
                <a:gd name="connsiteX18-2459" fmla="*/ 1114425 w 4257100"/>
                <a:gd name="connsiteY18-2460" fmla="*/ 3019425 h 4250625"/>
                <a:gd name="connsiteX19-2461" fmla="*/ 933450 w 4257100"/>
                <a:gd name="connsiteY19-2462" fmla="*/ 2733675 h 4250625"/>
                <a:gd name="connsiteX20-2463" fmla="*/ 666750 w 4257100"/>
                <a:gd name="connsiteY20-2464" fmla="*/ 2543175 h 4250625"/>
                <a:gd name="connsiteX21-2465" fmla="*/ 581025 w 4257100"/>
                <a:gd name="connsiteY21-2466" fmla="*/ 2676525 h 4250625"/>
                <a:gd name="connsiteX22-2467" fmla="*/ 200025 w 4257100"/>
                <a:gd name="connsiteY22-2468" fmla="*/ 2457450 h 4250625"/>
                <a:gd name="connsiteX0-2469" fmla="*/ 0 w 4257100"/>
                <a:gd name="connsiteY0-2470" fmla="*/ 0 h 4250625"/>
                <a:gd name="connsiteX1-2471" fmla="*/ 1190625 w 4257100"/>
                <a:gd name="connsiteY1-2472" fmla="*/ 990600 h 4250625"/>
                <a:gd name="connsiteX2-2473" fmla="*/ 1095375 w 4257100"/>
                <a:gd name="connsiteY2-2474" fmla="*/ 1152525 h 4250625"/>
                <a:gd name="connsiteX3-2475" fmla="*/ 1371600 w 4257100"/>
                <a:gd name="connsiteY3-2476" fmla="*/ 1390650 h 4250625"/>
                <a:gd name="connsiteX4-2477" fmla="*/ 1276350 w 4257100"/>
                <a:gd name="connsiteY4-2478" fmla="*/ 1552575 h 4250625"/>
                <a:gd name="connsiteX5-2479" fmla="*/ 1590675 w 4257100"/>
                <a:gd name="connsiteY5-2480" fmla="*/ 1762125 h 4250625"/>
                <a:gd name="connsiteX6-2481" fmla="*/ 1885950 w 4257100"/>
                <a:gd name="connsiteY6-2482" fmla="*/ 1743075 h 4250625"/>
                <a:gd name="connsiteX7-2483" fmla="*/ 1562100 w 4257100"/>
                <a:gd name="connsiteY7-2484" fmla="*/ 2362200 h 4250625"/>
                <a:gd name="connsiteX8-2485" fmla="*/ 2524125 w 4257100"/>
                <a:gd name="connsiteY8-2486" fmla="*/ 2162175 h 4250625"/>
                <a:gd name="connsiteX9-2487" fmla="*/ 2838450 w 4257100"/>
                <a:gd name="connsiteY9-2488" fmla="*/ 2228850 h 4250625"/>
                <a:gd name="connsiteX10-2489" fmla="*/ 4133850 w 4257100"/>
                <a:gd name="connsiteY10-2490" fmla="*/ 3181350 h 4250625"/>
                <a:gd name="connsiteX11-2491" fmla="*/ 3810000 w 4257100"/>
                <a:gd name="connsiteY11-2492" fmla="*/ 3562350 h 4250625"/>
                <a:gd name="connsiteX12-2493" fmla="*/ 3438525 w 4257100"/>
                <a:gd name="connsiteY12-2494" fmla="*/ 3829050 h 4250625"/>
                <a:gd name="connsiteX13-2495" fmla="*/ 3124200 w 4257100"/>
                <a:gd name="connsiteY13-2496" fmla="*/ 4114800 h 4250625"/>
                <a:gd name="connsiteX14-2497" fmla="*/ 2514600 w 4257100"/>
                <a:gd name="connsiteY14-2498" fmla="*/ 4114800 h 4250625"/>
                <a:gd name="connsiteX15-2499" fmla="*/ 2257425 w 4257100"/>
                <a:gd name="connsiteY15-2500" fmla="*/ 3695700 h 4250625"/>
                <a:gd name="connsiteX16-2501" fmla="*/ 1828800 w 4257100"/>
                <a:gd name="connsiteY16-2502" fmla="*/ 3409950 h 4250625"/>
                <a:gd name="connsiteX17-2503" fmla="*/ 1476375 w 4257100"/>
                <a:gd name="connsiteY17-2504" fmla="*/ 3171825 h 4250625"/>
                <a:gd name="connsiteX18-2505" fmla="*/ 1114425 w 4257100"/>
                <a:gd name="connsiteY18-2506" fmla="*/ 3019425 h 4250625"/>
                <a:gd name="connsiteX19-2507" fmla="*/ 933450 w 4257100"/>
                <a:gd name="connsiteY19-2508" fmla="*/ 2733675 h 4250625"/>
                <a:gd name="connsiteX20-2509" fmla="*/ 666750 w 4257100"/>
                <a:gd name="connsiteY20-2510" fmla="*/ 2543175 h 4250625"/>
                <a:gd name="connsiteX21-2511" fmla="*/ 581025 w 4257100"/>
                <a:gd name="connsiteY21-2512" fmla="*/ 2676525 h 4250625"/>
                <a:gd name="connsiteX22-2513" fmla="*/ 200025 w 4257100"/>
                <a:gd name="connsiteY22-2514" fmla="*/ 2457450 h 4250625"/>
                <a:gd name="connsiteX0-2515" fmla="*/ 0 w 4257100"/>
                <a:gd name="connsiteY0-2516" fmla="*/ 0 h 4250625"/>
                <a:gd name="connsiteX1-2517" fmla="*/ 1190625 w 4257100"/>
                <a:gd name="connsiteY1-2518" fmla="*/ 990600 h 4250625"/>
                <a:gd name="connsiteX2-2519" fmla="*/ 1095375 w 4257100"/>
                <a:gd name="connsiteY2-2520" fmla="*/ 1152525 h 4250625"/>
                <a:gd name="connsiteX3-2521" fmla="*/ 1371600 w 4257100"/>
                <a:gd name="connsiteY3-2522" fmla="*/ 1390650 h 4250625"/>
                <a:gd name="connsiteX4-2523" fmla="*/ 1276350 w 4257100"/>
                <a:gd name="connsiteY4-2524" fmla="*/ 1552575 h 4250625"/>
                <a:gd name="connsiteX5-2525" fmla="*/ 1590675 w 4257100"/>
                <a:gd name="connsiteY5-2526" fmla="*/ 1762125 h 4250625"/>
                <a:gd name="connsiteX6-2527" fmla="*/ 1885950 w 4257100"/>
                <a:gd name="connsiteY6-2528" fmla="*/ 1743075 h 4250625"/>
                <a:gd name="connsiteX7-2529" fmla="*/ 1562100 w 4257100"/>
                <a:gd name="connsiteY7-2530" fmla="*/ 2362200 h 4250625"/>
                <a:gd name="connsiteX8-2531" fmla="*/ 2524125 w 4257100"/>
                <a:gd name="connsiteY8-2532" fmla="*/ 2162175 h 4250625"/>
                <a:gd name="connsiteX9-2533" fmla="*/ 2838450 w 4257100"/>
                <a:gd name="connsiteY9-2534" fmla="*/ 2228850 h 4250625"/>
                <a:gd name="connsiteX10-2535" fmla="*/ 4133850 w 4257100"/>
                <a:gd name="connsiteY10-2536" fmla="*/ 3181350 h 4250625"/>
                <a:gd name="connsiteX11-2537" fmla="*/ 3810000 w 4257100"/>
                <a:gd name="connsiteY11-2538" fmla="*/ 3562350 h 4250625"/>
                <a:gd name="connsiteX12-2539" fmla="*/ 3438525 w 4257100"/>
                <a:gd name="connsiteY12-2540" fmla="*/ 3829050 h 4250625"/>
                <a:gd name="connsiteX13-2541" fmla="*/ 3124200 w 4257100"/>
                <a:gd name="connsiteY13-2542" fmla="*/ 4114800 h 4250625"/>
                <a:gd name="connsiteX14-2543" fmla="*/ 2514600 w 4257100"/>
                <a:gd name="connsiteY14-2544" fmla="*/ 4114800 h 4250625"/>
                <a:gd name="connsiteX15-2545" fmla="*/ 2257425 w 4257100"/>
                <a:gd name="connsiteY15-2546" fmla="*/ 3695700 h 4250625"/>
                <a:gd name="connsiteX16-2547" fmla="*/ 1828800 w 4257100"/>
                <a:gd name="connsiteY16-2548" fmla="*/ 3409950 h 4250625"/>
                <a:gd name="connsiteX17-2549" fmla="*/ 1503045 w 4257100"/>
                <a:gd name="connsiteY17-2550" fmla="*/ 3175635 h 4250625"/>
                <a:gd name="connsiteX18-2551" fmla="*/ 1114425 w 4257100"/>
                <a:gd name="connsiteY18-2552" fmla="*/ 3019425 h 4250625"/>
                <a:gd name="connsiteX19-2553" fmla="*/ 933450 w 4257100"/>
                <a:gd name="connsiteY19-2554" fmla="*/ 2733675 h 4250625"/>
                <a:gd name="connsiteX20-2555" fmla="*/ 666750 w 4257100"/>
                <a:gd name="connsiteY20-2556" fmla="*/ 2543175 h 4250625"/>
                <a:gd name="connsiteX21-2557" fmla="*/ 581025 w 4257100"/>
                <a:gd name="connsiteY21-2558" fmla="*/ 2676525 h 4250625"/>
                <a:gd name="connsiteX22-2559" fmla="*/ 200025 w 4257100"/>
                <a:gd name="connsiteY22-2560" fmla="*/ 2457450 h 4250625"/>
                <a:gd name="connsiteX0-2561" fmla="*/ 0 w 4257100"/>
                <a:gd name="connsiteY0-2562" fmla="*/ 0 h 4250625"/>
                <a:gd name="connsiteX1-2563" fmla="*/ 1190625 w 4257100"/>
                <a:gd name="connsiteY1-2564" fmla="*/ 990600 h 4250625"/>
                <a:gd name="connsiteX2-2565" fmla="*/ 1095375 w 4257100"/>
                <a:gd name="connsiteY2-2566" fmla="*/ 1152525 h 4250625"/>
                <a:gd name="connsiteX3-2567" fmla="*/ 1371600 w 4257100"/>
                <a:gd name="connsiteY3-2568" fmla="*/ 1390650 h 4250625"/>
                <a:gd name="connsiteX4-2569" fmla="*/ 1276350 w 4257100"/>
                <a:gd name="connsiteY4-2570" fmla="*/ 1552575 h 4250625"/>
                <a:gd name="connsiteX5-2571" fmla="*/ 1590675 w 4257100"/>
                <a:gd name="connsiteY5-2572" fmla="*/ 1762125 h 4250625"/>
                <a:gd name="connsiteX6-2573" fmla="*/ 1885950 w 4257100"/>
                <a:gd name="connsiteY6-2574" fmla="*/ 1743075 h 4250625"/>
                <a:gd name="connsiteX7-2575" fmla="*/ 1562100 w 4257100"/>
                <a:gd name="connsiteY7-2576" fmla="*/ 2362200 h 4250625"/>
                <a:gd name="connsiteX8-2577" fmla="*/ 2524125 w 4257100"/>
                <a:gd name="connsiteY8-2578" fmla="*/ 2162175 h 4250625"/>
                <a:gd name="connsiteX9-2579" fmla="*/ 2838450 w 4257100"/>
                <a:gd name="connsiteY9-2580" fmla="*/ 2228850 h 4250625"/>
                <a:gd name="connsiteX10-2581" fmla="*/ 4133850 w 4257100"/>
                <a:gd name="connsiteY10-2582" fmla="*/ 3181350 h 4250625"/>
                <a:gd name="connsiteX11-2583" fmla="*/ 3810000 w 4257100"/>
                <a:gd name="connsiteY11-2584" fmla="*/ 3562350 h 4250625"/>
                <a:gd name="connsiteX12-2585" fmla="*/ 3438525 w 4257100"/>
                <a:gd name="connsiteY12-2586" fmla="*/ 3829050 h 4250625"/>
                <a:gd name="connsiteX13-2587" fmla="*/ 3124200 w 4257100"/>
                <a:gd name="connsiteY13-2588" fmla="*/ 4114800 h 4250625"/>
                <a:gd name="connsiteX14-2589" fmla="*/ 2514600 w 4257100"/>
                <a:gd name="connsiteY14-2590" fmla="*/ 4114800 h 4250625"/>
                <a:gd name="connsiteX15-2591" fmla="*/ 2257425 w 4257100"/>
                <a:gd name="connsiteY15-2592" fmla="*/ 3695700 h 4250625"/>
                <a:gd name="connsiteX16-2593" fmla="*/ 1847850 w 4257100"/>
                <a:gd name="connsiteY16-2594" fmla="*/ 3406140 h 4250625"/>
                <a:gd name="connsiteX17-2595" fmla="*/ 1503045 w 4257100"/>
                <a:gd name="connsiteY17-2596" fmla="*/ 3175635 h 4250625"/>
                <a:gd name="connsiteX18-2597" fmla="*/ 1114425 w 4257100"/>
                <a:gd name="connsiteY18-2598" fmla="*/ 3019425 h 4250625"/>
                <a:gd name="connsiteX19-2599" fmla="*/ 933450 w 4257100"/>
                <a:gd name="connsiteY19-2600" fmla="*/ 2733675 h 4250625"/>
                <a:gd name="connsiteX20-2601" fmla="*/ 666750 w 4257100"/>
                <a:gd name="connsiteY20-2602" fmla="*/ 2543175 h 4250625"/>
                <a:gd name="connsiteX21-2603" fmla="*/ 581025 w 4257100"/>
                <a:gd name="connsiteY21-2604" fmla="*/ 2676525 h 4250625"/>
                <a:gd name="connsiteX22-2605" fmla="*/ 200025 w 4257100"/>
                <a:gd name="connsiteY22-2606" fmla="*/ 2457450 h 4250625"/>
                <a:gd name="connsiteX0-2607" fmla="*/ 0 w 4257100"/>
                <a:gd name="connsiteY0-2608" fmla="*/ 0 h 4250625"/>
                <a:gd name="connsiteX1-2609" fmla="*/ 1190625 w 4257100"/>
                <a:gd name="connsiteY1-2610" fmla="*/ 990600 h 4250625"/>
                <a:gd name="connsiteX2-2611" fmla="*/ 1095375 w 4257100"/>
                <a:gd name="connsiteY2-2612" fmla="*/ 1152525 h 4250625"/>
                <a:gd name="connsiteX3-2613" fmla="*/ 1371600 w 4257100"/>
                <a:gd name="connsiteY3-2614" fmla="*/ 1390650 h 4250625"/>
                <a:gd name="connsiteX4-2615" fmla="*/ 1276350 w 4257100"/>
                <a:gd name="connsiteY4-2616" fmla="*/ 1552575 h 4250625"/>
                <a:gd name="connsiteX5-2617" fmla="*/ 1590675 w 4257100"/>
                <a:gd name="connsiteY5-2618" fmla="*/ 1762125 h 4250625"/>
                <a:gd name="connsiteX6-2619" fmla="*/ 1885950 w 4257100"/>
                <a:gd name="connsiteY6-2620" fmla="*/ 1743075 h 4250625"/>
                <a:gd name="connsiteX7-2621" fmla="*/ 1562100 w 4257100"/>
                <a:gd name="connsiteY7-2622" fmla="*/ 2362200 h 4250625"/>
                <a:gd name="connsiteX8-2623" fmla="*/ 2524125 w 4257100"/>
                <a:gd name="connsiteY8-2624" fmla="*/ 2162175 h 4250625"/>
                <a:gd name="connsiteX9-2625" fmla="*/ 2838450 w 4257100"/>
                <a:gd name="connsiteY9-2626" fmla="*/ 2228850 h 4250625"/>
                <a:gd name="connsiteX10-2627" fmla="*/ 4133850 w 4257100"/>
                <a:gd name="connsiteY10-2628" fmla="*/ 3181350 h 4250625"/>
                <a:gd name="connsiteX11-2629" fmla="*/ 3810000 w 4257100"/>
                <a:gd name="connsiteY11-2630" fmla="*/ 3562350 h 4250625"/>
                <a:gd name="connsiteX12-2631" fmla="*/ 3438525 w 4257100"/>
                <a:gd name="connsiteY12-2632" fmla="*/ 3829050 h 4250625"/>
                <a:gd name="connsiteX13-2633" fmla="*/ 3124200 w 4257100"/>
                <a:gd name="connsiteY13-2634" fmla="*/ 4114800 h 4250625"/>
                <a:gd name="connsiteX14-2635" fmla="*/ 2514600 w 4257100"/>
                <a:gd name="connsiteY14-2636" fmla="*/ 4114800 h 4250625"/>
                <a:gd name="connsiteX15-2637" fmla="*/ 2257425 w 4257100"/>
                <a:gd name="connsiteY15-2638" fmla="*/ 3695700 h 4250625"/>
                <a:gd name="connsiteX16-2639" fmla="*/ 1847850 w 4257100"/>
                <a:gd name="connsiteY16-2640" fmla="*/ 3406140 h 4250625"/>
                <a:gd name="connsiteX17-2641" fmla="*/ 1491615 w 4257100"/>
                <a:gd name="connsiteY17-2642" fmla="*/ 3175635 h 4250625"/>
                <a:gd name="connsiteX18-2643" fmla="*/ 1114425 w 4257100"/>
                <a:gd name="connsiteY18-2644" fmla="*/ 3019425 h 4250625"/>
                <a:gd name="connsiteX19-2645" fmla="*/ 933450 w 4257100"/>
                <a:gd name="connsiteY19-2646" fmla="*/ 2733675 h 4250625"/>
                <a:gd name="connsiteX20-2647" fmla="*/ 666750 w 4257100"/>
                <a:gd name="connsiteY20-2648" fmla="*/ 2543175 h 4250625"/>
                <a:gd name="connsiteX21-2649" fmla="*/ 581025 w 4257100"/>
                <a:gd name="connsiteY21-2650" fmla="*/ 2676525 h 4250625"/>
                <a:gd name="connsiteX22-2651" fmla="*/ 200025 w 4257100"/>
                <a:gd name="connsiteY22-2652" fmla="*/ 2457450 h 4250625"/>
                <a:gd name="connsiteX0-2653" fmla="*/ 0 w 4257100"/>
                <a:gd name="connsiteY0-2654" fmla="*/ 0 h 4250625"/>
                <a:gd name="connsiteX1-2655" fmla="*/ 1190625 w 4257100"/>
                <a:gd name="connsiteY1-2656" fmla="*/ 990600 h 4250625"/>
                <a:gd name="connsiteX2-2657" fmla="*/ 1095375 w 4257100"/>
                <a:gd name="connsiteY2-2658" fmla="*/ 1152525 h 4250625"/>
                <a:gd name="connsiteX3-2659" fmla="*/ 1371600 w 4257100"/>
                <a:gd name="connsiteY3-2660" fmla="*/ 1390650 h 4250625"/>
                <a:gd name="connsiteX4-2661" fmla="*/ 1276350 w 4257100"/>
                <a:gd name="connsiteY4-2662" fmla="*/ 1552575 h 4250625"/>
                <a:gd name="connsiteX5-2663" fmla="*/ 1590675 w 4257100"/>
                <a:gd name="connsiteY5-2664" fmla="*/ 1762125 h 4250625"/>
                <a:gd name="connsiteX6-2665" fmla="*/ 1885950 w 4257100"/>
                <a:gd name="connsiteY6-2666" fmla="*/ 1743075 h 4250625"/>
                <a:gd name="connsiteX7-2667" fmla="*/ 1562100 w 4257100"/>
                <a:gd name="connsiteY7-2668" fmla="*/ 2362200 h 4250625"/>
                <a:gd name="connsiteX8-2669" fmla="*/ 2524125 w 4257100"/>
                <a:gd name="connsiteY8-2670" fmla="*/ 2162175 h 4250625"/>
                <a:gd name="connsiteX9-2671" fmla="*/ 2838450 w 4257100"/>
                <a:gd name="connsiteY9-2672" fmla="*/ 2228850 h 4250625"/>
                <a:gd name="connsiteX10-2673" fmla="*/ 4133850 w 4257100"/>
                <a:gd name="connsiteY10-2674" fmla="*/ 3181350 h 4250625"/>
                <a:gd name="connsiteX11-2675" fmla="*/ 3810000 w 4257100"/>
                <a:gd name="connsiteY11-2676" fmla="*/ 3562350 h 4250625"/>
                <a:gd name="connsiteX12-2677" fmla="*/ 3438525 w 4257100"/>
                <a:gd name="connsiteY12-2678" fmla="*/ 3829050 h 4250625"/>
                <a:gd name="connsiteX13-2679" fmla="*/ 3124200 w 4257100"/>
                <a:gd name="connsiteY13-2680" fmla="*/ 4114800 h 4250625"/>
                <a:gd name="connsiteX14-2681" fmla="*/ 2514600 w 4257100"/>
                <a:gd name="connsiteY14-2682" fmla="*/ 4114800 h 4250625"/>
                <a:gd name="connsiteX15-2683" fmla="*/ 2257425 w 4257100"/>
                <a:gd name="connsiteY15-2684" fmla="*/ 3695700 h 4250625"/>
                <a:gd name="connsiteX16-2685" fmla="*/ 1847850 w 4257100"/>
                <a:gd name="connsiteY16-2686" fmla="*/ 3406140 h 4250625"/>
                <a:gd name="connsiteX17-2687" fmla="*/ 1491615 w 4257100"/>
                <a:gd name="connsiteY17-2688" fmla="*/ 3133725 h 4250625"/>
                <a:gd name="connsiteX18-2689" fmla="*/ 1114425 w 4257100"/>
                <a:gd name="connsiteY18-2690" fmla="*/ 3019425 h 4250625"/>
                <a:gd name="connsiteX19-2691" fmla="*/ 933450 w 4257100"/>
                <a:gd name="connsiteY19-2692" fmla="*/ 2733675 h 4250625"/>
                <a:gd name="connsiteX20-2693" fmla="*/ 666750 w 4257100"/>
                <a:gd name="connsiteY20-2694" fmla="*/ 2543175 h 4250625"/>
                <a:gd name="connsiteX21-2695" fmla="*/ 581025 w 4257100"/>
                <a:gd name="connsiteY21-2696" fmla="*/ 2676525 h 4250625"/>
                <a:gd name="connsiteX22-2697" fmla="*/ 200025 w 4257100"/>
                <a:gd name="connsiteY22-2698" fmla="*/ 2457450 h 4250625"/>
                <a:gd name="connsiteX0-2699" fmla="*/ 0 w 4257100"/>
                <a:gd name="connsiteY0-2700" fmla="*/ 0 h 4250625"/>
                <a:gd name="connsiteX1-2701" fmla="*/ 1190625 w 4257100"/>
                <a:gd name="connsiteY1-2702" fmla="*/ 990600 h 4250625"/>
                <a:gd name="connsiteX2-2703" fmla="*/ 1095375 w 4257100"/>
                <a:gd name="connsiteY2-2704" fmla="*/ 1152525 h 4250625"/>
                <a:gd name="connsiteX3-2705" fmla="*/ 1371600 w 4257100"/>
                <a:gd name="connsiteY3-2706" fmla="*/ 1390650 h 4250625"/>
                <a:gd name="connsiteX4-2707" fmla="*/ 1276350 w 4257100"/>
                <a:gd name="connsiteY4-2708" fmla="*/ 1552575 h 4250625"/>
                <a:gd name="connsiteX5-2709" fmla="*/ 1590675 w 4257100"/>
                <a:gd name="connsiteY5-2710" fmla="*/ 1762125 h 4250625"/>
                <a:gd name="connsiteX6-2711" fmla="*/ 1885950 w 4257100"/>
                <a:gd name="connsiteY6-2712" fmla="*/ 1743075 h 4250625"/>
                <a:gd name="connsiteX7-2713" fmla="*/ 1562100 w 4257100"/>
                <a:gd name="connsiteY7-2714" fmla="*/ 2362200 h 4250625"/>
                <a:gd name="connsiteX8-2715" fmla="*/ 2524125 w 4257100"/>
                <a:gd name="connsiteY8-2716" fmla="*/ 2162175 h 4250625"/>
                <a:gd name="connsiteX9-2717" fmla="*/ 2838450 w 4257100"/>
                <a:gd name="connsiteY9-2718" fmla="*/ 2228850 h 4250625"/>
                <a:gd name="connsiteX10-2719" fmla="*/ 4133850 w 4257100"/>
                <a:gd name="connsiteY10-2720" fmla="*/ 3181350 h 4250625"/>
                <a:gd name="connsiteX11-2721" fmla="*/ 3810000 w 4257100"/>
                <a:gd name="connsiteY11-2722" fmla="*/ 3562350 h 4250625"/>
                <a:gd name="connsiteX12-2723" fmla="*/ 3438525 w 4257100"/>
                <a:gd name="connsiteY12-2724" fmla="*/ 3829050 h 4250625"/>
                <a:gd name="connsiteX13-2725" fmla="*/ 3124200 w 4257100"/>
                <a:gd name="connsiteY13-2726" fmla="*/ 4114800 h 4250625"/>
                <a:gd name="connsiteX14-2727" fmla="*/ 2514600 w 4257100"/>
                <a:gd name="connsiteY14-2728" fmla="*/ 4114800 h 4250625"/>
                <a:gd name="connsiteX15-2729" fmla="*/ 2257425 w 4257100"/>
                <a:gd name="connsiteY15-2730" fmla="*/ 3695700 h 4250625"/>
                <a:gd name="connsiteX16-2731" fmla="*/ 1847850 w 4257100"/>
                <a:gd name="connsiteY16-2732" fmla="*/ 3406140 h 4250625"/>
                <a:gd name="connsiteX17-2733" fmla="*/ 1491615 w 4257100"/>
                <a:gd name="connsiteY17-2734" fmla="*/ 3133725 h 4250625"/>
                <a:gd name="connsiteX18-2735" fmla="*/ 1114425 w 4257100"/>
                <a:gd name="connsiteY18-2736" fmla="*/ 3019425 h 4250625"/>
                <a:gd name="connsiteX19-2737" fmla="*/ 933450 w 4257100"/>
                <a:gd name="connsiteY19-2738" fmla="*/ 2733675 h 4250625"/>
                <a:gd name="connsiteX20-2739" fmla="*/ 666750 w 4257100"/>
                <a:gd name="connsiteY20-2740" fmla="*/ 2543175 h 4250625"/>
                <a:gd name="connsiteX21-2741" fmla="*/ 581025 w 4257100"/>
                <a:gd name="connsiteY21-2742" fmla="*/ 2676525 h 4250625"/>
                <a:gd name="connsiteX22-2743" fmla="*/ 200025 w 4257100"/>
                <a:gd name="connsiteY22-2744" fmla="*/ 2457450 h 4250625"/>
                <a:gd name="connsiteX0-2745" fmla="*/ 0 w 4257100"/>
                <a:gd name="connsiteY0-2746" fmla="*/ 0 h 4250625"/>
                <a:gd name="connsiteX1-2747" fmla="*/ 1190625 w 4257100"/>
                <a:gd name="connsiteY1-2748" fmla="*/ 990600 h 4250625"/>
                <a:gd name="connsiteX2-2749" fmla="*/ 1095375 w 4257100"/>
                <a:gd name="connsiteY2-2750" fmla="*/ 1152525 h 4250625"/>
                <a:gd name="connsiteX3-2751" fmla="*/ 1371600 w 4257100"/>
                <a:gd name="connsiteY3-2752" fmla="*/ 1390650 h 4250625"/>
                <a:gd name="connsiteX4-2753" fmla="*/ 1276350 w 4257100"/>
                <a:gd name="connsiteY4-2754" fmla="*/ 1552575 h 4250625"/>
                <a:gd name="connsiteX5-2755" fmla="*/ 1590675 w 4257100"/>
                <a:gd name="connsiteY5-2756" fmla="*/ 1762125 h 4250625"/>
                <a:gd name="connsiteX6-2757" fmla="*/ 1885950 w 4257100"/>
                <a:gd name="connsiteY6-2758" fmla="*/ 1743075 h 4250625"/>
                <a:gd name="connsiteX7-2759" fmla="*/ 1562100 w 4257100"/>
                <a:gd name="connsiteY7-2760" fmla="*/ 2362200 h 4250625"/>
                <a:gd name="connsiteX8-2761" fmla="*/ 2524125 w 4257100"/>
                <a:gd name="connsiteY8-2762" fmla="*/ 2162175 h 4250625"/>
                <a:gd name="connsiteX9-2763" fmla="*/ 2838450 w 4257100"/>
                <a:gd name="connsiteY9-2764" fmla="*/ 2228850 h 4250625"/>
                <a:gd name="connsiteX10-2765" fmla="*/ 4133850 w 4257100"/>
                <a:gd name="connsiteY10-2766" fmla="*/ 3181350 h 4250625"/>
                <a:gd name="connsiteX11-2767" fmla="*/ 3810000 w 4257100"/>
                <a:gd name="connsiteY11-2768" fmla="*/ 3562350 h 4250625"/>
                <a:gd name="connsiteX12-2769" fmla="*/ 3438525 w 4257100"/>
                <a:gd name="connsiteY12-2770" fmla="*/ 3829050 h 4250625"/>
                <a:gd name="connsiteX13-2771" fmla="*/ 3124200 w 4257100"/>
                <a:gd name="connsiteY13-2772" fmla="*/ 4114800 h 4250625"/>
                <a:gd name="connsiteX14-2773" fmla="*/ 2514600 w 4257100"/>
                <a:gd name="connsiteY14-2774" fmla="*/ 4114800 h 4250625"/>
                <a:gd name="connsiteX15-2775" fmla="*/ 2257425 w 4257100"/>
                <a:gd name="connsiteY15-2776" fmla="*/ 3695700 h 4250625"/>
                <a:gd name="connsiteX16-2777" fmla="*/ 1905000 w 4257100"/>
                <a:gd name="connsiteY16-2778" fmla="*/ 3421380 h 4250625"/>
                <a:gd name="connsiteX17-2779" fmla="*/ 1491615 w 4257100"/>
                <a:gd name="connsiteY17-2780" fmla="*/ 3133725 h 4250625"/>
                <a:gd name="connsiteX18-2781" fmla="*/ 1114425 w 4257100"/>
                <a:gd name="connsiteY18-2782" fmla="*/ 3019425 h 4250625"/>
                <a:gd name="connsiteX19-2783" fmla="*/ 933450 w 4257100"/>
                <a:gd name="connsiteY19-2784" fmla="*/ 2733675 h 4250625"/>
                <a:gd name="connsiteX20-2785" fmla="*/ 666750 w 4257100"/>
                <a:gd name="connsiteY20-2786" fmla="*/ 2543175 h 4250625"/>
                <a:gd name="connsiteX21-2787" fmla="*/ 581025 w 4257100"/>
                <a:gd name="connsiteY21-2788" fmla="*/ 2676525 h 4250625"/>
                <a:gd name="connsiteX22-2789" fmla="*/ 200025 w 4257100"/>
                <a:gd name="connsiteY22-2790" fmla="*/ 2457450 h 4250625"/>
                <a:gd name="connsiteX0-2791" fmla="*/ 0 w 4257100"/>
                <a:gd name="connsiteY0-2792" fmla="*/ 0 h 4250625"/>
                <a:gd name="connsiteX1-2793" fmla="*/ 1190625 w 4257100"/>
                <a:gd name="connsiteY1-2794" fmla="*/ 990600 h 4250625"/>
                <a:gd name="connsiteX2-2795" fmla="*/ 1095375 w 4257100"/>
                <a:gd name="connsiteY2-2796" fmla="*/ 1152525 h 4250625"/>
                <a:gd name="connsiteX3-2797" fmla="*/ 1371600 w 4257100"/>
                <a:gd name="connsiteY3-2798" fmla="*/ 1390650 h 4250625"/>
                <a:gd name="connsiteX4-2799" fmla="*/ 1276350 w 4257100"/>
                <a:gd name="connsiteY4-2800" fmla="*/ 1552575 h 4250625"/>
                <a:gd name="connsiteX5-2801" fmla="*/ 1590675 w 4257100"/>
                <a:gd name="connsiteY5-2802" fmla="*/ 1762125 h 4250625"/>
                <a:gd name="connsiteX6-2803" fmla="*/ 1885950 w 4257100"/>
                <a:gd name="connsiteY6-2804" fmla="*/ 1743075 h 4250625"/>
                <a:gd name="connsiteX7-2805" fmla="*/ 1562100 w 4257100"/>
                <a:gd name="connsiteY7-2806" fmla="*/ 2362200 h 4250625"/>
                <a:gd name="connsiteX8-2807" fmla="*/ 2524125 w 4257100"/>
                <a:gd name="connsiteY8-2808" fmla="*/ 2162175 h 4250625"/>
                <a:gd name="connsiteX9-2809" fmla="*/ 2838450 w 4257100"/>
                <a:gd name="connsiteY9-2810" fmla="*/ 2228850 h 4250625"/>
                <a:gd name="connsiteX10-2811" fmla="*/ 4133850 w 4257100"/>
                <a:gd name="connsiteY10-2812" fmla="*/ 3181350 h 4250625"/>
                <a:gd name="connsiteX11-2813" fmla="*/ 3810000 w 4257100"/>
                <a:gd name="connsiteY11-2814" fmla="*/ 3562350 h 4250625"/>
                <a:gd name="connsiteX12-2815" fmla="*/ 3438525 w 4257100"/>
                <a:gd name="connsiteY12-2816" fmla="*/ 3829050 h 4250625"/>
                <a:gd name="connsiteX13-2817" fmla="*/ 3124200 w 4257100"/>
                <a:gd name="connsiteY13-2818" fmla="*/ 4114800 h 4250625"/>
                <a:gd name="connsiteX14-2819" fmla="*/ 2514600 w 4257100"/>
                <a:gd name="connsiteY14-2820" fmla="*/ 4114800 h 4250625"/>
                <a:gd name="connsiteX15-2821" fmla="*/ 2257425 w 4257100"/>
                <a:gd name="connsiteY15-2822" fmla="*/ 3695700 h 4250625"/>
                <a:gd name="connsiteX16-2823" fmla="*/ 1905000 w 4257100"/>
                <a:gd name="connsiteY16-2824" fmla="*/ 3421380 h 4250625"/>
                <a:gd name="connsiteX17-2825" fmla="*/ 1491615 w 4257100"/>
                <a:gd name="connsiteY17-2826" fmla="*/ 3133725 h 4250625"/>
                <a:gd name="connsiteX18-2827" fmla="*/ 1114425 w 4257100"/>
                <a:gd name="connsiteY18-2828" fmla="*/ 3019425 h 4250625"/>
                <a:gd name="connsiteX19-2829" fmla="*/ 933450 w 4257100"/>
                <a:gd name="connsiteY19-2830" fmla="*/ 2733675 h 4250625"/>
                <a:gd name="connsiteX20-2831" fmla="*/ 666750 w 4257100"/>
                <a:gd name="connsiteY20-2832" fmla="*/ 2543175 h 4250625"/>
                <a:gd name="connsiteX21-2833" fmla="*/ 581025 w 4257100"/>
                <a:gd name="connsiteY21-2834" fmla="*/ 2676525 h 4250625"/>
                <a:gd name="connsiteX22-2835" fmla="*/ 200025 w 4257100"/>
                <a:gd name="connsiteY22-2836" fmla="*/ 2457450 h 4250625"/>
                <a:gd name="connsiteX0-2837" fmla="*/ 0 w 4257100"/>
                <a:gd name="connsiteY0-2838" fmla="*/ 0 h 4250625"/>
                <a:gd name="connsiteX1-2839" fmla="*/ 1190625 w 4257100"/>
                <a:gd name="connsiteY1-2840" fmla="*/ 990600 h 4250625"/>
                <a:gd name="connsiteX2-2841" fmla="*/ 1095375 w 4257100"/>
                <a:gd name="connsiteY2-2842" fmla="*/ 1152525 h 4250625"/>
                <a:gd name="connsiteX3-2843" fmla="*/ 1371600 w 4257100"/>
                <a:gd name="connsiteY3-2844" fmla="*/ 1390650 h 4250625"/>
                <a:gd name="connsiteX4-2845" fmla="*/ 1276350 w 4257100"/>
                <a:gd name="connsiteY4-2846" fmla="*/ 1552575 h 4250625"/>
                <a:gd name="connsiteX5-2847" fmla="*/ 1590675 w 4257100"/>
                <a:gd name="connsiteY5-2848" fmla="*/ 1762125 h 4250625"/>
                <a:gd name="connsiteX6-2849" fmla="*/ 1885950 w 4257100"/>
                <a:gd name="connsiteY6-2850" fmla="*/ 1743075 h 4250625"/>
                <a:gd name="connsiteX7-2851" fmla="*/ 1562100 w 4257100"/>
                <a:gd name="connsiteY7-2852" fmla="*/ 2362200 h 4250625"/>
                <a:gd name="connsiteX8-2853" fmla="*/ 2524125 w 4257100"/>
                <a:gd name="connsiteY8-2854" fmla="*/ 2162175 h 4250625"/>
                <a:gd name="connsiteX9-2855" fmla="*/ 2838450 w 4257100"/>
                <a:gd name="connsiteY9-2856" fmla="*/ 2228850 h 4250625"/>
                <a:gd name="connsiteX10-2857" fmla="*/ 4133850 w 4257100"/>
                <a:gd name="connsiteY10-2858" fmla="*/ 3181350 h 4250625"/>
                <a:gd name="connsiteX11-2859" fmla="*/ 3810000 w 4257100"/>
                <a:gd name="connsiteY11-2860" fmla="*/ 3562350 h 4250625"/>
                <a:gd name="connsiteX12-2861" fmla="*/ 3438525 w 4257100"/>
                <a:gd name="connsiteY12-2862" fmla="*/ 3829050 h 4250625"/>
                <a:gd name="connsiteX13-2863" fmla="*/ 3124200 w 4257100"/>
                <a:gd name="connsiteY13-2864" fmla="*/ 4114800 h 4250625"/>
                <a:gd name="connsiteX14-2865" fmla="*/ 2514600 w 4257100"/>
                <a:gd name="connsiteY14-2866" fmla="*/ 4114800 h 4250625"/>
                <a:gd name="connsiteX15-2867" fmla="*/ 2257425 w 4257100"/>
                <a:gd name="connsiteY15-2868" fmla="*/ 3695700 h 4250625"/>
                <a:gd name="connsiteX16-2869" fmla="*/ 1905000 w 4257100"/>
                <a:gd name="connsiteY16-2870" fmla="*/ 3421380 h 4250625"/>
                <a:gd name="connsiteX17-2871" fmla="*/ 1491615 w 4257100"/>
                <a:gd name="connsiteY17-2872" fmla="*/ 3133725 h 4250625"/>
                <a:gd name="connsiteX18-2873" fmla="*/ 1114425 w 4257100"/>
                <a:gd name="connsiteY18-2874" fmla="*/ 3019425 h 4250625"/>
                <a:gd name="connsiteX19-2875" fmla="*/ 933450 w 4257100"/>
                <a:gd name="connsiteY19-2876" fmla="*/ 2733675 h 4250625"/>
                <a:gd name="connsiteX20-2877" fmla="*/ 666750 w 4257100"/>
                <a:gd name="connsiteY20-2878" fmla="*/ 2543175 h 4250625"/>
                <a:gd name="connsiteX21-2879" fmla="*/ 581025 w 4257100"/>
                <a:gd name="connsiteY21-2880" fmla="*/ 2676525 h 4250625"/>
                <a:gd name="connsiteX22-2881" fmla="*/ 200025 w 4257100"/>
                <a:gd name="connsiteY22-2882" fmla="*/ 2457450 h 4250625"/>
                <a:gd name="connsiteX0-2883" fmla="*/ 0 w 4257100"/>
                <a:gd name="connsiteY0-2884" fmla="*/ 0 h 4250625"/>
                <a:gd name="connsiteX1-2885" fmla="*/ 1190625 w 4257100"/>
                <a:gd name="connsiteY1-2886" fmla="*/ 990600 h 4250625"/>
                <a:gd name="connsiteX2-2887" fmla="*/ 1095375 w 4257100"/>
                <a:gd name="connsiteY2-2888" fmla="*/ 1152525 h 4250625"/>
                <a:gd name="connsiteX3-2889" fmla="*/ 1371600 w 4257100"/>
                <a:gd name="connsiteY3-2890" fmla="*/ 1390650 h 4250625"/>
                <a:gd name="connsiteX4-2891" fmla="*/ 1276350 w 4257100"/>
                <a:gd name="connsiteY4-2892" fmla="*/ 1552575 h 4250625"/>
                <a:gd name="connsiteX5-2893" fmla="*/ 1590675 w 4257100"/>
                <a:gd name="connsiteY5-2894" fmla="*/ 1762125 h 4250625"/>
                <a:gd name="connsiteX6-2895" fmla="*/ 1885950 w 4257100"/>
                <a:gd name="connsiteY6-2896" fmla="*/ 1743075 h 4250625"/>
                <a:gd name="connsiteX7-2897" fmla="*/ 1562100 w 4257100"/>
                <a:gd name="connsiteY7-2898" fmla="*/ 2362200 h 4250625"/>
                <a:gd name="connsiteX8-2899" fmla="*/ 2524125 w 4257100"/>
                <a:gd name="connsiteY8-2900" fmla="*/ 2162175 h 4250625"/>
                <a:gd name="connsiteX9-2901" fmla="*/ 2838450 w 4257100"/>
                <a:gd name="connsiteY9-2902" fmla="*/ 2228850 h 4250625"/>
                <a:gd name="connsiteX10-2903" fmla="*/ 4133850 w 4257100"/>
                <a:gd name="connsiteY10-2904" fmla="*/ 3181350 h 4250625"/>
                <a:gd name="connsiteX11-2905" fmla="*/ 3810000 w 4257100"/>
                <a:gd name="connsiteY11-2906" fmla="*/ 3562350 h 4250625"/>
                <a:gd name="connsiteX12-2907" fmla="*/ 3438525 w 4257100"/>
                <a:gd name="connsiteY12-2908" fmla="*/ 3829050 h 4250625"/>
                <a:gd name="connsiteX13-2909" fmla="*/ 3124200 w 4257100"/>
                <a:gd name="connsiteY13-2910" fmla="*/ 4114800 h 4250625"/>
                <a:gd name="connsiteX14-2911" fmla="*/ 2514600 w 4257100"/>
                <a:gd name="connsiteY14-2912" fmla="*/ 4114800 h 4250625"/>
                <a:gd name="connsiteX15-2913" fmla="*/ 2257425 w 4257100"/>
                <a:gd name="connsiteY15-2914" fmla="*/ 3695700 h 4250625"/>
                <a:gd name="connsiteX16-2915" fmla="*/ 1905000 w 4257100"/>
                <a:gd name="connsiteY16-2916" fmla="*/ 3421380 h 4250625"/>
                <a:gd name="connsiteX17-2917" fmla="*/ 1491615 w 4257100"/>
                <a:gd name="connsiteY17-2918" fmla="*/ 3133725 h 4250625"/>
                <a:gd name="connsiteX18-2919" fmla="*/ 1099185 w 4257100"/>
                <a:gd name="connsiteY18-2920" fmla="*/ 3011805 h 4250625"/>
                <a:gd name="connsiteX19-2921" fmla="*/ 933450 w 4257100"/>
                <a:gd name="connsiteY19-2922" fmla="*/ 2733675 h 4250625"/>
                <a:gd name="connsiteX20-2923" fmla="*/ 666750 w 4257100"/>
                <a:gd name="connsiteY20-2924" fmla="*/ 2543175 h 4250625"/>
                <a:gd name="connsiteX21-2925" fmla="*/ 581025 w 4257100"/>
                <a:gd name="connsiteY21-2926" fmla="*/ 2676525 h 4250625"/>
                <a:gd name="connsiteX22-2927" fmla="*/ 200025 w 4257100"/>
                <a:gd name="connsiteY22-2928" fmla="*/ 2457450 h 4250625"/>
                <a:gd name="connsiteX0-2929" fmla="*/ 0 w 4257100"/>
                <a:gd name="connsiteY0-2930" fmla="*/ 0 h 4250625"/>
                <a:gd name="connsiteX1-2931" fmla="*/ 1190625 w 4257100"/>
                <a:gd name="connsiteY1-2932" fmla="*/ 990600 h 4250625"/>
                <a:gd name="connsiteX2-2933" fmla="*/ 1095375 w 4257100"/>
                <a:gd name="connsiteY2-2934" fmla="*/ 1152525 h 4250625"/>
                <a:gd name="connsiteX3-2935" fmla="*/ 1371600 w 4257100"/>
                <a:gd name="connsiteY3-2936" fmla="*/ 1390650 h 4250625"/>
                <a:gd name="connsiteX4-2937" fmla="*/ 1276350 w 4257100"/>
                <a:gd name="connsiteY4-2938" fmla="*/ 1552575 h 4250625"/>
                <a:gd name="connsiteX5-2939" fmla="*/ 1590675 w 4257100"/>
                <a:gd name="connsiteY5-2940" fmla="*/ 1762125 h 4250625"/>
                <a:gd name="connsiteX6-2941" fmla="*/ 1885950 w 4257100"/>
                <a:gd name="connsiteY6-2942" fmla="*/ 1743075 h 4250625"/>
                <a:gd name="connsiteX7-2943" fmla="*/ 1584960 w 4257100"/>
                <a:gd name="connsiteY7-2944" fmla="*/ 2419350 h 4250625"/>
                <a:gd name="connsiteX8-2945" fmla="*/ 2524125 w 4257100"/>
                <a:gd name="connsiteY8-2946" fmla="*/ 2162175 h 4250625"/>
                <a:gd name="connsiteX9-2947" fmla="*/ 2838450 w 4257100"/>
                <a:gd name="connsiteY9-2948" fmla="*/ 2228850 h 4250625"/>
                <a:gd name="connsiteX10-2949" fmla="*/ 4133850 w 4257100"/>
                <a:gd name="connsiteY10-2950" fmla="*/ 3181350 h 4250625"/>
                <a:gd name="connsiteX11-2951" fmla="*/ 3810000 w 4257100"/>
                <a:gd name="connsiteY11-2952" fmla="*/ 3562350 h 4250625"/>
                <a:gd name="connsiteX12-2953" fmla="*/ 3438525 w 4257100"/>
                <a:gd name="connsiteY12-2954" fmla="*/ 3829050 h 4250625"/>
                <a:gd name="connsiteX13-2955" fmla="*/ 3124200 w 4257100"/>
                <a:gd name="connsiteY13-2956" fmla="*/ 4114800 h 4250625"/>
                <a:gd name="connsiteX14-2957" fmla="*/ 2514600 w 4257100"/>
                <a:gd name="connsiteY14-2958" fmla="*/ 4114800 h 4250625"/>
                <a:gd name="connsiteX15-2959" fmla="*/ 2257425 w 4257100"/>
                <a:gd name="connsiteY15-2960" fmla="*/ 3695700 h 4250625"/>
                <a:gd name="connsiteX16-2961" fmla="*/ 1905000 w 4257100"/>
                <a:gd name="connsiteY16-2962" fmla="*/ 3421380 h 4250625"/>
                <a:gd name="connsiteX17-2963" fmla="*/ 1491615 w 4257100"/>
                <a:gd name="connsiteY17-2964" fmla="*/ 3133725 h 4250625"/>
                <a:gd name="connsiteX18-2965" fmla="*/ 1099185 w 4257100"/>
                <a:gd name="connsiteY18-2966" fmla="*/ 3011805 h 4250625"/>
                <a:gd name="connsiteX19-2967" fmla="*/ 933450 w 4257100"/>
                <a:gd name="connsiteY19-2968" fmla="*/ 2733675 h 4250625"/>
                <a:gd name="connsiteX20-2969" fmla="*/ 666750 w 4257100"/>
                <a:gd name="connsiteY20-2970" fmla="*/ 2543175 h 4250625"/>
                <a:gd name="connsiteX21-2971" fmla="*/ 581025 w 4257100"/>
                <a:gd name="connsiteY21-2972" fmla="*/ 2676525 h 4250625"/>
                <a:gd name="connsiteX22-2973" fmla="*/ 200025 w 4257100"/>
                <a:gd name="connsiteY22-2974" fmla="*/ 2457450 h 4250625"/>
                <a:gd name="connsiteX0-2975" fmla="*/ 0 w 4257100"/>
                <a:gd name="connsiteY0-2976" fmla="*/ 0 h 4250625"/>
                <a:gd name="connsiteX1-2977" fmla="*/ 1190625 w 4257100"/>
                <a:gd name="connsiteY1-2978" fmla="*/ 990600 h 4250625"/>
                <a:gd name="connsiteX2-2979" fmla="*/ 1095375 w 4257100"/>
                <a:gd name="connsiteY2-2980" fmla="*/ 1152525 h 4250625"/>
                <a:gd name="connsiteX3-2981" fmla="*/ 1371600 w 4257100"/>
                <a:gd name="connsiteY3-2982" fmla="*/ 1390650 h 4250625"/>
                <a:gd name="connsiteX4-2983" fmla="*/ 1276350 w 4257100"/>
                <a:gd name="connsiteY4-2984" fmla="*/ 1552575 h 4250625"/>
                <a:gd name="connsiteX5-2985" fmla="*/ 1590675 w 4257100"/>
                <a:gd name="connsiteY5-2986" fmla="*/ 1762125 h 4250625"/>
                <a:gd name="connsiteX6-2987" fmla="*/ 1863090 w 4257100"/>
                <a:gd name="connsiteY6-2988" fmla="*/ 1735455 h 4250625"/>
                <a:gd name="connsiteX7-2989" fmla="*/ 1584960 w 4257100"/>
                <a:gd name="connsiteY7-2990" fmla="*/ 2419350 h 4250625"/>
                <a:gd name="connsiteX8-2991" fmla="*/ 2524125 w 4257100"/>
                <a:gd name="connsiteY8-2992" fmla="*/ 2162175 h 4250625"/>
                <a:gd name="connsiteX9-2993" fmla="*/ 2838450 w 4257100"/>
                <a:gd name="connsiteY9-2994" fmla="*/ 2228850 h 4250625"/>
                <a:gd name="connsiteX10-2995" fmla="*/ 4133850 w 4257100"/>
                <a:gd name="connsiteY10-2996" fmla="*/ 3181350 h 4250625"/>
                <a:gd name="connsiteX11-2997" fmla="*/ 3810000 w 4257100"/>
                <a:gd name="connsiteY11-2998" fmla="*/ 3562350 h 4250625"/>
                <a:gd name="connsiteX12-2999" fmla="*/ 3438525 w 4257100"/>
                <a:gd name="connsiteY12-3000" fmla="*/ 3829050 h 4250625"/>
                <a:gd name="connsiteX13-3001" fmla="*/ 3124200 w 4257100"/>
                <a:gd name="connsiteY13-3002" fmla="*/ 4114800 h 4250625"/>
                <a:gd name="connsiteX14-3003" fmla="*/ 2514600 w 4257100"/>
                <a:gd name="connsiteY14-3004" fmla="*/ 4114800 h 4250625"/>
                <a:gd name="connsiteX15-3005" fmla="*/ 2257425 w 4257100"/>
                <a:gd name="connsiteY15-3006" fmla="*/ 3695700 h 4250625"/>
                <a:gd name="connsiteX16-3007" fmla="*/ 1905000 w 4257100"/>
                <a:gd name="connsiteY16-3008" fmla="*/ 3421380 h 4250625"/>
                <a:gd name="connsiteX17-3009" fmla="*/ 1491615 w 4257100"/>
                <a:gd name="connsiteY17-3010" fmla="*/ 3133725 h 4250625"/>
                <a:gd name="connsiteX18-3011" fmla="*/ 1099185 w 4257100"/>
                <a:gd name="connsiteY18-3012" fmla="*/ 3011805 h 4250625"/>
                <a:gd name="connsiteX19-3013" fmla="*/ 933450 w 4257100"/>
                <a:gd name="connsiteY19-3014" fmla="*/ 2733675 h 4250625"/>
                <a:gd name="connsiteX20-3015" fmla="*/ 666750 w 4257100"/>
                <a:gd name="connsiteY20-3016" fmla="*/ 2543175 h 4250625"/>
                <a:gd name="connsiteX21-3017" fmla="*/ 581025 w 4257100"/>
                <a:gd name="connsiteY21-3018" fmla="*/ 2676525 h 4250625"/>
                <a:gd name="connsiteX22-3019" fmla="*/ 200025 w 4257100"/>
                <a:gd name="connsiteY22-3020" fmla="*/ 2457450 h 4250625"/>
                <a:gd name="connsiteX0-3021" fmla="*/ 0 w 4257100"/>
                <a:gd name="connsiteY0-3022" fmla="*/ 0 h 4250625"/>
                <a:gd name="connsiteX1-3023" fmla="*/ 1190625 w 4257100"/>
                <a:gd name="connsiteY1-3024" fmla="*/ 990600 h 4250625"/>
                <a:gd name="connsiteX2-3025" fmla="*/ 1095375 w 4257100"/>
                <a:gd name="connsiteY2-3026" fmla="*/ 1152525 h 4250625"/>
                <a:gd name="connsiteX3-3027" fmla="*/ 1371600 w 4257100"/>
                <a:gd name="connsiteY3-3028" fmla="*/ 1390650 h 4250625"/>
                <a:gd name="connsiteX4-3029" fmla="*/ 1276350 w 4257100"/>
                <a:gd name="connsiteY4-3030" fmla="*/ 1552575 h 4250625"/>
                <a:gd name="connsiteX5-3031" fmla="*/ 1590675 w 4257100"/>
                <a:gd name="connsiteY5-3032" fmla="*/ 1762125 h 4250625"/>
                <a:gd name="connsiteX6-3033" fmla="*/ 1863090 w 4257100"/>
                <a:gd name="connsiteY6-3034" fmla="*/ 1735455 h 4250625"/>
                <a:gd name="connsiteX7-3035" fmla="*/ 1584960 w 4257100"/>
                <a:gd name="connsiteY7-3036" fmla="*/ 2419350 h 4250625"/>
                <a:gd name="connsiteX8-3037" fmla="*/ 2524125 w 4257100"/>
                <a:gd name="connsiteY8-3038" fmla="*/ 2162175 h 4250625"/>
                <a:gd name="connsiteX9-3039" fmla="*/ 2838450 w 4257100"/>
                <a:gd name="connsiteY9-3040" fmla="*/ 2228850 h 4250625"/>
                <a:gd name="connsiteX10-3041" fmla="*/ 4133850 w 4257100"/>
                <a:gd name="connsiteY10-3042" fmla="*/ 3181350 h 4250625"/>
                <a:gd name="connsiteX11-3043" fmla="*/ 3810000 w 4257100"/>
                <a:gd name="connsiteY11-3044" fmla="*/ 3562350 h 4250625"/>
                <a:gd name="connsiteX12-3045" fmla="*/ 3438525 w 4257100"/>
                <a:gd name="connsiteY12-3046" fmla="*/ 3829050 h 4250625"/>
                <a:gd name="connsiteX13-3047" fmla="*/ 3124200 w 4257100"/>
                <a:gd name="connsiteY13-3048" fmla="*/ 4114800 h 4250625"/>
                <a:gd name="connsiteX14-3049" fmla="*/ 2514600 w 4257100"/>
                <a:gd name="connsiteY14-3050" fmla="*/ 4114800 h 4250625"/>
                <a:gd name="connsiteX15-3051" fmla="*/ 2257425 w 4257100"/>
                <a:gd name="connsiteY15-3052" fmla="*/ 3695700 h 4250625"/>
                <a:gd name="connsiteX16-3053" fmla="*/ 1905000 w 4257100"/>
                <a:gd name="connsiteY16-3054" fmla="*/ 3421380 h 4250625"/>
                <a:gd name="connsiteX17-3055" fmla="*/ 1491615 w 4257100"/>
                <a:gd name="connsiteY17-3056" fmla="*/ 3133725 h 4250625"/>
                <a:gd name="connsiteX18-3057" fmla="*/ 1099185 w 4257100"/>
                <a:gd name="connsiteY18-3058" fmla="*/ 3011805 h 4250625"/>
                <a:gd name="connsiteX19-3059" fmla="*/ 933450 w 4257100"/>
                <a:gd name="connsiteY19-3060" fmla="*/ 2733675 h 4250625"/>
                <a:gd name="connsiteX20-3061" fmla="*/ 666750 w 4257100"/>
                <a:gd name="connsiteY20-3062" fmla="*/ 2543175 h 4250625"/>
                <a:gd name="connsiteX21-3063" fmla="*/ 581025 w 4257100"/>
                <a:gd name="connsiteY21-3064" fmla="*/ 2676525 h 4250625"/>
                <a:gd name="connsiteX22-3065" fmla="*/ 200025 w 4257100"/>
                <a:gd name="connsiteY22-3066" fmla="*/ 2457450 h 4250625"/>
                <a:gd name="connsiteX0-3067" fmla="*/ 0 w 4257100"/>
                <a:gd name="connsiteY0-3068" fmla="*/ 0 h 4250625"/>
                <a:gd name="connsiteX1-3069" fmla="*/ 1190625 w 4257100"/>
                <a:gd name="connsiteY1-3070" fmla="*/ 990600 h 4250625"/>
                <a:gd name="connsiteX2-3071" fmla="*/ 1095375 w 4257100"/>
                <a:gd name="connsiteY2-3072" fmla="*/ 1152525 h 4250625"/>
                <a:gd name="connsiteX3-3073" fmla="*/ 1371600 w 4257100"/>
                <a:gd name="connsiteY3-3074" fmla="*/ 1390650 h 4250625"/>
                <a:gd name="connsiteX4-3075" fmla="*/ 1276350 w 4257100"/>
                <a:gd name="connsiteY4-3076" fmla="*/ 1552575 h 4250625"/>
                <a:gd name="connsiteX5-3077" fmla="*/ 1590675 w 4257100"/>
                <a:gd name="connsiteY5-3078" fmla="*/ 1762125 h 4250625"/>
                <a:gd name="connsiteX6-3079" fmla="*/ 1863090 w 4257100"/>
                <a:gd name="connsiteY6-3080" fmla="*/ 1735455 h 4250625"/>
                <a:gd name="connsiteX7-3081" fmla="*/ 1584960 w 4257100"/>
                <a:gd name="connsiteY7-3082" fmla="*/ 2419350 h 4250625"/>
                <a:gd name="connsiteX8-3083" fmla="*/ 2524125 w 4257100"/>
                <a:gd name="connsiteY8-3084" fmla="*/ 2162175 h 4250625"/>
                <a:gd name="connsiteX9-3085" fmla="*/ 2838450 w 4257100"/>
                <a:gd name="connsiteY9-3086" fmla="*/ 2228850 h 4250625"/>
                <a:gd name="connsiteX10-3087" fmla="*/ 4133850 w 4257100"/>
                <a:gd name="connsiteY10-3088" fmla="*/ 3181350 h 4250625"/>
                <a:gd name="connsiteX11-3089" fmla="*/ 3810000 w 4257100"/>
                <a:gd name="connsiteY11-3090" fmla="*/ 3562350 h 4250625"/>
                <a:gd name="connsiteX12-3091" fmla="*/ 3438525 w 4257100"/>
                <a:gd name="connsiteY12-3092" fmla="*/ 3829050 h 4250625"/>
                <a:gd name="connsiteX13-3093" fmla="*/ 3124200 w 4257100"/>
                <a:gd name="connsiteY13-3094" fmla="*/ 4114800 h 4250625"/>
                <a:gd name="connsiteX14-3095" fmla="*/ 2514600 w 4257100"/>
                <a:gd name="connsiteY14-3096" fmla="*/ 4114800 h 4250625"/>
                <a:gd name="connsiteX15-3097" fmla="*/ 2257425 w 4257100"/>
                <a:gd name="connsiteY15-3098" fmla="*/ 3695700 h 4250625"/>
                <a:gd name="connsiteX16-3099" fmla="*/ 1905000 w 4257100"/>
                <a:gd name="connsiteY16-3100" fmla="*/ 3421380 h 4250625"/>
                <a:gd name="connsiteX17-3101" fmla="*/ 1491615 w 4257100"/>
                <a:gd name="connsiteY17-3102" fmla="*/ 3133725 h 4250625"/>
                <a:gd name="connsiteX18-3103" fmla="*/ 1099185 w 4257100"/>
                <a:gd name="connsiteY18-3104" fmla="*/ 3011805 h 4250625"/>
                <a:gd name="connsiteX19-3105" fmla="*/ 933450 w 4257100"/>
                <a:gd name="connsiteY19-3106" fmla="*/ 2733675 h 4250625"/>
                <a:gd name="connsiteX20-3107" fmla="*/ 666750 w 4257100"/>
                <a:gd name="connsiteY20-3108" fmla="*/ 2543175 h 4250625"/>
                <a:gd name="connsiteX21-3109" fmla="*/ 581025 w 4257100"/>
                <a:gd name="connsiteY21-3110" fmla="*/ 2676525 h 4250625"/>
                <a:gd name="connsiteX22-3111" fmla="*/ 200025 w 4257100"/>
                <a:gd name="connsiteY22-3112" fmla="*/ 2457450 h 4250625"/>
                <a:gd name="connsiteX0-3113" fmla="*/ 0 w 4257100"/>
                <a:gd name="connsiteY0-3114" fmla="*/ 0 h 4250625"/>
                <a:gd name="connsiteX1-3115" fmla="*/ 1190625 w 4257100"/>
                <a:gd name="connsiteY1-3116" fmla="*/ 990600 h 4250625"/>
                <a:gd name="connsiteX2-3117" fmla="*/ 1095375 w 4257100"/>
                <a:gd name="connsiteY2-3118" fmla="*/ 1152525 h 4250625"/>
                <a:gd name="connsiteX3-3119" fmla="*/ 1371600 w 4257100"/>
                <a:gd name="connsiteY3-3120" fmla="*/ 1390650 h 4250625"/>
                <a:gd name="connsiteX4-3121" fmla="*/ 1276350 w 4257100"/>
                <a:gd name="connsiteY4-3122" fmla="*/ 1552575 h 4250625"/>
                <a:gd name="connsiteX5-3123" fmla="*/ 1590675 w 4257100"/>
                <a:gd name="connsiteY5-3124" fmla="*/ 1762125 h 4250625"/>
                <a:gd name="connsiteX6-3125" fmla="*/ 1863090 w 4257100"/>
                <a:gd name="connsiteY6-3126" fmla="*/ 1735455 h 4250625"/>
                <a:gd name="connsiteX7-3127" fmla="*/ 1584960 w 4257100"/>
                <a:gd name="connsiteY7-3128" fmla="*/ 2419350 h 4250625"/>
                <a:gd name="connsiteX8-3129" fmla="*/ 2524125 w 4257100"/>
                <a:gd name="connsiteY8-3130" fmla="*/ 2162175 h 4250625"/>
                <a:gd name="connsiteX9-3131" fmla="*/ 2838450 w 4257100"/>
                <a:gd name="connsiteY9-3132" fmla="*/ 2228850 h 4250625"/>
                <a:gd name="connsiteX10-3133" fmla="*/ 4133850 w 4257100"/>
                <a:gd name="connsiteY10-3134" fmla="*/ 3181350 h 4250625"/>
                <a:gd name="connsiteX11-3135" fmla="*/ 3810000 w 4257100"/>
                <a:gd name="connsiteY11-3136" fmla="*/ 3562350 h 4250625"/>
                <a:gd name="connsiteX12-3137" fmla="*/ 3438525 w 4257100"/>
                <a:gd name="connsiteY12-3138" fmla="*/ 3829050 h 4250625"/>
                <a:gd name="connsiteX13-3139" fmla="*/ 3124200 w 4257100"/>
                <a:gd name="connsiteY13-3140" fmla="*/ 4114800 h 4250625"/>
                <a:gd name="connsiteX14-3141" fmla="*/ 2514600 w 4257100"/>
                <a:gd name="connsiteY14-3142" fmla="*/ 4114800 h 4250625"/>
                <a:gd name="connsiteX15-3143" fmla="*/ 2257425 w 4257100"/>
                <a:gd name="connsiteY15-3144" fmla="*/ 3695700 h 4250625"/>
                <a:gd name="connsiteX16-3145" fmla="*/ 1905000 w 4257100"/>
                <a:gd name="connsiteY16-3146" fmla="*/ 3421380 h 4250625"/>
                <a:gd name="connsiteX17-3147" fmla="*/ 1491615 w 4257100"/>
                <a:gd name="connsiteY17-3148" fmla="*/ 3133725 h 4250625"/>
                <a:gd name="connsiteX18-3149" fmla="*/ 1099185 w 4257100"/>
                <a:gd name="connsiteY18-3150" fmla="*/ 3011805 h 4250625"/>
                <a:gd name="connsiteX19-3151" fmla="*/ 933450 w 4257100"/>
                <a:gd name="connsiteY19-3152" fmla="*/ 2733675 h 4250625"/>
                <a:gd name="connsiteX20-3153" fmla="*/ 666750 w 4257100"/>
                <a:gd name="connsiteY20-3154" fmla="*/ 2543175 h 4250625"/>
                <a:gd name="connsiteX21-3155" fmla="*/ 581025 w 4257100"/>
                <a:gd name="connsiteY21-3156" fmla="*/ 2676525 h 4250625"/>
                <a:gd name="connsiteX22-3157" fmla="*/ 200025 w 4257100"/>
                <a:gd name="connsiteY22-3158" fmla="*/ 2457450 h 4250625"/>
                <a:gd name="connsiteX0-3159" fmla="*/ 0 w 4257100"/>
                <a:gd name="connsiteY0-3160" fmla="*/ 0 h 4250625"/>
                <a:gd name="connsiteX1-3161" fmla="*/ 1190625 w 4257100"/>
                <a:gd name="connsiteY1-3162" fmla="*/ 990600 h 4250625"/>
                <a:gd name="connsiteX2-3163" fmla="*/ 1095375 w 4257100"/>
                <a:gd name="connsiteY2-3164" fmla="*/ 1152525 h 4250625"/>
                <a:gd name="connsiteX3-3165" fmla="*/ 1371600 w 4257100"/>
                <a:gd name="connsiteY3-3166" fmla="*/ 1390650 h 4250625"/>
                <a:gd name="connsiteX4-3167" fmla="*/ 1276350 w 4257100"/>
                <a:gd name="connsiteY4-3168" fmla="*/ 1552575 h 4250625"/>
                <a:gd name="connsiteX5-3169" fmla="*/ 1590675 w 4257100"/>
                <a:gd name="connsiteY5-3170" fmla="*/ 1762125 h 4250625"/>
                <a:gd name="connsiteX6-3171" fmla="*/ 1863090 w 4257100"/>
                <a:gd name="connsiteY6-3172" fmla="*/ 1735455 h 4250625"/>
                <a:gd name="connsiteX7-3173" fmla="*/ 1584960 w 4257100"/>
                <a:gd name="connsiteY7-3174" fmla="*/ 2419350 h 4250625"/>
                <a:gd name="connsiteX8-3175" fmla="*/ 2493645 w 4257100"/>
                <a:gd name="connsiteY8-3176" fmla="*/ 2150745 h 4250625"/>
                <a:gd name="connsiteX9-3177" fmla="*/ 2838450 w 4257100"/>
                <a:gd name="connsiteY9-3178" fmla="*/ 2228850 h 4250625"/>
                <a:gd name="connsiteX10-3179" fmla="*/ 4133850 w 4257100"/>
                <a:gd name="connsiteY10-3180" fmla="*/ 3181350 h 4250625"/>
                <a:gd name="connsiteX11-3181" fmla="*/ 3810000 w 4257100"/>
                <a:gd name="connsiteY11-3182" fmla="*/ 3562350 h 4250625"/>
                <a:gd name="connsiteX12-3183" fmla="*/ 3438525 w 4257100"/>
                <a:gd name="connsiteY12-3184" fmla="*/ 3829050 h 4250625"/>
                <a:gd name="connsiteX13-3185" fmla="*/ 3124200 w 4257100"/>
                <a:gd name="connsiteY13-3186" fmla="*/ 4114800 h 4250625"/>
                <a:gd name="connsiteX14-3187" fmla="*/ 2514600 w 4257100"/>
                <a:gd name="connsiteY14-3188" fmla="*/ 4114800 h 4250625"/>
                <a:gd name="connsiteX15-3189" fmla="*/ 2257425 w 4257100"/>
                <a:gd name="connsiteY15-3190" fmla="*/ 3695700 h 4250625"/>
                <a:gd name="connsiteX16-3191" fmla="*/ 1905000 w 4257100"/>
                <a:gd name="connsiteY16-3192" fmla="*/ 3421380 h 4250625"/>
                <a:gd name="connsiteX17-3193" fmla="*/ 1491615 w 4257100"/>
                <a:gd name="connsiteY17-3194" fmla="*/ 3133725 h 4250625"/>
                <a:gd name="connsiteX18-3195" fmla="*/ 1099185 w 4257100"/>
                <a:gd name="connsiteY18-3196" fmla="*/ 3011805 h 4250625"/>
                <a:gd name="connsiteX19-3197" fmla="*/ 933450 w 4257100"/>
                <a:gd name="connsiteY19-3198" fmla="*/ 2733675 h 4250625"/>
                <a:gd name="connsiteX20-3199" fmla="*/ 666750 w 4257100"/>
                <a:gd name="connsiteY20-3200" fmla="*/ 2543175 h 4250625"/>
                <a:gd name="connsiteX21-3201" fmla="*/ 581025 w 4257100"/>
                <a:gd name="connsiteY21-3202" fmla="*/ 2676525 h 4250625"/>
                <a:gd name="connsiteX22-3203" fmla="*/ 200025 w 4257100"/>
                <a:gd name="connsiteY22-3204" fmla="*/ 2457450 h 4250625"/>
                <a:gd name="connsiteX0-3205" fmla="*/ 0 w 4257100"/>
                <a:gd name="connsiteY0-3206" fmla="*/ 0 h 4250625"/>
                <a:gd name="connsiteX1-3207" fmla="*/ 1190625 w 4257100"/>
                <a:gd name="connsiteY1-3208" fmla="*/ 990600 h 4250625"/>
                <a:gd name="connsiteX2-3209" fmla="*/ 1095375 w 4257100"/>
                <a:gd name="connsiteY2-3210" fmla="*/ 1152525 h 4250625"/>
                <a:gd name="connsiteX3-3211" fmla="*/ 1371600 w 4257100"/>
                <a:gd name="connsiteY3-3212" fmla="*/ 1390650 h 4250625"/>
                <a:gd name="connsiteX4-3213" fmla="*/ 1276350 w 4257100"/>
                <a:gd name="connsiteY4-3214" fmla="*/ 1552575 h 4250625"/>
                <a:gd name="connsiteX5-3215" fmla="*/ 1590675 w 4257100"/>
                <a:gd name="connsiteY5-3216" fmla="*/ 1762125 h 4250625"/>
                <a:gd name="connsiteX6-3217" fmla="*/ 1863090 w 4257100"/>
                <a:gd name="connsiteY6-3218" fmla="*/ 1735455 h 4250625"/>
                <a:gd name="connsiteX7-3219" fmla="*/ 1584960 w 4257100"/>
                <a:gd name="connsiteY7-3220" fmla="*/ 2419350 h 4250625"/>
                <a:gd name="connsiteX8-3221" fmla="*/ 2493645 w 4257100"/>
                <a:gd name="connsiteY8-3222" fmla="*/ 2150745 h 4250625"/>
                <a:gd name="connsiteX9-3223" fmla="*/ 2838450 w 4257100"/>
                <a:gd name="connsiteY9-3224" fmla="*/ 2228850 h 4250625"/>
                <a:gd name="connsiteX10-3225" fmla="*/ 4133850 w 4257100"/>
                <a:gd name="connsiteY10-3226" fmla="*/ 3181350 h 4250625"/>
                <a:gd name="connsiteX11-3227" fmla="*/ 3810000 w 4257100"/>
                <a:gd name="connsiteY11-3228" fmla="*/ 3562350 h 4250625"/>
                <a:gd name="connsiteX12-3229" fmla="*/ 3438525 w 4257100"/>
                <a:gd name="connsiteY12-3230" fmla="*/ 3829050 h 4250625"/>
                <a:gd name="connsiteX13-3231" fmla="*/ 3124200 w 4257100"/>
                <a:gd name="connsiteY13-3232" fmla="*/ 4114800 h 4250625"/>
                <a:gd name="connsiteX14-3233" fmla="*/ 2514600 w 4257100"/>
                <a:gd name="connsiteY14-3234" fmla="*/ 4114800 h 4250625"/>
                <a:gd name="connsiteX15-3235" fmla="*/ 2257425 w 4257100"/>
                <a:gd name="connsiteY15-3236" fmla="*/ 3695700 h 4250625"/>
                <a:gd name="connsiteX16-3237" fmla="*/ 1905000 w 4257100"/>
                <a:gd name="connsiteY16-3238" fmla="*/ 3421380 h 4250625"/>
                <a:gd name="connsiteX17-3239" fmla="*/ 1491615 w 4257100"/>
                <a:gd name="connsiteY17-3240" fmla="*/ 3133725 h 4250625"/>
                <a:gd name="connsiteX18-3241" fmla="*/ 1099185 w 4257100"/>
                <a:gd name="connsiteY18-3242" fmla="*/ 3011805 h 4250625"/>
                <a:gd name="connsiteX19-3243" fmla="*/ 933450 w 4257100"/>
                <a:gd name="connsiteY19-3244" fmla="*/ 2733675 h 4250625"/>
                <a:gd name="connsiteX20-3245" fmla="*/ 666750 w 4257100"/>
                <a:gd name="connsiteY20-3246" fmla="*/ 2543175 h 4250625"/>
                <a:gd name="connsiteX21-3247" fmla="*/ 581025 w 4257100"/>
                <a:gd name="connsiteY21-3248" fmla="*/ 2676525 h 4250625"/>
                <a:gd name="connsiteX22-3249" fmla="*/ 200025 w 4257100"/>
                <a:gd name="connsiteY22-3250" fmla="*/ 2457450 h 4250625"/>
                <a:gd name="connsiteX0-3251" fmla="*/ 0 w 4257100"/>
                <a:gd name="connsiteY0-3252" fmla="*/ 0 h 4250625"/>
                <a:gd name="connsiteX1-3253" fmla="*/ 1190625 w 4257100"/>
                <a:gd name="connsiteY1-3254" fmla="*/ 990600 h 4250625"/>
                <a:gd name="connsiteX2-3255" fmla="*/ 1095375 w 4257100"/>
                <a:gd name="connsiteY2-3256" fmla="*/ 1152525 h 4250625"/>
                <a:gd name="connsiteX3-3257" fmla="*/ 1371600 w 4257100"/>
                <a:gd name="connsiteY3-3258" fmla="*/ 1390650 h 4250625"/>
                <a:gd name="connsiteX4-3259" fmla="*/ 1276350 w 4257100"/>
                <a:gd name="connsiteY4-3260" fmla="*/ 1552575 h 4250625"/>
                <a:gd name="connsiteX5-3261" fmla="*/ 1590675 w 4257100"/>
                <a:gd name="connsiteY5-3262" fmla="*/ 1762125 h 4250625"/>
                <a:gd name="connsiteX6-3263" fmla="*/ 1863090 w 4257100"/>
                <a:gd name="connsiteY6-3264" fmla="*/ 1735455 h 4250625"/>
                <a:gd name="connsiteX7-3265" fmla="*/ 1584960 w 4257100"/>
                <a:gd name="connsiteY7-3266" fmla="*/ 2419350 h 4250625"/>
                <a:gd name="connsiteX8-3267" fmla="*/ 2493645 w 4257100"/>
                <a:gd name="connsiteY8-3268" fmla="*/ 2150745 h 4250625"/>
                <a:gd name="connsiteX9-3269" fmla="*/ 2838450 w 4257100"/>
                <a:gd name="connsiteY9-3270" fmla="*/ 2228850 h 4250625"/>
                <a:gd name="connsiteX10-3271" fmla="*/ 4133850 w 4257100"/>
                <a:gd name="connsiteY10-3272" fmla="*/ 3181350 h 4250625"/>
                <a:gd name="connsiteX11-3273" fmla="*/ 3810000 w 4257100"/>
                <a:gd name="connsiteY11-3274" fmla="*/ 3562350 h 4250625"/>
                <a:gd name="connsiteX12-3275" fmla="*/ 3438525 w 4257100"/>
                <a:gd name="connsiteY12-3276" fmla="*/ 3829050 h 4250625"/>
                <a:gd name="connsiteX13-3277" fmla="*/ 3124200 w 4257100"/>
                <a:gd name="connsiteY13-3278" fmla="*/ 4114800 h 4250625"/>
                <a:gd name="connsiteX14-3279" fmla="*/ 2514600 w 4257100"/>
                <a:gd name="connsiteY14-3280" fmla="*/ 4114800 h 4250625"/>
                <a:gd name="connsiteX15-3281" fmla="*/ 2257425 w 4257100"/>
                <a:gd name="connsiteY15-3282" fmla="*/ 3695700 h 4250625"/>
                <a:gd name="connsiteX16-3283" fmla="*/ 1905000 w 4257100"/>
                <a:gd name="connsiteY16-3284" fmla="*/ 3421380 h 4250625"/>
                <a:gd name="connsiteX17-3285" fmla="*/ 1491615 w 4257100"/>
                <a:gd name="connsiteY17-3286" fmla="*/ 3133725 h 4250625"/>
                <a:gd name="connsiteX18-3287" fmla="*/ 1099185 w 4257100"/>
                <a:gd name="connsiteY18-3288" fmla="*/ 3011805 h 4250625"/>
                <a:gd name="connsiteX19-3289" fmla="*/ 933450 w 4257100"/>
                <a:gd name="connsiteY19-3290" fmla="*/ 2733675 h 4250625"/>
                <a:gd name="connsiteX20-3291" fmla="*/ 666750 w 4257100"/>
                <a:gd name="connsiteY20-3292" fmla="*/ 2543175 h 4250625"/>
                <a:gd name="connsiteX21-3293" fmla="*/ 581025 w 4257100"/>
                <a:gd name="connsiteY21-3294" fmla="*/ 2676525 h 4250625"/>
                <a:gd name="connsiteX22-3295" fmla="*/ 200025 w 4257100"/>
                <a:gd name="connsiteY22-3296" fmla="*/ 2457450 h 4250625"/>
                <a:gd name="connsiteX0-3297" fmla="*/ 0 w 4257100"/>
                <a:gd name="connsiteY0-3298" fmla="*/ 0 h 4250625"/>
                <a:gd name="connsiteX1-3299" fmla="*/ 1190625 w 4257100"/>
                <a:gd name="connsiteY1-3300" fmla="*/ 990600 h 4250625"/>
                <a:gd name="connsiteX2-3301" fmla="*/ 1095375 w 4257100"/>
                <a:gd name="connsiteY2-3302" fmla="*/ 1152525 h 4250625"/>
                <a:gd name="connsiteX3-3303" fmla="*/ 1371600 w 4257100"/>
                <a:gd name="connsiteY3-3304" fmla="*/ 1390650 h 4250625"/>
                <a:gd name="connsiteX4-3305" fmla="*/ 1276350 w 4257100"/>
                <a:gd name="connsiteY4-3306" fmla="*/ 1552575 h 4250625"/>
                <a:gd name="connsiteX5-3307" fmla="*/ 1590675 w 4257100"/>
                <a:gd name="connsiteY5-3308" fmla="*/ 1762125 h 4250625"/>
                <a:gd name="connsiteX6-3309" fmla="*/ 1863090 w 4257100"/>
                <a:gd name="connsiteY6-3310" fmla="*/ 1735455 h 4250625"/>
                <a:gd name="connsiteX7-3311" fmla="*/ 1584960 w 4257100"/>
                <a:gd name="connsiteY7-3312" fmla="*/ 2419350 h 4250625"/>
                <a:gd name="connsiteX8-3313" fmla="*/ 2493645 w 4257100"/>
                <a:gd name="connsiteY8-3314" fmla="*/ 2150745 h 4250625"/>
                <a:gd name="connsiteX9-3315" fmla="*/ 2838450 w 4257100"/>
                <a:gd name="connsiteY9-3316" fmla="*/ 2228850 h 4250625"/>
                <a:gd name="connsiteX10-3317" fmla="*/ 4133850 w 4257100"/>
                <a:gd name="connsiteY10-3318" fmla="*/ 3181350 h 4250625"/>
                <a:gd name="connsiteX11-3319" fmla="*/ 3810000 w 4257100"/>
                <a:gd name="connsiteY11-3320" fmla="*/ 3562350 h 4250625"/>
                <a:gd name="connsiteX12-3321" fmla="*/ 3438525 w 4257100"/>
                <a:gd name="connsiteY12-3322" fmla="*/ 3829050 h 4250625"/>
                <a:gd name="connsiteX13-3323" fmla="*/ 3124200 w 4257100"/>
                <a:gd name="connsiteY13-3324" fmla="*/ 4114800 h 4250625"/>
                <a:gd name="connsiteX14-3325" fmla="*/ 2514600 w 4257100"/>
                <a:gd name="connsiteY14-3326" fmla="*/ 4114800 h 4250625"/>
                <a:gd name="connsiteX15-3327" fmla="*/ 2257425 w 4257100"/>
                <a:gd name="connsiteY15-3328" fmla="*/ 3695700 h 4250625"/>
                <a:gd name="connsiteX16-3329" fmla="*/ 1905000 w 4257100"/>
                <a:gd name="connsiteY16-3330" fmla="*/ 3421380 h 4250625"/>
                <a:gd name="connsiteX17-3331" fmla="*/ 1491615 w 4257100"/>
                <a:gd name="connsiteY17-3332" fmla="*/ 3133725 h 4250625"/>
                <a:gd name="connsiteX18-3333" fmla="*/ 1099185 w 4257100"/>
                <a:gd name="connsiteY18-3334" fmla="*/ 3011805 h 4250625"/>
                <a:gd name="connsiteX19-3335" fmla="*/ 933450 w 4257100"/>
                <a:gd name="connsiteY19-3336" fmla="*/ 2733675 h 4250625"/>
                <a:gd name="connsiteX20-3337" fmla="*/ 666750 w 4257100"/>
                <a:gd name="connsiteY20-3338" fmla="*/ 2543175 h 4250625"/>
                <a:gd name="connsiteX21-3339" fmla="*/ 581025 w 4257100"/>
                <a:gd name="connsiteY21-3340" fmla="*/ 2676525 h 4250625"/>
                <a:gd name="connsiteX22-3341" fmla="*/ 200025 w 4257100"/>
                <a:gd name="connsiteY22-3342" fmla="*/ 2457450 h 4250625"/>
                <a:gd name="connsiteX0-3343" fmla="*/ 0 w 4319488"/>
                <a:gd name="connsiteY0-3344" fmla="*/ 0 h 4250625"/>
                <a:gd name="connsiteX1-3345" fmla="*/ 1190625 w 4319488"/>
                <a:gd name="connsiteY1-3346" fmla="*/ 990600 h 4250625"/>
                <a:gd name="connsiteX2-3347" fmla="*/ 1095375 w 4319488"/>
                <a:gd name="connsiteY2-3348" fmla="*/ 1152525 h 4250625"/>
                <a:gd name="connsiteX3-3349" fmla="*/ 1371600 w 4319488"/>
                <a:gd name="connsiteY3-3350" fmla="*/ 1390650 h 4250625"/>
                <a:gd name="connsiteX4-3351" fmla="*/ 1276350 w 4319488"/>
                <a:gd name="connsiteY4-3352" fmla="*/ 1552575 h 4250625"/>
                <a:gd name="connsiteX5-3353" fmla="*/ 1590675 w 4319488"/>
                <a:gd name="connsiteY5-3354" fmla="*/ 1762125 h 4250625"/>
                <a:gd name="connsiteX6-3355" fmla="*/ 1863090 w 4319488"/>
                <a:gd name="connsiteY6-3356" fmla="*/ 1735455 h 4250625"/>
                <a:gd name="connsiteX7-3357" fmla="*/ 1584960 w 4319488"/>
                <a:gd name="connsiteY7-3358" fmla="*/ 2419350 h 4250625"/>
                <a:gd name="connsiteX8-3359" fmla="*/ 2493645 w 4319488"/>
                <a:gd name="connsiteY8-3360" fmla="*/ 2150745 h 4250625"/>
                <a:gd name="connsiteX9-3361" fmla="*/ 2838450 w 4319488"/>
                <a:gd name="connsiteY9-3362" fmla="*/ 2228850 h 4250625"/>
                <a:gd name="connsiteX10-3363" fmla="*/ 4210050 w 4319488"/>
                <a:gd name="connsiteY10-3364" fmla="*/ 3192780 h 4250625"/>
                <a:gd name="connsiteX11-3365" fmla="*/ 3810000 w 4319488"/>
                <a:gd name="connsiteY11-3366" fmla="*/ 3562350 h 4250625"/>
                <a:gd name="connsiteX12-3367" fmla="*/ 3438525 w 4319488"/>
                <a:gd name="connsiteY12-3368" fmla="*/ 3829050 h 4250625"/>
                <a:gd name="connsiteX13-3369" fmla="*/ 3124200 w 4319488"/>
                <a:gd name="connsiteY13-3370" fmla="*/ 4114800 h 4250625"/>
                <a:gd name="connsiteX14-3371" fmla="*/ 2514600 w 4319488"/>
                <a:gd name="connsiteY14-3372" fmla="*/ 4114800 h 4250625"/>
                <a:gd name="connsiteX15-3373" fmla="*/ 2257425 w 4319488"/>
                <a:gd name="connsiteY15-3374" fmla="*/ 3695700 h 4250625"/>
                <a:gd name="connsiteX16-3375" fmla="*/ 1905000 w 4319488"/>
                <a:gd name="connsiteY16-3376" fmla="*/ 3421380 h 4250625"/>
                <a:gd name="connsiteX17-3377" fmla="*/ 1491615 w 4319488"/>
                <a:gd name="connsiteY17-3378" fmla="*/ 3133725 h 4250625"/>
                <a:gd name="connsiteX18-3379" fmla="*/ 1099185 w 4319488"/>
                <a:gd name="connsiteY18-3380" fmla="*/ 3011805 h 4250625"/>
                <a:gd name="connsiteX19-3381" fmla="*/ 933450 w 4319488"/>
                <a:gd name="connsiteY19-3382" fmla="*/ 2733675 h 4250625"/>
                <a:gd name="connsiteX20-3383" fmla="*/ 666750 w 4319488"/>
                <a:gd name="connsiteY20-3384" fmla="*/ 2543175 h 4250625"/>
                <a:gd name="connsiteX21-3385" fmla="*/ 581025 w 4319488"/>
                <a:gd name="connsiteY21-3386" fmla="*/ 2676525 h 4250625"/>
                <a:gd name="connsiteX22-3387" fmla="*/ 200025 w 4319488"/>
                <a:gd name="connsiteY22-3388" fmla="*/ 2457450 h 4250625"/>
                <a:gd name="connsiteX0-3389" fmla="*/ 0 w 4319488"/>
                <a:gd name="connsiteY0-3390" fmla="*/ 0 h 4250625"/>
                <a:gd name="connsiteX1-3391" fmla="*/ 1190625 w 4319488"/>
                <a:gd name="connsiteY1-3392" fmla="*/ 990600 h 4250625"/>
                <a:gd name="connsiteX2-3393" fmla="*/ 1095375 w 4319488"/>
                <a:gd name="connsiteY2-3394" fmla="*/ 1152525 h 4250625"/>
                <a:gd name="connsiteX3-3395" fmla="*/ 1371600 w 4319488"/>
                <a:gd name="connsiteY3-3396" fmla="*/ 1390650 h 4250625"/>
                <a:gd name="connsiteX4-3397" fmla="*/ 1276350 w 4319488"/>
                <a:gd name="connsiteY4-3398" fmla="*/ 1552575 h 4250625"/>
                <a:gd name="connsiteX5-3399" fmla="*/ 1590675 w 4319488"/>
                <a:gd name="connsiteY5-3400" fmla="*/ 1762125 h 4250625"/>
                <a:gd name="connsiteX6-3401" fmla="*/ 1863090 w 4319488"/>
                <a:gd name="connsiteY6-3402" fmla="*/ 1735455 h 4250625"/>
                <a:gd name="connsiteX7-3403" fmla="*/ 1584960 w 4319488"/>
                <a:gd name="connsiteY7-3404" fmla="*/ 2419350 h 4250625"/>
                <a:gd name="connsiteX8-3405" fmla="*/ 2493645 w 4319488"/>
                <a:gd name="connsiteY8-3406" fmla="*/ 2150745 h 4250625"/>
                <a:gd name="connsiteX9-3407" fmla="*/ 2838450 w 4319488"/>
                <a:gd name="connsiteY9-3408" fmla="*/ 2228850 h 4250625"/>
                <a:gd name="connsiteX10-3409" fmla="*/ 4210050 w 4319488"/>
                <a:gd name="connsiteY10-3410" fmla="*/ 3192780 h 4250625"/>
                <a:gd name="connsiteX11-3411" fmla="*/ 3810000 w 4319488"/>
                <a:gd name="connsiteY11-3412" fmla="*/ 3562350 h 4250625"/>
                <a:gd name="connsiteX12-3413" fmla="*/ 3438525 w 4319488"/>
                <a:gd name="connsiteY12-3414" fmla="*/ 3829050 h 4250625"/>
                <a:gd name="connsiteX13-3415" fmla="*/ 3124200 w 4319488"/>
                <a:gd name="connsiteY13-3416" fmla="*/ 4114800 h 4250625"/>
                <a:gd name="connsiteX14-3417" fmla="*/ 2514600 w 4319488"/>
                <a:gd name="connsiteY14-3418" fmla="*/ 4114800 h 4250625"/>
                <a:gd name="connsiteX15-3419" fmla="*/ 2257425 w 4319488"/>
                <a:gd name="connsiteY15-3420" fmla="*/ 3695700 h 4250625"/>
                <a:gd name="connsiteX16-3421" fmla="*/ 1905000 w 4319488"/>
                <a:gd name="connsiteY16-3422" fmla="*/ 3421380 h 4250625"/>
                <a:gd name="connsiteX17-3423" fmla="*/ 1491615 w 4319488"/>
                <a:gd name="connsiteY17-3424" fmla="*/ 3133725 h 4250625"/>
                <a:gd name="connsiteX18-3425" fmla="*/ 1099185 w 4319488"/>
                <a:gd name="connsiteY18-3426" fmla="*/ 3011805 h 4250625"/>
                <a:gd name="connsiteX19-3427" fmla="*/ 933450 w 4319488"/>
                <a:gd name="connsiteY19-3428" fmla="*/ 2733675 h 4250625"/>
                <a:gd name="connsiteX20-3429" fmla="*/ 666750 w 4319488"/>
                <a:gd name="connsiteY20-3430" fmla="*/ 2543175 h 4250625"/>
                <a:gd name="connsiteX21-3431" fmla="*/ 581025 w 4319488"/>
                <a:gd name="connsiteY21-3432" fmla="*/ 2676525 h 4250625"/>
                <a:gd name="connsiteX22-3433" fmla="*/ 200025 w 4319488"/>
                <a:gd name="connsiteY22-3434" fmla="*/ 2457450 h 4250625"/>
                <a:gd name="connsiteX0-3435" fmla="*/ 0 w 4274847"/>
                <a:gd name="connsiteY0-3436" fmla="*/ 0 h 4250625"/>
                <a:gd name="connsiteX1-3437" fmla="*/ 1190625 w 4274847"/>
                <a:gd name="connsiteY1-3438" fmla="*/ 990600 h 4250625"/>
                <a:gd name="connsiteX2-3439" fmla="*/ 1095375 w 4274847"/>
                <a:gd name="connsiteY2-3440" fmla="*/ 1152525 h 4250625"/>
                <a:gd name="connsiteX3-3441" fmla="*/ 1371600 w 4274847"/>
                <a:gd name="connsiteY3-3442" fmla="*/ 1390650 h 4250625"/>
                <a:gd name="connsiteX4-3443" fmla="*/ 1276350 w 4274847"/>
                <a:gd name="connsiteY4-3444" fmla="*/ 1552575 h 4250625"/>
                <a:gd name="connsiteX5-3445" fmla="*/ 1590675 w 4274847"/>
                <a:gd name="connsiteY5-3446" fmla="*/ 1762125 h 4250625"/>
                <a:gd name="connsiteX6-3447" fmla="*/ 1863090 w 4274847"/>
                <a:gd name="connsiteY6-3448" fmla="*/ 1735455 h 4250625"/>
                <a:gd name="connsiteX7-3449" fmla="*/ 1584960 w 4274847"/>
                <a:gd name="connsiteY7-3450" fmla="*/ 2419350 h 4250625"/>
                <a:gd name="connsiteX8-3451" fmla="*/ 2493645 w 4274847"/>
                <a:gd name="connsiteY8-3452" fmla="*/ 2150745 h 4250625"/>
                <a:gd name="connsiteX9-3453" fmla="*/ 2838450 w 4274847"/>
                <a:gd name="connsiteY9-3454" fmla="*/ 2228850 h 4250625"/>
                <a:gd name="connsiteX10-3455" fmla="*/ 4210050 w 4274847"/>
                <a:gd name="connsiteY10-3456" fmla="*/ 3192780 h 4250625"/>
                <a:gd name="connsiteX11-3457" fmla="*/ 3810000 w 4274847"/>
                <a:gd name="connsiteY11-3458" fmla="*/ 3562350 h 4250625"/>
                <a:gd name="connsiteX12-3459" fmla="*/ 3438525 w 4274847"/>
                <a:gd name="connsiteY12-3460" fmla="*/ 3829050 h 4250625"/>
                <a:gd name="connsiteX13-3461" fmla="*/ 3124200 w 4274847"/>
                <a:gd name="connsiteY13-3462" fmla="*/ 4114800 h 4250625"/>
                <a:gd name="connsiteX14-3463" fmla="*/ 2514600 w 4274847"/>
                <a:gd name="connsiteY14-3464" fmla="*/ 4114800 h 4250625"/>
                <a:gd name="connsiteX15-3465" fmla="*/ 2257425 w 4274847"/>
                <a:gd name="connsiteY15-3466" fmla="*/ 3695700 h 4250625"/>
                <a:gd name="connsiteX16-3467" fmla="*/ 1905000 w 4274847"/>
                <a:gd name="connsiteY16-3468" fmla="*/ 3421380 h 4250625"/>
                <a:gd name="connsiteX17-3469" fmla="*/ 1491615 w 4274847"/>
                <a:gd name="connsiteY17-3470" fmla="*/ 3133725 h 4250625"/>
                <a:gd name="connsiteX18-3471" fmla="*/ 1099185 w 4274847"/>
                <a:gd name="connsiteY18-3472" fmla="*/ 3011805 h 4250625"/>
                <a:gd name="connsiteX19-3473" fmla="*/ 933450 w 4274847"/>
                <a:gd name="connsiteY19-3474" fmla="*/ 2733675 h 4250625"/>
                <a:gd name="connsiteX20-3475" fmla="*/ 666750 w 4274847"/>
                <a:gd name="connsiteY20-3476" fmla="*/ 2543175 h 4250625"/>
                <a:gd name="connsiteX21-3477" fmla="*/ 581025 w 4274847"/>
                <a:gd name="connsiteY21-3478" fmla="*/ 2676525 h 4250625"/>
                <a:gd name="connsiteX22-3479" fmla="*/ 200025 w 4274847"/>
                <a:gd name="connsiteY22-3480" fmla="*/ 2457450 h 4250625"/>
                <a:gd name="connsiteX0-3481" fmla="*/ 0 w 4283478"/>
                <a:gd name="connsiteY0-3482" fmla="*/ 0 h 4250625"/>
                <a:gd name="connsiteX1-3483" fmla="*/ 1190625 w 4283478"/>
                <a:gd name="connsiteY1-3484" fmla="*/ 990600 h 4250625"/>
                <a:gd name="connsiteX2-3485" fmla="*/ 1095375 w 4283478"/>
                <a:gd name="connsiteY2-3486" fmla="*/ 1152525 h 4250625"/>
                <a:gd name="connsiteX3-3487" fmla="*/ 1371600 w 4283478"/>
                <a:gd name="connsiteY3-3488" fmla="*/ 1390650 h 4250625"/>
                <a:gd name="connsiteX4-3489" fmla="*/ 1276350 w 4283478"/>
                <a:gd name="connsiteY4-3490" fmla="*/ 1552575 h 4250625"/>
                <a:gd name="connsiteX5-3491" fmla="*/ 1590675 w 4283478"/>
                <a:gd name="connsiteY5-3492" fmla="*/ 1762125 h 4250625"/>
                <a:gd name="connsiteX6-3493" fmla="*/ 1863090 w 4283478"/>
                <a:gd name="connsiteY6-3494" fmla="*/ 1735455 h 4250625"/>
                <a:gd name="connsiteX7-3495" fmla="*/ 1584960 w 4283478"/>
                <a:gd name="connsiteY7-3496" fmla="*/ 2419350 h 4250625"/>
                <a:gd name="connsiteX8-3497" fmla="*/ 2493645 w 4283478"/>
                <a:gd name="connsiteY8-3498" fmla="*/ 2150745 h 4250625"/>
                <a:gd name="connsiteX9-3499" fmla="*/ 2838450 w 4283478"/>
                <a:gd name="connsiteY9-3500" fmla="*/ 2228850 h 4250625"/>
                <a:gd name="connsiteX10-3501" fmla="*/ 4210050 w 4283478"/>
                <a:gd name="connsiteY10-3502" fmla="*/ 3192780 h 4250625"/>
                <a:gd name="connsiteX11-3503" fmla="*/ 3867150 w 4283478"/>
                <a:gd name="connsiteY11-3504" fmla="*/ 3558540 h 4250625"/>
                <a:gd name="connsiteX12-3505" fmla="*/ 3438525 w 4283478"/>
                <a:gd name="connsiteY12-3506" fmla="*/ 3829050 h 4250625"/>
                <a:gd name="connsiteX13-3507" fmla="*/ 3124200 w 4283478"/>
                <a:gd name="connsiteY13-3508" fmla="*/ 4114800 h 4250625"/>
                <a:gd name="connsiteX14-3509" fmla="*/ 2514600 w 4283478"/>
                <a:gd name="connsiteY14-3510" fmla="*/ 4114800 h 4250625"/>
                <a:gd name="connsiteX15-3511" fmla="*/ 2257425 w 4283478"/>
                <a:gd name="connsiteY15-3512" fmla="*/ 3695700 h 4250625"/>
                <a:gd name="connsiteX16-3513" fmla="*/ 1905000 w 4283478"/>
                <a:gd name="connsiteY16-3514" fmla="*/ 3421380 h 4250625"/>
                <a:gd name="connsiteX17-3515" fmla="*/ 1491615 w 4283478"/>
                <a:gd name="connsiteY17-3516" fmla="*/ 3133725 h 4250625"/>
                <a:gd name="connsiteX18-3517" fmla="*/ 1099185 w 4283478"/>
                <a:gd name="connsiteY18-3518" fmla="*/ 3011805 h 4250625"/>
                <a:gd name="connsiteX19-3519" fmla="*/ 933450 w 4283478"/>
                <a:gd name="connsiteY19-3520" fmla="*/ 2733675 h 4250625"/>
                <a:gd name="connsiteX20-3521" fmla="*/ 666750 w 4283478"/>
                <a:gd name="connsiteY20-3522" fmla="*/ 2543175 h 4250625"/>
                <a:gd name="connsiteX21-3523" fmla="*/ 581025 w 4283478"/>
                <a:gd name="connsiteY21-3524" fmla="*/ 2676525 h 4250625"/>
                <a:gd name="connsiteX22-3525" fmla="*/ 200025 w 4283478"/>
                <a:gd name="connsiteY22-3526" fmla="*/ 2457450 h 4250625"/>
                <a:gd name="connsiteX0-3527" fmla="*/ 0 w 4277041"/>
                <a:gd name="connsiteY0-3528" fmla="*/ 0 h 4250625"/>
                <a:gd name="connsiteX1-3529" fmla="*/ 1190625 w 4277041"/>
                <a:gd name="connsiteY1-3530" fmla="*/ 990600 h 4250625"/>
                <a:gd name="connsiteX2-3531" fmla="*/ 1095375 w 4277041"/>
                <a:gd name="connsiteY2-3532" fmla="*/ 1152525 h 4250625"/>
                <a:gd name="connsiteX3-3533" fmla="*/ 1371600 w 4277041"/>
                <a:gd name="connsiteY3-3534" fmla="*/ 1390650 h 4250625"/>
                <a:gd name="connsiteX4-3535" fmla="*/ 1276350 w 4277041"/>
                <a:gd name="connsiteY4-3536" fmla="*/ 1552575 h 4250625"/>
                <a:gd name="connsiteX5-3537" fmla="*/ 1590675 w 4277041"/>
                <a:gd name="connsiteY5-3538" fmla="*/ 1762125 h 4250625"/>
                <a:gd name="connsiteX6-3539" fmla="*/ 1863090 w 4277041"/>
                <a:gd name="connsiteY6-3540" fmla="*/ 1735455 h 4250625"/>
                <a:gd name="connsiteX7-3541" fmla="*/ 1584960 w 4277041"/>
                <a:gd name="connsiteY7-3542" fmla="*/ 2419350 h 4250625"/>
                <a:gd name="connsiteX8-3543" fmla="*/ 2493645 w 4277041"/>
                <a:gd name="connsiteY8-3544" fmla="*/ 2150745 h 4250625"/>
                <a:gd name="connsiteX9-3545" fmla="*/ 2838450 w 4277041"/>
                <a:gd name="connsiteY9-3546" fmla="*/ 2228850 h 4250625"/>
                <a:gd name="connsiteX10-3547" fmla="*/ 4210050 w 4277041"/>
                <a:gd name="connsiteY10-3548" fmla="*/ 3192780 h 4250625"/>
                <a:gd name="connsiteX11-3549" fmla="*/ 3867150 w 4277041"/>
                <a:gd name="connsiteY11-3550" fmla="*/ 3558540 h 4250625"/>
                <a:gd name="connsiteX12-3551" fmla="*/ 3438525 w 4277041"/>
                <a:gd name="connsiteY12-3552" fmla="*/ 3829050 h 4250625"/>
                <a:gd name="connsiteX13-3553" fmla="*/ 3124200 w 4277041"/>
                <a:gd name="connsiteY13-3554" fmla="*/ 4114800 h 4250625"/>
                <a:gd name="connsiteX14-3555" fmla="*/ 2514600 w 4277041"/>
                <a:gd name="connsiteY14-3556" fmla="*/ 4114800 h 4250625"/>
                <a:gd name="connsiteX15-3557" fmla="*/ 2257425 w 4277041"/>
                <a:gd name="connsiteY15-3558" fmla="*/ 3695700 h 4250625"/>
                <a:gd name="connsiteX16-3559" fmla="*/ 1905000 w 4277041"/>
                <a:gd name="connsiteY16-3560" fmla="*/ 3421380 h 4250625"/>
                <a:gd name="connsiteX17-3561" fmla="*/ 1491615 w 4277041"/>
                <a:gd name="connsiteY17-3562" fmla="*/ 3133725 h 4250625"/>
                <a:gd name="connsiteX18-3563" fmla="*/ 1099185 w 4277041"/>
                <a:gd name="connsiteY18-3564" fmla="*/ 3011805 h 4250625"/>
                <a:gd name="connsiteX19-3565" fmla="*/ 933450 w 4277041"/>
                <a:gd name="connsiteY19-3566" fmla="*/ 2733675 h 4250625"/>
                <a:gd name="connsiteX20-3567" fmla="*/ 666750 w 4277041"/>
                <a:gd name="connsiteY20-3568" fmla="*/ 2543175 h 4250625"/>
                <a:gd name="connsiteX21-3569" fmla="*/ 581025 w 4277041"/>
                <a:gd name="connsiteY21-3570" fmla="*/ 2676525 h 4250625"/>
                <a:gd name="connsiteX22-3571" fmla="*/ 200025 w 4277041"/>
                <a:gd name="connsiteY22-3572" fmla="*/ 2457450 h 4250625"/>
                <a:gd name="connsiteX0-3573" fmla="*/ 0 w 4248076"/>
                <a:gd name="connsiteY0-3574" fmla="*/ 0 h 4250625"/>
                <a:gd name="connsiteX1-3575" fmla="*/ 1190625 w 4248076"/>
                <a:gd name="connsiteY1-3576" fmla="*/ 990600 h 4250625"/>
                <a:gd name="connsiteX2-3577" fmla="*/ 1095375 w 4248076"/>
                <a:gd name="connsiteY2-3578" fmla="*/ 1152525 h 4250625"/>
                <a:gd name="connsiteX3-3579" fmla="*/ 1371600 w 4248076"/>
                <a:gd name="connsiteY3-3580" fmla="*/ 1390650 h 4250625"/>
                <a:gd name="connsiteX4-3581" fmla="*/ 1276350 w 4248076"/>
                <a:gd name="connsiteY4-3582" fmla="*/ 1552575 h 4250625"/>
                <a:gd name="connsiteX5-3583" fmla="*/ 1590675 w 4248076"/>
                <a:gd name="connsiteY5-3584" fmla="*/ 1762125 h 4250625"/>
                <a:gd name="connsiteX6-3585" fmla="*/ 1863090 w 4248076"/>
                <a:gd name="connsiteY6-3586" fmla="*/ 1735455 h 4250625"/>
                <a:gd name="connsiteX7-3587" fmla="*/ 1584960 w 4248076"/>
                <a:gd name="connsiteY7-3588" fmla="*/ 2419350 h 4250625"/>
                <a:gd name="connsiteX8-3589" fmla="*/ 2493645 w 4248076"/>
                <a:gd name="connsiteY8-3590" fmla="*/ 2150745 h 4250625"/>
                <a:gd name="connsiteX9-3591" fmla="*/ 2838450 w 4248076"/>
                <a:gd name="connsiteY9-3592" fmla="*/ 2228850 h 4250625"/>
                <a:gd name="connsiteX10-3593" fmla="*/ 4175760 w 4248076"/>
                <a:gd name="connsiteY10-3594" fmla="*/ 3162300 h 4250625"/>
                <a:gd name="connsiteX11-3595" fmla="*/ 3867150 w 4248076"/>
                <a:gd name="connsiteY11-3596" fmla="*/ 3558540 h 4250625"/>
                <a:gd name="connsiteX12-3597" fmla="*/ 3438525 w 4248076"/>
                <a:gd name="connsiteY12-3598" fmla="*/ 3829050 h 4250625"/>
                <a:gd name="connsiteX13-3599" fmla="*/ 3124200 w 4248076"/>
                <a:gd name="connsiteY13-3600" fmla="*/ 4114800 h 4250625"/>
                <a:gd name="connsiteX14-3601" fmla="*/ 2514600 w 4248076"/>
                <a:gd name="connsiteY14-3602" fmla="*/ 4114800 h 4250625"/>
                <a:gd name="connsiteX15-3603" fmla="*/ 2257425 w 4248076"/>
                <a:gd name="connsiteY15-3604" fmla="*/ 3695700 h 4250625"/>
                <a:gd name="connsiteX16-3605" fmla="*/ 1905000 w 4248076"/>
                <a:gd name="connsiteY16-3606" fmla="*/ 3421380 h 4250625"/>
                <a:gd name="connsiteX17-3607" fmla="*/ 1491615 w 4248076"/>
                <a:gd name="connsiteY17-3608" fmla="*/ 3133725 h 4250625"/>
                <a:gd name="connsiteX18-3609" fmla="*/ 1099185 w 4248076"/>
                <a:gd name="connsiteY18-3610" fmla="*/ 3011805 h 4250625"/>
                <a:gd name="connsiteX19-3611" fmla="*/ 933450 w 4248076"/>
                <a:gd name="connsiteY19-3612" fmla="*/ 2733675 h 4250625"/>
                <a:gd name="connsiteX20-3613" fmla="*/ 666750 w 4248076"/>
                <a:gd name="connsiteY20-3614" fmla="*/ 2543175 h 4250625"/>
                <a:gd name="connsiteX21-3615" fmla="*/ 581025 w 4248076"/>
                <a:gd name="connsiteY21-3616" fmla="*/ 2676525 h 4250625"/>
                <a:gd name="connsiteX22-3617" fmla="*/ 200025 w 4248076"/>
                <a:gd name="connsiteY22-3618" fmla="*/ 2457450 h 4250625"/>
                <a:gd name="connsiteX0-3619" fmla="*/ 0 w 4300729"/>
                <a:gd name="connsiteY0-3620" fmla="*/ 0 h 4250625"/>
                <a:gd name="connsiteX1-3621" fmla="*/ 1190625 w 4300729"/>
                <a:gd name="connsiteY1-3622" fmla="*/ 990600 h 4250625"/>
                <a:gd name="connsiteX2-3623" fmla="*/ 1095375 w 4300729"/>
                <a:gd name="connsiteY2-3624" fmla="*/ 1152525 h 4250625"/>
                <a:gd name="connsiteX3-3625" fmla="*/ 1371600 w 4300729"/>
                <a:gd name="connsiteY3-3626" fmla="*/ 1390650 h 4250625"/>
                <a:gd name="connsiteX4-3627" fmla="*/ 1276350 w 4300729"/>
                <a:gd name="connsiteY4-3628" fmla="*/ 1552575 h 4250625"/>
                <a:gd name="connsiteX5-3629" fmla="*/ 1590675 w 4300729"/>
                <a:gd name="connsiteY5-3630" fmla="*/ 1762125 h 4250625"/>
                <a:gd name="connsiteX6-3631" fmla="*/ 1863090 w 4300729"/>
                <a:gd name="connsiteY6-3632" fmla="*/ 1735455 h 4250625"/>
                <a:gd name="connsiteX7-3633" fmla="*/ 1584960 w 4300729"/>
                <a:gd name="connsiteY7-3634" fmla="*/ 2419350 h 4250625"/>
                <a:gd name="connsiteX8-3635" fmla="*/ 2493645 w 4300729"/>
                <a:gd name="connsiteY8-3636" fmla="*/ 2150745 h 4250625"/>
                <a:gd name="connsiteX9-3637" fmla="*/ 2838450 w 4300729"/>
                <a:gd name="connsiteY9-3638" fmla="*/ 2228850 h 4250625"/>
                <a:gd name="connsiteX10-3639" fmla="*/ 4175760 w 4300729"/>
                <a:gd name="connsiteY10-3640" fmla="*/ 3162300 h 4250625"/>
                <a:gd name="connsiteX11-3641" fmla="*/ 3867150 w 4300729"/>
                <a:gd name="connsiteY11-3642" fmla="*/ 3558540 h 4250625"/>
                <a:gd name="connsiteX12-3643" fmla="*/ 3438525 w 4300729"/>
                <a:gd name="connsiteY12-3644" fmla="*/ 3829050 h 4250625"/>
                <a:gd name="connsiteX13-3645" fmla="*/ 3124200 w 4300729"/>
                <a:gd name="connsiteY13-3646" fmla="*/ 4114800 h 4250625"/>
                <a:gd name="connsiteX14-3647" fmla="*/ 2514600 w 4300729"/>
                <a:gd name="connsiteY14-3648" fmla="*/ 4114800 h 4250625"/>
                <a:gd name="connsiteX15-3649" fmla="*/ 2257425 w 4300729"/>
                <a:gd name="connsiteY15-3650" fmla="*/ 3695700 h 4250625"/>
                <a:gd name="connsiteX16-3651" fmla="*/ 1905000 w 4300729"/>
                <a:gd name="connsiteY16-3652" fmla="*/ 3421380 h 4250625"/>
                <a:gd name="connsiteX17-3653" fmla="*/ 1491615 w 4300729"/>
                <a:gd name="connsiteY17-3654" fmla="*/ 3133725 h 4250625"/>
                <a:gd name="connsiteX18-3655" fmla="*/ 1099185 w 4300729"/>
                <a:gd name="connsiteY18-3656" fmla="*/ 3011805 h 4250625"/>
                <a:gd name="connsiteX19-3657" fmla="*/ 933450 w 4300729"/>
                <a:gd name="connsiteY19-3658" fmla="*/ 2733675 h 4250625"/>
                <a:gd name="connsiteX20-3659" fmla="*/ 666750 w 4300729"/>
                <a:gd name="connsiteY20-3660" fmla="*/ 2543175 h 4250625"/>
                <a:gd name="connsiteX21-3661" fmla="*/ 581025 w 4300729"/>
                <a:gd name="connsiteY21-3662" fmla="*/ 2676525 h 4250625"/>
                <a:gd name="connsiteX22-3663" fmla="*/ 200025 w 4300729"/>
                <a:gd name="connsiteY22-3664" fmla="*/ 2457450 h 4250625"/>
                <a:gd name="connsiteX0-3665" fmla="*/ 0 w 4300729"/>
                <a:gd name="connsiteY0-3666" fmla="*/ 0 h 4250625"/>
                <a:gd name="connsiteX1-3667" fmla="*/ 1190625 w 4300729"/>
                <a:gd name="connsiteY1-3668" fmla="*/ 990600 h 4250625"/>
                <a:gd name="connsiteX2-3669" fmla="*/ 1095375 w 4300729"/>
                <a:gd name="connsiteY2-3670" fmla="*/ 1152525 h 4250625"/>
                <a:gd name="connsiteX3-3671" fmla="*/ 1371600 w 4300729"/>
                <a:gd name="connsiteY3-3672" fmla="*/ 1390650 h 4250625"/>
                <a:gd name="connsiteX4-3673" fmla="*/ 1276350 w 4300729"/>
                <a:gd name="connsiteY4-3674" fmla="*/ 1552575 h 4250625"/>
                <a:gd name="connsiteX5-3675" fmla="*/ 1590675 w 4300729"/>
                <a:gd name="connsiteY5-3676" fmla="*/ 1762125 h 4250625"/>
                <a:gd name="connsiteX6-3677" fmla="*/ 1863090 w 4300729"/>
                <a:gd name="connsiteY6-3678" fmla="*/ 1735455 h 4250625"/>
                <a:gd name="connsiteX7-3679" fmla="*/ 1584960 w 4300729"/>
                <a:gd name="connsiteY7-3680" fmla="*/ 2419350 h 4250625"/>
                <a:gd name="connsiteX8-3681" fmla="*/ 2493645 w 4300729"/>
                <a:gd name="connsiteY8-3682" fmla="*/ 2150745 h 4250625"/>
                <a:gd name="connsiteX9-3683" fmla="*/ 2838450 w 4300729"/>
                <a:gd name="connsiteY9-3684" fmla="*/ 2228850 h 4250625"/>
                <a:gd name="connsiteX10-3685" fmla="*/ 4175760 w 4300729"/>
                <a:gd name="connsiteY10-3686" fmla="*/ 3162300 h 4250625"/>
                <a:gd name="connsiteX11-3687" fmla="*/ 3867150 w 4300729"/>
                <a:gd name="connsiteY11-3688" fmla="*/ 3558540 h 4250625"/>
                <a:gd name="connsiteX12-3689" fmla="*/ 3438525 w 4300729"/>
                <a:gd name="connsiteY12-3690" fmla="*/ 3829050 h 4250625"/>
                <a:gd name="connsiteX13-3691" fmla="*/ 3124200 w 4300729"/>
                <a:gd name="connsiteY13-3692" fmla="*/ 4114800 h 4250625"/>
                <a:gd name="connsiteX14-3693" fmla="*/ 2514600 w 4300729"/>
                <a:gd name="connsiteY14-3694" fmla="*/ 4114800 h 4250625"/>
                <a:gd name="connsiteX15-3695" fmla="*/ 2257425 w 4300729"/>
                <a:gd name="connsiteY15-3696" fmla="*/ 3695700 h 4250625"/>
                <a:gd name="connsiteX16-3697" fmla="*/ 1905000 w 4300729"/>
                <a:gd name="connsiteY16-3698" fmla="*/ 3421380 h 4250625"/>
                <a:gd name="connsiteX17-3699" fmla="*/ 1491615 w 4300729"/>
                <a:gd name="connsiteY17-3700" fmla="*/ 3133725 h 4250625"/>
                <a:gd name="connsiteX18-3701" fmla="*/ 1099185 w 4300729"/>
                <a:gd name="connsiteY18-3702" fmla="*/ 3011805 h 4250625"/>
                <a:gd name="connsiteX19-3703" fmla="*/ 933450 w 4300729"/>
                <a:gd name="connsiteY19-3704" fmla="*/ 2733675 h 4250625"/>
                <a:gd name="connsiteX20-3705" fmla="*/ 666750 w 4300729"/>
                <a:gd name="connsiteY20-3706" fmla="*/ 2543175 h 4250625"/>
                <a:gd name="connsiteX21-3707" fmla="*/ 581025 w 4300729"/>
                <a:gd name="connsiteY21-3708" fmla="*/ 2676525 h 4250625"/>
                <a:gd name="connsiteX22-3709" fmla="*/ 200025 w 4300729"/>
                <a:gd name="connsiteY22-3710" fmla="*/ 2457450 h 4250625"/>
                <a:gd name="connsiteX0-3711" fmla="*/ 0 w 4300729"/>
                <a:gd name="connsiteY0-3712" fmla="*/ 0 h 4250625"/>
                <a:gd name="connsiteX1-3713" fmla="*/ 1190625 w 4300729"/>
                <a:gd name="connsiteY1-3714" fmla="*/ 990600 h 4250625"/>
                <a:gd name="connsiteX2-3715" fmla="*/ 1095375 w 4300729"/>
                <a:gd name="connsiteY2-3716" fmla="*/ 1152525 h 4250625"/>
                <a:gd name="connsiteX3-3717" fmla="*/ 1371600 w 4300729"/>
                <a:gd name="connsiteY3-3718" fmla="*/ 1390650 h 4250625"/>
                <a:gd name="connsiteX4-3719" fmla="*/ 1276350 w 4300729"/>
                <a:gd name="connsiteY4-3720" fmla="*/ 1552575 h 4250625"/>
                <a:gd name="connsiteX5-3721" fmla="*/ 1590675 w 4300729"/>
                <a:gd name="connsiteY5-3722" fmla="*/ 1762125 h 4250625"/>
                <a:gd name="connsiteX6-3723" fmla="*/ 1863090 w 4300729"/>
                <a:gd name="connsiteY6-3724" fmla="*/ 1735455 h 4250625"/>
                <a:gd name="connsiteX7-3725" fmla="*/ 1584960 w 4300729"/>
                <a:gd name="connsiteY7-3726" fmla="*/ 2419350 h 4250625"/>
                <a:gd name="connsiteX8-3727" fmla="*/ 2493645 w 4300729"/>
                <a:gd name="connsiteY8-3728" fmla="*/ 2150745 h 4250625"/>
                <a:gd name="connsiteX9-3729" fmla="*/ 2838450 w 4300729"/>
                <a:gd name="connsiteY9-3730" fmla="*/ 2228850 h 4250625"/>
                <a:gd name="connsiteX10-3731" fmla="*/ 4175760 w 4300729"/>
                <a:gd name="connsiteY10-3732" fmla="*/ 3162300 h 4250625"/>
                <a:gd name="connsiteX11-3733" fmla="*/ 3867150 w 4300729"/>
                <a:gd name="connsiteY11-3734" fmla="*/ 3558540 h 4250625"/>
                <a:gd name="connsiteX12-3735" fmla="*/ 3499485 w 4300729"/>
                <a:gd name="connsiteY12-3736" fmla="*/ 3825240 h 4250625"/>
                <a:gd name="connsiteX13-3737" fmla="*/ 3124200 w 4300729"/>
                <a:gd name="connsiteY13-3738" fmla="*/ 4114800 h 4250625"/>
                <a:gd name="connsiteX14-3739" fmla="*/ 2514600 w 4300729"/>
                <a:gd name="connsiteY14-3740" fmla="*/ 4114800 h 4250625"/>
                <a:gd name="connsiteX15-3741" fmla="*/ 2257425 w 4300729"/>
                <a:gd name="connsiteY15-3742" fmla="*/ 3695700 h 4250625"/>
                <a:gd name="connsiteX16-3743" fmla="*/ 1905000 w 4300729"/>
                <a:gd name="connsiteY16-3744" fmla="*/ 3421380 h 4250625"/>
                <a:gd name="connsiteX17-3745" fmla="*/ 1491615 w 4300729"/>
                <a:gd name="connsiteY17-3746" fmla="*/ 3133725 h 4250625"/>
                <a:gd name="connsiteX18-3747" fmla="*/ 1099185 w 4300729"/>
                <a:gd name="connsiteY18-3748" fmla="*/ 3011805 h 4250625"/>
                <a:gd name="connsiteX19-3749" fmla="*/ 933450 w 4300729"/>
                <a:gd name="connsiteY19-3750" fmla="*/ 2733675 h 4250625"/>
                <a:gd name="connsiteX20-3751" fmla="*/ 666750 w 4300729"/>
                <a:gd name="connsiteY20-3752" fmla="*/ 2543175 h 4250625"/>
                <a:gd name="connsiteX21-3753" fmla="*/ 581025 w 4300729"/>
                <a:gd name="connsiteY21-3754" fmla="*/ 2676525 h 4250625"/>
                <a:gd name="connsiteX22-3755" fmla="*/ 200025 w 4300729"/>
                <a:gd name="connsiteY22-3756" fmla="*/ 2457450 h 4250625"/>
                <a:gd name="connsiteX0-3757" fmla="*/ 0 w 4300729"/>
                <a:gd name="connsiteY0-3758" fmla="*/ 0 h 4250625"/>
                <a:gd name="connsiteX1-3759" fmla="*/ 1190625 w 4300729"/>
                <a:gd name="connsiteY1-3760" fmla="*/ 990600 h 4250625"/>
                <a:gd name="connsiteX2-3761" fmla="*/ 1095375 w 4300729"/>
                <a:gd name="connsiteY2-3762" fmla="*/ 1152525 h 4250625"/>
                <a:gd name="connsiteX3-3763" fmla="*/ 1371600 w 4300729"/>
                <a:gd name="connsiteY3-3764" fmla="*/ 1390650 h 4250625"/>
                <a:gd name="connsiteX4-3765" fmla="*/ 1276350 w 4300729"/>
                <a:gd name="connsiteY4-3766" fmla="*/ 1552575 h 4250625"/>
                <a:gd name="connsiteX5-3767" fmla="*/ 1590675 w 4300729"/>
                <a:gd name="connsiteY5-3768" fmla="*/ 1762125 h 4250625"/>
                <a:gd name="connsiteX6-3769" fmla="*/ 1863090 w 4300729"/>
                <a:gd name="connsiteY6-3770" fmla="*/ 1735455 h 4250625"/>
                <a:gd name="connsiteX7-3771" fmla="*/ 1584960 w 4300729"/>
                <a:gd name="connsiteY7-3772" fmla="*/ 2419350 h 4250625"/>
                <a:gd name="connsiteX8-3773" fmla="*/ 2493645 w 4300729"/>
                <a:gd name="connsiteY8-3774" fmla="*/ 2150745 h 4250625"/>
                <a:gd name="connsiteX9-3775" fmla="*/ 2838450 w 4300729"/>
                <a:gd name="connsiteY9-3776" fmla="*/ 2228850 h 4250625"/>
                <a:gd name="connsiteX10-3777" fmla="*/ 4175760 w 4300729"/>
                <a:gd name="connsiteY10-3778" fmla="*/ 3162300 h 4250625"/>
                <a:gd name="connsiteX11-3779" fmla="*/ 3867150 w 4300729"/>
                <a:gd name="connsiteY11-3780" fmla="*/ 3558540 h 4250625"/>
                <a:gd name="connsiteX12-3781" fmla="*/ 3499485 w 4300729"/>
                <a:gd name="connsiteY12-3782" fmla="*/ 3825240 h 4250625"/>
                <a:gd name="connsiteX13-3783" fmla="*/ 3124200 w 4300729"/>
                <a:gd name="connsiteY13-3784" fmla="*/ 4114800 h 4250625"/>
                <a:gd name="connsiteX14-3785" fmla="*/ 2514600 w 4300729"/>
                <a:gd name="connsiteY14-3786" fmla="*/ 4114800 h 4250625"/>
                <a:gd name="connsiteX15-3787" fmla="*/ 2257425 w 4300729"/>
                <a:gd name="connsiteY15-3788" fmla="*/ 3695700 h 4250625"/>
                <a:gd name="connsiteX16-3789" fmla="*/ 1905000 w 4300729"/>
                <a:gd name="connsiteY16-3790" fmla="*/ 3421380 h 4250625"/>
                <a:gd name="connsiteX17-3791" fmla="*/ 1491615 w 4300729"/>
                <a:gd name="connsiteY17-3792" fmla="*/ 3133725 h 4250625"/>
                <a:gd name="connsiteX18-3793" fmla="*/ 1099185 w 4300729"/>
                <a:gd name="connsiteY18-3794" fmla="*/ 3011805 h 4250625"/>
                <a:gd name="connsiteX19-3795" fmla="*/ 933450 w 4300729"/>
                <a:gd name="connsiteY19-3796" fmla="*/ 2733675 h 4250625"/>
                <a:gd name="connsiteX20-3797" fmla="*/ 666750 w 4300729"/>
                <a:gd name="connsiteY20-3798" fmla="*/ 2543175 h 4250625"/>
                <a:gd name="connsiteX21-3799" fmla="*/ 581025 w 4300729"/>
                <a:gd name="connsiteY21-3800" fmla="*/ 2676525 h 4250625"/>
                <a:gd name="connsiteX22-3801" fmla="*/ 200025 w 4300729"/>
                <a:gd name="connsiteY22-3802" fmla="*/ 2457450 h 4250625"/>
                <a:gd name="connsiteX0-3803" fmla="*/ 0 w 4300729"/>
                <a:gd name="connsiteY0-3804" fmla="*/ 0 h 4250625"/>
                <a:gd name="connsiteX1-3805" fmla="*/ 1190625 w 4300729"/>
                <a:gd name="connsiteY1-3806" fmla="*/ 990600 h 4250625"/>
                <a:gd name="connsiteX2-3807" fmla="*/ 1095375 w 4300729"/>
                <a:gd name="connsiteY2-3808" fmla="*/ 1152525 h 4250625"/>
                <a:gd name="connsiteX3-3809" fmla="*/ 1371600 w 4300729"/>
                <a:gd name="connsiteY3-3810" fmla="*/ 1390650 h 4250625"/>
                <a:gd name="connsiteX4-3811" fmla="*/ 1276350 w 4300729"/>
                <a:gd name="connsiteY4-3812" fmla="*/ 1552575 h 4250625"/>
                <a:gd name="connsiteX5-3813" fmla="*/ 1590675 w 4300729"/>
                <a:gd name="connsiteY5-3814" fmla="*/ 1762125 h 4250625"/>
                <a:gd name="connsiteX6-3815" fmla="*/ 1863090 w 4300729"/>
                <a:gd name="connsiteY6-3816" fmla="*/ 1735455 h 4250625"/>
                <a:gd name="connsiteX7-3817" fmla="*/ 1584960 w 4300729"/>
                <a:gd name="connsiteY7-3818" fmla="*/ 2419350 h 4250625"/>
                <a:gd name="connsiteX8-3819" fmla="*/ 2493645 w 4300729"/>
                <a:gd name="connsiteY8-3820" fmla="*/ 2150745 h 4250625"/>
                <a:gd name="connsiteX9-3821" fmla="*/ 2838450 w 4300729"/>
                <a:gd name="connsiteY9-3822" fmla="*/ 2228850 h 4250625"/>
                <a:gd name="connsiteX10-3823" fmla="*/ 4175760 w 4300729"/>
                <a:gd name="connsiteY10-3824" fmla="*/ 3162300 h 4250625"/>
                <a:gd name="connsiteX11-3825" fmla="*/ 3867150 w 4300729"/>
                <a:gd name="connsiteY11-3826" fmla="*/ 3558540 h 4250625"/>
                <a:gd name="connsiteX12-3827" fmla="*/ 3499485 w 4300729"/>
                <a:gd name="connsiteY12-3828" fmla="*/ 3825240 h 4250625"/>
                <a:gd name="connsiteX13-3829" fmla="*/ 3124200 w 4300729"/>
                <a:gd name="connsiteY13-3830" fmla="*/ 4114800 h 4250625"/>
                <a:gd name="connsiteX14-3831" fmla="*/ 2514600 w 4300729"/>
                <a:gd name="connsiteY14-3832" fmla="*/ 4114800 h 4250625"/>
                <a:gd name="connsiteX15-3833" fmla="*/ 2257425 w 4300729"/>
                <a:gd name="connsiteY15-3834" fmla="*/ 3695700 h 4250625"/>
                <a:gd name="connsiteX16-3835" fmla="*/ 1905000 w 4300729"/>
                <a:gd name="connsiteY16-3836" fmla="*/ 3421380 h 4250625"/>
                <a:gd name="connsiteX17-3837" fmla="*/ 1491615 w 4300729"/>
                <a:gd name="connsiteY17-3838" fmla="*/ 3133725 h 4250625"/>
                <a:gd name="connsiteX18-3839" fmla="*/ 1099185 w 4300729"/>
                <a:gd name="connsiteY18-3840" fmla="*/ 3011805 h 4250625"/>
                <a:gd name="connsiteX19-3841" fmla="*/ 933450 w 4300729"/>
                <a:gd name="connsiteY19-3842" fmla="*/ 2733675 h 4250625"/>
                <a:gd name="connsiteX20-3843" fmla="*/ 666750 w 4300729"/>
                <a:gd name="connsiteY20-3844" fmla="*/ 2543175 h 4250625"/>
                <a:gd name="connsiteX21-3845" fmla="*/ 581025 w 4300729"/>
                <a:gd name="connsiteY21-3846" fmla="*/ 2676525 h 4250625"/>
                <a:gd name="connsiteX22-3847" fmla="*/ 200025 w 4300729"/>
                <a:gd name="connsiteY22-3848" fmla="*/ 2457450 h 4250625"/>
                <a:gd name="connsiteX0-3849" fmla="*/ 0 w 4300729"/>
                <a:gd name="connsiteY0-3850" fmla="*/ 0 h 4250625"/>
                <a:gd name="connsiteX1-3851" fmla="*/ 1190625 w 4300729"/>
                <a:gd name="connsiteY1-3852" fmla="*/ 990600 h 4250625"/>
                <a:gd name="connsiteX2-3853" fmla="*/ 1095375 w 4300729"/>
                <a:gd name="connsiteY2-3854" fmla="*/ 1152525 h 4250625"/>
                <a:gd name="connsiteX3-3855" fmla="*/ 1371600 w 4300729"/>
                <a:gd name="connsiteY3-3856" fmla="*/ 1390650 h 4250625"/>
                <a:gd name="connsiteX4-3857" fmla="*/ 1276350 w 4300729"/>
                <a:gd name="connsiteY4-3858" fmla="*/ 1552575 h 4250625"/>
                <a:gd name="connsiteX5-3859" fmla="*/ 1590675 w 4300729"/>
                <a:gd name="connsiteY5-3860" fmla="*/ 1762125 h 4250625"/>
                <a:gd name="connsiteX6-3861" fmla="*/ 1863090 w 4300729"/>
                <a:gd name="connsiteY6-3862" fmla="*/ 1735455 h 4250625"/>
                <a:gd name="connsiteX7-3863" fmla="*/ 1584960 w 4300729"/>
                <a:gd name="connsiteY7-3864" fmla="*/ 2419350 h 4250625"/>
                <a:gd name="connsiteX8-3865" fmla="*/ 2493645 w 4300729"/>
                <a:gd name="connsiteY8-3866" fmla="*/ 2150745 h 4250625"/>
                <a:gd name="connsiteX9-3867" fmla="*/ 2838450 w 4300729"/>
                <a:gd name="connsiteY9-3868" fmla="*/ 2228850 h 4250625"/>
                <a:gd name="connsiteX10-3869" fmla="*/ 4175760 w 4300729"/>
                <a:gd name="connsiteY10-3870" fmla="*/ 3162300 h 4250625"/>
                <a:gd name="connsiteX11-3871" fmla="*/ 3867150 w 4300729"/>
                <a:gd name="connsiteY11-3872" fmla="*/ 3558540 h 4250625"/>
                <a:gd name="connsiteX12-3873" fmla="*/ 3499485 w 4300729"/>
                <a:gd name="connsiteY12-3874" fmla="*/ 3825240 h 4250625"/>
                <a:gd name="connsiteX13-3875" fmla="*/ 3124200 w 4300729"/>
                <a:gd name="connsiteY13-3876" fmla="*/ 4114800 h 4250625"/>
                <a:gd name="connsiteX14-3877" fmla="*/ 2514600 w 4300729"/>
                <a:gd name="connsiteY14-3878" fmla="*/ 4114800 h 4250625"/>
                <a:gd name="connsiteX15-3879" fmla="*/ 2257425 w 4300729"/>
                <a:gd name="connsiteY15-3880" fmla="*/ 3695700 h 4250625"/>
                <a:gd name="connsiteX16-3881" fmla="*/ 1905000 w 4300729"/>
                <a:gd name="connsiteY16-3882" fmla="*/ 3421380 h 4250625"/>
                <a:gd name="connsiteX17-3883" fmla="*/ 1491615 w 4300729"/>
                <a:gd name="connsiteY17-3884" fmla="*/ 3133725 h 4250625"/>
                <a:gd name="connsiteX18-3885" fmla="*/ 1099185 w 4300729"/>
                <a:gd name="connsiteY18-3886" fmla="*/ 3011805 h 4250625"/>
                <a:gd name="connsiteX19-3887" fmla="*/ 933450 w 4300729"/>
                <a:gd name="connsiteY19-3888" fmla="*/ 2733675 h 4250625"/>
                <a:gd name="connsiteX20-3889" fmla="*/ 666750 w 4300729"/>
                <a:gd name="connsiteY20-3890" fmla="*/ 2543175 h 4250625"/>
                <a:gd name="connsiteX21-3891" fmla="*/ 581025 w 4300729"/>
                <a:gd name="connsiteY21-3892" fmla="*/ 2676525 h 4250625"/>
                <a:gd name="connsiteX22-3893" fmla="*/ 200025 w 4300729"/>
                <a:gd name="connsiteY22-3894" fmla="*/ 2457450 h 4250625"/>
                <a:gd name="connsiteX0-3895" fmla="*/ 0 w 4300729"/>
                <a:gd name="connsiteY0-3896" fmla="*/ 0 h 4261033"/>
                <a:gd name="connsiteX1-3897" fmla="*/ 1190625 w 4300729"/>
                <a:gd name="connsiteY1-3898" fmla="*/ 990600 h 4261033"/>
                <a:gd name="connsiteX2-3899" fmla="*/ 1095375 w 4300729"/>
                <a:gd name="connsiteY2-3900" fmla="*/ 1152525 h 4261033"/>
                <a:gd name="connsiteX3-3901" fmla="*/ 1371600 w 4300729"/>
                <a:gd name="connsiteY3-3902" fmla="*/ 1390650 h 4261033"/>
                <a:gd name="connsiteX4-3903" fmla="*/ 1276350 w 4300729"/>
                <a:gd name="connsiteY4-3904" fmla="*/ 1552575 h 4261033"/>
                <a:gd name="connsiteX5-3905" fmla="*/ 1590675 w 4300729"/>
                <a:gd name="connsiteY5-3906" fmla="*/ 1762125 h 4261033"/>
                <a:gd name="connsiteX6-3907" fmla="*/ 1863090 w 4300729"/>
                <a:gd name="connsiteY6-3908" fmla="*/ 1735455 h 4261033"/>
                <a:gd name="connsiteX7-3909" fmla="*/ 1584960 w 4300729"/>
                <a:gd name="connsiteY7-3910" fmla="*/ 2419350 h 4261033"/>
                <a:gd name="connsiteX8-3911" fmla="*/ 2493645 w 4300729"/>
                <a:gd name="connsiteY8-3912" fmla="*/ 2150745 h 4261033"/>
                <a:gd name="connsiteX9-3913" fmla="*/ 2838450 w 4300729"/>
                <a:gd name="connsiteY9-3914" fmla="*/ 2228850 h 4261033"/>
                <a:gd name="connsiteX10-3915" fmla="*/ 4175760 w 4300729"/>
                <a:gd name="connsiteY10-3916" fmla="*/ 3162300 h 4261033"/>
                <a:gd name="connsiteX11-3917" fmla="*/ 3867150 w 4300729"/>
                <a:gd name="connsiteY11-3918" fmla="*/ 3558540 h 4261033"/>
                <a:gd name="connsiteX12-3919" fmla="*/ 3499485 w 4300729"/>
                <a:gd name="connsiteY12-3920" fmla="*/ 3825240 h 4261033"/>
                <a:gd name="connsiteX13-3921" fmla="*/ 3124200 w 4300729"/>
                <a:gd name="connsiteY13-3922" fmla="*/ 4114800 h 4261033"/>
                <a:gd name="connsiteX14-3923" fmla="*/ 2514600 w 4300729"/>
                <a:gd name="connsiteY14-3924" fmla="*/ 4114800 h 4261033"/>
                <a:gd name="connsiteX15-3925" fmla="*/ 2257425 w 4300729"/>
                <a:gd name="connsiteY15-3926" fmla="*/ 3695700 h 4261033"/>
                <a:gd name="connsiteX16-3927" fmla="*/ 1905000 w 4300729"/>
                <a:gd name="connsiteY16-3928" fmla="*/ 3421380 h 4261033"/>
                <a:gd name="connsiteX17-3929" fmla="*/ 1491615 w 4300729"/>
                <a:gd name="connsiteY17-3930" fmla="*/ 3133725 h 4261033"/>
                <a:gd name="connsiteX18-3931" fmla="*/ 1099185 w 4300729"/>
                <a:gd name="connsiteY18-3932" fmla="*/ 3011805 h 4261033"/>
                <a:gd name="connsiteX19-3933" fmla="*/ 933450 w 4300729"/>
                <a:gd name="connsiteY19-3934" fmla="*/ 2733675 h 4261033"/>
                <a:gd name="connsiteX20-3935" fmla="*/ 666750 w 4300729"/>
                <a:gd name="connsiteY20-3936" fmla="*/ 2543175 h 4261033"/>
                <a:gd name="connsiteX21-3937" fmla="*/ 581025 w 4300729"/>
                <a:gd name="connsiteY21-3938" fmla="*/ 2676525 h 4261033"/>
                <a:gd name="connsiteX22-3939" fmla="*/ 200025 w 4300729"/>
                <a:gd name="connsiteY22-3940" fmla="*/ 2457450 h 4261033"/>
                <a:gd name="connsiteX0-3941" fmla="*/ 0 w 4300729"/>
                <a:gd name="connsiteY0-3942" fmla="*/ 0 h 4314977"/>
                <a:gd name="connsiteX1-3943" fmla="*/ 1190625 w 4300729"/>
                <a:gd name="connsiteY1-3944" fmla="*/ 990600 h 4314977"/>
                <a:gd name="connsiteX2-3945" fmla="*/ 1095375 w 4300729"/>
                <a:gd name="connsiteY2-3946" fmla="*/ 1152525 h 4314977"/>
                <a:gd name="connsiteX3-3947" fmla="*/ 1371600 w 4300729"/>
                <a:gd name="connsiteY3-3948" fmla="*/ 1390650 h 4314977"/>
                <a:gd name="connsiteX4-3949" fmla="*/ 1276350 w 4300729"/>
                <a:gd name="connsiteY4-3950" fmla="*/ 1552575 h 4314977"/>
                <a:gd name="connsiteX5-3951" fmla="*/ 1590675 w 4300729"/>
                <a:gd name="connsiteY5-3952" fmla="*/ 1762125 h 4314977"/>
                <a:gd name="connsiteX6-3953" fmla="*/ 1863090 w 4300729"/>
                <a:gd name="connsiteY6-3954" fmla="*/ 1735455 h 4314977"/>
                <a:gd name="connsiteX7-3955" fmla="*/ 1584960 w 4300729"/>
                <a:gd name="connsiteY7-3956" fmla="*/ 2419350 h 4314977"/>
                <a:gd name="connsiteX8-3957" fmla="*/ 2493645 w 4300729"/>
                <a:gd name="connsiteY8-3958" fmla="*/ 2150745 h 4314977"/>
                <a:gd name="connsiteX9-3959" fmla="*/ 2838450 w 4300729"/>
                <a:gd name="connsiteY9-3960" fmla="*/ 2228850 h 4314977"/>
                <a:gd name="connsiteX10-3961" fmla="*/ 4175760 w 4300729"/>
                <a:gd name="connsiteY10-3962" fmla="*/ 3162300 h 4314977"/>
                <a:gd name="connsiteX11-3963" fmla="*/ 3867150 w 4300729"/>
                <a:gd name="connsiteY11-3964" fmla="*/ 3558540 h 4314977"/>
                <a:gd name="connsiteX12-3965" fmla="*/ 3499485 w 4300729"/>
                <a:gd name="connsiteY12-3966" fmla="*/ 3825240 h 4314977"/>
                <a:gd name="connsiteX13-3967" fmla="*/ 3124200 w 4300729"/>
                <a:gd name="connsiteY13-3968" fmla="*/ 4114800 h 4314977"/>
                <a:gd name="connsiteX14-3969" fmla="*/ 2514600 w 4300729"/>
                <a:gd name="connsiteY14-3970" fmla="*/ 4114800 h 4314977"/>
                <a:gd name="connsiteX15-3971" fmla="*/ 2257425 w 4300729"/>
                <a:gd name="connsiteY15-3972" fmla="*/ 3695700 h 4314977"/>
                <a:gd name="connsiteX16-3973" fmla="*/ 1905000 w 4300729"/>
                <a:gd name="connsiteY16-3974" fmla="*/ 3421380 h 4314977"/>
                <a:gd name="connsiteX17-3975" fmla="*/ 1491615 w 4300729"/>
                <a:gd name="connsiteY17-3976" fmla="*/ 3133725 h 4314977"/>
                <a:gd name="connsiteX18-3977" fmla="*/ 1099185 w 4300729"/>
                <a:gd name="connsiteY18-3978" fmla="*/ 3011805 h 4314977"/>
                <a:gd name="connsiteX19-3979" fmla="*/ 933450 w 4300729"/>
                <a:gd name="connsiteY19-3980" fmla="*/ 2733675 h 4314977"/>
                <a:gd name="connsiteX20-3981" fmla="*/ 666750 w 4300729"/>
                <a:gd name="connsiteY20-3982" fmla="*/ 2543175 h 4314977"/>
                <a:gd name="connsiteX21-3983" fmla="*/ 581025 w 4300729"/>
                <a:gd name="connsiteY21-3984" fmla="*/ 2676525 h 4314977"/>
                <a:gd name="connsiteX22-3985" fmla="*/ 200025 w 4300729"/>
                <a:gd name="connsiteY22-3986" fmla="*/ 2457450 h 4314977"/>
                <a:gd name="connsiteX0-3987" fmla="*/ 0 w 4300729"/>
                <a:gd name="connsiteY0-3988" fmla="*/ 0 h 4336841"/>
                <a:gd name="connsiteX1-3989" fmla="*/ 1190625 w 4300729"/>
                <a:gd name="connsiteY1-3990" fmla="*/ 990600 h 4336841"/>
                <a:gd name="connsiteX2-3991" fmla="*/ 1095375 w 4300729"/>
                <a:gd name="connsiteY2-3992" fmla="*/ 1152525 h 4336841"/>
                <a:gd name="connsiteX3-3993" fmla="*/ 1371600 w 4300729"/>
                <a:gd name="connsiteY3-3994" fmla="*/ 1390650 h 4336841"/>
                <a:gd name="connsiteX4-3995" fmla="*/ 1276350 w 4300729"/>
                <a:gd name="connsiteY4-3996" fmla="*/ 1552575 h 4336841"/>
                <a:gd name="connsiteX5-3997" fmla="*/ 1590675 w 4300729"/>
                <a:gd name="connsiteY5-3998" fmla="*/ 1762125 h 4336841"/>
                <a:gd name="connsiteX6-3999" fmla="*/ 1863090 w 4300729"/>
                <a:gd name="connsiteY6-4000" fmla="*/ 1735455 h 4336841"/>
                <a:gd name="connsiteX7-4001" fmla="*/ 1584960 w 4300729"/>
                <a:gd name="connsiteY7-4002" fmla="*/ 2419350 h 4336841"/>
                <a:gd name="connsiteX8-4003" fmla="*/ 2493645 w 4300729"/>
                <a:gd name="connsiteY8-4004" fmla="*/ 2150745 h 4336841"/>
                <a:gd name="connsiteX9-4005" fmla="*/ 2838450 w 4300729"/>
                <a:gd name="connsiteY9-4006" fmla="*/ 2228850 h 4336841"/>
                <a:gd name="connsiteX10-4007" fmla="*/ 4175760 w 4300729"/>
                <a:gd name="connsiteY10-4008" fmla="*/ 3162300 h 4336841"/>
                <a:gd name="connsiteX11-4009" fmla="*/ 3867150 w 4300729"/>
                <a:gd name="connsiteY11-4010" fmla="*/ 3558540 h 4336841"/>
                <a:gd name="connsiteX12-4011" fmla="*/ 3499485 w 4300729"/>
                <a:gd name="connsiteY12-4012" fmla="*/ 3825240 h 4336841"/>
                <a:gd name="connsiteX13-4013" fmla="*/ 3124200 w 4300729"/>
                <a:gd name="connsiteY13-4014" fmla="*/ 4114800 h 4336841"/>
                <a:gd name="connsiteX14-4015" fmla="*/ 2514600 w 4300729"/>
                <a:gd name="connsiteY14-4016" fmla="*/ 4114800 h 4336841"/>
                <a:gd name="connsiteX15-4017" fmla="*/ 2257425 w 4300729"/>
                <a:gd name="connsiteY15-4018" fmla="*/ 3695700 h 4336841"/>
                <a:gd name="connsiteX16-4019" fmla="*/ 1905000 w 4300729"/>
                <a:gd name="connsiteY16-4020" fmla="*/ 3421380 h 4336841"/>
                <a:gd name="connsiteX17-4021" fmla="*/ 1491615 w 4300729"/>
                <a:gd name="connsiteY17-4022" fmla="*/ 3133725 h 4336841"/>
                <a:gd name="connsiteX18-4023" fmla="*/ 1099185 w 4300729"/>
                <a:gd name="connsiteY18-4024" fmla="*/ 3011805 h 4336841"/>
                <a:gd name="connsiteX19-4025" fmla="*/ 933450 w 4300729"/>
                <a:gd name="connsiteY19-4026" fmla="*/ 2733675 h 4336841"/>
                <a:gd name="connsiteX20-4027" fmla="*/ 666750 w 4300729"/>
                <a:gd name="connsiteY20-4028" fmla="*/ 2543175 h 4336841"/>
                <a:gd name="connsiteX21-4029" fmla="*/ 581025 w 4300729"/>
                <a:gd name="connsiteY21-4030" fmla="*/ 2676525 h 4336841"/>
                <a:gd name="connsiteX22-4031" fmla="*/ 200025 w 4300729"/>
                <a:gd name="connsiteY22-4032" fmla="*/ 2457450 h 4336841"/>
                <a:gd name="connsiteX0-4033" fmla="*/ 0 w 4300729"/>
                <a:gd name="connsiteY0-4034" fmla="*/ 0 h 4336841"/>
                <a:gd name="connsiteX1-4035" fmla="*/ 1190625 w 4300729"/>
                <a:gd name="connsiteY1-4036" fmla="*/ 990600 h 4336841"/>
                <a:gd name="connsiteX2-4037" fmla="*/ 1095375 w 4300729"/>
                <a:gd name="connsiteY2-4038" fmla="*/ 1152525 h 4336841"/>
                <a:gd name="connsiteX3-4039" fmla="*/ 1371600 w 4300729"/>
                <a:gd name="connsiteY3-4040" fmla="*/ 1390650 h 4336841"/>
                <a:gd name="connsiteX4-4041" fmla="*/ 1276350 w 4300729"/>
                <a:gd name="connsiteY4-4042" fmla="*/ 1552575 h 4336841"/>
                <a:gd name="connsiteX5-4043" fmla="*/ 1590675 w 4300729"/>
                <a:gd name="connsiteY5-4044" fmla="*/ 1762125 h 4336841"/>
                <a:gd name="connsiteX6-4045" fmla="*/ 1863090 w 4300729"/>
                <a:gd name="connsiteY6-4046" fmla="*/ 1735455 h 4336841"/>
                <a:gd name="connsiteX7-4047" fmla="*/ 1584960 w 4300729"/>
                <a:gd name="connsiteY7-4048" fmla="*/ 2419350 h 4336841"/>
                <a:gd name="connsiteX8-4049" fmla="*/ 2493645 w 4300729"/>
                <a:gd name="connsiteY8-4050" fmla="*/ 2150745 h 4336841"/>
                <a:gd name="connsiteX9-4051" fmla="*/ 2838450 w 4300729"/>
                <a:gd name="connsiteY9-4052" fmla="*/ 2228850 h 4336841"/>
                <a:gd name="connsiteX10-4053" fmla="*/ 4175760 w 4300729"/>
                <a:gd name="connsiteY10-4054" fmla="*/ 3162300 h 4336841"/>
                <a:gd name="connsiteX11-4055" fmla="*/ 3867150 w 4300729"/>
                <a:gd name="connsiteY11-4056" fmla="*/ 3558540 h 4336841"/>
                <a:gd name="connsiteX12-4057" fmla="*/ 3499485 w 4300729"/>
                <a:gd name="connsiteY12-4058" fmla="*/ 3825240 h 4336841"/>
                <a:gd name="connsiteX13-4059" fmla="*/ 3124200 w 4300729"/>
                <a:gd name="connsiteY13-4060" fmla="*/ 4114800 h 4336841"/>
                <a:gd name="connsiteX14-4061" fmla="*/ 2514600 w 4300729"/>
                <a:gd name="connsiteY14-4062" fmla="*/ 4114800 h 4336841"/>
                <a:gd name="connsiteX15-4063" fmla="*/ 2257425 w 4300729"/>
                <a:gd name="connsiteY15-4064" fmla="*/ 3695700 h 4336841"/>
                <a:gd name="connsiteX16-4065" fmla="*/ 1905000 w 4300729"/>
                <a:gd name="connsiteY16-4066" fmla="*/ 3421380 h 4336841"/>
                <a:gd name="connsiteX17-4067" fmla="*/ 1491615 w 4300729"/>
                <a:gd name="connsiteY17-4068" fmla="*/ 3133725 h 4336841"/>
                <a:gd name="connsiteX18-4069" fmla="*/ 1099185 w 4300729"/>
                <a:gd name="connsiteY18-4070" fmla="*/ 3011805 h 4336841"/>
                <a:gd name="connsiteX19-4071" fmla="*/ 933450 w 4300729"/>
                <a:gd name="connsiteY19-4072" fmla="*/ 2733675 h 4336841"/>
                <a:gd name="connsiteX20-4073" fmla="*/ 666750 w 4300729"/>
                <a:gd name="connsiteY20-4074" fmla="*/ 2543175 h 4336841"/>
                <a:gd name="connsiteX21-4075" fmla="*/ 581025 w 4300729"/>
                <a:gd name="connsiteY21-4076" fmla="*/ 2676525 h 4336841"/>
                <a:gd name="connsiteX22-4077" fmla="*/ 200025 w 4300729"/>
                <a:gd name="connsiteY22-4078" fmla="*/ 2457450 h 4336841"/>
                <a:gd name="connsiteX0-4079" fmla="*/ 0 w 4300729"/>
                <a:gd name="connsiteY0-4080" fmla="*/ 0 h 4336841"/>
                <a:gd name="connsiteX1-4081" fmla="*/ 1190625 w 4300729"/>
                <a:gd name="connsiteY1-4082" fmla="*/ 990600 h 4336841"/>
                <a:gd name="connsiteX2-4083" fmla="*/ 1095375 w 4300729"/>
                <a:gd name="connsiteY2-4084" fmla="*/ 1152525 h 4336841"/>
                <a:gd name="connsiteX3-4085" fmla="*/ 1371600 w 4300729"/>
                <a:gd name="connsiteY3-4086" fmla="*/ 1390650 h 4336841"/>
                <a:gd name="connsiteX4-4087" fmla="*/ 1276350 w 4300729"/>
                <a:gd name="connsiteY4-4088" fmla="*/ 1552575 h 4336841"/>
                <a:gd name="connsiteX5-4089" fmla="*/ 1590675 w 4300729"/>
                <a:gd name="connsiteY5-4090" fmla="*/ 1762125 h 4336841"/>
                <a:gd name="connsiteX6-4091" fmla="*/ 1863090 w 4300729"/>
                <a:gd name="connsiteY6-4092" fmla="*/ 1735455 h 4336841"/>
                <a:gd name="connsiteX7-4093" fmla="*/ 1584960 w 4300729"/>
                <a:gd name="connsiteY7-4094" fmla="*/ 2419350 h 4336841"/>
                <a:gd name="connsiteX8-4095" fmla="*/ 2493645 w 4300729"/>
                <a:gd name="connsiteY8-4096" fmla="*/ 2150745 h 4336841"/>
                <a:gd name="connsiteX9-4097" fmla="*/ 2838450 w 4300729"/>
                <a:gd name="connsiteY9-4098" fmla="*/ 2228850 h 4336841"/>
                <a:gd name="connsiteX10-4099" fmla="*/ 4175760 w 4300729"/>
                <a:gd name="connsiteY10-4100" fmla="*/ 3162300 h 4336841"/>
                <a:gd name="connsiteX11-4101" fmla="*/ 3867150 w 4300729"/>
                <a:gd name="connsiteY11-4102" fmla="*/ 3558540 h 4336841"/>
                <a:gd name="connsiteX12-4103" fmla="*/ 3499485 w 4300729"/>
                <a:gd name="connsiteY12-4104" fmla="*/ 3825240 h 4336841"/>
                <a:gd name="connsiteX13-4105" fmla="*/ 3124200 w 4300729"/>
                <a:gd name="connsiteY13-4106" fmla="*/ 4114800 h 4336841"/>
                <a:gd name="connsiteX14-4107" fmla="*/ 2514600 w 4300729"/>
                <a:gd name="connsiteY14-4108" fmla="*/ 4114800 h 4336841"/>
                <a:gd name="connsiteX15-4109" fmla="*/ 2257425 w 4300729"/>
                <a:gd name="connsiteY15-4110" fmla="*/ 3695700 h 4336841"/>
                <a:gd name="connsiteX16-4111" fmla="*/ 1905000 w 4300729"/>
                <a:gd name="connsiteY16-4112" fmla="*/ 3421380 h 4336841"/>
                <a:gd name="connsiteX17-4113" fmla="*/ 1491615 w 4300729"/>
                <a:gd name="connsiteY17-4114" fmla="*/ 3133725 h 4336841"/>
                <a:gd name="connsiteX18-4115" fmla="*/ 1099185 w 4300729"/>
                <a:gd name="connsiteY18-4116" fmla="*/ 3011805 h 4336841"/>
                <a:gd name="connsiteX19-4117" fmla="*/ 933450 w 4300729"/>
                <a:gd name="connsiteY19-4118" fmla="*/ 2733675 h 4336841"/>
                <a:gd name="connsiteX20-4119" fmla="*/ 666750 w 4300729"/>
                <a:gd name="connsiteY20-4120" fmla="*/ 2543175 h 4336841"/>
                <a:gd name="connsiteX21-4121" fmla="*/ 581025 w 4300729"/>
                <a:gd name="connsiteY21-4122" fmla="*/ 2676525 h 4336841"/>
                <a:gd name="connsiteX22-4123" fmla="*/ 200025 w 4300729"/>
                <a:gd name="connsiteY22-4124" fmla="*/ 2457450 h 4336841"/>
                <a:gd name="connsiteX0-4125" fmla="*/ 0 w 4300729"/>
                <a:gd name="connsiteY0-4126" fmla="*/ 0 h 4336841"/>
                <a:gd name="connsiteX1-4127" fmla="*/ 1190625 w 4300729"/>
                <a:gd name="connsiteY1-4128" fmla="*/ 990600 h 4336841"/>
                <a:gd name="connsiteX2-4129" fmla="*/ 1095375 w 4300729"/>
                <a:gd name="connsiteY2-4130" fmla="*/ 1152525 h 4336841"/>
                <a:gd name="connsiteX3-4131" fmla="*/ 1371600 w 4300729"/>
                <a:gd name="connsiteY3-4132" fmla="*/ 1390650 h 4336841"/>
                <a:gd name="connsiteX4-4133" fmla="*/ 1276350 w 4300729"/>
                <a:gd name="connsiteY4-4134" fmla="*/ 1552575 h 4336841"/>
                <a:gd name="connsiteX5-4135" fmla="*/ 1590675 w 4300729"/>
                <a:gd name="connsiteY5-4136" fmla="*/ 1762125 h 4336841"/>
                <a:gd name="connsiteX6-4137" fmla="*/ 1863090 w 4300729"/>
                <a:gd name="connsiteY6-4138" fmla="*/ 1735455 h 4336841"/>
                <a:gd name="connsiteX7-4139" fmla="*/ 1584960 w 4300729"/>
                <a:gd name="connsiteY7-4140" fmla="*/ 2419350 h 4336841"/>
                <a:gd name="connsiteX8-4141" fmla="*/ 2493645 w 4300729"/>
                <a:gd name="connsiteY8-4142" fmla="*/ 2150745 h 4336841"/>
                <a:gd name="connsiteX9-4143" fmla="*/ 2838450 w 4300729"/>
                <a:gd name="connsiteY9-4144" fmla="*/ 2228850 h 4336841"/>
                <a:gd name="connsiteX10-4145" fmla="*/ 4175760 w 4300729"/>
                <a:gd name="connsiteY10-4146" fmla="*/ 3162300 h 4336841"/>
                <a:gd name="connsiteX11-4147" fmla="*/ 3867150 w 4300729"/>
                <a:gd name="connsiteY11-4148" fmla="*/ 3558540 h 4336841"/>
                <a:gd name="connsiteX12-4149" fmla="*/ 3499485 w 4300729"/>
                <a:gd name="connsiteY12-4150" fmla="*/ 3825240 h 4336841"/>
                <a:gd name="connsiteX13-4151" fmla="*/ 3124200 w 4300729"/>
                <a:gd name="connsiteY13-4152" fmla="*/ 4114800 h 4336841"/>
                <a:gd name="connsiteX14-4153" fmla="*/ 2514600 w 4300729"/>
                <a:gd name="connsiteY14-4154" fmla="*/ 4114800 h 4336841"/>
                <a:gd name="connsiteX15-4155" fmla="*/ 2257425 w 4300729"/>
                <a:gd name="connsiteY15-4156" fmla="*/ 3695700 h 4336841"/>
                <a:gd name="connsiteX16-4157" fmla="*/ 1905000 w 4300729"/>
                <a:gd name="connsiteY16-4158" fmla="*/ 3421380 h 4336841"/>
                <a:gd name="connsiteX17-4159" fmla="*/ 1491615 w 4300729"/>
                <a:gd name="connsiteY17-4160" fmla="*/ 3133725 h 4336841"/>
                <a:gd name="connsiteX18-4161" fmla="*/ 1099185 w 4300729"/>
                <a:gd name="connsiteY18-4162" fmla="*/ 3011805 h 4336841"/>
                <a:gd name="connsiteX19-4163" fmla="*/ 933450 w 4300729"/>
                <a:gd name="connsiteY19-4164" fmla="*/ 2733675 h 4336841"/>
                <a:gd name="connsiteX20-4165" fmla="*/ 666750 w 4300729"/>
                <a:gd name="connsiteY20-4166" fmla="*/ 2543175 h 4336841"/>
                <a:gd name="connsiteX21-4167" fmla="*/ 581025 w 4300729"/>
                <a:gd name="connsiteY21-4168" fmla="*/ 2676525 h 4336841"/>
                <a:gd name="connsiteX22-4169" fmla="*/ 200025 w 4300729"/>
                <a:gd name="connsiteY22-4170" fmla="*/ 2457450 h 43368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41" y="connsiteY22-44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reeform 5"/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-1" fmla="*/ 0 w 1381125"/>
                <a:gd name="connsiteY0-2" fmla="*/ 228600 h 1209675"/>
                <a:gd name="connsiteX1-3" fmla="*/ 285750 w 1381125"/>
                <a:gd name="connsiteY1-4" fmla="*/ 381000 h 1209675"/>
                <a:gd name="connsiteX2-5" fmla="*/ 581025 w 1381125"/>
                <a:gd name="connsiteY2-6" fmla="*/ 676275 h 1209675"/>
                <a:gd name="connsiteX3-7" fmla="*/ 847725 w 1381125"/>
                <a:gd name="connsiteY3-8" fmla="*/ 952500 h 1209675"/>
                <a:gd name="connsiteX4-9" fmla="*/ 1257300 w 1381125"/>
                <a:gd name="connsiteY4-10" fmla="*/ 1209675 h 1209675"/>
                <a:gd name="connsiteX5-11" fmla="*/ 1381125 w 1381125"/>
                <a:gd name="connsiteY5-12" fmla="*/ 828675 h 1209675"/>
                <a:gd name="connsiteX6-13" fmla="*/ 1123950 w 1381125"/>
                <a:gd name="connsiteY6-14" fmla="*/ 676275 h 1209675"/>
                <a:gd name="connsiteX7-15" fmla="*/ 838200 w 1381125"/>
                <a:gd name="connsiteY7-16" fmla="*/ 400050 h 1209675"/>
                <a:gd name="connsiteX8-17" fmla="*/ 447675 w 1381125"/>
                <a:gd name="connsiteY8-18" fmla="*/ 219075 h 1209675"/>
                <a:gd name="connsiteX9-19" fmla="*/ 114300 w 1381125"/>
                <a:gd name="connsiteY9-20" fmla="*/ 0 h 1209675"/>
                <a:gd name="connsiteX10-21" fmla="*/ 7620 w 1381125"/>
                <a:gd name="connsiteY10-22" fmla="*/ 224790 h 1209675"/>
                <a:gd name="connsiteX0-23" fmla="*/ 0 w 1381125"/>
                <a:gd name="connsiteY0-24" fmla="*/ 228600 h 1209675"/>
                <a:gd name="connsiteX1-25" fmla="*/ 285750 w 1381125"/>
                <a:gd name="connsiteY1-26" fmla="*/ 381000 h 1209675"/>
                <a:gd name="connsiteX2-27" fmla="*/ 581025 w 1381125"/>
                <a:gd name="connsiteY2-28" fmla="*/ 676275 h 1209675"/>
                <a:gd name="connsiteX3-29" fmla="*/ 847725 w 1381125"/>
                <a:gd name="connsiteY3-30" fmla="*/ 952500 h 1209675"/>
                <a:gd name="connsiteX4-31" fmla="*/ 1257300 w 1381125"/>
                <a:gd name="connsiteY4-32" fmla="*/ 1209675 h 1209675"/>
                <a:gd name="connsiteX5-33" fmla="*/ 1381125 w 1381125"/>
                <a:gd name="connsiteY5-34" fmla="*/ 828675 h 1209675"/>
                <a:gd name="connsiteX6-35" fmla="*/ 1123950 w 1381125"/>
                <a:gd name="connsiteY6-36" fmla="*/ 676275 h 1209675"/>
                <a:gd name="connsiteX7-37" fmla="*/ 838200 w 1381125"/>
                <a:gd name="connsiteY7-38" fmla="*/ 400050 h 1209675"/>
                <a:gd name="connsiteX8-39" fmla="*/ 447675 w 1381125"/>
                <a:gd name="connsiteY8-40" fmla="*/ 219075 h 1209675"/>
                <a:gd name="connsiteX9-41" fmla="*/ 114300 w 1381125"/>
                <a:gd name="connsiteY9-42" fmla="*/ 0 h 1209675"/>
                <a:gd name="connsiteX10-43" fmla="*/ 7620 w 1381125"/>
                <a:gd name="connsiteY10-44" fmla="*/ 194310 h 1209675"/>
                <a:gd name="connsiteX0-45" fmla="*/ 3810 w 1384935"/>
                <a:gd name="connsiteY0-46" fmla="*/ 228600 h 1209675"/>
                <a:gd name="connsiteX1-47" fmla="*/ 289560 w 1384935"/>
                <a:gd name="connsiteY1-48" fmla="*/ 381000 h 1209675"/>
                <a:gd name="connsiteX2-49" fmla="*/ 584835 w 1384935"/>
                <a:gd name="connsiteY2-50" fmla="*/ 676275 h 1209675"/>
                <a:gd name="connsiteX3-51" fmla="*/ 851535 w 1384935"/>
                <a:gd name="connsiteY3-52" fmla="*/ 952500 h 1209675"/>
                <a:gd name="connsiteX4-53" fmla="*/ 1261110 w 1384935"/>
                <a:gd name="connsiteY4-54" fmla="*/ 1209675 h 1209675"/>
                <a:gd name="connsiteX5-55" fmla="*/ 1384935 w 1384935"/>
                <a:gd name="connsiteY5-56" fmla="*/ 828675 h 1209675"/>
                <a:gd name="connsiteX6-57" fmla="*/ 1127760 w 1384935"/>
                <a:gd name="connsiteY6-58" fmla="*/ 676275 h 1209675"/>
                <a:gd name="connsiteX7-59" fmla="*/ 842010 w 1384935"/>
                <a:gd name="connsiteY7-60" fmla="*/ 400050 h 1209675"/>
                <a:gd name="connsiteX8-61" fmla="*/ 451485 w 1384935"/>
                <a:gd name="connsiteY8-62" fmla="*/ 219075 h 1209675"/>
                <a:gd name="connsiteX9-63" fmla="*/ 118110 w 1384935"/>
                <a:gd name="connsiteY9-64" fmla="*/ 0 h 1209675"/>
                <a:gd name="connsiteX10-65" fmla="*/ 0 w 1384935"/>
                <a:gd name="connsiteY10-66" fmla="*/ 236220 h 1209675"/>
                <a:gd name="connsiteX0-67" fmla="*/ 7620 w 1388745"/>
                <a:gd name="connsiteY0-68" fmla="*/ 228600 h 1209675"/>
                <a:gd name="connsiteX1-69" fmla="*/ 293370 w 1388745"/>
                <a:gd name="connsiteY1-70" fmla="*/ 381000 h 1209675"/>
                <a:gd name="connsiteX2-71" fmla="*/ 588645 w 1388745"/>
                <a:gd name="connsiteY2-72" fmla="*/ 676275 h 1209675"/>
                <a:gd name="connsiteX3-73" fmla="*/ 855345 w 1388745"/>
                <a:gd name="connsiteY3-74" fmla="*/ 952500 h 1209675"/>
                <a:gd name="connsiteX4-75" fmla="*/ 1264920 w 1388745"/>
                <a:gd name="connsiteY4-76" fmla="*/ 1209675 h 1209675"/>
                <a:gd name="connsiteX5-77" fmla="*/ 1388745 w 1388745"/>
                <a:gd name="connsiteY5-78" fmla="*/ 828675 h 1209675"/>
                <a:gd name="connsiteX6-79" fmla="*/ 1131570 w 1388745"/>
                <a:gd name="connsiteY6-80" fmla="*/ 676275 h 1209675"/>
                <a:gd name="connsiteX7-81" fmla="*/ 845820 w 1388745"/>
                <a:gd name="connsiteY7-82" fmla="*/ 400050 h 1209675"/>
                <a:gd name="connsiteX8-83" fmla="*/ 455295 w 1388745"/>
                <a:gd name="connsiteY8-84" fmla="*/ 219075 h 1209675"/>
                <a:gd name="connsiteX9-85" fmla="*/ 121920 w 1388745"/>
                <a:gd name="connsiteY9-86" fmla="*/ 0 h 1209675"/>
                <a:gd name="connsiteX10-87" fmla="*/ 0 w 1388745"/>
                <a:gd name="connsiteY10-88" fmla="*/ 201930 h 1209675"/>
                <a:gd name="connsiteX0-89" fmla="*/ 7620 w 1388745"/>
                <a:gd name="connsiteY0-90" fmla="*/ 228600 h 1209675"/>
                <a:gd name="connsiteX1-91" fmla="*/ 293370 w 1388745"/>
                <a:gd name="connsiteY1-92" fmla="*/ 381000 h 1209675"/>
                <a:gd name="connsiteX2-93" fmla="*/ 588645 w 1388745"/>
                <a:gd name="connsiteY2-94" fmla="*/ 676275 h 1209675"/>
                <a:gd name="connsiteX3-95" fmla="*/ 855345 w 1388745"/>
                <a:gd name="connsiteY3-96" fmla="*/ 952500 h 1209675"/>
                <a:gd name="connsiteX4-97" fmla="*/ 1264920 w 1388745"/>
                <a:gd name="connsiteY4-98" fmla="*/ 1209675 h 1209675"/>
                <a:gd name="connsiteX5-99" fmla="*/ 1388745 w 1388745"/>
                <a:gd name="connsiteY5-100" fmla="*/ 828675 h 1209675"/>
                <a:gd name="connsiteX6-101" fmla="*/ 1131570 w 1388745"/>
                <a:gd name="connsiteY6-102" fmla="*/ 676275 h 1209675"/>
                <a:gd name="connsiteX7-103" fmla="*/ 845820 w 1388745"/>
                <a:gd name="connsiteY7-104" fmla="*/ 400050 h 1209675"/>
                <a:gd name="connsiteX8-105" fmla="*/ 455295 w 1388745"/>
                <a:gd name="connsiteY8-106" fmla="*/ 219075 h 1209675"/>
                <a:gd name="connsiteX9-107" fmla="*/ 121920 w 1388745"/>
                <a:gd name="connsiteY9-108" fmla="*/ 0 h 1209675"/>
                <a:gd name="connsiteX10-109" fmla="*/ 0 w 1388745"/>
                <a:gd name="connsiteY10-110" fmla="*/ 201930 h 1209675"/>
                <a:gd name="connsiteX0-111" fmla="*/ 7620 w 1388745"/>
                <a:gd name="connsiteY0-112" fmla="*/ 228600 h 1209675"/>
                <a:gd name="connsiteX1-113" fmla="*/ 243840 w 1388745"/>
                <a:gd name="connsiteY1-114" fmla="*/ 377190 h 1209675"/>
                <a:gd name="connsiteX2-115" fmla="*/ 588645 w 1388745"/>
                <a:gd name="connsiteY2-116" fmla="*/ 676275 h 1209675"/>
                <a:gd name="connsiteX3-117" fmla="*/ 855345 w 1388745"/>
                <a:gd name="connsiteY3-118" fmla="*/ 952500 h 1209675"/>
                <a:gd name="connsiteX4-119" fmla="*/ 1264920 w 1388745"/>
                <a:gd name="connsiteY4-120" fmla="*/ 1209675 h 1209675"/>
                <a:gd name="connsiteX5-121" fmla="*/ 1388745 w 1388745"/>
                <a:gd name="connsiteY5-122" fmla="*/ 828675 h 1209675"/>
                <a:gd name="connsiteX6-123" fmla="*/ 1131570 w 1388745"/>
                <a:gd name="connsiteY6-124" fmla="*/ 676275 h 1209675"/>
                <a:gd name="connsiteX7-125" fmla="*/ 845820 w 1388745"/>
                <a:gd name="connsiteY7-126" fmla="*/ 400050 h 1209675"/>
                <a:gd name="connsiteX8-127" fmla="*/ 455295 w 1388745"/>
                <a:gd name="connsiteY8-128" fmla="*/ 219075 h 1209675"/>
                <a:gd name="connsiteX9-129" fmla="*/ 121920 w 1388745"/>
                <a:gd name="connsiteY9-130" fmla="*/ 0 h 1209675"/>
                <a:gd name="connsiteX10-131" fmla="*/ 0 w 1388745"/>
                <a:gd name="connsiteY10-132" fmla="*/ 201930 h 1209675"/>
                <a:gd name="connsiteX0-133" fmla="*/ 7620 w 1388745"/>
                <a:gd name="connsiteY0-134" fmla="*/ 228600 h 1209675"/>
                <a:gd name="connsiteX1-135" fmla="*/ 243840 w 1388745"/>
                <a:gd name="connsiteY1-136" fmla="*/ 377190 h 1209675"/>
                <a:gd name="connsiteX2-137" fmla="*/ 588645 w 1388745"/>
                <a:gd name="connsiteY2-138" fmla="*/ 676275 h 1209675"/>
                <a:gd name="connsiteX3-139" fmla="*/ 855345 w 1388745"/>
                <a:gd name="connsiteY3-140" fmla="*/ 952500 h 1209675"/>
                <a:gd name="connsiteX4-141" fmla="*/ 1264920 w 1388745"/>
                <a:gd name="connsiteY4-142" fmla="*/ 1209675 h 1209675"/>
                <a:gd name="connsiteX5-143" fmla="*/ 1388745 w 1388745"/>
                <a:gd name="connsiteY5-144" fmla="*/ 828675 h 1209675"/>
                <a:gd name="connsiteX6-145" fmla="*/ 1131570 w 1388745"/>
                <a:gd name="connsiteY6-146" fmla="*/ 676275 h 1209675"/>
                <a:gd name="connsiteX7-147" fmla="*/ 845820 w 1388745"/>
                <a:gd name="connsiteY7-148" fmla="*/ 400050 h 1209675"/>
                <a:gd name="connsiteX8-149" fmla="*/ 455295 w 1388745"/>
                <a:gd name="connsiteY8-150" fmla="*/ 219075 h 1209675"/>
                <a:gd name="connsiteX9-151" fmla="*/ 121920 w 1388745"/>
                <a:gd name="connsiteY9-152" fmla="*/ 0 h 1209675"/>
                <a:gd name="connsiteX10-153" fmla="*/ 0 w 1388745"/>
                <a:gd name="connsiteY10-154" fmla="*/ 201930 h 1209675"/>
                <a:gd name="connsiteX0-155" fmla="*/ 7620 w 1388745"/>
                <a:gd name="connsiteY0-156" fmla="*/ 228600 h 1209675"/>
                <a:gd name="connsiteX1-157" fmla="*/ 243840 w 1388745"/>
                <a:gd name="connsiteY1-158" fmla="*/ 377190 h 1209675"/>
                <a:gd name="connsiteX2-159" fmla="*/ 588645 w 1388745"/>
                <a:gd name="connsiteY2-160" fmla="*/ 676275 h 1209675"/>
                <a:gd name="connsiteX3-161" fmla="*/ 855345 w 1388745"/>
                <a:gd name="connsiteY3-162" fmla="*/ 952500 h 1209675"/>
                <a:gd name="connsiteX4-163" fmla="*/ 1264920 w 1388745"/>
                <a:gd name="connsiteY4-164" fmla="*/ 1209675 h 1209675"/>
                <a:gd name="connsiteX5-165" fmla="*/ 1388745 w 1388745"/>
                <a:gd name="connsiteY5-166" fmla="*/ 828675 h 1209675"/>
                <a:gd name="connsiteX6-167" fmla="*/ 1131570 w 1388745"/>
                <a:gd name="connsiteY6-168" fmla="*/ 676275 h 1209675"/>
                <a:gd name="connsiteX7-169" fmla="*/ 845820 w 1388745"/>
                <a:gd name="connsiteY7-170" fmla="*/ 400050 h 1209675"/>
                <a:gd name="connsiteX8-171" fmla="*/ 455295 w 1388745"/>
                <a:gd name="connsiteY8-172" fmla="*/ 219075 h 1209675"/>
                <a:gd name="connsiteX9-173" fmla="*/ 121920 w 1388745"/>
                <a:gd name="connsiteY9-174" fmla="*/ 0 h 1209675"/>
                <a:gd name="connsiteX10-175" fmla="*/ 0 w 1388745"/>
                <a:gd name="connsiteY10-176" fmla="*/ 201930 h 1209675"/>
                <a:gd name="connsiteX0-177" fmla="*/ 7620 w 1388745"/>
                <a:gd name="connsiteY0-178" fmla="*/ 228600 h 1209675"/>
                <a:gd name="connsiteX1-179" fmla="*/ 243840 w 1388745"/>
                <a:gd name="connsiteY1-180" fmla="*/ 377190 h 1209675"/>
                <a:gd name="connsiteX2-181" fmla="*/ 588645 w 1388745"/>
                <a:gd name="connsiteY2-182" fmla="*/ 676275 h 1209675"/>
                <a:gd name="connsiteX3-183" fmla="*/ 855345 w 1388745"/>
                <a:gd name="connsiteY3-184" fmla="*/ 952500 h 1209675"/>
                <a:gd name="connsiteX4-185" fmla="*/ 1264920 w 1388745"/>
                <a:gd name="connsiteY4-186" fmla="*/ 1209675 h 1209675"/>
                <a:gd name="connsiteX5-187" fmla="*/ 1388745 w 1388745"/>
                <a:gd name="connsiteY5-188" fmla="*/ 828675 h 1209675"/>
                <a:gd name="connsiteX6-189" fmla="*/ 1131570 w 1388745"/>
                <a:gd name="connsiteY6-190" fmla="*/ 676275 h 1209675"/>
                <a:gd name="connsiteX7-191" fmla="*/ 845820 w 1388745"/>
                <a:gd name="connsiteY7-192" fmla="*/ 400050 h 1209675"/>
                <a:gd name="connsiteX8-193" fmla="*/ 455295 w 1388745"/>
                <a:gd name="connsiteY8-194" fmla="*/ 219075 h 1209675"/>
                <a:gd name="connsiteX9-195" fmla="*/ 121920 w 1388745"/>
                <a:gd name="connsiteY9-196" fmla="*/ 0 h 1209675"/>
                <a:gd name="connsiteX10-197" fmla="*/ 0 w 1388745"/>
                <a:gd name="connsiteY10-198" fmla="*/ 201930 h 1209675"/>
                <a:gd name="connsiteX0-199" fmla="*/ 7620 w 1388745"/>
                <a:gd name="connsiteY0-200" fmla="*/ 228600 h 1209675"/>
                <a:gd name="connsiteX1-201" fmla="*/ 243840 w 1388745"/>
                <a:gd name="connsiteY1-202" fmla="*/ 377190 h 1209675"/>
                <a:gd name="connsiteX2-203" fmla="*/ 588645 w 1388745"/>
                <a:gd name="connsiteY2-204" fmla="*/ 676275 h 1209675"/>
                <a:gd name="connsiteX3-205" fmla="*/ 855345 w 1388745"/>
                <a:gd name="connsiteY3-206" fmla="*/ 952500 h 1209675"/>
                <a:gd name="connsiteX4-207" fmla="*/ 1264920 w 1388745"/>
                <a:gd name="connsiteY4-208" fmla="*/ 1209675 h 1209675"/>
                <a:gd name="connsiteX5-209" fmla="*/ 1388745 w 1388745"/>
                <a:gd name="connsiteY5-210" fmla="*/ 828675 h 1209675"/>
                <a:gd name="connsiteX6-211" fmla="*/ 1131570 w 1388745"/>
                <a:gd name="connsiteY6-212" fmla="*/ 676275 h 1209675"/>
                <a:gd name="connsiteX7-213" fmla="*/ 845820 w 1388745"/>
                <a:gd name="connsiteY7-214" fmla="*/ 400050 h 1209675"/>
                <a:gd name="connsiteX8-215" fmla="*/ 455295 w 1388745"/>
                <a:gd name="connsiteY8-216" fmla="*/ 219075 h 1209675"/>
                <a:gd name="connsiteX9-217" fmla="*/ 121920 w 1388745"/>
                <a:gd name="connsiteY9-218" fmla="*/ 0 h 1209675"/>
                <a:gd name="connsiteX10-219" fmla="*/ 0 w 1388745"/>
                <a:gd name="connsiteY10-220" fmla="*/ 201930 h 1209675"/>
                <a:gd name="connsiteX0-221" fmla="*/ 7620 w 1388745"/>
                <a:gd name="connsiteY0-222" fmla="*/ 228600 h 1209675"/>
                <a:gd name="connsiteX1-223" fmla="*/ 243840 w 1388745"/>
                <a:gd name="connsiteY1-224" fmla="*/ 377190 h 1209675"/>
                <a:gd name="connsiteX2-225" fmla="*/ 588645 w 1388745"/>
                <a:gd name="connsiteY2-226" fmla="*/ 676275 h 1209675"/>
                <a:gd name="connsiteX3-227" fmla="*/ 855345 w 1388745"/>
                <a:gd name="connsiteY3-228" fmla="*/ 952500 h 1209675"/>
                <a:gd name="connsiteX4-229" fmla="*/ 1264920 w 1388745"/>
                <a:gd name="connsiteY4-230" fmla="*/ 1209675 h 1209675"/>
                <a:gd name="connsiteX5-231" fmla="*/ 1388745 w 1388745"/>
                <a:gd name="connsiteY5-232" fmla="*/ 828675 h 1209675"/>
                <a:gd name="connsiteX6-233" fmla="*/ 1131570 w 1388745"/>
                <a:gd name="connsiteY6-234" fmla="*/ 676275 h 1209675"/>
                <a:gd name="connsiteX7-235" fmla="*/ 845820 w 1388745"/>
                <a:gd name="connsiteY7-236" fmla="*/ 400050 h 1209675"/>
                <a:gd name="connsiteX8-237" fmla="*/ 455295 w 1388745"/>
                <a:gd name="connsiteY8-238" fmla="*/ 219075 h 1209675"/>
                <a:gd name="connsiteX9-239" fmla="*/ 121920 w 1388745"/>
                <a:gd name="connsiteY9-240" fmla="*/ 0 h 1209675"/>
                <a:gd name="connsiteX10-241" fmla="*/ 0 w 1388745"/>
                <a:gd name="connsiteY10-242" fmla="*/ 201930 h 1209675"/>
                <a:gd name="connsiteX0-243" fmla="*/ 7620 w 1388745"/>
                <a:gd name="connsiteY0-244" fmla="*/ 228600 h 1209675"/>
                <a:gd name="connsiteX1-245" fmla="*/ 243840 w 1388745"/>
                <a:gd name="connsiteY1-246" fmla="*/ 377190 h 1209675"/>
                <a:gd name="connsiteX2-247" fmla="*/ 588645 w 1388745"/>
                <a:gd name="connsiteY2-248" fmla="*/ 676275 h 1209675"/>
                <a:gd name="connsiteX3-249" fmla="*/ 855345 w 1388745"/>
                <a:gd name="connsiteY3-250" fmla="*/ 952500 h 1209675"/>
                <a:gd name="connsiteX4-251" fmla="*/ 1264920 w 1388745"/>
                <a:gd name="connsiteY4-252" fmla="*/ 1209675 h 1209675"/>
                <a:gd name="connsiteX5-253" fmla="*/ 1388745 w 1388745"/>
                <a:gd name="connsiteY5-254" fmla="*/ 828675 h 1209675"/>
                <a:gd name="connsiteX6-255" fmla="*/ 1131570 w 1388745"/>
                <a:gd name="connsiteY6-256" fmla="*/ 676275 h 1209675"/>
                <a:gd name="connsiteX7-257" fmla="*/ 845820 w 1388745"/>
                <a:gd name="connsiteY7-258" fmla="*/ 400050 h 1209675"/>
                <a:gd name="connsiteX8-259" fmla="*/ 455295 w 1388745"/>
                <a:gd name="connsiteY8-260" fmla="*/ 219075 h 1209675"/>
                <a:gd name="connsiteX9-261" fmla="*/ 121920 w 1388745"/>
                <a:gd name="connsiteY9-262" fmla="*/ 0 h 1209675"/>
                <a:gd name="connsiteX10-263" fmla="*/ 0 w 1388745"/>
                <a:gd name="connsiteY10-264" fmla="*/ 201930 h 1209675"/>
                <a:gd name="connsiteX0-265" fmla="*/ 7620 w 1388745"/>
                <a:gd name="connsiteY0-266" fmla="*/ 228600 h 1209675"/>
                <a:gd name="connsiteX1-267" fmla="*/ 243840 w 1388745"/>
                <a:gd name="connsiteY1-268" fmla="*/ 377190 h 1209675"/>
                <a:gd name="connsiteX2-269" fmla="*/ 588645 w 1388745"/>
                <a:gd name="connsiteY2-270" fmla="*/ 676275 h 1209675"/>
                <a:gd name="connsiteX3-271" fmla="*/ 855345 w 1388745"/>
                <a:gd name="connsiteY3-272" fmla="*/ 952500 h 1209675"/>
                <a:gd name="connsiteX4-273" fmla="*/ 1264920 w 1388745"/>
                <a:gd name="connsiteY4-274" fmla="*/ 1209675 h 1209675"/>
                <a:gd name="connsiteX5-275" fmla="*/ 1388745 w 1388745"/>
                <a:gd name="connsiteY5-276" fmla="*/ 828675 h 1209675"/>
                <a:gd name="connsiteX6-277" fmla="*/ 1131570 w 1388745"/>
                <a:gd name="connsiteY6-278" fmla="*/ 676275 h 1209675"/>
                <a:gd name="connsiteX7-279" fmla="*/ 845820 w 1388745"/>
                <a:gd name="connsiteY7-280" fmla="*/ 400050 h 1209675"/>
                <a:gd name="connsiteX8-281" fmla="*/ 455295 w 1388745"/>
                <a:gd name="connsiteY8-282" fmla="*/ 219075 h 1209675"/>
                <a:gd name="connsiteX9-283" fmla="*/ 121920 w 1388745"/>
                <a:gd name="connsiteY9-284" fmla="*/ 0 h 1209675"/>
                <a:gd name="connsiteX10-285" fmla="*/ 0 w 1388745"/>
                <a:gd name="connsiteY10-286" fmla="*/ 201930 h 1209675"/>
                <a:gd name="connsiteX0-287" fmla="*/ 7620 w 1388745"/>
                <a:gd name="connsiteY0-288" fmla="*/ 228600 h 1106805"/>
                <a:gd name="connsiteX1-289" fmla="*/ 243840 w 1388745"/>
                <a:gd name="connsiteY1-290" fmla="*/ 377190 h 1106805"/>
                <a:gd name="connsiteX2-291" fmla="*/ 588645 w 1388745"/>
                <a:gd name="connsiteY2-292" fmla="*/ 676275 h 1106805"/>
                <a:gd name="connsiteX3-293" fmla="*/ 855345 w 1388745"/>
                <a:gd name="connsiteY3-294" fmla="*/ 952500 h 1106805"/>
                <a:gd name="connsiteX4-295" fmla="*/ 1268730 w 1388745"/>
                <a:gd name="connsiteY4-296" fmla="*/ 1106805 h 1106805"/>
                <a:gd name="connsiteX5-297" fmla="*/ 1388745 w 1388745"/>
                <a:gd name="connsiteY5-298" fmla="*/ 828675 h 1106805"/>
                <a:gd name="connsiteX6-299" fmla="*/ 1131570 w 1388745"/>
                <a:gd name="connsiteY6-300" fmla="*/ 676275 h 1106805"/>
                <a:gd name="connsiteX7-301" fmla="*/ 845820 w 1388745"/>
                <a:gd name="connsiteY7-302" fmla="*/ 400050 h 1106805"/>
                <a:gd name="connsiteX8-303" fmla="*/ 455295 w 1388745"/>
                <a:gd name="connsiteY8-304" fmla="*/ 219075 h 1106805"/>
                <a:gd name="connsiteX9-305" fmla="*/ 121920 w 1388745"/>
                <a:gd name="connsiteY9-306" fmla="*/ 0 h 1106805"/>
                <a:gd name="connsiteX10-307" fmla="*/ 0 w 1388745"/>
                <a:gd name="connsiteY10-308" fmla="*/ 201930 h 1106805"/>
                <a:gd name="connsiteX0-309" fmla="*/ 7620 w 1388745"/>
                <a:gd name="connsiteY0-310" fmla="*/ 228600 h 1161688"/>
                <a:gd name="connsiteX1-311" fmla="*/ 243840 w 1388745"/>
                <a:gd name="connsiteY1-312" fmla="*/ 377190 h 1161688"/>
                <a:gd name="connsiteX2-313" fmla="*/ 588645 w 1388745"/>
                <a:gd name="connsiteY2-314" fmla="*/ 676275 h 1161688"/>
                <a:gd name="connsiteX3-315" fmla="*/ 855345 w 1388745"/>
                <a:gd name="connsiteY3-316" fmla="*/ 952500 h 1161688"/>
                <a:gd name="connsiteX4-317" fmla="*/ 1268730 w 1388745"/>
                <a:gd name="connsiteY4-318" fmla="*/ 1106805 h 1161688"/>
                <a:gd name="connsiteX5-319" fmla="*/ 1388745 w 1388745"/>
                <a:gd name="connsiteY5-320" fmla="*/ 828675 h 1161688"/>
                <a:gd name="connsiteX6-321" fmla="*/ 1131570 w 1388745"/>
                <a:gd name="connsiteY6-322" fmla="*/ 676275 h 1161688"/>
                <a:gd name="connsiteX7-323" fmla="*/ 845820 w 1388745"/>
                <a:gd name="connsiteY7-324" fmla="*/ 400050 h 1161688"/>
                <a:gd name="connsiteX8-325" fmla="*/ 455295 w 1388745"/>
                <a:gd name="connsiteY8-326" fmla="*/ 219075 h 1161688"/>
                <a:gd name="connsiteX9-327" fmla="*/ 121920 w 1388745"/>
                <a:gd name="connsiteY9-328" fmla="*/ 0 h 1161688"/>
                <a:gd name="connsiteX10-329" fmla="*/ 0 w 1388745"/>
                <a:gd name="connsiteY10-330" fmla="*/ 201930 h 1161688"/>
                <a:gd name="connsiteX0-331" fmla="*/ 7620 w 1388745"/>
                <a:gd name="connsiteY0-332" fmla="*/ 228600 h 1161688"/>
                <a:gd name="connsiteX1-333" fmla="*/ 243840 w 1388745"/>
                <a:gd name="connsiteY1-334" fmla="*/ 377190 h 1161688"/>
                <a:gd name="connsiteX2-335" fmla="*/ 588645 w 1388745"/>
                <a:gd name="connsiteY2-336" fmla="*/ 676275 h 1161688"/>
                <a:gd name="connsiteX3-337" fmla="*/ 855345 w 1388745"/>
                <a:gd name="connsiteY3-338" fmla="*/ 952500 h 1161688"/>
                <a:gd name="connsiteX4-339" fmla="*/ 1268730 w 1388745"/>
                <a:gd name="connsiteY4-340" fmla="*/ 1106805 h 1161688"/>
                <a:gd name="connsiteX5-341" fmla="*/ 1388745 w 1388745"/>
                <a:gd name="connsiteY5-342" fmla="*/ 828675 h 1161688"/>
                <a:gd name="connsiteX6-343" fmla="*/ 1131570 w 1388745"/>
                <a:gd name="connsiteY6-344" fmla="*/ 676275 h 1161688"/>
                <a:gd name="connsiteX7-345" fmla="*/ 845820 w 1388745"/>
                <a:gd name="connsiteY7-346" fmla="*/ 400050 h 1161688"/>
                <a:gd name="connsiteX8-347" fmla="*/ 455295 w 1388745"/>
                <a:gd name="connsiteY8-348" fmla="*/ 219075 h 1161688"/>
                <a:gd name="connsiteX9-349" fmla="*/ 121920 w 1388745"/>
                <a:gd name="connsiteY9-350" fmla="*/ 0 h 1161688"/>
                <a:gd name="connsiteX10-351" fmla="*/ 0 w 1388745"/>
                <a:gd name="connsiteY10-352" fmla="*/ 201930 h 1161688"/>
                <a:gd name="connsiteX0-353" fmla="*/ 7620 w 1397320"/>
                <a:gd name="connsiteY0-354" fmla="*/ 228600 h 1161688"/>
                <a:gd name="connsiteX1-355" fmla="*/ 243840 w 1397320"/>
                <a:gd name="connsiteY1-356" fmla="*/ 377190 h 1161688"/>
                <a:gd name="connsiteX2-357" fmla="*/ 588645 w 1397320"/>
                <a:gd name="connsiteY2-358" fmla="*/ 676275 h 1161688"/>
                <a:gd name="connsiteX3-359" fmla="*/ 855345 w 1397320"/>
                <a:gd name="connsiteY3-360" fmla="*/ 952500 h 1161688"/>
                <a:gd name="connsiteX4-361" fmla="*/ 1268730 w 1397320"/>
                <a:gd name="connsiteY4-362" fmla="*/ 1106805 h 1161688"/>
                <a:gd name="connsiteX5-363" fmla="*/ 1388745 w 1397320"/>
                <a:gd name="connsiteY5-364" fmla="*/ 828675 h 1161688"/>
                <a:gd name="connsiteX6-365" fmla="*/ 1131570 w 1397320"/>
                <a:gd name="connsiteY6-366" fmla="*/ 676275 h 1161688"/>
                <a:gd name="connsiteX7-367" fmla="*/ 845820 w 1397320"/>
                <a:gd name="connsiteY7-368" fmla="*/ 400050 h 1161688"/>
                <a:gd name="connsiteX8-369" fmla="*/ 455295 w 1397320"/>
                <a:gd name="connsiteY8-370" fmla="*/ 219075 h 1161688"/>
                <a:gd name="connsiteX9-371" fmla="*/ 121920 w 1397320"/>
                <a:gd name="connsiteY9-372" fmla="*/ 0 h 1161688"/>
                <a:gd name="connsiteX10-373" fmla="*/ 0 w 1397320"/>
                <a:gd name="connsiteY10-374" fmla="*/ 201930 h 1161688"/>
                <a:gd name="connsiteX0-375" fmla="*/ 7620 w 1397320"/>
                <a:gd name="connsiteY0-376" fmla="*/ 228600 h 1161688"/>
                <a:gd name="connsiteX1-377" fmla="*/ 243840 w 1397320"/>
                <a:gd name="connsiteY1-378" fmla="*/ 377190 h 1161688"/>
                <a:gd name="connsiteX2-379" fmla="*/ 588645 w 1397320"/>
                <a:gd name="connsiteY2-380" fmla="*/ 676275 h 1161688"/>
                <a:gd name="connsiteX3-381" fmla="*/ 855345 w 1397320"/>
                <a:gd name="connsiteY3-382" fmla="*/ 952500 h 1161688"/>
                <a:gd name="connsiteX4-383" fmla="*/ 1268730 w 1397320"/>
                <a:gd name="connsiteY4-384" fmla="*/ 1106805 h 1161688"/>
                <a:gd name="connsiteX5-385" fmla="*/ 1388745 w 1397320"/>
                <a:gd name="connsiteY5-386" fmla="*/ 828675 h 1161688"/>
                <a:gd name="connsiteX6-387" fmla="*/ 1131570 w 1397320"/>
                <a:gd name="connsiteY6-388" fmla="*/ 676275 h 1161688"/>
                <a:gd name="connsiteX7-389" fmla="*/ 845820 w 1397320"/>
                <a:gd name="connsiteY7-390" fmla="*/ 400050 h 1161688"/>
                <a:gd name="connsiteX8-391" fmla="*/ 455295 w 1397320"/>
                <a:gd name="connsiteY8-392" fmla="*/ 219075 h 1161688"/>
                <a:gd name="connsiteX9-393" fmla="*/ 121920 w 1397320"/>
                <a:gd name="connsiteY9-394" fmla="*/ 0 h 1161688"/>
                <a:gd name="connsiteX10-395" fmla="*/ 0 w 1397320"/>
                <a:gd name="connsiteY10-396" fmla="*/ 201930 h 1161688"/>
                <a:gd name="connsiteX0-397" fmla="*/ 7620 w 1397320"/>
                <a:gd name="connsiteY0-398" fmla="*/ 228600 h 1161688"/>
                <a:gd name="connsiteX1-399" fmla="*/ 243840 w 1397320"/>
                <a:gd name="connsiteY1-400" fmla="*/ 377190 h 1161688"/>
                <a:gd name="connsiteX2-401" fmla="*/ 588645 w 1397320"/>
                <a:gd name="connsiteY2-402" fmla="*/ 676275 h 1161688"/>
                <a:gd name="connsiteX3-403" fmla="*/ 855345 w 1397320"/>
                <a:gd name="connsiteY3-404" fmla="*/ 952500 h 1161688"/>
                <a:gd name="connsiteX4-405" fmla="*/ 1268730 w 1397320"/>
                <a:gd name="connsiteY4-406" fmla="*/ 1106805 h 1161688"/>
                <a:gd name="connsiteX5-407" fmla="*/ 1388745 w 1397320"/>
                <a:gd name="connsiteY5-408" fmla="*/ 828675 h 1161688"/>
                <a:gd name="connsiteX6-409" fmla="*/ 1131570 w 1397320"/>
                <a:gd name="connsiteY6-410" fmla="*/ 676275 h 1161688"/>
                <a:gd name="connsiteX7-411" fmla="*/ 845820 w 1397320"/>
                <a:gd name="connsiteY7-412" fmla="*/ 400050 h 1161688"/>
                <a:gd name="connsiteX8-413" fmla="*/ 455295 w 1397320"/>
                <a:gd name="connsiteY8-414" fmla="*/ 219075 h 1161688"/>
                <a:gd name="connsiteX9-415" fmla="*/ 121920 w 1397320"/>
                <a:gd name="connsiteY9-416" fmla="*/ 0 h 1161688"/>
                <a:gd name="connsiteX10-417" fmla="*/ 0 w 1397320"/>
                <a:gd name="connsiteY10-418" fmla="*/ 201930 h 1161688"/>
                <a:gd name="connsiteX0-419" fmla="*/ 7620 w 1376446"/>
                <a:gd name="connsiteY0-420" fmla="*/ 228600 h 1161688"/>
                <a:gd name="connsiteX1-421" fmla="*/ 243840 w 1376446"/>
                <a:gd name="connsiteY1-422" fmla="*/ 377190 h 1161688"/>
                <a:gd name="connsiteX2-423" fmla="*/ 588645 w 1376446"/>
                <a:gd name="connsiteY2-424" fmla="*/ 676275 h 1161688"/>
                <a:gd name="connsiteX3-425" fmla="*/ 855345 w 1376446"/>
                <a:gd name="connsiteY3-426" fmla="*/ 952500 h 1161688"/>
                <a:gd name="connsiteX4-427" fmla="*/ 1268730 w 1376446"/>
                <a:gd name="connsiteY4-428" fmla="*/ 1106805 h 1161688"/>
                <a:gd name="connsiteX5-429" fmla="*/ 1365885 w 1376446"/>
                <a:gd name="connsiteY5-430" fmla="*/ 859155 h 1161688"/>
                <a:gd name="connsiteX6-431" fmla="*/ 1131570 w 1376446"/>
                <a:gd name="connsiteY6-432" fmla="*/ 676275 h 1161688"/>
                <a:gd name="connsiteX7-433" fmla="*/ 845820 w 1376446"/>
                <a:gd name="connsiteY7-434" fmla="*/ 400050 h 1161688"/>
                <a:gd name="connsiteX8-435" fmla="*/ 455295 w 1376446"/>
                <a:gd name="connsiteY8-436" fmla="*/ 219075 h 1161688"/>
                <a:gd name="connsiteX9-437" fmla="*/ 121920 w 1376446"/>
                <a:gd name="connsiteY9-438" fmla="*/ 0 h 1161688"/>
                <a:gd name="connsiteX10-439" fmla="*/ 0 w 1376446"/>
                <a:gd name="connsiteY10-440" fmla="*/ 201930 h 1161688"/>
                <a:gd name="connsiteX0-441" fmla="*/ 7620 w 1365973"/>
                <a:gd name="connsiteY0-442" fmla="*/ 228600 h 1161688"/>
                <a:gd name="connsiteX1-443" fmla="*/ 243840 w 1365973"/>
                <a:gd name="connsiteY1-444" fmla="*/ 377190 h 1161688"/>
                <a:gd name="connsiteX2-445" fmla="*/ 588645 w 1365973"/>
                <a:gd name="connsiteY2-446" fmla="*/ 676275 h 1161688"/>
                <a:gd name="connsiteX3-447" fmla="*/ 855345 w 1365973"/>
                <a:gd name="connsiteY3-448" fmla="*/ 952500 h 1161688"/>
                <a:gd name="connsiteX4-449" fmla="*/ 1268730 w 1365973"/>
                <a:gd name="connsiteY4-450" fmla="*/ 1106805 h 1161688"/>
                <a:gd name="connsiteX5-451" fmla="*/ 1365885 w 1365973"/>
                <a:gd name="connsiteY5-452" fmla="*/ 859155 h 1161688"/>
                <a:gd name="connsiteX6-453" fmla="*/ 1131570 w 1365973"/>
                <a:gd name="connsiteY6-454" fmla="*/ 676275 h 1161688"/>
                <a:gd name="connsiteX7-455" fmla="*/ 845820 w 1365973"/>
                <a:gd name="connsiteY7-456" fmla="*/ 400050 h 1161688"/>
                <a:gd name="connsiteX8-457" fmla="*/ 455295 w 1365973"/>
                <a:gd name="connsiteY8-458" fmla="*/ 219075 h 1161688"/>
                <a:gd name="connsiteX9-459" fmla="*/ 121920 w 1365973"/>
                <a:gd name="connsiteY9-460" fmla="*/ 0 h 1161688"/>
                <a:gd name="connsiteX10-461" fmla="*/ 0 w 1365973"/>
                <a:gd name="connsiteY10-462" fmla="*/ 201930 h 1161688"/>
                <a:gd name="connsiteX0-463" fmla="*/ 7620 w 1365973"/>
                <a:gd name="connsiteY0-464" fmla="*/ 228600 h 1161688"/>
                <a:gd name="connsiteX1-465" fmla="*/ 243840 w 1365973"/>
                <a:gd name="connsiteY1-466" fmla="*/ 377190 h 1161688"/>
                <a:gd name="connsiteX2-467" fmla="*/ 588645 w 1365973"/>
                <a:gd name="connsiteY2-468" fmla="*/ 676275 h 1161688"/>
                <a:gd name="connsiteX3-469" fmla="*/ 855345 w 1365973"/>
                <a:gd name="connsiteY3-470" fmla="*/ 952500 h 1161688"/>
                <a:gd name="connsiteX4-471" fmla="*/ 1268730 w 1365973"/>
                <a:gd name="connsiteY4-472" fmla="*/ 1106805 h 1161688"/>
                <a:gd name="connsiteX5-473" fmla="*/ 1365885 w 1365973"/>
                <a:gd name="connsiteY5-474" fmla="*/ 859155 h 1161688"/>
                <a:gd name="connsiteX6-475" fmla="*/ 1131570 w 1365973"/>
                <a:gd name="connsiteY6-476" fmla="*/ 676275 h 1161688"/>
                <a:gd name="connsiteX7-477" fmla="*/ 845820 w 1365973"/>
                <a:gd name="connsiteY7-478" fmla="*/ 400050 h 1161688"/>
                <a:gd name="connsiteX8-479" fmla="*/ 455295 w 1365973"/>
                <a:gd name="connsiteY8-480" fmla="*/ 219075 h 1161688"/>
                <a:gd name="connsiteX9-481" fmla="*/ 121920 w 1365973"/>
                <a:gd name="connsiteY9-482" fmla="*/ 0 h 1161688"/>
                <a:gd name="connsiteX10-483" fmla="*/ 0 w 1365973"/>
                <a:gd name="connsiteY10-484" fmla="*/ 201930 h 1161688"/>
                <a:gd name="connsiteX0-485" fmla="*/ 7620 w 1365973"/>
                <a:gd name="connsiteY0-486" fmla="*/ 228600 h 1161688"/>
                <a:gd name="connsiteX1-487" fmla="*/ 243840 w 1365973"/>
                <a:gd name="connsiteY1-488" fmla="*/ 377190 h 1161688"/>
                <a:gd name="connsiteX2-489" fmla="*/ 588645 w 1365973"/>
                <a:gd name="connsiteY2-490" fmla="*/ 676275 h 1161688"/>
                <a:gd name="connsiteX3-491" fmla="*/ 855345 w 1365973"/>
                <a:gd name="connsiteY3-492" fmla="*/ 952500 h 1161688"/>
                <a:gd name="connsiteX4-493" fmla="*/ 1268730 w 1365973"/>
                <a:gd name="connsiteY4-494" fmla="*/ 1106805 h 1161688"/>
                <a:gd name="connsiteX5-495" fmla="*/ 1365885 w 1365973"/>
                <a:gd name="connsiteY5-496" fmla="*/ 859155 h 1161688"/>
                <a:gd name="connsiteX6-497" fmla="*/ 1131570 w 1365973"/>
                <a:gd name="connsiteY6-498" fmla="*/ 676275 h 1161688"/>
                <a:gd name="connsiteX7-499" fmla="*/ 845820 w 1365973"/>
                <a:gd name="connsiteY7-500" fmla="*/ 400050 h 1161688"/>
                <a:gd name="connsiteX8-501" fmla="*/ 455295 w 1365973"/>
                <a:gd name="connsiteY8-502" fmla="*/ 219075 h 1161688"/>
                <a:gd name="connsiteX9-503" fmla="*/ 121920 w 1365973"/>
                <a:gd name="connsiteY9-504" fmla="*/ 0 h 1161688"/>
                <a:gd name="connsiteX10-505" fmla="*/ 0 w 1365973"/>
                <a:gd name="connsiteY10-506" fmla="*/ 201930 h 1161688"/>
                <a:gd name="connsiteX0-507" fmla="*/ 7620 w 1365973"/>
                <a:gd name="connsiteY0-508" fmla="*/ 228600 h 1161688"/>
                <a:gd name="connsiteX1-509" fmla="*/ 243840 w 1365973"/>
                <a:gd name="connsiteY1-510" fmla="*/ 377190 h 1161688"/>
                <a:gd name="connsiteX2-511" fmla="*/ 588645 w 1365973"/>
                <a:gd name="connsiteY2-512" fmla="*/ 676275 h 1161688"/>
                <a:gd name="connsiteX3-513" fmla="*/ 855345 w 1365973"/>
                <a:gd name="connsiteY3-514" fmla="*/ 952500 h 1161688"/>
                <a:gd name="connsiteX4-515" fmla="*/ 1268730 w 1365973"/>
                <a:gd name="connsiteY4-516" fmla="*/ 1106805 h 1161688"/>
                <a:gd name="connsiteX5-517" fmla="*/ 1365885 w 1365973"/>
                <a:gd name="connsiteY5-518" fmla="*/ 859155 h 1161688"/>
                <a:gd name="connsiteX6-519" fmla="*/ 1131570 w 1365973"/>
                <a:gd name="connsiteY6-520" fmla="*/ 718185 h 1161688"/>
                <a:gd name="connsiteX7-521" fmla="*/ 845820 w 1365973"/>
                <a:gd name="connsiteY7-522" fmla="*/ 400050 h 1161688"/>
                <a:gd name="connsiteX8-523" fmla="*/ 455295 w 1365973"/>
                <a:gd name="connsiteY8-524" fmla="*/ 219075 h 1161688"/>
                <a:gd name="connsiteX9-525" fmla="*/ 121920 w 1365973"/>
                <a:gd name="connsiteY9-526" fmla="*/ 0 h 1161688"/>
                <a:gd name="connsiteX10-527" fmla="*/ 0 w 1365973"/>
                <a:gd name="connsiteY10-528" fmla="*/ 201930 h 1161688"/>
                <a:gd name="connsiteX0-529" fmla="*/ 7620 w 1365973"/>
                <a:gd name="connsiteY0-530" fmla="*/ 228600 h 1161688"/>
                <a:gd name="connsiteX1-531" fmla="*/ 243840 w 1365973"/>
                <a:gd name="connsiteY1-532" fmla="*/ 377190 h 1161688"/>
                <a:gd name="connsiteX2-533" fmla="*/ 588645 w 1365973"/>
                <a:gd name="connsiteY2-534" fmla="*/ 676275 h 1161688"/>
                <a:gd name="connsiteX3-535" fmla="*/ 855345 w 1365973"/>
                <a:gd name="connsiteY3-536" fmla="*/ 952500 h 1161688"/>
                <a:gd name="connsiteX4-537" fmla="*/ 1268730 w 1365973"/>
                <a:gd name="connsiteY4-538" fmla="*/ 1106805 h 1161688"/>
                <a:gd name="connsiteX5-539" fmla="*/ 1365885 w 1365973"/>
                <a:gd name="connsiteY5-540" fmla="*/ 859155 h 1161688"/>
                <a:gd name="connsiteX6-541" fmla="*/ 1131570 w 1365973"/>
                <a:gd name="connsiteY6-542" fmla="*/ 718185 h 1161688"/>
                <a:gd name="connsiteX7-543" fmla="*/ 845820 w 1365973"/>
                <a:gd name="connsiteY7-544" fmla="*/ 400050 h 1161688"/>
                <a:gd name="connsiteX8-545" fmla="*/ 455295 w 1365973"/>
                <a:gd name="connsiteY8-546" fmla="*/ 219075 h 1161688"/>
                <a:gd name="connsiteX9-547" fmla="*/ 121920 w 1365973"/>
                <a:gd name="connsiteY9-548" fmla="*/ 0 h 1161688"/>
                <a:gd name="connsiteX10-549" fmla="*/ 0 w 1365973"/>
                <a:gd name="connsiteY10-550" fmla="*/ 201930 h 1161688"/>
                <a:gd name="connsiteX0-551" fmla="*/ 7620 w 1365973"/>
                <a:gd name="connsiteY0-552" fmla="*/ 228600 h 1161688"/>
                <a:gd name="connsiteX1-553" fmla="*/ 243840 w 1365973"/>
                <a:gd name="connsiteY1-554" fmla="*/ 377190 h 1161688"/>
                <a:gd name="connsiteX2-555" fmla="*/ 588645 w 1365973"/>
                <a:gd name="connsiteY2-556" fmla="*/ 676275 h 1161688"/>
                <a:gd name="connsiteX3-557" fmla="*/ 855345 w 1365973"/>
                <a:gd name="connsiteY3-558" fmla="*/ 952500 h 1161688"/>
                <a:gd name="connsiteX4-559" fmla="*/ 1268730 w 1365973"/>
                <a:gd name="connsiteY4-560" fmla="*/ 1106805 h 1161688"/>
                <a:gd name="connsiteX5-561" fmla="*/ 1365885 w 1365973"/>
                <a:gd name="connsiteY5-562" fmla="*/ 859155 h 1161688"/>
                <a:gd name="connsiteX6-563" fmla="*/ 1131570 w 1365973"/>
                <a:gd name="connsiteY6-564" fmla="*/ 718185 h 1161688"/>
                <a:gd name="connsiteX7-565" fmla="*/ 845820 w 1365973"/>
                <a:gd name="connsiteY7-566" fmla="*/ 400050 h 1161688"/>
                <a:gd name="connsiteX8-567" fmla="*/ 455295 w 1365973"/>
                <a:gd name="connsiteY8-568" fmla="*/ 219075 h 1161688"/>
                <a:gd name="connsiteX9-569" fmla="*/ 121920 w 1365973"/>
                <a:gd name="connsiteY9-570" fmla="*/ 0 h 1161688"/>
                <a:gd name="connsiteX10-571" fmla="*/ 0 w 1365973"/>
                <a:gd name="connsiteY10-572" fmla="*/ 201930 h 1161688"/>
                <a:gd name="connsiteX0-573" fmla="*/ 7620 w 1365973"/>
                <a:gd name="connsiteY0-574" fmla="*/ 228600 h 1161688"/>
                <a:gd name="connsiteX1-575" fmla="*/ 243840 w 1365973"/>
                <a:gd name="connsiteY1-576" fmla="*/ 377190 h 1161688"/>
                <a:gd name="connsiteX2-577" fmla="*/ 588645 w 1365973"/>
                <a:gd name="connsiteY2-578" fmla="*/ 676275 h 1161688"/>
                <a:gd name="connsiteX3-579" fmla="*/ 855345 w 1365973"/>
                <a:gd name="connsiteY3-580" fmla="*/ 952500 h 1161688"/>
                <a:gd name="connsiteX4-581" fmla="*/ 1268730 w 1365973"/>
                <a:gd name="connsiteY4-582" fmla="*/ 1106805 h 1161688"/>
                <a:gd name="connsiteX5-583" fmla="*/ 1365885 w 1365973"/>
                <a:gd name="connsiteY5-584" fmla="*/ 859155 h 1161688"/>
                <a:gd name="connsiteX6-585" fmla="*/ 1112520 w 1365973"/>
                <a:gd name="connsiteY6-586" fmla="*/ 702945 h 1161688"/>
                <a:gd name="connsiteX7-587" fmla="*/ 845820 w 1365973"/>
                <a:gd name="connsiteY7-588" fmla="*/ 400050 h 1161688"/>
                <a:gd name="connsiteX8-589" fmla="*/ 455295 w 1365973"/>
                <a:gd name="connsiteY8-590" fmla="*/ 219075 h 1161688"/>
                <a:gd name="connsiteX9-591" fmla="*/ 121920 w 1365973"/>
                <a:gd name="connsiteY9-592" fmla="*/ 0 h 1161688"/>
                <a:gd name="connsiteX10-593" fmla="*/ 0 w 1365973"/>
                <a:gd name="connsiteY10-594" fmla="*/ 201930 h 1161688"/>
                <a:gd name="connsiteX0-595" fmla="*/ 7620 w 1365973"/>
                <a:gd name="connsiteY0-596" fmla="*/ 228600 h 1161688"/>
                <a:gd name="connsiteX1-597" fmla="*/ 243840 w 1365973"/>
                <a:gd name="connsiteY1-598" fmla="*/ 377190 h 1161688"/>
                <a:gd name="connsiteX2-599" fmla="*/ 588645 w 1365973"/>
                <a:gd name="connsiteY2-600" fmla="*/ 676275 h 1161688"/>
                <a:gd name="connsiteX3-601" fmla="*/ 855345 w 1365973"/>
                <a:gd name="connsiteY3-602" fmla="*/ 952500 h 1161688"/>
                <a:gd name="connsiteX4-603" fmla="*/ 1268730 w 1365973"/>
                <a:gd name="connsiteY4-604" fmla="*/ 1106805 h 1161688"/>
                <a:gd name="connsiteX5-605" fmla="*/ 1365885 w 1365973"/>
                <a:gd name="connsiteY5-606" fmla="*/ 859155 h 1161688"/>
                <a:gd name="connsiteX6-607" fmla="*/ 1112520 w 1365973"/>
                <a:gd name="connsiteY6-608" fmla="*/ 702945 h 1161688"/>
                <a:gd name="connsiteX7-609" fmla="*/ 845820 w 1365973"/>
                <a:gd name="connsiteY7-610" fmla="*/ 400050 h 1161688"/>
                <a:gd name="connsiteX8-611" fmla="*/ 455295 w 1365973"/>
                <a:gd name="connsiteY8-612" fmla="*/ 219075 h 1161688"/>
                <a:gd name="connsiteX9-613" fmla="*/ 121920 w 1365973"/>
                <a:gd name="connsiteY9-614" fmla="*/ 0 h 1161688"/>
                <a:gd name="connsiteX10-615" fmla="*/ 0 w 1365973"/>
                <a:gd name="connsiteY10-616" fmla="*/ 201930 h 1161688"/>
                <a:gd name="connsiteX0-617" fmla="*/ 7620 w 1365973"/>
                <a:gd name="connsiteY0-618" fmla="*/ 228600 h 1161688"/>
                <a:gd name="connsiteX1-619" fmla="*/ 243840 w 1365973"/>
                <a:gd name="connsiteY1-620" fmla="*/ 377190 h 1161688"/>
                <a:gd name="connsiteX2-621" fmla="*/ 588645 w 1365973"/>
                <a:gd name="connsiteY2-622" fmla="*/ 676275 h 1161688"/>
                <a:gd name="connsiteX3-623" fmla="*/ 855345 w 1365973"/>
                <a:gd name="connsiteY3-624" fmla="*/ 952500 h 1161688"/>
                <a:gd name="connsiteX4-625" fmla="*/ 1268730 w 1365973"/>
                <a:gd name="connsiteY4-626" fmla="*/ 1106805 h 1161688"/>
                <a:gd name="connsiteX5-627" fmla="*/ 1365885 w 1365973"/>
                <a:gd name="connsiteY5-628" fmla="*/ 859155 h 1161688"/>
                <a:gd name="connsiteX6-629" fmla="*/ 1112520 w 1365973"/>
                <a:gd name="connsiteY6-630" fmla="*/ 702945 h 1161688"/>
                <a:gd name="connsiteX7-631" fmla="*/ 815340 w 1365973"/>
                <a:gd name="connsiteY7-632" fmla="*/ 407670 h 1161688"/>
                <a:gd name="connsiteX8-633" fmla="*/ 455295 w 1365973"/>
                <a:gd name="connsiteY8-634" fmla="*/ 219075 h 1161688"/>
                <a:gd name="connsiteX9-635" fmla="*/ 121920 w 1365973"/>
                <a:gd name="connsiteY9-636" fmla="*/ 0 h 1161688"/>
                <a:gd name="connsiteX10-637" fmla="*/ 0 w 1365973"/>
                <a:gd name="connsiteY10-638" fmla="*/ 201930 h 1161688"/>
                <a:gd name="connsiteX0-639" fmla="*/ 7620 w 1365973"/>
                <a:gd name="connsiteY0-640" fmla="*/ 228600 h 1161688"/>
                <a:gd name="connsiteX1-641" fmla="*/ 243840 w 1365973"/>
                <a:gd name="connsiteY1-642" fmla="*/ 377190 h 1161688"/>
                <a:gd name="connsiteX2-643" fmla="*/ 588645 w 1365973"/>
                <a:gd name="connsiteY2-644" fmla="*/ 676275 h 1161688"/>
                <a:gd name="connsiteX3-645" fmla="*/ 855345 w 1365973"/>
                <a:gd name="connsiteY3-646" fmla="*/ 952500 h 1161688"/>
                <a:gd name="connsiteX4-647" fmla="*/ 1268730 w 1365973"/>
                <a:gd name="connsiteY4-648" fmla="*/ 1106805 h 1161688"/>
                <a:gd name="connsiteX5-649" fmla="*/ 1365885 w 1365973"/>
                <a:gd name="connsiteY5-650" fmla="*/ 859155 h 1161688"/>
                <a:gd name="connsiteX6-651" fmla="*/ 1112520 w 1365973"/>
                <a:gd name="connsiteY6-652" fmla="*/ 702945 h 1161688"/>
                <a:gd name="connsiteX7-653" fmla="*/ 815340 w 1365973"/>
                <a:gd name="connsiteY7-654" fmla="*/ 407670 h 1161688"/>
                <a:gd name="connsiteX8-655" fmla="*/ 455295 w 1365973"/>
                <a:gd name="connsiteY8-656" fmla="*/ 219075 h 1161688"/>
                <a:gd name="connsiteX9-657" fmla="*/ 121920 w 1365973"/>
                <a:gd name="connsiteY9-658" fmla="*/ 0 h 1161688"/>
                <a:gd name="connsiteX10-659" fmla="*/ 0 w 1365973"/>
                <a:gd name="connsiteY10-660" fmla="*/ 201930 h 1161688"/>
                <a:gd name="connsiteX0-661" fmla="*/ 7620 w 1365973"/>
                <a:gd name="connsiteY0-662" fmla="*/ 228600 h 1161688"/>
                <a:gd name="connsiteX1-663" fmla="*/ 243840 w 1365973"/>
                <a:gd name="connsiteY1-664" fmla="*/ 377190 h 1161688"/>
                <a:gd name="connsiteX2-665" fmla="*/ 588645 w 1365973"/>
                <a:gd name="connsiteY2-666" fmla="*/ 676275 h 1161688"/>
                <a:gd name="connsiteX3-667" fmla="*/ 855345 w 1365973"/>
                <a:gd name="connsiteY3-668" fmla="*/ 952500 h 1161688"/>
                <a:gd name="connsiteX4-669" fmla="*/ 1268730 w 1365973"/>
                <a:gd name="connsiteY4-670" fmla="*/ 1106805 h 1161688"/>
                <a:gd name="connsiteX5-671" fmla="*/ 1365885 w 1365973"/>
                <a:gd name="connsiteY5-672" fmla="*/ 859155 h 1161688"/>
                <a:gd name="connsiteX6-673" fmla="*/ 1112520 w 1365973"/>
                <a:gd name="connsiteY6-674" fmla="*/ 702945 h 1161688"/>
                <a:gd name="connsiteX7-675" fmla="*/ 762000 w 1365973"/>
                <a:gd name="connsiteY7-676" fmla="*/ 419100 h 1161688"/>
                <a:gd name="connsiteX8-677" fmla="*/ 455295 w 1365973"/>
                <a:gd name="connsiteY8-678" fmla="*/ 219075 h 1161688"/>
                <a:gd name="connsiteX9-679" fmla="*/ 121920 w 1365973"/>
                <a:gd name="connsiteY9-680" fmla="*/ 0 h 1161688"/>
                <a:gd name="connsiteX10-681" fmla="*/ 0 w 1365973"/>
                <a:gd name="connsiteY10-682" fmla="*/ 201930 h 1161688"/>
                <a:gd name="connsiteX0-683" fmla="*/ 7620 w 1365973"/>
                <a:gd name="connsiteY0-684" fmla="*/ 228600 h 1161688"/>
                <a:gd name="connsiteX1-685" fmla="*/ 243840 w 1365973"/>
                <a:gd name="connsiteY1-686" fmla="*/ 377190 h 1161688"/>
                <a:gd name="connsiteX2-687" fmla="*/ 588645 w 1365973"/>
                <a:gd name="connsiteY2-688" fmla="*/ 676275 h 1161688"/>
                <a:gd name="connsiteX3-689" fmla="*/ 855345 w 1365973"/>
                <a:gd name="connsiteY3-690" fmla="*/ 952500 h 1161688"/>
                <a:gd name="connsiteX4-691" fmla="*/ 1268730 w 1365973"/>
                <a:gd name="connsiteY4-692" fmla="*/ 1106805 h 1161688"/>
                <a:gd name="connsiteX5-693" fmla="*/ 1365885 w 1365973"/>
                <a:gd name="connsiteY5-694" fmla="*/ 859155 h 1161688"/>
                <a:gd name="connsiteX6-695" fmla="*/ 1112520 w 1365973"/>
                <a:gd name="connsiteY6-696" fmla="*/ 702945 h 1161688"/>
                <a:gd name="connsiteX7-697" fmla="*/ 762000 w 1365973"/>
                <a:gd name="connsiteY7-698" fmla="*/ 419100 h 1161688"/>
                <a:gd name="connsiteX8-699" fmla="*/ 455295 w 1365973"/>
                <a:gd name="connsiteY8-700" fmla="*/ 219075 h 1161688"/>
                <a:gd name="connsiteX9-701" fmla="*/ 121920 w 1365973"/>
                <a:gd name="connsiteY9-702" fmla="*/ 0 h 1161688"/>
                <a:gd name="connsiteX10-703" fmla="*/ 0 w 1365973"/>
                <a:gd name="connsiteY10-704" fmla="*/ 201930 h 1161688"/>
                <a:gd name="connsiteX0-705" fmla="*/ 7620 w 1365973"/>
                <a:gd name="connsiteY0-706" fmla="*/ 228600 h 1161688"/>
                <a:gd name="connsiteX1-707" fmla="*/ 243840 w 1365973"/>
                <a:gd name="connsiteY1-708" fmla="*/ 377190 h 1161688"/>
                <a:gd name="connsiteX2-709" fmla="*/ 588645 w 1365973"/>
                <a:gd name="connsiteY2-710" fmla="*/ 676275 h 1161688"/>
                <a:gd name="connsiteX3-711" fmla="*/ 855345 w 1365973"/>
                <a:gd name="connsiteY3-712" fmla="*/ 952500 h 1161688"/>
                <a:gd name="connsiteX4-713" fmla="*/ 1268730 w 1365973"/>
                <a:gd name="connsiteY4-714" fmla="*/ 1106805 h 1161688"/>
                <a:gd name="connsiteX5-715" fmla="*/ 1365885 w 1365973"/>
                <a:gd name="connsiteY5-716" fmla="*/ 859155 h 1161688"/>
                <a:gd name="connsiteX6-717" fmla="*/ 1112520 w 1365973"/>
                <a:gd name="connsiteY6-718" fmla="*/ 702945 h 1161688"/>
                <a:gd name="connsiteX7-719" fmla="*/ 762000 w 1365973"/>
                <a:gd name="connsiteY7-720" fmla="*/ 419100 h 1161688"/>
                <a:gd name="connsiteX8-721" fmla="*/ 455295 w 1365973"/>
                <a:gd name="connsiteY8-722" fmla="*/ 219075 h 1161688"/>
                <a:gd name="connsiteX9-723" fmla="*/ 121920 w 1365973"/>
                <a:gd name="connsiteY9-724" fmla="*/ 0 h 1161688"/>
                <a:gd name="connsiteX10-725" fmla="*/ 0 w 1365973"/>
                <a:gd name="connsiteY10-726" fmla="*/ 201930 h 1161688"/>
                <a:gd name="connsiteX0-727" fmla="*/ 7620 w 1365973"/>
                <a:gd name="connsiteY0-728" fmla="*/ 228600 h 1161688"/>
                <a:gd name="connsiteX1-729" fmla="*/ 243840 w 1365973"/>
                <a:gd name="connsiteY1-730" fmla="*/ 377190 h 1161688"/>
                <a:gd name="connsiteX2-731" fmla="*/ 588645 w 1365973"/>
                <a:gd name="connsiteY2-732" fmla="*/ 676275 h 1161688"/>
                <a:gd name="connsiteX3-733" fmla="*/ 855345 w 1365973"/>
                <a:gd name="connsiteY3-734" fmla="*/ 952500 h 1161688"/>
                <a:gd name="connsiteX4-735" fmla="*/ 1268730 w 1365973"/>
                <a:gd name="connsiteY4-736" fmla="*/ 1106805 h 1161688"/>
                <a:gd name="connsiteX5-737" fmla="*/ 1365885 w 1365973"/>
                <a:gd name="connsiteY5-738" fmla="*/ 859155 h 1161688"/>
                <a:gd name="connsiteX6-739" fmla="*/ 1112520 w 1365973"/>
                <a:gd name="connsiteY6-740" fmla="*/ 702945 h 1161688"/>
                <a:gd name="connsiteX7-741" fmla="*/ 762000 w 1365973"/>
                <a:gd name="connsiteY7-742" fmla="*/ 419100 h 1161688"/>
                <a:gd name="connsiteX8-743" fmla="*/ 455295 w 1365973"/>
                <a:gd name="connsiteY8-744" fmla="*/ 219075 h 1161688"/>
                <a:gd name="connsiteX9-745" fmla="*/ 121920 w 1365973"/>
                <a:gd name="connsiteY9-746" fmla="*/ 0 h 1161688"/>
                <a:gd name="connsiteX10-747" fmla="*/ 0 w 1365973"/>
                <a:gd name="connsiteY10-748" fmla="*/ 201930 h 1161688"/>
                <a:gd name="connsiteX0-749" fmla="*/ 7620 w 1365973"/>
                <a:gd name="connsiteY0-750" fmla="*/ 228600 h 1161688"/>
                <a:gd name="connsiteX1-751" fmla="*/ 243840 w 1365973"/>
                <a:gd name="connsiteY1-752" fmla="*/ 377190 h 1161688"/>
                <a:gd name="connsiteX2-753" fmla="*/ 588645 w 1365973"/>
                <a:gd name="connsiteY2-754" fmla="*/ 676275 h 1161688"/>
                <a:gd name="connsiteX3-755" fmla="*/ 855345 w 1365973"/>
                <a:gd name="connsiteY3-756" fmla="*/ 952500 h 1161688"/>
                <a:gd name="connsiteX4-757" fmla="*/ 1268730 w 1365973"/>
                <a:gd name="connsiteY4-758" fmla="*/ 1106805 h 1161688"/>
                <a:gd name="connsiteX5-759" fmla="*/ 1365885 w 1365973"/>
                <a:gd name="connsiteY5-760" fmla="*/ 859155 h 1161688"/>
                <a:gd name="connsiteX6-761" fmla="*/ 1112520 w 1365973"/>
                <a:gd name="connsiteY6-762" fmla="*/ 702945 h 1161688"/>
                <a:gd name="connsiteX7-763" fmla="*/ 762000 w 1365973"/>
                <a:gd name="connsiteY7-764" fmla="*/ 419100 h 1161688"/>
                <a:gd name="connsiteX8-765" fmla="*/ 455295 w 1365973"/>
                <a:gd name="connsiteY8-766" fmla="*/ 219075 h 1161688"/>
                <a:gd name="connsiteX9-767" fmla="*/ 121920 w 1365973"/>
                <a:gd name="connsiteY9-768" fmla="*/ 0 h 1161688"/>
                <a:gd name="connsiteX10-769" fmla="*/ 0 w 1365973"/>
                <a:gd name="connsiteY10-770" fmla="*/ 201930 h 1161688"/>
                <a:gd name="connsiteX0-771" fmla="*/ 7620 w 1365973"/>
                <a:gd name="connsiteY0-772" fmla="*/ 228600 h 1161688"/>
                <a:gd name="connsiteX1-773" fmla="*/ 243840 w 1365973"/>
                <a:gd name="connsiteY1-774" fmla="*/ 377190 h 1161688"/>
                <a:gd name="connsiteX2-775" fmla="*/ 588645 w 1365973"/>
                <a:gd name="connsiteY2-776" fmla="*/ 676275 h 1161688"/>
                <a:gd name="connsiteX3-777" fmla="*/ 855345 w 1365973"/>
                <a:gd name="connsiteY3-778" fmla="*/ 952500 h 1161688"/>
                <a:gd name="connsiteX4-779" fmla="*/ 1268730 w 1365973"/>
                <a:gd name="connsiteY4-780" fmla="*/ 1106805 h 1161688"/>
                <a:gd name="connsiteX5-781" fmla="*/ 1365885 w 1365973"/>
                <a:gd name="connsiteY5-782" fmla="*/ 859155 h 1161688"/>
                <a:gd name="connsiteX6-783" fmla="*/ 1112520 w 1365973"/>
                <a:gd name="connsiteY6-784" fmla="*/ 702945 h 1161688"/>
                <a:gd name="connsiteX7-785" fmla="*/ 762000 w 1365973"/>
                <a:gd name="connsiteY7-786" fmla="*/ 419100 h 1161688"/>
                <a:gd name="connsiteX8-787" fmla="*/ 440055 w 1365973"/>
                <a:gd name="connsiteY8-788" fmla="*/ 203835 h 1161688"/>
                <a:gd name="connsiteX9-789" fmla="*/ 121920 w 1365973"/>
                <a:gd name="connsiteY9-790" fmla="*/ 0 h 1161688"/>
                <a:gd name="connsiteX10-791" fmla="*/ 0 w 1365973"/>
                <a:gd name="connsiteY10-792" fmla="*/ 201930 h 1161688"/>
                <a:gd name="connsiteX0-793" fmla="*/ 7620 w 1365973"/>
                <a:gd name="connsiteY0-794" fmla="*/ 228600 h 1161688"/>
                <a:gd name="connsiteX1-795" fmla="*/ 243840 w 1365973"/>
                <a:gd name="connsiteY1-796" fmla="*/ 377190 h 1161688"/>
                <a:gd name="connsiteX2-797" fmla="*/ 588645 w 1365973"/>
                <a:gd name="connsiteY2-798" fmla="*/ 676275 h 1161688"/>
                <a:gd name="connsiteX3-799" fmla="*/ 855345 w 1365973"/>
                <a:gd name="connsiteY3-800" fmla="*/ 952500 h 1161688"/>
                <a:gd name="connsiteX4-801" fmla="*/ 1268730 w 1365973"/>
                <a:gd name="connsiteY4-802" fmla="*/ 1106805 h 1161688"/>
                <a:gd name="connsiteX5-803" fmla="*/ 1365885 w 1365973"/>
                <a:gd name="connsiteY5-804" fmla="*/ 859155 h 1161688"/>
                <a:gd name="connsiteX6-805" fmla="*/ 1112520 w 1365973"/>
                <a:gd name="connsiteY6-806" fmla="*/ 702945 h 1161688"/>
                <a:gd name="connsiteX7-807" fmla="*/ 704850 w 1365973"/>
                <a:gd name="connsiteY7-808" fmla="*/ 419100 h 1161688"/>
                <a:gd name="connsiteX8-809" fmla="*/ 440055 w 1365973"/>
                <a:gd name="connsiteY8-810" fmla="*/ 203835 h 1161688"/>
                <a:gd name="connsiteX9-811" fmla="*/ 121920 w 1365973"/>
                <a:gd name="connsiteY9-812" fmla="*/ 0 h 1161688"/>
                <a:gd name="connsiteX10-813" fmla="*/ 0 w 1365973"/>
                <a:gd name="connsiteY10-814" fmla="*/ 201930 h 1161688"/>
                <a:gd name="connsiteX0-815" fmla="*/ 7620 w 1365973"/>
                <a:gd name="connsiteY0-816" fmla="*/ 228600 h 1161688"/>
                <a:gd name="connsiteX1-817" fmla="*/ 243840 w 1365973"/>
                <a:gd name="connsiteY1-818" fmla="*/ 377190 h 1161688"/>
                <a:gd name="connsiteX2-819" fmla="*/ 588645 w 1365973"/>
                <a:gd name="connsiteY2-820" fmla="*/ 676275 h 1161688"/>
                <a:gd name="connsiteX3-821" fmla="*/ 855345 w 1365973"/>
                <a:gd name="connsiteY3-822" fmla="*/ 952500 h 1161688"/>
                <a:gd name="connsiteX4-823" fmla="*/ 1268730 w 1365973"/>
                <a:gd name="connsiteY4-824" fmla="*/ 1106805 h 1161688"/>
                <a:gd name="connsiteX5-825" fmla="*/ 1365885 w 1365973"/>
                <a:gd name="connsiteY5-826" fmla="*/ 859155 h 1161688"/>
                <a:gd name="connsiteX6-827" fmla="*/ 1112520 w 1365973"/>
                <a:gd name="connsiteY6-828" fmla="*/ 702945 h 1161688"/>
                <a:gd name="connsiteX7-829" fmla="*/ 704850 w 1365973"/>
                <a:gd name="connsiteY7-830" fmla="*/ 419100 h 1161688"/>
                <a:gd name="connsiteX8-831" fmla="*/ 440055 w 1365973"/>
                <a:gd name="connsiteY8-832" fmla="*/ 203835 h 1161688"/>
                <a:gd name="connsiteX9-833" fmla="*/ 121920 w 1365973"/>
                <a:gd name="connsiteY9-834" fmla="*/ 0 h 1161688"/>
                <a:gd name="connsiteX10-835" fmla="*/ 0 w 1365973"/>
                <a:gd name="connsiteY10-836" fmla="*/ 201930 h 1161688"/>
                <a:gd name="connsiteX0-837" fmla="*/ 7620 w 1365973"/>
                <a:gd name="connsiteY0-838" fmla="*/ 228600 h 1161688"/>
                <a:gd name="connsiteX1-839" fmla="*/ 243840 w 1365973"/>
                <a:gd name="connsiteY1-840" fmla="*/ 377190 h 1161688"/>
                <a:gd name="connsiteX2-841" fmla="*/ 588645 w 1365973"/>
                <a:gd name="connsiteY2-842" fmla="*/ 676275 h 1161688"/>
                <a:gd name="connsiteX3-843" fmla="*/ 855345 w 1365973"/>
                <a:gd name="connsiteY3-844" fmla="*/ 952500 h 1161688"/>
                <a:gd name="connsiteX4-845" fmla="*/ 1268730 w 1365973"/>
                <a:gd name="connsiteY4-846" fmla="*/ 1106805 h 1161688"/>
                <a:gd name="connsiteX5-847" fmla="*/ 1365885 w 1365973"/>
                <a:gd name="connsiteY5-848" fmla="*/ 859155 h 1161688"/>
                <a:gd name="connsiteX6-849" fmla="*/ 1112520 w 1365973"/>
                <a:gd name="connsiteY6-850" fmla="*/ 702945 h 1161688"/>
                <a:gd name="connsiteX7-851" fmla="*/ 704850 w 1365973"/>
                <a:gd name="connsiteY7-852" fmla="*/ 419100 h 1161688"/>
                <a:gd name="connsiteX8-853" fmla="*/ 421005 w 1365973"/>
                <a:gd name="connsiteY8-854" fmla="*/ 196215 h 1161688"/>
                <a:gd name="connsiteX9-855" fmla="*/ 121920 w 1365973"/>
                <a:gd name="connsiteY9-856" fmla="*/ 0 h 1161688"/>
                <a:gd name="connsiteX10-857" fmla="*/ 0 w 1365973"/>
                <a:gd name="connsiteY10-858" fmla="*/ 201930 h 1161688"/>
                <a:gd name="connsiteX0-859" fmla="*/ 7620 w 1365973"/>
                <a:gd name="connsiteY0-860" fmla="*/ 228600 h 1161688"/>
                <a:gd name="connsiteX1-861" fmla="*/ 243840 w 1365973"/>
                <a:gd name="connsiteY1-862" fmla="*/ 377190 h 1161688"/>
                <a:gd name="connsiteX2-863" fmla="*/ 588645 w 1365973"/>
                <a:gd name="connsiteY2-864" fmla="*/ 676275 h 1161688"/>
                <a:gd name="connsiteX3-865" fmla="*/ 855345 w 1365973"/>
                <a:gd name="connsiteY3-866" fmla="*/ 952500 h 1161688"/>
                <a:gd name="connsiteX4-867" fmla="*/ 1268730 w 1365973"/>
                <a:gd name="connsiteY4-868" fmla="*/ 1106805 h 1161688"/>
                <a:gd name="connsiteX5-869" fmla="*/ 1365885 w 1365973"/>
                <a:gd name="connsiteY5-870" fmla="*/ 859155 h 1161688"/>
                <a:gd name="connsiteX6-871" fmla="*/ 1112520 w 1365973"/>
                <a:gd name="connsiteY6-872" fmla="*/ 702945 h 1161688"/>
                <a:gd name="connsiteX7-873" fmla="*/ 704850 w 1365973"/>
                <a:gd name="connsiteY7-874" fmla="*/ 419100 h 1161688"/>
                <a:gd name="connsiteX8-875" fmla="*/ 421005 w 1365973"/>
                <a:gd name="connsiteY8-876" fmla="*/ 196215 h 1161688"/>
                <a:gd name="connsiteX9-877" fmla="*/ 121920 w 1365973"/>
                <a:gd name="connsiteY9-878" fmla="*/ 0 h 1161688"/>
                <a:gd name="connsiteX10-879" fmla="*/ 0 w 1365973"/>
                <a:gd name="connsiteY10-880" fmla="*/ 201930 h 1161688"/>
                <a:gd name="connsiteX0-881" fmla="*/ 7620 w 1365973"/>
                <a:gd name="connsiteY0-882" fmla="*/ 228600 h 1161688"/>
                <a:gd name="connsiteX1-883" fmla="*/ 243840 w 1365973"/>
                <a:gd name="connsiteY1-884" fmla="*/ 377190 h 1161688"/>
                <a:gd name="connsiteX2-885" fmla="*/ 588645 w 1365973"/>
                <a:gd name="connsiteY2-886" fmla="*/ 676275 h 1161688"/>
                <a:gd name="connsiteX3-887" fmla="*/ 855345 w 1365973"/>
                <a:gd name="connsiteY3-888" fmla="*/ 952500 h 1161688"/>
                <a:gd name="connsiteX4-889" fmla="*/ 1268730 w 1365973"/>
                <a:gd name="connsiteY4-890" fmla="*/ 1106805 h 1161688"/>
                <a:gd name="connsiteX5-891" fmla="*/ 1365885 w 1365973"/>
                <a:gd name="connsiteY5-892" fmla="*/ 859155 h 1161688"/>
                <a:gd name="connsiteX6-893" fmla="*/ 1112520 w 1365973"/>
                <a:gd name="connsiteY6-894" fmla="*/ 702945 h 1161688"/>
                <a:gd name="connsiteX7-895" fmla="*/ 704850 w 1365973"/>
                <a:gd name="connsiteY7-896" fmla="*/ 419100 h 1161688"/>
                <a:gd name="connsiteX8-897" fmla="*/ 421005 w 1365973"/>
                <a:gd name="connsiteY8-898" fmla="*/ 196215 h 1161688"/>
                <a:gd name="connsiteX9-899" fmla="*/ 121920 w 1365973"/>
                <a:gd name="connsiteY9-900" fmla="*/ 0 h 1161688"/>
                <a:gd name="connsiteX10-901" fmla="*/ 0 w 1365973"/>
                <a:gd name="connsiteY10-902" fmla="*/ 201930 h 1161688"/>
                <a:gd name="connsiteX0-903" fmla="*/ 7620 w 1365973"/>
                <a:gd name="connsiteY0-904" fmla="*/ 228600 h 1161688"/>
                <a:gd name="connsiteX1-905" fmla="*/ 243840 w 1365973"/>
                <a:gd name="connsiteY1-906" fmla="*/ 377190 h 1161688"/>
                <a:gd name="connsiteX2-907" fmla="*/ 588645 w 1365973"/>
                <a:gd name="connsiteY2-908" fmla="*/ 676275 h 1161688"/>
                <a:gd name="connsiteX3-909" fmla="*/ 855345 w 1365973"/>
                <a:gd name="connsiteY3-910" fmla="*/ 952500 h 1161688"/>
                <a:gd name="connsiteX4-911" fmla="*/ 1268730 w 1365973"/>
                <a:gd name="connsiteY4-912" fmla="*/ 1106805 h 1161688"/>
                <a:gd name="connsiteX5-913" fmla="*/ 1365885 w 1365973"/>
                <a:gd name="connsiteY5-914" fmla="*/ 859155 h 1161688"/>
                <a:gd name="connsiteX6-915" fmla="*/ 1112520 w 1365973"/>
                <a:gd name="connsiteY6-916" fmla="*/ 702945 h 1161688"/>
                <a:gd name="connsiteX7-917" fmla="*/ 704850 w 1365973"/>
                <a:gd name="connsiteY7-918" fmla="*/ 419100 h 1161688"/>
                <a:gd name="connsiteX8-919" fmla="*/ 371475 w 1365973"/>
                <a:gd name="connsiteY8-920" fmla="*/ 177165 h 1161688"/>
                <a:gd name="connsiteX9-921" fmla="*/ 121920 w 1365973"/>
                <a:gd name="connsiteY9-922" fmla="*/ 0 h 1161688"/>
                <a:gd name="connsiteX10-923" fmla="*/ 0 w 1365973"/>
                <a:gd name="connsiteY10-924" fmla="*/ 201930 h 1161688"/>
                <a:gd name="connsiteX0-925" fmla="*/ 7620 w 1365973"/>
                <a:gd name="connsiteY0-926" fmla="*/ 228600 h 1161688"/>
                <a:gd name="connsiteX1-927" fmla="*/ 243840 w 1365973"/>
                <a:gd name="connsiteY1-928" fmla="*/ 377190 h 1161688"/>
                <a:gd name="connsiteX2-929" fmla="*/ 588645 w 1365973"/>
                <a:gd name="connsiteY2-930" fmla="*/ 676275 h 1161688"/>
                <a:gd name="connsiteX3-931" fmla="*/ 855345 w 1365973"/>
                <a:gd name="connsiteY3-932" fmla="*/ 952500 h 1161688"/>
                <a:gd name="connsiteX4-933" fmla="*/ 1268730 w 1365973"/>
                <a:gd name="connsiteY4-934" fmla="*/ 1106805 h 1161688"/>
                <a:gd name="connsiteX5-935" fmla="*/ 1365885 w 1365973"/>
                <a:gd name="connsiteY5-936" fmla="*/ 859155 h 1161688"/>
                <a:gd name="connsiteX6-937" fmla="*/ 1112520 w 1365973"/>
                <a:gd name="connsiteY6-938" fmla="*/ 702945 h 1161688"/>
                <a:gd name="connsiteX7-939" fmla="*/ 704850 w 1365973"/>
                <a:gd name="connsiteY7-940" fmla="*/ 419100 h 1161688"/>
                <a:gd name="connsiteX8-941" fmla="*/ 371475 w 1365973"/>
                <a:gd name="connsiteY8-942" fmla="*/ 177165 h 1161688"/>
                <a:gd name="connsiteX9-943" fmla="*/ 121920 w 1365973"/>
                <a:gd name="connsiteY9-944" fmla="*/ 0 h 1161688"/>
                <a:gd name="connsiteX10-945" fmla="*/ 0 w 1365973"/>
                <a:gd name="connsiteY10-946" fmla="*/ 201930 h 1161688"/>
                <a:gd name="connsiteX0-947" fmla="*/ 7620 w 1365973"/>
                <a:gd name="connsiteY0-948" fmla="*/ 251322 h 1184410"/>
                <a:gd name="connsiteX1-949" fmla="*/ 243840 w 1365973"/>
                <a:gd name="connsiteY1-950" fmla="*/ 399912 h 1184410"/>
                <a:gd name="connsiteX2-951" fmla="*/ 588645 w 1365973"/>
                <a:gd name="connsiteY2-952" fmla="*/ 698997 h 1184410"/>
                <a:gd name="connsiteX3-953" fmla="*/ 855345 w 1365973"/>
                <a:gd name="connsiteY3-954" fmla="*/ 975222 h 1184410"/>
                <a:gd name="connsiteX4-955" fmla="*/ 1268730 w 1365973"/>
                <a:gd name="connsiteY4-956" fmla="*/ 1129527 h 1184410"/>
                <a:gd name="connsiteX5-957" fmla="*/ 1365885 w 1365973"/>
                <a:gd name="connsiteY5-958" fmla="*/ 881877 h 1184410"/>
                <a:gd name="connsiteX6-959" fmla="*/ 1112520 w 1365973"/>
                <a:gd name="connsiteY6-960" fmla="*/ 725667 h 1184410"/>
                <a:gd name="connsiteX7-961" fmla="*/ 704850 w 1365973"/>
                <a:gd name="connsiteY7-962" fmla="*/ 441822 h 1184410"/>
                <a:gd name="connsiteX8-963" fmla="*/ 371475 w 1365973"/>
                <a:gd name="connsiteY8-964" fmla="*/ 199887 h 1184410"/>
                <a:gd name="connsiteX9-965" fmla="*/ 121920 w 1365973"/>
                <a:gd name="connsiteY9-966" fmla="*/ 22722 h 1184410"/>
                <a:gd name="connsiteX10-967" fmla="*/ 0 w 1365973"/>
                <a:gd name="connsiteY10-968" fmla="*/ 224652 h 1184410"/>
                <a:gd name="connsiteX0-969" fmla="*/ 7620 w 1365973"/>
                <a:gd name="connsiteY0-970" fmla="*/ 263643 h 1196731"/>
                <a:gd name="connsiteX1-971" fmla="*/ 243840 w 1365973"/>
                <a:gd name="connsiteY1-972" fmla="*/ 412233 h 1196731"/>
                <a:gd name="connsiteX2-973" fmla="*/ 588645 w 1365973"/>
                <a:gd name="connsiteY2-974" fmla="*/ 711318 h 1196731"/>
                <a:gd name="connsiteX3-975" fmla="*/ 855345 w 1365973"/>
                <a:gd name="connsiteY3-976" fmla="*/ 987543 h 1196731"/>
                <a:gd name="connsiteX4-977" fmla="*/ 1268730 w 1365973"/>
                <a:gd name="connsiteY4-978" fmla="*/ 1141848 h 1196731"/>
                <a:gd name="connsiteX5-979" fmla="*/ 1365885 w 1365973"/>
                <a:gd name="connsiteY5-980" fmla="*/ 894198 h 1196731"/>
                <a:gd name="connsiteX6-981" fmla="*/ 1112520 w 1365973"/>
                <a:gd name="connsiteY6-982" fmla="*/ 737988 h 1196731"/>
                <a:gd name="connsiteX7-983" fmla="*/ 704850 w 1365973"/>
                <a:gd name="connsiteY7-984" fmla="*/ 454143 h 1196731"/>
                <a:gd name="connsiteX8-985" fmla="*/ 371475 w 1365973"/>
                <a:gd name="connsiteY8-986" fmla="*/ 212208 h 1196731"/>
                <a:gd name="connsiteX9-987" fmla="*/ 121920 w 1365973"/>
                <a:gd name="connsiteY9-988" fmla="*/ 35043 h 1196731"/>
                <a:gd name="connsiteX10-989" fmla="*/ 0 w 1365973"/>
                <a:gd name="connsiteY10-990" fmla="*/ 236973 h 1196731"/>
                <a:gd name="connsiteX0-991" fmla="*/ 7620 w 1365973"/>
                <a:gd name="connsiteY0-992" fmla="*/ 263643 h 1196731"/>
                <a:gd name="connsiteX1-993" fmla="*/ 243840 w 1365973"/>
                <a:gd name="connsiteY1-994" fmla="*/ 412233 h 1196731"/>
                <a:gd name="connsiteX2-995" fmla="*/ 588645 w 1365973"/>
                <a:gd name="connsiteY2-996" fmla="*/ 711318 h 1196731"/>
                <a:gd name="connsiteX3-997" fmla="*/ 855345 w 1365973"/>
                <a:gd name="connsiteY3-998" fmla="*/ 987543 h 1196731"/>
                <a:gd name="connsiteX4-999" fmla="*/ 1268730 w 1365973"/>
                <a:gd name="connsiteY4-1000" fmla="*/ 1141848 h 1196731"/>
                <a:gd name="connsiteX5-1001" fmla="*/ 1365885 w 1365973"/>
                <a:gd name="connsiteY5-1002" fmla="*/ 894198 h 1196731"/>
                <a:gd name="connsiteX6-1003" fmla="*/ 1112520 w 1365973"/>
                <a:gd name="connsiteY6-1004" fmla="*/ 737988 h 1196731"/>
                <a:gd name="connsiteX7-1005" fmla="*/ 704850 w 1365973"/>
                <a:gd name="connsiteY7-1006" fmla="*/ 454143 h 1196731"/>
                <a:gd name="connsiteX8-1007" fmla="*/ 352425 w 1365973"/>
                <a:gd name="connsiteY8-1008" fmla="*/ 212208 h 1196731"/>
                <a:gd name="connsiteX9-1009" fmla="*/ 121920 w 1365973"/>
                <a:gd name="connsiteY9-1010" fmla="*/ 35043 h 1196731"/>
                <a:gd name="connsiteX10-1011" fmla="*/ 0 w 1365973"/>
                <a:gd name="connsiteY10-1012" fmla="*/ 236973 h 1196731"/>
                <a:gd name="connsiteX0-1013" fmla="*/ 1639 w 1379042"/>
                <a:gd name="connsiteY0-1014" fmla="*/ 236973 h 1196731"/>
                <a:gd name="connsiteX1-1015" fmla="*/ 256909 w 1379042"/>
                <a:gd name="connsiteY1-1016" fmla="*/ 412233 h 1196731"/>
                <a:gd name="connsiteX2-1017" fmla="*/ 601714 w 1379042"/>
                <a:gd name="connsiteY2-1018" fmla="*/ 711318 h 1196731"/>
                <a:gd name="connsiteX3-1019" fmla="*/ 868414 w 1379042"/>
                <a:gd name="connsiteY3-1020" fmla="*/ 987543 h 1196731"/>
                <a:gd name="connsiteX4-1021" fmla="*/ 1281799 w 1379042"/>
                <a:gd name="connsiteY4-1022" fmla="*/ 1141848 h 1196731"/>
                <a:gd name="connsiteX5-1023" fmla="*/ 1378954 w 1379042"/>
                <a:gd name="connsiteY5-1024" fmla="*/ 894198 h 1196731"/>
                <a:gd name="connsiteX6-1025" fmla="*/ 1125589 w 1379042"/>
                <a:gd name="connsiteY6-1026" fmla="*/ 737988 h 1196731"/>
                <a:gd name="connsiteX7-1027" fmla="*/ 717919 w 1379042"/>
                <a:gd name="connsiteY7-1028" fmla="*/ 454143 h 1196731"/>
                <a:gd name="connsiteX8-1029" fmla="*/ 365494 w 1379042"/>
                <a:gd name="connsiteY8-1030" fmla="*/ 212208 h 1196731"/>
                <a:gd name="connsiteX9-1031" fmla="*/ 134989 w 1379042"/>
                <a:gd name="connsiteY9-1032" fmla="*/ 35043 h 1196731"/>
                <a:gd name="connsiteX10-1033" fmla="*/ 13069 w 1379042"/>
                <a:gd name="connsiteY10-1034" fmla="*/ 236973 h 1196731"/>
                <a:gd name="connsiteX0-1035" fmla="*/ 1639 w 1379042"/>
                <a:gd name="connsiteY0-1036" fmla="*/ 236973 h 1196731"/>
                <a:gd name="connsiteX1-1037" fmla="*/ 256909 w 1379042"/>
                <a:gd name="connsiteY1-1038" fmla="*/ 412233 h 1196731"/>
                <a:gd name="connsiteX2-1039" fmla="*/ 601714 w 1379042"/>
                <a:gd name="connsiteY2-1040" fmla="*/ 711318 h 1196731"/>
                <a:gd name="connsiteX3-1041" fmla="*/ 868414 w 1379042"/>
                <a:gd name="connsiteY3-1042" fmla="*/ 987543 h 1196731"/>
                <a:gd name="connsiteX4-1043" fmla="*/ 1281799 w 1379042"/>
                <a:gd name="connsiteY4-1044" fmla="*/ 1141848 h 1196731"/>
                <a:gd name="connsiteX5-1045" fmla="*/ 1378954 w 1379042"/>
                <a:gd name="connsiteY5-1046" fmla="*/ 894198 h 1196731"/>
                <a:gd name="connsiteX6-1047" fmla="*/ 1125589 w 1379042"/>
                <a:gd name="connsiteY6-1048" fmla="*/ 737988 h 1196731"/>
                <a:gd name="connsiteX7-1049" fmla="*/ 717919 w 1379042"/>
                <a:gd name="connsiteY7-1050" fmla="*/ 454143 h 1196731"/>
                <a:gd name="connsiteX8-1051" fmla="*/ 365494 w 1379042"/>
                <a:gd name="connsiteY8-1052" fmla="*/ 212208 h 1196731"/>
                <a:gd name="connsiteX9-1053" fmla="*/ 134989 w 1379042"/>
                <a:gd name="connsiteY9-1054" fmla="*/ 35043 h 1196731"/>
                <a:gd name="connsiteX10-1055" fmla="*/ 1639 w 1379042"/>
                <a:gd name="connsiteY10-1056" fmla="*/ 229353 h 1196731"/>
                <a:gd name="connsiteX0-1057" fmla="*/ 1639 w 1379042"/>
                <a:gd name="connsiteY0-1058" fmla="*/ 236973 h 1196731"/>
                <a:gd name="connsiteX1-1059" fmla="*/ 256909 w 1379042"/>
                <a:gd name="connsiteY1-1060" fmla="*/ 412233 h 1196731"/>
                <a:gd name="connsiteX2-1061" fmla="*/ 601714 w 1379042"/>
                <a:gd name="connsiteY2-1062" fmla="*/ 711318 h 1196731"/>
                <a:gd name="connsiteX3-1063" fmla="*/ 868414 w 1379042"/>
                <a:gd name="connsiteY3-1064" fmla="*/ 987543 h 1196731"/>
                <a:gd name="connsiteX4-1065" fmla="*/ 1281799 w 1379042"/>
                <a:gd name="connsiteY4-1066" fmla="*/ 1141848 h 1196731"/>
                <a:gd name="connsiteX5-1067" fmla="*/ 1378954 w 1379042"/>
                <a:gd name="connsiteY5-1068" fmla="*/ 894198 h 1196731"/>
                <a:gd name="connsiteX6-1069" fmla="*/ 1125589 w 1379042"/>
                <a:gd name="connsiteY6-1070" fmla="*/ 737988 h 1196731"/>
                <a:gd name="connsiteX7-1071" fmla="*/ 717919 w 1379042"/>
                <a:gd name="connsiteY7-1072" fmla="*/ 454143 h 1196731"/>
                <a:gd name="connsiteX8-1073" fmla="*/ 365494 w 1379042"/>
                <a:gd name="connsiteY8-1074" fmla="*/ 212208 h 1196731"/>
                <a:gd name="connsiteX9-1075" fmla="*/ 134989 w 1379042"/>
                <a:gd name="connsiteY9-1076" fmla="*/ 35043 h 1196731"/>
                <a:gd name="connsiteX10-1077" fmla="*/ 1639 w 1379042"/>
                <a:gd name="connsiteY10-1078" fmla="*/ 229353 h 1196731"/>
                <a:gd name="connsiteX0-1079" fmla="*/ 1639 w 1379042"/>
                <a:gd name="connsiteY0-1080" fmla="*/ 236973 h 1196731"/>
                <a:gd name="connsiteX1-1081" fmla="*/ 256909 w 1379042"/>
                <a:gd name="connsiteY1-1082" fmla="*/ 412233 h 1196731"/>
                <a:gd name="connsiteX2-1083" fmla="*/ 601714 w 1379042"/>
                <a:gd name="connsiteY2-1084" fmla="*/ 711318 h 1196731"/>
                <a:gd name="connsiteX3-1085" fmla="*/ 868414 w 1379042"/>
                <a:gd name="connsiteY3-1086" fmla="*/ 987543 h 1196731"/>
                <a:gd name="connsiteX4-1087" fmla="*/ 1281799 w 1379042"/>
                <a:gd name="connsiteY4-1088" fmla="*/ 1141848 h 1196731"/>
                <a:gd name="connsiteX5-1089" fmla="*/ 1378954 w 1379042"/>
                <a:gd name="connsiteY5-1090" fmla="*/ 894198 h 1196731"/>
                <a:gd name="connsiteX6-1091" fmla="*/ 1125589 w 1379042"/>
                <a:gd name="connsiteY6-1092" fmla="*/ 737988 h 1196731"/>
                <a:gd name="connsiteX7-1093" fmla="*/ 717919 w 1379042"/>
                <a:gd name="connsiteY7-1094" fmla="*/ 454143 h 1196731"/>
                <a:gd name="connsiteX8-1095" fmla="*/ 365494 w 1379042"/>
                <a:gd name="connsiteY8-1096" fmla="*/ 212208 h 1196731"/>
                <a:gd name="connsiteX9-1097" fmla="*/ 134989 w 1379042"/>
                <a:gd name="connsiteY9-1098" fmla="*/ 35043 h 1196731"/>
                <a:gd name="connsiteX10-1099" fmla="*/ 1639 w 1379042"/>
                <a:gd name="connsiteY10-1100" fmla="*/ 229353 h 1196731"/>
                <a:gd name="connsiteX11" fmla="*/ 1639 w 1379042"/>
                <a:gd name="connsiteY11" fmla="*/ 236973 h 1196731"/>
                <a:gd name="connsiteX0-1101" fmla="*/ 2847 w 1380250"/>
                <a:gd name="connsiteY0-1102" fmla="*/ 236973 h 1196731"/>
                <a:gd name="connsiteX1-1103" fmla="*/ 258117 w 1380250"/>
                <a:gd name="connsiteY1-1104" fmla="*/ 412233 h 1196731"/>
                <a:gd name="connsiteX2-1105" fmla="*/ 602922 w 1380250"/>
                <a:gd name="connsiteY2-1106" fmla="*/ 711318 h 1196731"/>
                <a:gd name="connsiteX3-1107" fmla="*/ 869622 w 1380250"/>
                <a:gd name="connsiteY3-1108" fmla="*/ 987543 h 1196731"/>
                <a:gd name="connsiteX4-1109" fmla="*/ 1283007 w 1380250"/>
                <a:gd name="connsiteY4-1110" fmla="*/ 1141848 h 1196731"/>
                <a:gd name="connsiteX5-1111" fmla="*/ 1380162 w 1380250"/>
                <a:gd name="connsiteY5-1112" fmla="*/ 894198 h 1196731"/>
                <a:gd name="connsiteX6-1113" fmla="*/ 1126797 w 1380250"/>
                <a:gd name="connsiteY6-1114" fmla="*/ 737988 h 1196731"/>
                <a:gd name="connsiteX7-1115" fmla="*/ 719127 w 1380250"/>
                <a:gd name="connsiteY7-1116" fmla="*/ 454143 h 1196731"/>
                <a:gd name="connsiteX8-1117" fmla="*/ 366702 w 1380250"/>
                <a:gd name="connsiteY8-1118" fmla="*/ 212208 h 1196731"/>
                <a:gd name="connsiteX9-1119" fmla="*/ 136197 w 1380250"/>
                <a:gd name="connsiteY9-1120" fmla="*/ 35043 h 1196731"/>
                <a:gd name="connsiteX10-1121" fmla="*/ 2847 w 1380250"/>
                <a:gd name="connsiteY10-1122" fmla="*/ 236973 h 1196731"/>
                <a:gd name="connsiteX0-1123" fmla="*/ 1640 w 1379043"/>
                <a:gd name="connsiteY0-1124" fmla="*/ 236973 h 1196731"/>
                <a:gd name="connsiteX1-1125" fmla="*/ 256910 w 1379043"/>
                <a:gd name="connsiteY1-1126" fmla="*/ 412233 h 1196731"/>
                <a:gd name="connsiteX2-1127" fmla="*/ 601715 w 1379043"/>
                <a:gd name="connsiteY2-1128" fmla="*/ 711318 h 1196731"/>
                <a:gd name="connsiteX3-1129" fmla="*/ 868415 w 1379043"/>
                <a:gd name="connsiteY3-1130" fmla="*/ 987543 h 1196731"/>
                <a:gd name="connsiteX4-1131" fmla="*/ 1281800 w 1379043"/>
                <a:gd name="connsiteY4-1132" fmla="*/ 1141848 h 1196731"/>
                <a:gd name="connsiteX5-1133" fmla="*/ 1378955 w 1379043"/>
                <a:gd name="connsiteY5-1134" fmla="*/ 894198 h 1196731"/>
                <a:gd name="connsiteX6-1135" fmla="*/ 1125590 w 1379043"/>
                <a:gd name="connsiteY6-1136" fmla="*/ 737988 h 1196731"/>
                <a:gd name="connsiteX7-1137" fmla="*/ 717920 w 1379043"/>
                <a:gd name="connsiteY7-1138" fmla="*/ 454143 h 1196731"/>
                <a:gd name="connsiteX8-1139" fmla="*/ 365495 w 1379043"/>
                <a:gd name="connsiteY8-1140" fmla="*/ 212208 h 1196731"/>
                <a:gd name="connsiteX9-1141" fmla="*/ 134990 w 1379043"/>
                <a:gd name="connsiteY9-1142" fmla="*/ 35043 h 1196731"/>
                <a:gd name="connsiteX10-1143" fmla="*/ 1640 w 1379043"/>
                <a:gd name="connsiteY10-1144" fmla="*/ 236973 h 1196731"/>
                <a:gd name="connsiteX0-1145" fmla="*/ 17 w 1377420"/>
                <a:gd name="connsiteY0-1146" fmla="*/ 236973 h 1196731"/>
                <a:gd name="connsiteX1-1147" fmla="*/ 255287 w 1377420"/>
                <a:gd name="connsiteY1-1148" fmla="*/ 412233 h 1196731"/>
                <a:gd name="connsiteX2-1149" fmla="*/ 600092 w 1377420"/>
                <a:gd name="connsiteY2-1150" fmla="*/ 711318 h 1196731"/>
                <a:gd name="connsiteX3-1151" fmla="*/ 866792 w 1377420"/>
                <a:gd name="connsiteY3-1152" fmla="*/ 987543 h 1196731"/>
                <a:gd name="connsiteX4-1153" fmla="*/ 1280177 w 1377420"/>
                <a:gd name="connsiteY4-1154" fmla="*/ 1141848 h 1196731"/>
                <a:gd name="connsiteX5-1155" fmla="*/ 1377332 w 1377420"/>
                <a:gd name="connsiteY5-1156" fmla="*/ 894198 h 1196731"/>
                <a:gd name="connsiteX6-1157" fmla="*/ 1123967 w 1377420"/>
                <a:gd name="connsiteY6-1158" fmla="*/ 737988 h 1196731"/>
                <a:gd name="connsiteX7-1159" fmla="*/ 716297 w 1377420"/>
                <a:gd name="connsiteY7-1160" fmla="*/ 454143 h 1196731"/>
                <a:gd name="connsiteX8-1161" fmla="*/ 363872 w 1377420"/>
                <a:gd name="connsiteY8-1162" fmla="*/ 212208 h 1196731"/>
                <a:gd name="connsiteX9-1163" fmla="*/ 133367 w 1377420"/>
                <a:gd name="connsiteY9-1164" fmla="*/ 35043 h 1196731"/>
                <a:gd name="connsiteX10-1165" fmla="*/ 17 w 1377420"/>
                <a:gd name="connsiteY10-1166" fmla="*/ 236973 h 1196731"/>
                <a:gd name="connsiteX0-1167" fmla="*/ 3783 w 1381186"/>
                <a:gd name="connsiteY0-1168" fmla="*/ 236973 h 1196731"/>
                <a:gd name="connsiteX1-1169" fmla="*/ 259053 w 1381186"/>
                <a:gd name="connsiteY1-1170" fmla="*/ 412233 h 1196731"/>
                <a:gd name="connsiteX2-1171" fmla="*/ 603858 w 1381186"/>
                <a:gd name="connsiteY2-1172" fmla="*/ 711318 h 1196731"/>
                <a:gd name="connsiteX3-1173" fmla="*/ 870558 w 1381186"/>
                <a:gd name="connsiteY3-1174" fmla="*/ 987543 h 1196731"/>
                <a:gd name="connsiteX4-1175" fmla="*/ 1283943 w 1381186"/>
                <a:gd name="connsiteY4-1176" fmla="*/ 1141848 h 1196731"/>
                <a:gd name="connsiteX5-1177" fmla="*/ 1381098 w 1381186"/>
                <a:gd name="connsiteY5-1178" fmla="*/ 894198 h 1196731"/>
                <a:gd name="connsiteX6-1179" fmla="*/ 1127733 w 1381186"/>
                <a:gd name="connsiteY6-1180" fmla="*/ 737988 h 1196731"/>
                <a:gd name="connsiteX7-1181" fmla="*/ 720063 w 1381186"/>
                <a:gd name="connsiteY7-1182" fmla="*/ 454143 h 1196731"/>
                <a:gd name="connsiteX8-1183" fmla="*/ 367638 w 1381186"/>
                <a:gd name="connsiteY8-1184" fmla="*/ 212208 h 1196731"/>
                <a:gd name="connsiteX9-1185" fmla="*/ 137133 w 1381186"/>
                <a:gd name="connsiteY9-1186" fmla="*/ 35043 h 1196731"/>
                <a:gd name="connsiteX10-1187" fmla="*/ 3783 w 1381186"/>
                <a:gd name="connsiteY10-1188" fmla="*/ 236973 h 1196731"/>
                <a:gd name="connsiteX0-1189" fmla="*/ 4467 w 1381870"/>
                <a:gd name="connsiteY0-1190" fmla="*/ 236973 h 1196731"/>
                <a:gd name="connsiteX1-1191" fmla="*/ 259737 w 1381870"/>
                <a:gd name="connsiteY1-1192" fmla="*/ 412233 h 1196731"/>
                <a:gd name="connsiteX2-1193" fmla="*/ 604542 w 1381870"/>
                <a:gd name="connsiteY2-1194" fmla="*/ 711318 h 1196731"/>
                <a:gd name="connsiteX3-1195" fmla="*/ 871242 w 1381870"/>
                <a:gd name="connsiteY3-1196" fmla="*/ 987543 h 1196731"/>
                <a:gd name="connsiteX4-1197" fmla="*/ 1284627 w 1381870"/>
                <a:gd name="connsiteY4-1198" fmla="*/ 1141848 h 1196731"/>
                <a:gd name="connsiteX5-1199" fmla="*/ 1381782 w 1381870"/>
                <a:gd name="connsiteY5-1200" fmla="*/ 894198 h 1196731"/>
                <a:gd name="connsiteX6-1201" fmla="*/ 1128417 w 1381870"/>
                <a:gd name="connsiteY6-1202" fmla="*/ 737988 h 1196731"/>
                <a:gd name="connsiteX7-1203" fmla="*/ 720747 w 1381870"/>
                <a:gd name="connsiteY7-1204" fmla="*/ 454143 h 1196731"/>
                <a:gd name="connsiteX8-1205" fmla="*/ 368322 w 1381870"/>
                <a:gd name="connsiteY8-1206" fmla="*/ 212208 h 1196731"/>
                <a:gd name="connsiteX9-1207" fmla="*/ 137817 w 1381870"/>
                <a:gd name="connsiteY9-1208" fmla="*/ 35043 h 1196731"/>
                <a:gd name="connsiteX10-1209" fmla="*/ 4467 w 1381870"/>
                <a:gd name="connsiteY10-1210" fmla="*/ 236973 h 1196731"/>
                <a:gd name="connsiteX0-1211" fmla="*/ 4467 w 1381870"/>
                <a:gd name="connsiteY0-1212" fmla="*/ 217026 h 1176784"/>
                <a:gd name="connsiteX1-1213" fmla="*/ 259737 w 1381870"/>
                <a:gd name="connsiteY1-1214" fmla="*/ 392286 h 1176784"/>
                <a:gd name="connsiteX2-1215" fmla="*/ 604542 w 1381870"/>
                <a:gd name="connsiteY2-1216" fmla="*/ 691371 h 1176784"/>
                <a:gd name="connsiteX3-1217" fmla="*/ 871242 w 1381870"/>
                <a:gd name="connsiteY3-1218" fmla="*/ 967596 h 1176784"/>
                <a:gd name="connsiteX4-1219" fmla="*/ 1284627 w 1381870"/>
                <a:gd name="connsiteY4-1220" fmla="*/ 1121901 h 1176784"/>
                <a:gd name="connsiteX5-1221" fmla="*/ 1381782 w 1381870"/>
                <a:gd name="connsiteY5-1222" fmla="*/ 874251 h 1176784"/>
                <a:gd name="connsiteX6-1223" fmla="*/ 1128417 w 1381870"/>
                <a:gd name="connsiteY6-1224" fmla="*/ 718041 h 1176784"/>
                <a:gd name="connsiteX7-1225" fmla="*/ 720747 w 1381870"/>
                <a:gd name="connsiteY7-1226" fmla="*/ 434196 h 1176784"/>
                <a:gd name="connsiteX8-1227" fmla="*/ 368322 w 1381870"/>
                <a:gd name="connsiteY8-1228" fmla="*/ 192261 h 1176784"/>
                <a:gd name="connsiteX9-1229" fmla="*/ 137817 w 1381870"/>
                <a:gd name="connsiteY9-1230" fmla="*/ 15096 h 1176784"/>
                <a:gd name="connsiteX10-1231" fmla="*/ 4467 w 1381870"/>
                <a:gd name="connsiteY10-1232" fmla="*/ 217026 h 1176784"/>
                <a:gd name="connsiteX0-1233" fmla="*/ 4825 w 1382228"/>
                <a:gd name="connsiteY0-1234" fmla="*/ 236461 h 1196219"/>
                <a:gd name="connsiteX1-1235" fmla="*/ 260095 w 1382228"/>
                <a:gd name="connsiteY1-1236" fmla="*/ 411721 h 1196219"/>
                <a:gd name="connsiteX2-1237" fmla="*/ 604900 w 1382228"/>
                <a:gd name="connsiteY2-1238" fmla="*/ 710806 h 1196219"/>
                <a:gd name="connsiteX3-1239" fmla="*/ 871600 w 1382228"/>
                <a:gd name="connsiteY3-1240" fmla="*/ 987031 h 1196219"/>
                <a:gd name="connsiteX4-1241" fmla="*/ 1284985 w 1382228"/>
                <a:gd name="connsiteY4-1242" fmla="*/ 1141336 h 1196219"/>
                <a:gd name="connsiteX5-1243" fmla="*/ 1382140 w 1382228"/>
                <a:gd name="connsiteY5-1244" fmla="*/ 893686 h 1196219"/>
                <a:gd name="connsiteX6-1245" fmla="*/ 1128775 w 1382228"/>
                <a:gd name="connsiteY6-1246" fmla="*/ 737476 h 1196219"/>
                <a:gd name="connsiteX7-1247" fmla="*/ 721105 w 1382228"/>
                <a:gd name="connsiteY7-1248" fmla="*/ 453631 h 1196219"/>
                <a:gd name="connsiteX8-1249" fmla="*/ 368680 w 1382228"/>
                <a:gd name="connsiteY8-1250" fmla="*/ 211696 h 1196219"/>
                <a:gd name="connsiteX9-1251" fmla="*/ 130555 w 1382228"/>
                <a:gd name="connsiteY9-1252" fmla="*/ 11671 h 1196219"/>
                <a:gd name="connsiteX10-1253" fmla="*/ 4825 w 1382228"/>
                <a:gd name="connsiteY10-1254" fmla="*/ 236461 h 1196219"/>
                <a:gd name="connsiteX0-1255" fmla="*/ 5218 w 1382621"/>
                <a:gd name="connsiteY0-1256" fmla="*/ 236461 h 1196219"/>
                <a:gd name="connsiteX1-1257" fmla="*/ 260488 w 1382621"/>
                <a:gd name="connsiteY1-1258" fmla="*/ 411721 h 1196219"/>
                <a:gd name="connsiteX2-1259" fmla="*/ 605293 w 1382621"/>
                <a:gd name="connsiteY2-1260" fmla="*/ 710806 h 1196219"/>
                <a:gd name="connsiteX3-1261" fmla="*/ 871993 w 1382621"/>
                <a:gd name="connsiteY3-1262" fmla="*/ 987031 h 1196219"/>
                <a:gd name="connsiteX4-1263" fmla="*/ 1285378 w 1382621"/>
                <a:gd name="connsiteY4-1264" fmla="*/ 1141336 h 1196219"/>
                <a:gd name="connsiteX5-1265" fmla="*/ 1382533 w 1382621"/>
                <a:gd name="connsiteY5-1266" fmla="*/ 893686 h 1196219"/>
                <a:gd name="connsiteX6-1267" fmla="*/ 1129168 w 1382621"/>
                <a:gd name="connsiteY6-1268" fmla="*/ 737476 h 1196219"/>
                <a:gd name="connsiteX7-1269" fmla="*/ 721498 w 1382621"/>
                <a:gd name="connsiteY7-1270" fmla="*/ 453631 h 1196219"/>
                <a:gd name="connsiteX8-1271" fmla="*/ 369073 w 1382621"/>
                <a:gd name="connsiteY8-1272" fmla="*/ 211696 h 1196219"/>
                <a:gd name="connsiteX9-1273" fmla="*/ 130948 w 1382621"/>
                <a:gd name="connsiteY9-1274" fmla="*/ 11671 h 1196219"/>
                <a:gd name="connsiteX10-1275" fmla="*/ 5218 w 1382621"/>
                <a:gd name="connsiteY10-1276" fmla="*/ 236461 h 1196219"/>
                <a:gd name="connsiteX0-1277" fmla="*/ 5218 w 1382621"/>
                <a:gd name="connsiteY0-1278" fmla="*/ 244278 h 1204036"/>
                <a:gd name="connsiteX1-1279" fmla="*/ 260488 w 1382621"/>
                <a:gd name="connsiteY1-1280" fmla="*/ 419538 h 1204036"/>
                <a:gd name="connsiteX2-1281" fmla="*/ 605293 w 1382621"/>
                <a:gd name="connsiteY2-1282" fmla="*/ 718623 h 1204036"/>
                <a:gd name="connsiteX3-1283" fmla="*/ 871993 w 1382621"/>
                <a:gd name="connsiteY3-1284" fmla="*/ 994848 h 1204036"/>
                <a:gd name="connsiteX4-1285" fmla="*/ 1285378 w 1382621"/>
                <a:gd name="connsiteY4-1286" fmla="*/ 1149153 h 1204036"/>
                <a:gd name="connsiteX5-1287" fmla="*/ 1382533 w 1382621"/>
                <a:gd name="connsiteY5-1288" fmla="*/ 901503 h 1204036"/>
                <a:gd name="connsiteX6-1289" fmla="*/ 1129168 w 1382621"/>
                <a:gd name="connsiteY6-1290" fmla="*/ 745293 h 1204036"/>
                <a:gd name="connsiteX7-1291" fmla="*/ 721498 w 1382621"/>
                <a:gd name="connsiteY7-1292" fmla="*/ 461448 h 1204036"/>
                <a:gd name="connsiteX8-1293" fmla="*/ 369073 w 1382621"/>
                <a:gd name="connsiteY8-1294" fmla="*/ 219513 h 1204036"/>
                <a:gd name="connsiteX9-1295" fmla="*/ 130948 w 1382621"/>
                <a:gd name="connsiteY9-1296" fmla="*/ 19488 h 1204036"/>
                <a:gd name="connsiteX10-1297" fmla="*/ 5218 w 1382621"/>
                <a:gd name="connsiteY10-1298" fmla="*/ 244278 h 1204036"/>
                <a:gd name="connsiteX0-1299" fmla="*/ 2926 w 1380329"/>
                <a:gd name="connsiteY0-1300" fmla="*/ 244278 h 1204036"/>
                <a:gd name="connsiteX1-1301" fmla="*/ 258196 w 1380329"/>
                <a:gd name="connsiteY1-1302" fmla="*/ 419538 h 1204036"/>
                <a:gd name="connsiteX2-1303" fmla="*/ 603001 w 1380329"/>
                <a:gd name="connsiteY2-1304" fmla="*/ 718623 h 1204036"/>
                <a:gd name="connsiteX3-1305" fmla="*/ 869701 w 1380329"/>
                <a:gd name="connsiteY3-1306" fmla="*/ 994848 h 1204036"/>
                <a:gd name="connsiteX4-1307" fmla="*/ 1283086 w 1380329"/>
                <a:gd name="connsiteY4-1308" fmla="*/ 1149153 h 1204036"/>
                <a:gd name="connsiteX5-1309" fmla="*/ 1380241 w 1380329"/>
                <a:gd name="connsiteY5-1310" fmla="*/ 901503 h 1204036"/>
                <a:gd name="connsiteX6-1311" fmla="*/ 1126876 w 1380329"/>
                <a:gd name="connsiteY6-1312" fmla="*/ 745293 h 1204036"/>
                <a:gd name="connsiteX7-1313" fmla="*/ 719206 w 1380329"/>
                <a:gd name="connsiteY7-1314" fmla="*/ 461448 h 1204036"/>
                <a:gd name="connsiteX8-1315" fmla="*/ 366781 w 1380329"/>
                <a:gd name="connsiteY8-1316" fmla="*/ 219513 h 1204036"/>
                <a:gd name="connsiteX9-1317" fmla="*/ 128656 w 1380329"/>
                <a:gd name="connsiteY9-1318" fmla="*/ 19488 h 1204036"/>
                <a:gd name="connsiteX10-1319" fmla="*/ 2926 w 1380329"/>
                <a:gd name="connsiteY10-1320" fmla="*/ 244278 h 1204036"/>
                <a:gd name="connsiteX0-1321" fmla="*/ 2926 w 1380329"/>
                <a:gd name="connsiteY0-1322" fmla="*/ 244278 h 1204036"/>
                <a:gd name="connsiteX1-1323" fmla="*/ 258196 w 1380329"/>
                <a:gd name="connsiteY1-1324" fmla="*/ 419538 h 1204036"/>
                <a:gd name="connsiteX2-1325" fmla="*/ 603001 w 1380329"/>
                <a:gd name="connsiteY2-1326" fmla="*/ 718623 h 1204036"/>
                <a:gd name="connsiteX3-1327" fmla="*/ 869701 w 1380329"/>
                <a:gd name="connsiteY3-1328" fmla="*/ 994848 h 1204036"/>
                <a:gd name="connsiteX4-1329" fmla="*/ 1283086 w 1380329"/>
                <a:gd name="connsiteY4-1330" fmla="*/ 1149153 h 1204036"/>
                <a:gd name="connsiteX5-1331" fmla="*/ 1380241 w 1380329"/>
                <a:gd name="connsiteY5-1332" fmla="*/ 901503 h 1204036"/>
                <a:gd name="connsiteX6-1333" fmla="*/ 1126876 w 1380329"/>
                <a:gd name="connsiteY6-1334" fmla="*/ 745293 h 1204036"/>
                <a:gd name="connsiteX7-1335" fmla="*/ 719206 w 1380329"/>
                <a:gd name="connsiteY7-1336" fmla="*/ 461448 h 1204036"/>
                <a:gd name="connsiteX8-1337" fmla="*/ 366781 w 1380329"/>
                <a:gd name="connsiteY8-1338" fmla="*/ 219513 h 1204036"/>
                <a:gd name="connsiteX9-1339" fmla="*/ 128656 w 1380329"/>
                <a:gd name="connsiteY9-1340" fmla="*/ 19488 h 1204036"/>
                <a:gd name="connsiteX10-1341" fmla="*/ 2926 w 1380329"/>
                <a:gd name="connsiteY10-1342" fmla="*/ 244278 h 1204036"/>
                <a:gd name="connsiteX0-1343" fmla="*/ 2926 w 1380329"/>
                <a:gd name="connsiteY0-1344" fmla="*/ 244278 h 1204036"/>
                <a:gd name="connsiteX1-1345" fmla="*/ 258196 w 1380329"/>
                <a:gd name="connsiteY1-1346" fmla="*/ 419538 h 1204036"/>
                <a:gd name="connsiteX2-1347" fmla="*/ 603001 w 1380329"/>
                <a:gd name="connsiteY2-1348" fmla="*/ 718623 h 1204036"/>
                <a:gd name="connsiteX3-1349" fmla="*/ 869701 w 1380329"/>
                <a:gd name="connsiteY3-1350" fmla="*/ 994848 h 1204036"/>
                <a:gd name="connsiteX4-1351" fmla="*/ 1283086 w 1380329"/>
                <a:gd name="connsiteY4-1352" fmla="*/ 1149153 h 1204036"/>
                <a:gd name="connsiteX5-1353" fmla="*/ 1380241 w 1380329"/>
                <a:gd name="connsiteY5-1354" fmla="*/ 901503 h 1204036"/>
                <a:gd name="connsiteX6-1355" fmla="*/ 1126876 w 1380329"/>
                <a:gd name="connsiteY6-1356" fmla="*/ 745293 h 1204036"/>
                <a:gd name="connsiteX7-1357" fmla="*/ 719206 w 1380329"/>
                <a:gd name="connsiteY7-1358" fmla="*/ 461448 h 1204036"/>
                <a:gd name="connsiteX8-1359" fmla="*/ 366781 w 1380329"/>
                <a:gd name="connsiteY8-1360" fmla="*/ 219513 h 1204036"/>
                <a:gd name="connsiteX9-1361" fmla="*/ 128656 w 1380329"/>
                <a:gd name="connsiteY9-1362" fmla="*/ 19488 h 1204036"/>
                <a:gd name="connsiteX10-1363" fmla="*/ 2926 w 1380329"/>
                <a:gd name="connsiteY10-1364" fmla="*/ 244278 h 1204036"/>
                <a:gd name="connsiteX0-1365" fmla="*/ 2926 w 1380329"/>
                <a:gd name="connsiteY0-1366" fmla="*/ 244278 h 1204036"/>
                <a:gd name="connsiteX1-1367" fmla="*/ 258196 w 1380329"/>
                <a:gd name="connsiteY1-1368" fmla="*/ 419538 h 1204036"/>
                <a:gd name="connsiteX2-1369" fmla="*/ 603001 w 1380329"/>
                <a:gd name="connsiteY2-1370" fmla="*/ 718623 h 1204036"/>
                <a:gd name="connsiteX3-1371" fmla="*/ 869701 w 1380329"/>
                <a:gd name="connsiteY3-1372" fmla="*/ 994848 h 1204036"/>
                <a:gd name="connsiteX4-1373" fmla="*/ 1283086 w 1380329"/>
                <a:gd name="connsiteY4-1374" fmla="*/ 1149153 h 1204036"/>
                <a:gd name="connsiteX5-1375" fmla="*/ 1380241 w 1380329"/>
                <a:gd name="connsiteY5-1376" fmla="*/ 901503 h 1204036"/>
                <a:gd name="connsiteX6-1377" fmla="*/ 1126876 w 1380329"/>
                <a:gd name="connsiteY6-1378" fmla="*/ 745293 h 1204036"/>
                <a:gd name="connsiteX7-1379" fmla="*/ 719206 w 1380329"/>
                <a:gd name="connsiteY7-1380" fmla="*/ 461448 h 1204036"/>
                <a:gd name="connsiteX8-1381" fmla="*/ 366781 w 1380329"/>
                <a:gd name="connsiteY8-1382" fmla="*/ 219513 h 1204036"/>
                <a:gd name="connsiteX9-1383" fmla="*/ 128656 w 1380329"/>
                <a:gd name="connsiteY9-1384" fmla="*/ 19488 h 1204036"/>
                <a:gd name="connsiteX10-1385" fmla="*/ 2926 w 1380329"/>
                <a:gd name="connsiteY10-1386" fmla="*/ 244278 h 1204036"/>
                <a:gd name="connsiteX0-1387" fmla="*/ 2926 w 1380329"/>
                <a:gd name="connsiteY0-1388" fmla="*/ 244278 h 1204036"/>
                <a:gd name="connsiteX1-1389" fmla="*/ 258196 w 1380329"/>
                <a:gd name="connsiteY1-1390" fmla="*/ 419538 h 1204036"/>
                <a:gd name="connsiteX2-1391" fmla="*/ 603001 w 1380329"/>
                <a:gd name="connsiteY2-1392" fmla="*/ 718623 h 1204036"/>
                <a:gd name="connsiteX3-1393" fmla="*/ 869701 w 1380329"/>
                <a:gd name="connsiteY3-1394" fmla="*/ 994848 h 1204036"/>
                <a:gd name="connsiteX4-1395" fmla="*/ 1283086 w 1380329"/>
                <a:gd name="connsiteY4-1396" fmla="*/ 1149153 h 1204036"/>
                <a:gd name="connsiteX5-1397" fmla="*/ 1380241 w 1380329"/>
                <a:gd name="connsiteY5-1398" fmla="*/ 901503 h 1204036"/>
                <a:gd name="connsiteX6-1399" fmla="*/ 1126876 w 1380329"/>
                <a:gd name="connsiteY6-1400" fmla="*/ 745293 h 1204036"/>
                <a:gd name="connsiteX7-1401" fmla="*/ 719206 w 1380329"/>
                <a:gd name="connsiteY7-1402" fmla="*/ 461448 h 1204036"/>
                <a:gd name="connsiteX8-1403" fmla="*/ 366781 w 1380329"/>
                <a:gd name="connsiteY8-1404" fmla="*/ 219513 h 1204036"/>
                <a:gd name="connsiteX9-1405" fmla="*/ 128656 w 1380329"/>
                <a:gd name="connsiteY9-1406" fmla="*/ 19488 h 1204036"/>
                <a:gd name="connsiteX10-1407" fmla="*/ 2926 w 1380329"/>
                <a:gd name="connsiteY10-1408" fmla="*/ 244278 h 1204036"/>
                <a:gd name="connsiteX0-1409" fmla="*/ 2926 w 1380329"/>
                <a:gd name="connsiteY0-1410" fmla="*/ 244278 h 1204036"/>
                <a:gd name="connsiteX1-1411" fmla="*/ 258196 w 1380329"/>
                <a:gd name="connsiteY1-1412" fmla="*/ 419538 h 1204036"/>
                <a:gd name="connsiteX2-1413" fmla="*/ 603001 w 1380329"/>
                <a:gd name="connsiteY2-1414" fmla="*/ 718623 h 1204036"/>
                <a:gd name="connsiteX3-1415" fmla="*/ 869701 w 1380329"/>
                <a:gd name="connsiteY3-1416" fmla="*/ 994848 h 1204036"/>
                <a:gd name="connsiteX4-1417" fmla="*/ 1283086 w 1380329"/>
                <a:gd name="connsiteY4-1418" fmla="*/ 1149153 h 1204036"/>
                <a:gd name="connsiteX5-1419" fmla="*/ 1380241 w 1380329"/>
                <a:gd name="connsiteY5-1420" fmla="*/ 901503 h 1204036"/>
                <a:gd name="connsiteX6-1421" fmla="*/ 1126876 w 1380329"/>
                <a:gd name="connsiteY6-1422" fmla="*/ 745293 h 1204036"/>
                <a:gd name="connsiteX7-1423" fmla="*/ 719206 w 1380329"/>
                <a:gd name="connsiteY7-1424" fmla="*/ 461448 h 1204036"/>
                <a:gd name="connsiteX8-1425" fmla="*/ 366781 w 1380329"/>
                <a:gd name="connsiteY8-1426" fmla="*/ 219513 h 1204036"/>
                <a:gd name="connsiteX9-1427" fmla="*/ 128656 w 1380329"/>
                <a:gd name="connsiteY9-1428" fmla="*/ 19488 h 1204036"/>
                <a:gd name="connsiteX10-1429" fmla="*/ 2926 w 1380329"/>
                <a:gd name="connsiteY10-1430" fmla="*/ 244278 h 1204036"/>
                <a:gd name="connsiteX0-1431" fmla="*/ 2926 w 1380329"/>
                <a:gd name="connsiteY0-1432" fmla="*/ 244278 h 1204036"/>
                <a:gd name="connsiteX1-1433" fmla="*/ 258196 w 1380329"/>
                <a:gd name="connsiteY1-1434" fmla="*/ 419538 h 1204036"/>
                <a:gd name="connsiteX2-1435" fmla="*/ 603001 w 1380329"/>
                <a:gd name="connsiteY2-1436" fmla="*/ 718623 h 1204036"/>
                <a:gd name="connsiteX3-1437" fmla="*/ 869701 w 1380329"/>
                <a:gd name="connsiteY3-1438" fmla="*/ 994848 h 1204036"/>
                <a:gd name="connsiteX4-1439" fmla="*/ 1283086 w 1380329"/>
                <a:gd name="connsiteY4-1440" fmla="*/ 1149153 h 1204036"/>
                <a:gd name="connsiteX5-1441" fmla="*/ 1380241 w 1380329"/>
                <a:gd name="connsiteY5-1442" fmla="*/ 901503 h 1204036"/>
                <a:gd name="connsiteX6-1443" fmla="*/ 1126876 w 1380329"/>
                <a:gd name="connsiteY6-1444" fmla="*/ 745293 h 1204036"/>
                <a:gd name="connsiteX7-1445" fmla="*/ 719206 w 1380329"/>
                <a:gd name="connsiteY7-1446" fmla="*/ 461448 h 1204036"/>
                <a:gd name="connsiteX8-1447" fmla="*/ 366781 w 1380329"/>
                <a:gd name="connsiteY8-1448" fmla="*/ 219513 h 1204036"/>
                <a:gd name="connsiteX9-1449" fmla="*/ 128656 w 1380329"/>
                <a:gd name="connsiteY9-1450" fmla="*/ 19488 h 1204036"/>
                <a:gd name="connsiteX10-1451" fmla="*/ 2926 w 1380329"/>
                <a:gd name="connsiteY10-1452" fmla="*/ 244278 h 1204036"/>
                <a:gd name="connsiteX0-1453" fmla="*/ 2926 w 1380329"/>
                <a:gd name="connsiteY0-1454" fmla="*/ 244278 h 1204036"/>
                <a:gd name="connsiteX1-1455" fmla="*/ 258196 w 1380329"/>
                <a:gd name="connsiteY1-1456" fmla="*/ 419538 h 1204036"/>
                <a:gd name="connsiteX2-1457" fmla="*/ 603001 w 1380329"/>
                <a:gd name="connsiteY2-1458" fmla="*/ 718623 h 1204036"/>
                <a:gd name="connsiteX3-1459" fmla="*/ 869701 w 1380329"/>
                <a:gd name="connsiteY3-1460" fmla="*/ 994848 h 1204036"/>
                <a:gd name="connsiteX4-1461" fmla="*/ 1283086 w 1380329"/>
                <a:gd name="connsiteY4-1462" fmla="*/ 1149153 h 1204036"/>
                <a:gd name="connsiteX5-1463" fmla="*/ 1380241 w 1380329"/>
                <a:gd name="connsiteY5-1464" fmla="*/ 901503 h 1204036"/>
                <a:gd name="connsiteX6-1465" fmla="*/ 1126876 w 1380329"/>
                <a:gd name="connsiteY6-1466" fmla="*/ 745293 h 1204036"/>
                <a:gd name="connsiteX7-1467" fmla="*/ 719206 w 1380329"/>
                <a:gd name="connsiteY7-1468" fmla="*/ 461448 h 1204036"/>
                <a:gd name="connsiteX8-1469" fmla="*/ 366781 w 1380329"/>
                <a:gd name="connsiteY8-1470" fmla="*/ 219513 h 1204036"/>
                <a:gd name="connsiteX9-1471" fmla="*/ 128656 w 1380329"/>
                <a:gd name="connsiteY9-1472" fmla="*/ 19488 h 1204036"/>
                <a:gd name="connsiteX10-1473" fmla="*/ 2926 w 1380329"/>
                <a:gd name="connsiteY10-1474" fmla="*/ 244278 h 1204036"/>
                <a:gd name="connsiteX0-1475" fmla="*/ 2926 w 1380329"/>
                <a:gd name="connsiteY0-1476" fmla="*/ 244278 h 1204036"/>
                <a:gd name="connsiteX1-1477" fmla="*/ 258196 w 1380329"/>
                <a:gd name="connsiteY1-1478" fmla="*/ 419538 h 1204036"/>
                <a:gd name="connsiteX2-1479" fmla="*/ 603001 w 1380329"/>
                <a:gd name="connsiteY2-1480" fmla="*/ 718623 h 1204036"/>
                <a:gd name="connsiteX3-1481" fmla="*/ 869701 w 1380329"/>
                <a:gd name="connsiteY3-1482" fmla="*/ 994848 h 1204036"/>
                <a:gd name="connsiteX4-1483" fmla="*/ 1283086 w 1380329"/>
                <a:gd name="connsiteY4-1484" fmla="*/ 1149153 h 1204036"/>
                <a:gd name="connsiteX5-1485" fmla="*/ 1380241 w 1380329"/>
                <a:gd name="connsiteY5-1486" fmla="*/ 901503 h 1204036"/>
                <a:gd name="connsiteX6-1487" fmla="*/ 1126876 w 1380329"/>
                <a:gd name="connsiteY6-1488" fmla="*/ 745293 h 1204036"/>
                <a:gd name="connsiteX7-1489" fmla="*/ 719206 w 1380329"/>
                <a:gd name="connsiteY7-1490" fmla="*/ 461448 h 1204036"/>
                <a:gd name="connsiteX8-1491" fmla="*/ 366781 w 1380329"/>
                <a:gd name="connsiteY8-1492" fmla="*/ 219513 h 1204036"/>
                <a:gd name="connsiteX9-1493" fmla="*/ 128656 w 1380329"/>
                <a:gd name="connsiteY9-1494" fmla="*/ 19488 h 1204036"/>
                <a:gd name="connsiteX10-1495" fmla="*/ 2926 w 1380329"/>
                <a:gd name="connsiteY10-1496" fmla="*/ 244278 h 1204036"/>
                <a:gd name="connsiteX0-1497" fmla="*/ 2926 w 1380329"/>
                <a:gd name="connsiteY0-1498" fmla="*/ 244278 h 1204036"/>
                <a:gd name="connsiteX1-1499" fmla="*/ 258196 w 1380329"/>
                <a:gd name="connsiteY1-1500" fmla="*/ 419538 h 1204036"/>
                <a:gd name="connsiteX2-1501" fmla="*/ 603001 w 1380329"/>
                <a:gd name="connsiteY2-1502" fmla="*/ 718623 h 1204036"/>
                <a:gd name="connsiteX3-1503" fmla="*/ 869701 w 1380329"/>
                <a:gd name="connsiteY3-1504" fmla="*/ 994848 h 1204036"/>
                <a:gd name="connsiteX4-1505" fmla="*/ 1283086 w 1380329"/>
                <a:gd name="connsiteY4-1506" fmla="*/ 1149153 h 1204036"/>
                <a:gd name="connsiteX5-1507" fmla="*/ 1380241 w 1380329"/>
                <a:gd name="connsiteY5-1508" fmla="*/ 901503 h 1204036"/>
                <a:gd name="connsiteX6-1509" fmla="*/ 1126876 w 1380329"/>
                <a:gd name="connsiteY6-1510" fmla="*/ 745293 h 1204036"/>
                <a:gd name="connsiteX7-1511" fmla="*/ 780166 w 1380329"/>
                <a:gd name="connsiteY7-1512" fmla="*/ 484308 h 1204036"/>
                <a:gd name="connsiteX8-1513" fmla="*/ 366781 w 1380329"/>
                <a:gd name="connsiteY8-1514" fmla="*/ 219513 h 1204036"/>
                <a:gd name="connsiteX9-1515" fmla="*/ 128656 w 1380329"/>
                <a:gd name="connsiteY9-1516" fmla="*/ 19488 h 1204036"/>
                <a:gd name="connsiteX10-1517" fmla="*/ 2926 w 1380329"/>
                <a:gd name="connsiteY10-1518" fmla="*/ 244278 h 1204036"/>
                <a:gd name="connsiteX0-1519" fmla="*/ 2926 w 1380329"/>
                <a:gd name="connsiteY0-1520" fmla="*/ 244278 h 1204036"/>
                <a:gd name="connsiteX1-1521" fmla="*/ 258196 w 1380329"/>
                <a:gd name="connsiteY1-1522" fmla="*/ 419538 h 1204036"/>
                <a:gd name="connsiteX2-1523" fmla="*/ 603001 w 1380329"/>
                <a:gd name="connsiteY2-1524" fmla="*/ 718623 h 1204036"/>
                <a:gd name="connsiteX3-1525" fmla="*/ 869701 w 1380329"/>
                <a:gd name="connsiteY3-1526" fmla="*/ 994848 h 1204036"/>
                <a:gd name="connsiteX4-1527" fmla="*/ 1283086 w 1380329"/>
                <a:gd name="connsiteY4-1528" fmla="*/ 1149153 h 1204036"/>
                <a:gd name="connsiteX5-1529" fmla="*/ 1380241 w 1380329"/>
                <a:gd name="connsiteY5-1530" fmla="*/ 901503 h 1204036"/>
                <a:gd name="connsiteX6-1531" fmla="*/ 1126876 w 1380329"/>
                <a:gd name="connsiteY6-1532" fmla="*/ 745293 h 1204036"/>
                <a:gd name="connsiteX7-1533" fmla="*/ 780166 w 1380329"/>
                <a:gd name="connsiteY7-1534" fmla="*/ 484308 h 1204036"/>
                <a:gd name="connsiteX8-1535" fmla="*/ 366781 w 1380329"/>
                <a:gd name="connsiteY8-1536" fmla="*/ 219513 h 1204036"/>
                <a:gd name="connsiteX9-1537" fmla="*/ 128656 w 1380329"/>
                <a:gd name="connsiteY9-1538" fmla="*/ 19488 h 1204036"/>
                <a:gd name="connsiteX10-1539" fmla="*/ 2926 w 1380329"/>
                <a:gd name="connsiteY10-1540" fmla="*/ 244278 h 1204036"/>
                <a:gd name="connsiteX0-1541" fmla="*/ 2926 w 1380329"/>
                <a:gd name="connsiteY0-1542" fmla="*/ 244278 h 1204036"/>
                <a:gd name="connsiteX1-1543" fmla="*/ 258196 w 1380329"/>
                <a:gd name="connsiteY1-1544" fmla="*/ 419538 h 1204036"/>
                <a:gd name="connsiteX2-1545" fmla="*/ 603001 w 1380329"/>
                <a:gd name="connsiteY2-1546" fmla="*/ 718623 h 1204036"/>
                <a:gd name="connsiteX3-1547" fmla="*/ 869701 w 1380329"/>
                <a:gd name="connsiteY3-1548" fmla="*/ 994848 h 1204036"/>
                <a:gd name="connsiteX4-1549" fmla="*/ 1283086 w 1380329"/>
                <a:gd name="connsiteY4-1550" fmla="*/ 1149153 h 1204036"/>
                <a:gd name="connsiteX5-1551" fmla="*/ 1380241 w 1380329"/>
                <a:gd name="connsiteY5-1552" fmla="*/ 901503 h 1204036"/>
                <a:gd name="connsiteX6-1553" fmla="*/ 1126876 w 1380329"/>
                <a:gd name="connsiteY6-1554" fmla="*/ 745293 h 1204036"/>
                <a:gd name="connsiteX7-1555" fmla="*/ 780166 w 1380329"/>
                <a:gd name="connsiteY7-1556" fmla="*/ 484308 h 1204036"/>
                <a:gd name="connsiteX8-1557" fmla="*/ 366781 w 1380329"/>
                <a:gd name="connsiteY8-1558" fmla="*/ 219513 h 1204036"/>
                <a:gd name="connsiteX9-1559" fmla="*/ 128656 w 1380329"/>
                <a:gd name="connsiteY9-1560" fmla="*/ 19488 h 1204036"/>
                <a:gd name="connsiteX10-1561" fmla="*/ 2926 w 1380329"/>
                <a:gd name="connsiteY10-1562" fmla="*/ 244278 h 1204036"/>
                <a:gd name="connsiteX0-1563" fmla="*/ 2926 w 1380329"/>
                <a:gd name="connsiteY0-1564" fmla="*/ 244278 h 1204036"/>
                <a:gd name="connsiteX1-1565" fmla="*/ 258196 w 1380329"/>
                <a:gd name="connsiteY1-1566" fmla="*/ 419538 h 1204036"/>
                <a:gd name="connsiteX2-1567" fmla="*/ 603001 w 1380329"/>
                <a:gd name="connsiteY2-1568" fmla="*/ 718623 h 1204036"/>
                <a:gd name="connsiteX3-1569" fmla="*/ 869701 w 1380329"/>
                <a:gd name="connsiteY3-1570" fmla="*/ 994848 h 1204036"/>
                <a:gd name="connsiteX4-1571" fmla="*/ 1283086 w 1380329"/>
                <a:gd name="connsiteY4-1572" fmla="*/ 1149153 h 1204036"/>
                <a:gd name="connsiteX5-1573" fmla="*/ 1380241 w 1380329"/>
                <a:gd name="connsiteY5-1574" fmla="*/ 901503 h 1204036"/>
                <a:gd name="connsiteX6-1575" fmla="*/ 1126876 w 1380329"/>
                <a:gd name="connsiteY6-1576" fmla="*/ 745293 h 1204036"/>
                <a:gd name="connsiteX7-1577" fmla="*/ 780166 w 1380329"/>
                <a:gd name="connsiteY7-1578" fmla="*/ 484308 h 1204036"/>
                <a:gd name="connsiteX8-1579" fmla="*/ 366781 w 1380329"/>
                <a:gd name="connsiteY8-1580" fmla="*/ 219513 h 1204036"/>
                <a:gd name="connsiteX9-1581" fmla="*/ 128656 w 1380329"/>
                <a:gd name="connsiteY9-1582" fmla="*/ 19488 h 1204036"/>
                <a:gd name="connsiteX10-1583" fmla="*/ 2926 w 1380329"/>
                <a:gd name="connsiteY10-1584" fmla="*/ 244278 h 1204036"/>
                <a:gd name="connsiteX0-1585" fmla="*/ 2926 w 1380329"/>
                <a:gd name="connsiteY0-1586" fmla="*/ 244278 h 1204036"/>
                <a:gd name="connsiteX1-1587" fmla="*/ 258196 w 1380329"/>
                <a:gd name="connsiteY1-1588" fmla="*/ 419538 h 1204036"/>
                <a:gd name="connsiteX2-1589" fmla="*/ 603001 w 1380329"/>
                <a:gd name="connsiteY2-1590" fmla="*/ 718623 h 1204036"/>
                <a:gd name="connsiteX3-1591" fmla="*/ 869701 w 1380329"/>
                <a:gd name="connsiteY3-1592" fmla="*/ 994848 h 1204036"/>
                <a:gd name="connsiteX4-1593" fmla="*/ 1283086 w 1380329"/>
                <a:gd name="connsiteY4-1594" fmla="*/ 1149153 h 1204036"/>
                <a:gd name="connsiteX5-1595" fmla="*/ 1380241 w 1380329"/>
                <a:gd name="connsiteY5-1596" fmla="*/ 901503 h 1204036"/>
                <a:gd name="connsiteX6-1597" fmla="*/ 1126876 w 1380329"/>
                <a:gd name="connsiteY6-1598" fmla="*/ 745293 h 1204036"/>
                <a:gd name="connsiteX7-1599" fmla="*/ 780166 w 1380329"/>
                <a:gd name="connsiteY7-1600" fmla="*/ 484308 h 1204036"/>
                <a:gd name="connsiteX8-1601" fmla="*/ 366781 w 1380329"/>
                <a:gd name="connsiteY8-1602" fmla="*/ 219513 h 1204036"/>
                <a:gd name="connsiteX9-1603" fmla="*/ 128656 w 1380329"/>
                <a:gd name="connsiteY9-1604" fmla="*/ 19488 h 1204036"/>
                <a:gd name="connsiteX10-1605" fmla="*/ 2926 w 1380329"/>
                <a:gd name="connsiteY10-1606" fmla="*/ 244278 h 1204036"/>
                <a:gd name="connsiteX0-1607" fmla="*/ 2926 w 1380329"/>
                <a:gd name="connsiteY0-1608" fmla="*/ 244278 h 1204036"/>
                <a:gd name="connsiteX1-1609" fmla="*/ 258196 w 1380329"/>
                <a:gd name="connsiteY1-1610" fmla="*/ 419538 h 1204036"/>
                <a:gd name="connsiteX2-1611" fmla="*/ 603001 w 1380329"/>
                <a:gd name="connsiteY2-1612" fmla="*/ 718623 h 1204036"/>
                <a:gd name="connsiteX3-1613" fmla="*/ 869701 w 1380329"/>
                <a:gd name="connsiteY3-1614" fmla="*/ 994848 h 1204036"/>
                <a:gd name="connsiteX4-1615" fmla="*/ 1283086 w 1380329"/>
                <a:gd name="connsiteY4-1616" fmla="*/ 1149153 h 1204036"/>
                <a:gd name="connsiteX5-1617" fmla="*/ 1380241 w 1380329"/>
                <a:gd name="connsiteY5-1618" fmla="*/ 901503 h 1204036"/>
                <a:gd name="connsiteX6-1619" fmla="*/ 1126876 w 1380329"/>
                <a:gd name="connsiteY6-1620" fmla="*/ 745293 h 1204036"/>
                <a:gd name="connsiteX7-1621" fmla="*/ 780166 w 1380329"/>
                <a:gd name="connsiteY7-1622" fmla="*/ 484308 h 1204036"/>
                <a:gd name="connsiteX8-1623" fmla="*/ 366781 w 1380329"/>
                <a:gd name="connsiteY8-1624" fmla="*/ 219513 h 1204036"/>
                <a:gd name="connsiteX9-1625" fmla="*/ 128656 w 1380329"/>
                <a:gd name="connsiteY9-1626" fmla="*/ 19488 h 1204036"/>
                <a:gd name="connsiteX10-1627" fmla="*/ 2926 w 1380329"/>
                <a:gd name="connsiteY10-1628" fmla="*/ 244278 h 1204036"/>
                <a:gd name="connsiteX0-1629" fmla="*/ 2926 w 1380329"/>
                <a:gd name="connsiteY0-1630" fmla="*/ 244278 h 1204036"/>
                <a:gd name="connsiteX1-1631" fmla="*/ 258196 w 1380329"/>
                <a:gd name="connsiteY1-1632" fmla="*/ 419538 h 1204036"/>
                <a:gd name="connsiteX2-1633" fmla="*/ 603001 w 1380329"/>
                <a:gd name="connsiteY2-1634" fmla="*/ 718623 h 1204036"/>
                <a:gd name="connsiteX3-1635" fmla="*/ 869701 w 1380329"/>
                <a:gd name="connsiteY3-1636" fmla="*/ 994848 h 1204036"/>
                <a:gd name="connsiteX4-1637" fmla="*/ 1283086 w 1380329"/>
                <a:gd name="connsiteY4-1638" fmla="*/ 1149153 h 1204036"/>
                <a:gd name="connsiteX5-1639" fmla="*/ 1380241 w 1380329"/>
                <a:gd name="connsiteY5-1640" fmla="*/ 901503 h 1204036"/>
                <a:gd name="connsiteX6-1641" fmla="*/ 1126876 w 1380329"/>
                <a:gd name="connsiteY6-1642" fmla="*/ 745293 h 1204036"/>
                <a:gd name="connsiteX7-1643" fmla="*/ 780166 w 1380329"/>
                <a:gd name="connsiteY7-1644" fmla="*/ 484308 h 1204036"/>
                <a:gd name="connsiteX8-1645" fmla="*/ 366781 w 1380329"/>
                <a:gd name="connsiteY8-1646" fmla="*/ 219513 h 1204036"/>
                <a:gd name="connsiteX9-1647" fmla="*/ 128656 w 1380329"/>
                <a:gd name="connsiteY9-1648" fmla="*/ 19488 h 1204036"/>
                <a:gd name="connsiteX10-1649" fmla="*/ 2926 w 1380329"/>
                <a:gd name="connsiteY10-1650" fmla="*/ 244278 h 1204036"/>
                <a:gd name="connsiteX0-1651" fmla="*/ 1873 w 1379276"/>
                <a:gd name="connsiteY0-1652" fmla="*/ 244278 h 1204036"/>
                <a:gd name="connsiteX1-1653" fmla="*/ 257143 w 1379276"/>
                <a:gd name="connsiteY1-1654" fmla="*/ 419538 h 1204036"/>
                <a:gd name="connsiteX2-1655" fmla="*/ 601948 w 1379276"/>
                <a:gd name="connsiteY2-1656" fmla="*/ 718623 h 1204036"/>
                <a:gd name="connsiteX3-1657" fmla="*/ 868648 w 1379276"/>
                <a:gd name="connsiteY3-1658" fmla="*/ 994848 h 1204036"/>
                <a:gd name="connsiteX4-1659" fmla="*/ 1282033 w 1379276"/>
                <a:gd name="connsiteY4-1660" fmla="*/ 1149153 h 1204036"/>
                <a:gd name="connsiteX5-1661" fmla="*/ 1379188 w 1379276"/>
                <a:gd name="connsiteY5-1662" fmla="*/ 901503 h 1204036"/>
                <a:gd name="connsiteX6-1663" fmla="*/ 1125823 w 1379276"/>
                <a:gd name="connsiteY6-1664" fmla="*/ 745293 h 1204036"/>
                <a:gd name="connsiteX7-1665" fmla="*/ 779113 w 1379276"/>
                <a:gd name="connsiteY7-1666" fmla="*/ 484308 h 1204036"/>
                <a:gd name="connsiteX8-1667" fmla="*/ 365728 w 1379276"/>
                <a:gd name="connsiteY8-1668" fmla="*/ 219513 h 1204036"/>
                <a:gd name="connsiteX9-1669" fmla="*/ 127603 w 1379276"/>
                <a:gd name="connsiteY9-1670" fmla="*/ 19488 h 1204036"/>
                <a:gd name="connsiteX10-1671" fmla="*/ 1873 w 1379276"/>
                <a:gd name="connsiteY10-1672" fmla="*/ 244278 h 1204036"/>
                <a:gd name="connsiteX0-1673" fmla="*/ 1873 w 1379276"/>
                <a:gd name="connsiteY0-1674" fmla="*/ 244278 h 1204036"/>
                <a:gd name="connsiteX1-1675" fmla="*/ 257143 w 1379276"/>
                <a:gd name="connsiteY1-1676" fmla="*/ 419538 h 1204036"/>
                <a:gd name="connsiteX2-1677" fmla="*/ 601948 w 1379276"/>
                <a:gd name="connsiteY2-1678" fmla="*/ 718623 h 1204036"/>
                <a:gd name="connsiteX3-1679" fmla="*/ 910558 w 1379276"/>
                <a:gd name="connsiteY3-1680" fmla="*/ 994848 h 1204036"/>
                <a:gd name="connsiteX4-1681" fmla="*/ 1282033 w 1379276"/>
                <a:gd name="connsiteY4-1682" fmla="*/ 1149153 h 1204036"/>
                <a:gd name="connsiteX5-1683" fmla="*/ 1379188 w 1379276"/>
                <a:gd name="connsiteY5-1684" fmla="*/ 901503 h 1204036"/>
                <a:gd name="connsiteX6-1685" fmla="*/ 1125823 w 1379276"/>
                <a:gd name="connsiteY6-1686" fmla="*/ 745293 h 1204036"/>
                <a:gd name="connsiteX7-1687" fmla="*/ 779113 w 1379276"/>
                <a:gd name="connsiteY7-1688" fmla="*/ 484308 h 1204036"/>
                <a:gd name="connsiteX8-1689" fmla="*/ 365728 w 1379276"/>
                <a:gd name="connsiteY8-1690" fmla="*/ 219513 h 1204036"/>
                <a:gd name="connsiteX9-1691" fmla="*/ 127603 w 1379276"/>
                <a:gd name="connsiteY9-1692" fmla="*/ 19488 h 1204036"/>
                <a:gd name="connsiteX10-1693" fmla="*/ 1873 w 1379276"/>
                <a:gd name="connsiteY10-1694" fmla="*/ 244278 h 1204036"/>
                <a:gd name="connsiteX0-1695" fmla="*/ 1873 w 1379276"/>
                <a:gd name="connsiteY0-1696" fmla="*/ 244278 h 1206796"/>
                <a:gd name="connsiteX1-1697" fmla="*/ 257143 w 1379276"/>
                <a:gd name="connsiteY1-1698" fmla="*/ 419538 h 1206796"/>
                <a:gd name="connsiteX2-1699" fmla="*/ 601948 w 1379276"/>
                <a:gd name="connsiteY2-1700" fmla="*/ 718623 h 1206796"/>
                <a:gd name="connsiteX3-1701" fmla="*/ 910558 w 1379276"/>
                <a:gd name="connsiteY3-1702" fmla="*/ 994848 h 1206796"/>
                <a:gd name="connsiteX4-1703" fmla="*/ 1282033 w 1379276"/>
                <a:gd name="connsiteY4-1704" fmla="*/ 1149153 h 1206796"/>
                <a:gd name="connsiteX5-1705" fmla="*/ 1379188 w 1379276"/>
                <a:gd name="connsiteY5-1706" fmla="*/ 901503 h 1206796"/>
                <a:gd name="connsiteX6-1707" fmla="*/ 1125823 w 1379276"/>
                <a:gd name="connsiteY6-1708" fmla="*/ 745293 h 1206796"/>
                <a:gd name="connsiteX7-1709" fmla="*/ 779113 w 1379276"/>
                <a:gd name="connsiteY7-1710" fmla="*/ 484308 h 1206796"/>
                <a:gd name="connsiteX8-1711" fmla="*/ 365728 w 1379276"/>
                <a:gd name="connsiteY8-1712" fmla="*/ 219513 h 1206796"/>
                <a:gd name="connsiteX9-1713" fmla="*/ 127603 w 1379276"/>
                <a:gd name="connsiteY9-1714" fmla="*/ 19488 h 1206796"/>
                <a:gd name="connsiteX10-1715" fmla="*/ 1873 w 1379276"/>
                <a:gd name="connsiteY10-1716" fmla="*/ 244278 h 1206796"/>
                <a:gd name="connsiteX0-1717" fmla="*/ 1873 w 1379276"/>
                <a:gd name="connsiteY0-1718" fmla="*/ 244278 h 1206796"/>
                <a:gd name="connsiteX1-1719" fmla="*/ 257143 w 1379276"/>
                <a:gd name="connsiteY1-1720" fmla="*/ 419538 h 1206796"/>
                <a:gd name="connsiteX2-1721" fmla="*/ 601948 w 1379276"/>
                <a:gd name="connsiteY2-1722" fmla="*/ 718623 h 1206796"/>
                <a:gd name="connsiteX3-1723" fmla="*/ 910558 w 1379276"/>
                <a:gd name="connsiteY3-1724" fmla="*/ 994848 h 1206796"/>
                <a:gd name="connsiteX4-1725" fmla="*/ 1282033 w 1379276"/>
                <a:gd name="connsiteY4-1726" fmla="*/ 1149153 h 1206796"/>
                <a:gd name="connsiteX5-1727" fmla="*/ 1379188 w 1379276"/>
                <a:gd name="connsiteY5-1728" fmla="*/ 901503 h 1206796"/>
                <a:gd name="connsiteX6-1729" fmla="*/ 1125823 w 1379276"/>
                <a:gd name="connsiteY6-1730" fmla="*/ 745293 h 1206796"/>
                <a:gd name="connsiteX7-1731" fmla="*/ 779113 w 1379276"/>
                <a:gd name="connsiteY7-1732" fmla="*/ 484308 h 1206796"/>
                <a:gd name="connsiteX8-1733" fmla="*/ 365728 w 1379276"/>
                <a:gd name="connsiteY8-1734" fmla="*/ 219513 h 1206796"/>
                <a:gd name="connsiteX9-1735" fmla="*/ 127603 w 1379276"/>
                <a:gd name="connsiteY9-1736" fmla="*/ 19488 h 1206796"/>
                <a:gd name="connsiteX10-1737" fmla="*/ 1873 w 1379276"/>
                <a:gd name="connsiteY10-1738" fmla="*/ 244278 h 1206796"/>
                <a:gd name="connsiteX0-1739" fmla="*/ 1873 w 1379276"/>
                <a:gd name="connsiteY0-1740" fmla="*/ 244278 h 1206796"/>
                <a:gd name="connsiteX1-1741" fmla="*/ 257143 w 1379276"/>
                <a:gd name="connsiteY1-1742" fmla="*/ 419538 h 1206796"/>
                <a:gd name="connsiteX2-1743" fmla="*/ 601948 w 1379276"/>
                <a:gd name="connsiteY2-1744" fmla="*/ 718623 h 1206796"/>
                <a:gd name="connsiteX3-1745" fmla="*/ 910558 w 1379276"/>
                <a:gd name="connsiteY3-1746" fmla="*/ 994848 h 1206796"/>
                <a:gd name="connsiteX4-1747" fmla="*/ 1282033 w 1379276"/>
                <a:gd name="connsiteY4-1748" fmla="*/ 1149153 h 1206796"/>
                <a:gd name="connsiteX5-1749" fmla="*/ 1379188 w 1379276"/>
                <a:gd name="connsiteY5-1750" fmla="*/ 901503 h 1206796"/>
                <a:gd name="connsiteX6-1751" fmla="*/ 1125823 w 1379276"/>
                <a:gd name="connsiteY6-1752" fmla="*/ 745293 h 1206796"/>
                <a:gd name="connsiteX7-1753" fmla="*/ 779113 w 1379276"/>
                <a:gd name="connsiteY7-1754" fmla="*/ 484308 h 1206796"/>
                <a:gd name="connsiteX8-1755" fmla="*/ 365728 w 1379276"/>
                <a:gd name="connsiteY8-1756" fmla="*/ 219513 h 1206796"/>
                <a:gd name="connsiteX9-1757" fmla="*/ 127603 w 1379276"/>
                <a:gd name="connsiteY9-1758" fmla="*/ 19488 h 1206796"/>
                <a:gd name="connsiteX10-1759" fmla="*/ 1873 w 1379276"/>
                <a:gd name="connsiteY10-1760" fmla="*/ 244278 h 1206796"/>
                <a:gd name="connsiteX0-1761" fmla="*/ 1873 w 1379276"/>
                <a:gd name="connsiteY0-1762" fmla="*/ 244278 h 1206796"/>
                <a:gd name="connsiteX1-1763" fmla="*/ 257143 w 1379276"/>
                <a:gd name="connsiteY1-1764" fmla="*/ 419538 h 1206796"/>
                <a:gd name="connsiteX2-1765" fmla="*/ 601948 w 1379276"/>
                <a:gd name="connsiteY2-1766" fmla="*/ 718623 h 1206796"/>
                <a:gd name="connsiteX3-1767" fmla="*/ 910558 w 1379276"/>
                <a:gd name="connsiteY3-1768" fmla="*/ 994848 h 1206796"/>
                <a:gd name="connsiteX4-1769" fmla="*/ 1282033 w 1379276"/>
                <a:gd name="connsiteY4-1770" fmla="*/ 1149153 h 1206796"/>
                <a:gd name="connsiteX5-1771" fmla="*/ 1379188 w 1379276"/>
                <a:gd name="connsiteY5-1772" fmla="*/ 928173 h 1206796"/>
                <a:gd name="connsiteX6-1773" fmla="*/ 1125823 w 1379276"/>
                <a:gd name="connsiteY6-1774" fmla="*/ 745293 h 1206796"/>
                <a:gd name="connsiteX7-1775" fmla="*/ 779113 w 1379276"/>
                <a:gd name="connsiteY7-1776" fmla="*/ 484308 h 1206796"/>
                <a:gd name="connsiteX8-1777" fmla="*/ 365728 w 1379276"/>
                <a:gd name="connsiteY8-1778" fmla="*/ 219513 h 1206796"/>
                <a:gd name="connsiteX9-1779" fmla="*/ 127603 w 1379276"/>
                <a:gd name="connsiteY9-1780" fmla="*/ 19488 h 1206796"/>
                <a:gd name="connsiteX10-1781" fmla="*/ 1873 w 1379276"/>
                <a:gd name="connsiteY10-1782" fmla="*/ 244278 h 1206796"/>
                <a:gd name="connsiteX0-1783" fmla="*/ 1873 w 1379276"/>
                <a:gd name="connsiteY0-1784" fmla="*/ 244278 h 1206796"/>
                <a:gd name="connsiteX1-1785" fmla="*/ 257143 w 1379276"/>
                <a:gd name="connsiteY1-1786" fmla="*/ 419538 h 1206796"/>
                <a:gd name="connsiteX2-1787" fmla="*/ 601948 w 1379276"/>
                <a:gd name="connsiteY2-1788" fmla="*/ 718623 h 1206796"/>
                <a:gd name="connsiteX3-1789" fmla="*/ 910558 w 1379276"/>
                <a:gd name="connsiteY3-1790" fmla="*/ 994848 h 1206796"/>
                <a:gd name="connsiteX4-1791" fmla="*/ 1282033 w 1379276"/>
                <a:gd name="connsiteY4-1792" fmla="*/ 1149153 h 1206796"/>
                <a:gd name="connsiteX5-1793" fmla="*/ 1379188 w 1379276"/>
                <a:gd name="connsiteY5-1794" fmla="*/ 928173 h 1206796"/>
                <a:gd name="connsiteX6-1795" fmla="*/ 1125823 w 1379276"/>
                <a:gd name="connsiteY6-1796" fmla="*/ 745293 h 1206796"/>
                <a:gd name="connsiteX7-1797" fmla="*/ 779113 w 1379276"/>
                <a:gd name="connsiteY7-1798" fmla="*/ 484308 h 1206796"/>
                <a:gd name="connsiteX8-1799" fmla="*/ 365728 w 1379276"/>
                <a:gd name="connsiteY8-1800" fmla="*/ 219513 h 1206796"/>
                <a:gd name="connsiteX9-1801" fmla="*/ 127603 w 1379276"/>
                <a:gd name="connsiteY9-1802" fmla="*/ 19488 h 1206796"/>
                <a:gd name="connsiteX10-1803" fmla="*/ 1873 w 1379276"/>
                <a:gd name="connsiteY10-1804" fmla="*/ 244278 h 12067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/>
          <p:cNvSpPr/>
          <p:nvPr/>
        </p:nvSpPr>
        <p:spPr>
          <a:xfrm>
            <a:off x="5508578" y="3032956"/>
            <a:ext cx="828092" cy="8280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/>
          <p:cNvSpPr/>
          <p:nvPr/>
        </p:nvSpPr>
        <p:spPr>
          <a:xfrm>
            <a:off x="2793103" y="3725353"/>
            <a:ext cx="828092" cy="828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/>
          <p:cNvSpPr/>
          <p:nvPr/>
        </p:nvSpPr>
        <p:spPr>
          <a:xfrm>
            <a:off x="4799856" y="5259939"/>
            <a:ext cx="828092" cy="828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/>
          <p:cNvSpPr txBox="1"/>
          <p:nvPr/>
        </p:nvSpPr>
        <p:spPr>
          <a:xfrm>
            <a:off x="5442456" y="2309884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311312" y="1772291"/>
            <a:ext cx="2212122" cy="1107996"/>
            <a:chOff x="2551705" y="4283314"/>
            <a:chExt cx="2357003" cy="1107996"/>
          </a:xfrm>
        </p:grpSpPr>
        <p:sp>
          <p:nvSpPr>
            <p:cNvPr id="36" name="TextBox 35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66455" y="4558957"/>
            <a:ext cx="2126423" cy="1107996"/>
            <a:chOff x="2551705" y="4283314"/>
            <a:chExt cx="2357003" cy="1107996"/>
          </a:xfrm>
        </p:grpSpPr>
        <p:sp>
          <p:nvSpPr>
            <p:cNvPr id="39" name="TextBox 38"/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753793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47054" y="523966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299548" y="5162723"/>
            <a:ext cx="2663906" cy="923330"/>
            <a:chOff x="2551705" y="4283314"/>
            <a:chExt cx="2357003" cy="923330"/>
          </a:xfrm>
        </p:grpSpPr>
        <p:sp>
          <p:nvSpPr>
            <p:cNvPr id="44" name="TextBox 43"/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Isosceles Triangle 22"/>
          <p:cNvSpPr/>
          <p:nvPr/>
        </p:nvSpPr>
        <p:spPr>
          <a:xfrm rot="19800000">
            <a:off x="5030275" y="5463418"/>
            <a:ext cx="404325" cy="40425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Donut 15"/>
          <p:cNvSpPr/>
          <p:nvPr/>
        </p:nvSpPr>
        <p:spPr>
          <a:xfrm>
            <a:off x="5708099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Oval 21"/>
          <p:cNvSpPr/>
          <p:nvPr/>
        </p:nvSpPr>
        <p:spPr>
          <a:xfrm rot="20700000">
            <a:off x="3008022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xtBox 48"/>
          <p:cNvSpPr txBox="1"/>
          <p:nvPr/>
        </p:nvSpPr>
        <p:spPr>
          <a:xfrm>
            <a:off x="8972551" y="2672730"/>
            <a:ext cx="2351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972550" y="1730388"/>
            <a:ext cx="2351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110916" y="1948604"/>
            <a:ext cx="3960932" cy="3960932"/>
            <a:chOff x="2455028" y="1729056"/>
            <a:chExt cx="3960932" cy="3960932"/>
          </a:xfrm>
        </p:grpSpPr>
        <p:grpSp>
          <p:nvGrpSpPr>
            <p:cNvPr id="4" name="Group 3"/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/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/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/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/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/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/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940171" y="1767102"/>
            <a:ext cx="3410703" cy="853045"/>
            <a:chOff x="6372201" y="2011203"/>
            <a:chExt cx="2232249" cy="853045"/>
          </a:xfrm>
        </p:grpSpPr>
        <p:sp>
          <p:nvSpPr>
            <p:cNvPr id="24" name="TextBox 23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940171" y="5189210"/>
            <a:ext cx="3410703" cy="853045"/>
            <a:chOff x="6372201" y="2011203"/>
            <a:chExt cx="2232249" cy="853045"/>
          </a:xfrm>
        </p:grpSpPr>
        <p:sp>
          <p:nvSpPr>
            <p:cNvPr id="27" name="TextBox 26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83718" y="1767102"/>
            <a:ext cx="3410703" cy="853045"/>
            <a:chOff x="6372201" y="2011203"/>
            <a:chExt cx="2232249" cy="853045"/>
          </a:xfrm>
        </p:grpSpPr>
        <p:sp>
          <p:nvSpPr>
            <p:cNvPr id="30" name="TextBox 29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83718" y="5189210"/>
            <a:ext cx="3410703" cy="853045"/>
            <a:chOff x="6372201" y="2011203"/>
            <a:chExt cx="2232249" cy="853045"/>
          </a:xfrm>
        </p:grpSpPr>
        <p:sp>
          <p:nvSpPr>
            <p:cNvPr id="33" name="TextBox 32"/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/>
          <p:cNvSpPr/>
          <p:nvPr/>
        </p:nvSpPr>
        <p:spPr>
          <a:xfrm>
            <a:off x="5913303" y="3683478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freeppt7.com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reeppt7.com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://www.freeppt7.com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26748</Words>
  <Application>WPS 演示</Application>
  <PresentationFormat>Widescreen</PresentationFormat>
  <Paragraphs>1066</Paragraphs>
  <Slides>48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48</vt:i4>
      </vt:variant>
    </vt:vector>
  </HeadingPairs>
  <TitlesOfParts>
    <vt:vector size="65" baseType="lpstr">
      <vt:lpstr>Arial</vt:lpstr>
      <vt:lpstr>宋体</vt:lpstr>
      <vt:lpstr>Wingdings</vt:lpstr>
      <vt:lpstr>方正舒体</vt:lpstr>
      <vt:lpstr>Calibri</vt:lpstr>
      <vt:lpstr>微软雅黑</vt:lpstr>
      <vt:lpstr>Arial Unicode MS</vt:lpstr>
      <vt:lpstr>Calibri Light</vt:lpstr>
      <vt:lpstr>等线</vt:lpstr>
      <vt:lpstr>HY견명조</vt:lpstr>
      <vt:lpstr>Malgun Gothic</vt:lpstr>
      <vt:lpstr>https://www.freeppt7.com</vt:lpstr>
      <vt:lpstr>https://freeppt7.com</vt:lpstr>
      <vt:lpstr>www.freeppt7.com</vt:lpstr>
      <vt:lpstr>freeppt7.com</vt:lpstr>
      <vt:lpstr>http://www.freeppt7.com</vt:lpstr>
      <vt:lpstr>1_Section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lastModifiedBy>一起学吧</cp:lastModifiedBy>
  <cp:revision>100</cp:revision>
  <dcterms:created xsi:type="dcterms:W3CDTF">2018-04-24T17:14:00Z</dcterms:created>
  <dcterms:modified xsi:type="dcterms:W3CDTF">2018-12-20T08:18:23Z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