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6" r:id="rId3"/>
    <p:sldId id="257" r:id="rId5"/>
    <p:sldId id="258" r:id="rId6"/>
    <p:sldId id="260" r:id="rId7"/>
    <p:sldId id="277" r:id="rId8"/>
    <p:sldId id="278" r:id="rId9"/>
    <p:sldId id="262" r:id="rId10"/>
    <p:sldId id="263" r:id="rId11"/>
    <p:sldId id="264" r:id="rId12"/>
    <p:sldId id="272" r:id="rId13"/>
    <p:sldId id="266" r:id="rId14"/>
    <p:sldId id="267" r:id="rId15"/>
    <p:sldId id="269" r:id="rId16"/>
    <p:sldId id="268" r:id="rId17"/>
    <p:sldId id="270" r:id="rId18"/>
    <p:sldId id="271" r:id="rId19"/>
    <p:sldId id="274" r:id="rId20"/>
    <p:sldId id="273" r:id="rId21"/>
    <p:sldId id="259" r:id="rId22"/>
    <p:sldId id="276" r:id="rId23"/>
    <p:sldId id="275" r:id="rId24"/>
    <p:sldId id="261" r:id="rId25"/>
    <p:sldId id="279" r:id="rId26"/>
    <p:sldId id="296" r:id="rId27"/>
  </p:sldIdLst>
  <p:sldSz cx="12192000" cy="6858000"/>
  <p:notesSz cx="6858000" cy="9144000"/>
  <p:embeddedFontLst>
    <p:embeddedFont>
      <p:font typeface="方正正中黑简体" panose="02000000000000000000" pitchFamily="2" charset="-122"/>
      <p:regular r:id="rId32"/>
    </p:embeddedFont>
    <p:embeddedFont>
      <p:font typeface="华文新魏" panose="02010800040101010101" pitchFamily="2" charset="-122"/>
      <p:regular r:id="rId33"/>
    </p:embeddedFont>
    <p:embeddedFont>
      <p:font typeface="方正姚体" panose="02010601030101010101" pitchFamily="2" charset="-122"/>
      <p:regular r:id="rId34"/>
    </p:embeddedFont>
    <p:embeddedFont>
      <p:font typeface="时尚中黑简体" panose="01010104010101010101" pitchFamily="2" charset="-122"/>
      <p:regular r:id="rId35"/>
    </p:embeddedFont>
    <p:embeddedFont>
      <p:font typeface="微软雅黑" panose="020B0503020204020204" pitchFamily="34" charset="-122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  <p:embeddedFont>
      <p:font typeface="Agency FB" panose="020B0503020202020204" pitchFamily="34" charset="0"/>
      <p:regular r:id="rId41"/>
      <p:bold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E59782"/>
    <a:srgbClr val="B4CBA5"/>
    <a:srgbClr val="478BB7"/>
    <a:srgbClr val="F5F5F5"/>
    <a:srgbClr val="D1DCDE"/>
    <a:srgbClr val="8D8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74" autoAdjust="0"/>
  </p:normalViewPr>
  <p:slideViewPr>
    <p:cSldViewPr>
      <p:cViewPr varScale="1">
        <p:scale>
          <a:sx n="63" d="100"/>
          <a:sy n="63" d="100"/>
        </p:scale>
        <p:origin x="780" y="1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06B79-93F6-4B4B-96E2-204533529F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/>
              <a:t>http://www.ypppt.com</a:t>
            </a: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16632"/>
            <a:ext cx="1528155" cy="1080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208568" y="5440602"/>
            <a:ext cx="983432" cy="14173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microsoft.com/office/2007/relationships/media" Target="../media/media1.mp3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2.jpeg"/><Relationship Id="rId2" Type="http://schemas.openxmlformats.org/officeDocument/2006/relationships/image" Target="../media/image25.jpeg"/><Relationship Id="rId1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3.png"/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.png"/><Relationship Id="rId7" Type="http://schemas.microsoft.com/office/2007/relationships/hdphoto" Target="../media/image18.wdp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1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405186" y="2830105"/>
            <a:ext cx="3239829" cy="4027895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3093976" y="462744"/>
            <a:ext cx="6004048" cy="6004048"/>
          </a:xfrm>
          <a:prstGeom prst="ellipse">
            <a:avLst/>
          </a:prstGeom>
          <a:solidFill>
            <a:srgbClr val="D1DCDE"/>
          </a:solidFill>
          <a:ln>
            <a:noFill/>
          </a:ln>
          <a:effectLst>
            <a:softEdge rad="38100"/>
          </a:effectLst>
          <a:scene3d>
            <a:camera prst="orthographicFront"/>
            <a:lightRig rig="contrasting" dir="t"/>
          </a:scene3d>
          <a:sp3d prstMaterial="matte"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7448980" y="3789040"/>
            <a:ext cx="4889710" cy="501838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-96688" y="601286"/>
            <a:ext cx="3694486" cy="19636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flipH="1">
            <a:off x="9361022" y="-531440"/>
            <a:ext cx="3494682" cy="59046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994" y="4967512"/>
            <a:ext cx="1316627" cy="183474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634916" y="1340768"/>
            <a:ext cx="677108" cy="17281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水彩风格</a:t>
            </a:r>
            <a:endParaRPr lang="zh-CN" altLang="en-US" sz="3200" dirty="0">
              <a:solidFill>
                <a:schemeClr val="bg1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51855" y="1988840"/>
            <a:ext cx="1200329" cy="27895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JAPAN</a:t>
            </a:r>
            <a:endParaRPr lang="zh-CN" altLang="en-US" sz="6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43641" y="648268"/>
            <a:ext cx="15121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solidFill>
                  <a:schemeClr val="bg1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日本</a:t>
            </a:r>
            <a:endParaRPr lang="zh-CN" altLang="en-US" sz="16600" dirty="0">
              <a:solidFill>
                <a:schemeClr val="bg1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258456" y="2598418"/>
            <a:ext cx="1752854" cy="1754864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6341695" y="1412776"/>
            <a:ext cx="623737" cy="3106840"/>
            <a:chOff x="6696399" y="1749825"/>
            <a:chExt cx="623737" cy="3106840"/>
          </a:xfrm>
        </p:grpSpPr>
        <p:sp>
          <p:nvSpPr>
            <p:cNvPr id="25" name="矩形 24"/>
            <p:cNvSpPr/>
            <p:nvPr/>
          </p:nvSpPr>
          <p:spPr>
            <a:xfrm>
              <a:off x="6705375" y="1749825"/>
              <a:ext cx="504056" cy="309634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04583" y="1844824"/>
              <a:ext cx="615553" cy="21602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</a:rPr>
                <a:t>Watercolor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711854" y="4293095"/>
              <a:ext cx="504056" cy="55307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696399" y="4289760"/>
              <a:ext cx="534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</a:rPr>
                <a:t>VOL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直接连接符 31"/>
            <p:cNvCxnSpPr>
              <a:stCxn id="29" idx="1"/>
              <a:endCxn id="29" idx="3"/>
            </p:cNvCxnSpPr>
            <p:nvPr/>
          </p:nvCxnSpPr>
          <p:spPr>
            <a:xfrm>
              <a:off x="6711854" y="4569632"/>
              <a:ext cx="5040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6816080" y="4548888"/>
              <a:ext cx="295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1</a:t>
              </a:r>
              <a:endParaRPr lang="zh-CN" altLang="en-US" sz="1400" dirty="0">
                <a:solidFill>
                  <a:schemeClr val="bg1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flipH="1">
            <a:off x="7274050" y="21875"/>
            <a:ext cx="1172423" cy="2229492"/>
          </a:xfrm>
          <a:prstGeom prst="rect">
            <a:avLst/>
          </a:prstGeom>
        </p:spPr>
      </p:pic>
      <p:pic>
        <p:nvPicPr>
          <p:cNvPr id="3" name="爱的罗曼史 romance de amo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03580" y="-717001"/>
            <a:ext cx="609600" cy="6096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440202" y="1979414"/>
            <a:ext cx="398145" cy="13144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 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3" grpId="0"/>
      <p:bldP spid="24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310379" y="3645024"/>
            <a:ext cx="1485901" cy="1436240"/>
            <a:chOff x="3058345" y="3646688"/>
            <a:chExt cx="1485901" cy="1436240"/>
          </a:xfrm>
        </p:grpSpPr>
        <p:sp>
          <p:nvSpPr>
            <p:cNvPr id="4" name="Rounded Rectangle 8"/>
            <p:cNvSpPr/>
            <p:nvPr/>
          </p:nvSpPr>
          <p:spPr>
            <a:xfrm>
              <a:off x="3058345" y="3646688"/>
              <a:ext cx="1485901" cy="1436240"/>
            </a:xfrm>
            <a:prstGeom prst="roundRect">
              <a:avLst>
                <a:gd name="adj" fmla="val 7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8"/>
            <p:cNvGrpSpPr/>
            <p:nvPr/>
          </p:nvGrpSpPr>
          <p:grpSpPr>
            <a:xfrm>
              <a:off x="3446389" y="4103183"/>
              <a:ext cx="749907" cy="555559"/>
              <a:chOff x="4598988" y="3619501"/>
              <a:chExt cx="214313" cy="158750"/>
            </a:xfrm>
            <a:solidFill>
              <a:schemeClr val="bg1"/>
            </a:solidFill>
          </p:grpSpPr>
          <p:sp>
            <p:nvSpPr>
              <p:cNvPr id="6" name="Freeform 24"/>
              <p:cNvSpPr/>
              <p:nvPr/>
            </p:nvSpPr>
            <p:spPr bwMode="auto">
              <a:xfrm>
                <a:off x="4675188" y="3729038"/>
                <a:ext cx="61913" cy="49213"/>
              </a:xfrm>
              <a:custGeom>
                <a:avLst/>
                <a:gdLst>
                  <a:gd name="T0" fmla="*/ 36 w 38"/>
                  <a:gd name="T1" fmla="*/ 10 h 30"/>
                  <a:gd name="T2" fmla="*/ 1 w 38"/>
                  <a:gd name="T3" fmla="*/ 11 h 30"/>
                  <a:gd name="T4" fmla="*/ 1 w 38"/>
                  <a:gd name="T5" fmla="*/ 13 h 30"/>
                  <a:gd name="T6" fmla="*/ 19 w 38"/>
                  <a:gd name="T7" fmla="*/ 30 h 30"/>
                  <a:gd name="T8" fmla="*/ 36 w 38"/>
                  <a:gd name="T9" fmla="*/ 13 h 30"/>
                  <a:gd name="T10" fmla="*/ 36 w 38"/>
                  <a:gd name="T11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6" y="10"/>
                    </a:moveTo>
                    <a:cubicBezTo>
                      <a:pt x="26" y="1"/>
                      <a:pt x="12" y="0"/>
                      <a:pt x="1" y="11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1"/>
                      <a:pt x="37" y="11"/>
                      <a:pt x="36" y="1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25"/>
              <p:cNvSpPr/>
              <p:nvPr/>
            </p:nvSpPr>
            <p:spPr bwMode="auto">
              <a:xfrm>
                <a:off x="4633913" y="3675063"/>
                <a:ext cx="142875" cy="63500"/>
              </a:xfrm>
              <a:custGeom>
                <a:avLst/>
                <a:gdLst>
                  <a:gd name="T0" fmla="*/ 87 w 88"/>
                  <a:gd name="T1" fmla="*/ 23 h 39"/>
                  <a:gd name="T2" fmla="*/ 0 w 88"/>
                  <a:gd name="T3" fmla="*/ 24 h 39"/>
                  <a:gd name="T4" fmla="*/ 0 w 88"/>
                  <a:gd name="T5" fmla="*/ 26 h 39"/>
                  <a:gd name="T6" fmla="*/ 13 w 88"/>
                  <a:gd name="T7" fmla="*/ 38 h 39"/>
                  <a:gd name="T8" fmla="*/ 15 w 88"/>
                  <a:gd name="T9" fmla="*/ 38 h 39"/>
                  <a:gd name="T10" fmla="*/ 73 w 88"/>
                  <a:gd name="T11" fmla="*/ 38 h 39"/>
                  <a:gd name="T12" fmla="*/ 75 w 88"/>
                  <a:gd name="T13" fmla="*/ 38 h 39"/>
                  <a:gd name="T14" fmla="*/ 87 w 88"/>
                  <a:gd name="T15" fmla="*/ 26 h 39"/>
                  <a:gd name="T16" fmla="*/ 87 w 88"/>
                  <a:gd name="T17" fmla="*/ 26 h 39"/>
                  <a:gd name="T18" fmla="*/ 87 w 88"/>
                  <a:gd name="T19" fmla="*/ 24 h 39"/>
                  <a:gd name="T20" fmla="*/ 87 w 88"/>
                  <a:gd name="T21" fmla="*/ 2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39">
                    <a:moveTo>
                      <a:pt x="87" y="23"/>
                    </a:moveTo>
                    <a:cubicBezTo>
                      <a:pt x="63" y="0"/>
                      <a:pt x="24" y="0"/>
                      <a:pt x="0" y="24"/>
                    </a:cubicBezTo>
                    <a:cubicBezTo>
                      <a:pt x="0" y="24"/>
                      <a:pt x="0" y="25"/>
                      <a:pt x="0" y="26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4" y="39"/>
                      <a:pt x="15" y="38"/>
                    </a:cubicBezTo>
                    <a:cubicBezTo>
                      <a:pt x="31" y="22"/>
                      <a:pt x="57" y="22"/>
                      <a:pt x="73" y="38"/>
                    </a:cubicBezTo>
                    <a:cubicBezTo>
                      <a:pt x="73" y="39"/>
                      <a:pt x="74" y="39"/>
                      <a:pt x="75" y="38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8" y="25"/>
                      <a:pt x="88" y="24"/>
                      <a:pt x="87" y="24"/>
                    </a:cubicBezTo>
                    <a:lnTo>
                      <a:pt x="87" y="23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26"/>
              <p:cNvSpPr/>
              <p:nvPr/>
            </p:nvSpPr>
            <p:spPr bwMode="auto">
              <a:xfrm>
                <a:off x="4598988" y="3619501"/>
                <a:ext cx="214313" cy="82550"/>
              </a:xfrm>
              <a:custGeom>
                <a:avLst/>
                <a:gdLst>
                  <a:gd name="T0" fmla="*/ 131 w 132"/>
                  <a:gd name="T1" fmla="*/ 36 h 51"/>
                  <a:gd name="T2" fmla="*/ 131 w 132"/>
                  <a:gd name="T3" fmla="*/ 36 h 51"/>
                  <a:gd name="T4" fmla="*/ 1 w 132"/>
                  <a:gd name="T5" fmla="*/ 36 h 51"/>
                  <a:gd name="T6" fmla="*/ 1 w 132"/>
                  <a:gd name="T7" fmla="*/ 38 h 51"/>
                  <a:gd name="T8" fmla="*/ 13 w 132"/>
                  <a:gd name="T9" fmla="*/ 51 h 51"/>
                  <a:gd name="T10" fmla="*/ 16 w 132"/>
                  <a:gd name="T11" fmla="*/ 51 h 51"/>
                  <a:gd name="T12" fmla="*/ 116 w 132"/>
                  <a:gd name="T13" fmla="*/ 51 h 51"/>
                  <a:gd name="T14" fmla="*/ 118 w 132"/>
                  <a:gd name="T15" fmla="*/ 51 h 51"/>
                  <a:gd name="T16" fmla="*/ 131 w 132"/>
                  <a:gd name="T17" fmla="*/ 38 h 51"/>
                  <a:gd name="T18" fmla="*/ 131 w 132"/>
                  <a:gd name="T19" fmla="*/ 38 h 51"/>
                  <a:gd name="T20" fmla="*/ 131 w 132"/>
                  <a:gd name="T21" fmla="*/ 3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51">
                    <a:moveTo>
                      <a:pt x="131" y="36"/>
                    </a:moveTo>
                    <a:cubicBezTo>
                      <a:pt x="131" y="36"/>
                      <a:pt x="131" y="36"/>
                      <a:pt x="131" y="36"/>
                    </a:cubicBezTo>
                    <a:cubicBezTo>
                      <a:pt x="95" y="0"/>
                      <a:pt x="36" y="0"/>
                      <a:pt x="1" y="36"/>
                    </a:cubicBezTo>
                    <a:cubicBezTo>
                      <a:pt x="0" y="37"/>
                      <a:pt x="0" y="37"/>
                      <a:pt x="1" y="38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4" y="51"/>
                      <a:pt x="15" y="51"/>
                      <a:pt x="16" y="51"/>
                    </a:cubicBezTo>
                    <a:cubicBezTo>
                      <a:pt x="43" y="23"/>
                      <a:pt x="88" y="23"/>
                      <a:pt x="116" y="51"/>
                    </a:cubicBezTo>
                    <a:cubicBezTo>
                      <a:pt x="117" y="51"/>
                      <a:pt x="118" y="51"/>
                      <a:pt x="118" y="51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2" y="37"/>
                      <a:pt x="132" y="37"/>
                      <a:pt x="131" y="36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3310379" y="1991300"/>
            <a:ext cx="1485901" cy="1436240"/>
            <a:chOff x="3058345" y="1992964"/>
            <a:chExt cx="1485901" cy="1436240"/>
          </a:xfrm>
        </p:grpSpPr>
        <p:sp>
          <p:nvSpPr>
            <p:cNvPr id="10" name="Rounded Rectangle 6"/>
            <p:cNvSpPr/>
            <p:nvPr/>
          </p:nvSpPr>
          <p:spPr>
            <a:xfrm>
              <a:off x="3058345" y="1992964"/>
              <a:ext cx="1485901" cy="1436240"/>
            </a:xfrm>
            <a:prstGeom prst="roundRect">
              <a:avLst>
                <a:gd name="adj" fmla="val 7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22"/>
            <p:cNvGrpSpPr/>
            <p:nvPr/>
          </p:nvGrpSpPr>
          <p:grpSpPr>
            <a:xfrm>
              <a:off x="3492306" y="2351496"/>
              <a:ext cx="799439" cy="678265"/>
              <a:chOff x="1112838" y="3203576"/>
              <a:chExt cx="282575" cy="239712"/>
            </a:xfrm>
            <a:solidFill>
              <a:schemeClr val="bg1"/>
            </a:solidFill>
          </p:grpSpPr>
          <p:sp>
            <p:nvSpPr>
              <p:cNvPr id="12" name="Freeform 12"/>
              <p:cNvSpPr/>
              <p:nvPr/>
            </p:nvSpPr>
            <p:spPr bwMode="auto">
              <a:xfrm>
                <a:off x="1201738" y="3343276"/>
                <a:ext cx="50800" cy="50800"/>
              </a:xfrm>
              <a:custGeom>
                <a:avLst/>
                <a:gdLst>
                  <a:gd name="T0" fmla="*/ 32 w 32"/>
                  <a:gd name="T1" fmla="*/ 18 h 32"/>
                  <a:gd name="T2" fmla="*/ 15 w 32"/>
                  <a:gd name="T3" fmla="*/ 0 h 32"/>
                  <a:gd name="T4" fmla="*/ 15 w 32"/>
                  <a:gd name="T5" fmla="*/ 0 h 32"/>
                  <a:gd name="T6" fmla="*/ 0 w 32"/>
                  <a:gd name="T7" fmla="*/ 32 h 32"/>
                  <a:gd name="T8" fmla="*/ 32 w 32"/>
                  <a:gd name="T9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8"/>
                    </a:moveTo>
                    <a:lnTo>
                      <a:pt x="15" y="0"/>
                    </a:lnTo>
                    <a:lnTo>
                      <a:pt x="15" y="0"/>
                    </a:lnTo>
                    <a:lnTo>
                      <a:pt x="0" y="32"/>
                    </a:lnTo>
                    <a:lnTo>
                      <a:pt x="32" y="18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1252538" y="3371851"/>
                <a:ext cx="1588" cy="1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 bwMode="auto">
              <a:xfrm>
                <a:off x="1231900" y="3219451"/>
                <a:ext cx="127000" cy="127000"/>
              </a:xfrm>
              <a:custGeom>
                <a:avLst/>
                <a:gdLst>
                  <a:gd name="T0" fmla="*/ 73 w 80"/>
                  <a:gd name="T1" fmla="*/ 0 h 80"/>
                  <a:gd name="T2" fmla="*/ 0 w 80"/>
                  <a:gd name="T3" fmla="*/ 73 h 80"/>
                  <a:gd name="T4" fmla="*/ 7 w 80"/>
                  <a:gd name="T5" fmla="*/ 80 h 80"/>
                  <a:gd name="T6" fmla="*/ 80 w 80"/>
                  <a:gd name="T7" fmla="*/ 8 h 80"/>
                  <a:gd name="T8" fmla="*/ 73 w 80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73" y="0"/>
                    </a:moveTo>
                    <a:lnTo>
                      <a:pt x="0" y="73"/>
                    </a:lnTo>
                    <a:lnTo>
                      <a:pt x="7" y="80"/>
                    </a:lnTo>
                    <a:lnTo>
                      <a:pt x="80" y="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 bwMode="auto">
              <a:xfrm>
                <a:off x="1249363" y="3236913"/>
                <a:ext cx="128588" cy="128588"/>
              </a:xfrm>
              <a:custGeom>
                <a:avLst/>
                <a:gdLst>
                  <a:gd name="T0" fmla="*/ 0 w 81"/>
                  <a:gd name="T1" fmla="*/ 74 h 81"/>
                  <a:gd name="T2" fmla="*/ 7 w 81"/>
                  <a:gd name="T3" fmla="*/ 81 h 81"/>
                  <a:gd name="T4" fmla="*/ 81 w 81"/>
                  <a:gd name="T5" fmla="*/ 9 h 81"/>
                  <a:gd name="T6" fmla="*/ 74 w 81"/>
                  <a:gd name="T7" fmla="*/ 0 h 81"/>
                  <a:gd name="T8" fmla="*/ 0 w 81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0" y="74"/>
                    </a:moveTo>
                    <a:lnTo>
                      <a:pt x="7" y="81"/>
                    </a:lnTo>
                    <a:lnTo>
                      <a:pt x="81" y="9"/>
                    </a:lnTo>
                    <a:lnTo>
                      <a:pt x="74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 bwMode="auto">
              <a:xfrm>
                <a:off x="1355725" y="3203576"/>
                <a:ext cx="39688" cy="38100"/>
              </a:xfrm>
              <a:custGeom>
                <a:avLst/>
                <a:gdLst>
                  <a:gd name="T0" fmla="*/ 14 w 21"/>
                  <a:gd name="T1" fmla="*/ 6 h 20"/>
                  <a:gd name="T2" fmla="*/ 0 w 21"/>
                  <a:gd name="T3" fmla="*/ 6 h 20"/>
                  <a:gd name="T4" fmla="*/ 15 w 21"/>
                  <a:gd name="T5" fmla="*/ 20 h 20"/>
                  <a:gd name="T6" fmla="*/ 14 w 21"/>
                  <a:gd name="T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0">
                    <a:moveTo>
                      <a:pt x="14" y="6"/>
                    </a:moveTo>
                    <a:cubicBezTo>
                      <a:pt x="8" y="0"/>
                      <a:pt x="0" y="6"/>
                      <a:pt x="0" y="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21" y="14"/>
                      <a:pt x="14" y="6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 bwMode="auto">
              <a:xfrm>
                <a:off x="1112838" y="3208338"/>
                <a:ext cx="238125" cy="234950"/>
              </a:xfrm>
              <a:custGeom>
                <a:avLst/>
                <a:gdLst>
                  <a:gd name="T0" fmla="*/ 132 w 150"/>
                  <a:gd name="T1" fmla="*/ 131 h 148"/>
                  <a:gd name="T2" fmla="*/ 18 w 150"/>
                  <a:gd name="T3" fmla="*/ 131 h 148"/>
                  <a:gd name="T4" fmla="*/ 18 w 150"/>
                  <a:gd name="T5" fmla="*/ 18 h 148"/>
                  <a:gd name="T6" fmla="*/ 124 w 150"/>
                  <a:gd name="T7" fmla="*/ 18 h 148"/>
                  <a:gd name="T8" fmla="*/ 144 w 150"/>
                  <a:gd name="T9" fmla="*/ 0 h 148"/>
                  <a:gd name="T10" fmla="*/ 0 w 150"/>
                  <a:gd name="T11" fmla="*/ 0 h 148"/>
                  <a:gd name="T12" fmla="*/ 0 w 150"/>
                  <a:gd name="T13" fmla="*/ 148 h 148"/>
                  <a:gd name="T14" fmla="*/ 150 w 150"/>
                  <a:gd name="T15" fmla="*/ 148 h 148"/>
                  <a:gd name="T16" fmla="*/ 150 w 150"/>
                  <a:gd name="T17" fmla="*/ 55 h 148"/>
                  <a:gd name="T18" fmla="*/ 132 w 150"/>
                  <a:gd name="T19" fmla="*/ 73 h 148"/>
                  <a:gd name="T20" fmla="*/ 132 w 150"/>
                  <a:gd name="T21" fmla="*/ 13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0" h="148">
                    <a:moveTo>
                      <a:pt x="132" y="131"/>
                    </a:moveTo>
                    <a:lnTo>
                      <a:pt x="18" y="131"/>
                    </a:lnTo>
                    <a:lnTo>
                      <a:pt x="18" y="18"/>
                    </a:lnTo>
                    <a:lnTo>
                      <a:pt x="124" y="18"/>
                    </a:lnTo>
                    <a:lnTo>
                      <a:pt x="144" y="0"/>
                    </a:lnTo>
                    <a:lnTo>
                      <a:pt x="0" y="0"/>
                    </a:lnTo>
                    <a:lnTo>
                      <a:pt x="0" y="148"/>
                    </a:lnTo>
                    <a:lnTo>
                      <a:pt x="150" y="148"/>
                    </a:lnTo>
                    <a:lnTo>
                      <a:pt x="150" y="55"/>
                    </a:lnTo>
                    <a:lnTo>
                      <a:pt x="132" y="73"/>
                    </a:lnTo>
                    <a:lnTo>
                      <a:pt x="132" y="13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1577210" y="3645024"/>
            <a:ext cx="1485901" cy="1436240"/>
            <a:chOff x="1325176" y="3646688"/>
            <a:chExt cx="1485901" cy="1436240"/>
          </a:xfrm>
        </p:grpSpPr>
        <p:sp>
          <p:nvSpPr>
            <p:cNvPr id="19" name="Rounded Rectangle 7"/>
            <p:cNvSpPr/>
            <p:nvPr/>
          </p:nvSpPr>
          <p:spPr>
            <a:xfrm>
              <a:off x="1325176" y="3646688"/>
              <a:ext cx="1485901" cy="1436240"/>
            </a:xfrm>
            <a:prstGeom prst="roundRect">
              <a:avLst>
                <a:gd name="adj" fmla="val 7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59"/>
            <p:cNvSpPr>
              <a:spLocks noEditPoints="1"/>
            </p:cNvSpPr>
            <p:nvPr/>
          </p:nvSpPr>
          <p:spPr bwMode="auto">
            <a:xfrm>
              <a:off x="1787766" y="3920791"/>
              <a:ext cx="579370" cy="777083"/>
            </a:xfrm>
            <a:custGeom>
              <a:avLst/>
              <a:gdLst>
                <a:gd name="T0" fmla="*/ 108 w 108"/>
                <a:gd name="T1" fmla="*/ 145 h 145"/>
                <a:gd name="T2" fmla="*/ 0 w 108"/>
                <a:gd name="T3" fmla="*/ 145 h 145"/>
                <a:gd name="T4" fmla="*/ 0 w 108"/>
                <a:gd name="T5" fmla="*/ 135 h 145"/>
                <a:gd name="T6" fmla="*/ 13 w 108"/>
                <a:gd name="T7" fmla="*/ 124 h 145"/>
                <a:gd name="T8" fmla="*/ 96 w 108"/>
                <a:gd name="T9" fmla="*/ 124 h 145"/>
                <a:gd name="T10" fmla="*/ 108 w 108"/>
                <a:gd name="T11" fmla="*/ 135 h 145"/>
                <a:gd name="T12" fmla="*/ 108 w 108"/>
                <a:gd name="T13" fmla="*/ 145 h 145"/>
                <a:gd name="T14" fmla="*/ 16 w 108"/>
                <a:gd name="T15" fmla="*/ 116 h 145"/>
                <a:gd name="T16" fmla="*/ 24 w 108"/>
                <a:gd name="T17" fmla="*/ 91 h 145"/>
                <a:gd name="T18" fmla="*/ 85 w 108"/>
                <a:gd name="T19" fmla="*/ 91 h 145"/>
                <a:gd name="T20" fmla="*/ 93 w 108"/>
                <a:gd name="T21" fmla="*/ 116 h 145"/>
                <a:gd name="T22" fmla="*/ 16 w 108"/>
                <a:gd name="T23" fmla="*/ 116 h 145"/>
                <a:gd name="T24" fmla="*/ 28 w 108"/>
                <a:gd name="T25" fmla="*/ 76 h 145"/>
                <a:gd name="T26" fmla="*/ 36 w 108"/>
                <a:gd name="T27" fmla="*/ 51 h 145"/>
                <a:gd name="T28" fmla="*/ 72 w 108"/>
                <a:gd name="T29" fmla="*/ 51 h 145"/>
                <a:gd name="T30" fmla="*/ 80 w 108"/>
                <a:gd name="T31" fmla="*/ 76 h 145"/>
                <a:gd name="T32" fmla="*/ 28 w 108"/>
                <a:gd name="T33" fmla="*/ 76 h 145"/>
                <a:gd name="T34" fmla="*/ 49 w 108"/>
                <a:gd name="T35" fmla="*/ 12 h 145"/>
                <a:gd name="T36" fmla="*/ 60 w 108"/>
                <a:gd name="T37" fmla="*/ 12 h 145"/>
                <a:gd name="T38" fmla="*/ 68 w 108"/>
                <a:gd name="T39" fmla="*/ 36 h 145"/>
                <a:gd name="T40" fmla="*/ 41 w 108"/>
                <a:gd name="T41" fmla="*/ 36 h 145"/>
                <a:gd name="T42" fmla="*/ 49 w 108"/>
                <a:gd name="T43" fmla="*/ 1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45">
                  <a:moveTo>
                    <a:pt x="108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108" y="135"/>
                    <a:pt x="108" y="135"/>
                    <a:pt x="108" y="135"/>
                  </a:cubicBezTo>
                  <a:lnTo>
                    <a:pt x="108" y="145"/>
                  </a:lnTo>
                  <a:close/>
                  <a:moveTo>
                    <a:pt x="16" y="116"/>
                  </a:moveTo>
                  <a:cubicBezTo>
                    <a:pt x="24" y="91"/>
                    <a:pt x="24" y="91"/>
                    <a:pt x="24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93" y="116"/>
                    <a:pt x="93" y="116"/>
                    <a:pt x="93" y="116"/>
                  </a:cubicBezTo>
                  <a:lnTo>
                    <a:pt x="16" y="116"/>
                  </a:lnTo>
                  <a:close/>
                  <a:moveTo>
                    <a:pt x="28" y="76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28" y="76"/>
                  </a:lnTo>
                  <a:close/>
                  <a:moveTo>
                    <a:pt x="49" y="12"/>
                  </a:moveTo>
                  <a:cubicBezTo>
                    <a:pt x="49" y="12"/>
                    <a:pt x="54" y="0"/>
                    <a:pt x="60" y="12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41" y="36"/>
                    <a:pt x="41" y="36"/>
                    <a:pt x="41" y="36"/>
                  </a:cubicBezTo>
                  <a:lnTo>
                    <a:pt x="49" y="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08" tIns="60954" rIns="121908" bIns="60954" numCol="1" anchor="t" anchorCtr="0" compatLnSpc="1"/>
            <a:lstStyle/>
            <a:p>
              <a:endParaRPr 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577210" y="1991300"/>
            <a:ext cx="1485901" cy="1436240"/>
            <a:chOff x="1325176" y="1992964"/>
            <a:chExt cx="1485901" cy="1436240"/>
          </a:xfrm>
        </p:grpSpPr>
        <p:sp>
          <p:nvSpPr>
            <p:cNvPr id="22" name="Rounded Rectangle 3"/>
            <p:cNvSpPr/>
            <p:nvPr/>
          </p:nvSpPr>
          <p:spPr>
            <a:xfrm>
              <a:off x="1325176" y="1992964"/>
              <a:ext cx="1485901" cy="1436240"/>
            </a:xfrm>
            <a:prstGeom prst="roundRect">
              <a:avLst>
                <a:gd name="adj" fmla="val 7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34"/>
            <p:cNvGrpSpPr/>
            <p:nvPr/>
          </p:nvGrpSpPr>
          <p:grpSpPr>
            <a:xfrm>
              <a:off x="1601288" y="2351496"/>
              <a:ext cx="942555" cy="645284"/>
              <a:chOff x="2324100" y="1814513"/>
              <a:chExt cx="266700" cy="182563"/>
            </a:xfrm>
            <a:solidFill>
              <a:schemeClr val="bg1"/>
            </a:solidFill>
          </p:grpSpPr>
          <p:sp>
            <p:nvSpPr>
              <p:cNvPr id="24" name="Freeform 55"/>
              <p:cNvSpPr>
                <a:spLocks noEditPoints="1"/>
              </p:cNvSpPr>
              <p:nvPr/>
            </p:nvSpPr>
            <p:spPr bwMode="auto">
              <a:xfrm>
                <a:off x="2324100" y="1814513"/>
                <a:ext cx="188913" cy="182563"/>
              </a:xfrm>
              <a:custGeom>
                <a:avLst/>
                <a:gdLst>
                  <a:gd name="T0" fmla="*/ 86 w 99"/>
                  <a:gd name="T1" fmla="*/ 60 h 97"/>
                  <a:gd name="T2" fmla="*/ 99 w 99"/>
                  <a:gd name="T3" fmla="*/ 54 h 97"/>
                  <a:gd name="T4" fmla="*/ 99 w 99"/>
                  <a:gd name="T5" fmla="*/ 43 h 97"/>
                  <a:gd name="T6" fmla="*/ 86 w 99"/>
                  <a:gd name="T7" fmla="*/ 37 h 97"/>
                  <a:gd name="T8" fmla="*/ 83 w 99"/>
                  <a:gd name="T9" fmla="*/ 31 h 97"/>
                  <a:gd name="T10" fmla="*/ 88 w 99"/>
                  <a:gd name="T11" fmla="*/ 18 h 97"/>
                  <a:gd name="T12" fmla="*/ 81 w 99"/>
                  <a:gd name="T13" fmla="*/ 10 h 97"/>
                  <a:gd name="T14" fmla="*/ 67 w 99"/>
                  <a:gd name="T15" fmla="*/ 16 h 97"/>
                  <a:gd name="T16" fmla="*/ 61 w 99"/>
                  <a:gd name="T17" fmla="*/ 13 h 97"/>
                  <a:gd name="T18" fmla="*/ 55 w 99"/>
                  <a:gd name="T19" fmla="*/ 0 h 97"/>
                  <a:gd name="T20" fmla="*/ 44 w 99"/>
                  <a:gd name="T21" fmla="*/ 0 h 97"/>
                  <a:gd name="T22" fmla="*/ 38 w 99"/>
                  <a:gd name="T23" fmla="*/ 13 h 97"/>
                  <a:gd name="T24" fmla="*/ 32 w 99"/>
                  <a:gd name="T25" fmla="*/ 16 h 97"/>
                  <a:gd name="T26" fmla="*/ 18 w 99"/>
                  <a:gd name="T27" fmla="*/ 11 h 97"/>
                  <a:gd name="T28" fmla="*/ 11 w 99"/>
                  <a:gd name="T29" fmla="*/ 18 h 97"/>
                  <a:gd name="T30" fmla="*/ 16 w 99"/>
                  <a:gd name="T31" fmla="*/ 32 h 97"/>
                  <a:gd name="T32" fmla="*/ 14 w 99"/>
                  <a:gd name="T33" fmla="*/ 37 h 97"/>
                  <a:gd name="T34" fmla="*/ 0 w 99"/>
                  <a:gd name="T35" fmla="*/ 43 h 97"/>
                  <a:gd name="T36" fmla="*/ 0 w 99"/>
                  <a:gd name="T37" fmla="*/ 54 h 97"/>
                  <a:gd name="T38" fmla="*/ 14 w 99"/>
                  <a:gd name="T39" fmla="*/ 60 h 97"/>
                  <a:gd name="T40" fmla="*/ 16 w 99"/>
                  <a:gd name="T41" fmla="*/ 66 h 97"/>
                  <a:gd name="T42" fmla="*/ 11 w 99"/>
                  <a:gd name="T43" fmla="*/ 79 h 97"/>
                  <a:gd name="T44" fmla="*/ 19 w 99"/>
                  <a:gd name="T45" fmla="*/ 87 h 97"/>
                  <a:gd name="T46" fmla="*/ 32 w 99"/>
                  <a:gd name="T47" fmla="*/ 81 h 97"/>
                  <a:gd name="T48" fmla="*/ 38 w 99"/>
                  <a:gd name="T49" fmla="*/ 84 h 97"/>
                  <a:gd name="T50" fmla="*/ 45 w 99"/>
                  <a:gd name="T51" fmla="*/ 97 h 97"/>
                  <a:gd name="T52" fmla="*/ 55 w 99"/>
                  <a:gd name="T53" fmla="*/ 97 h 97"/>
                  <a:gd name="T54" fmla="*/ 61 w 99"/>
                  <a:gd name="T55" fmla="*/ 84 h 97"/>
                  <a:gd name="T56" fmla="*/ 67 w 99"/>
                  <a:gd name="T57" fmla="*/ 81 h 97"/>
                  <a:gd name="T58" fmla="*/ 81 w 99"/>
                  <a:gd name="T59" fmla="*/ 86 h 97"/>
                  <a:gd name="T60" fmla="*/ 89 w 99"/>
                  <a:gd name="T61" fmla="*/ 79 h 97"/>
                  <a:gd name="T62" fmla="*/ 83 w 99"/>
                  <a:gd name="T63" fmla="*/ 66 h 97"/>
                  <a:gd name="T64" fmla="*/ 86 w 99"/>
                  <a:gd name="T65" fmla="*/ 60 h 97"/>
                  <a:gd name="T66" fmla="*/ 50 w 99"/>
                  <a:gd name="T67" fmla="*/ 64 h 97"/>
                  <a:gd name="T68" fmla="*/ 34 w 99"/>
                  <a:gd name="T69" fmla="*/ 49 h 97"/>
                  <a:gd name="T70" fmla="*/ 50 w 99"/>
                  <a:gd name="T71" fmla="*/ 33 h 97"/>
                  <a:gd name="T72" fmla="*/ 66 w 99"/>
                  <a:gd name="T73" fmla="*/ 49 h 97"/>
                  <a:gd name="T74" fmla="*/ 50 w 99"/>
                  <a:gd name="T75" fmla="*/ 6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9" h="97">
                    <a:moveTo>
                      <a:pt x="86" y="60"/>
                    </a:moveTo>
                    <a:cubicBezTo>
                      <a:pt x="86" y="60"/>
                      <a:pt x="99" y="54"/>
                      <a:pt x="99" y="54"/>
                    </a:cubicBezTo>
                    <a:cubicBezTo>
                      <a:pt x="99" y="43"/>
                      <a:pt x="99" y="43"/>
                      <a:pt x="99" y="43"/>
                    </a:cubicBezTo>
                    <a:cubicBezTo>
                      <a:pt x="99" y="42"/>
                      <a:pt x="86" y="37"/>
                      <a:pt x="86" y="37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3" y="31"/>
                      <a:pt x="89" y="18"/>
                      <a:pt x="88" y="18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10"/>
                      <a:pt x="67" y="16"/>
                      <a:pt x="67" y="16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56" y="0"/>
                      <a:pt x="5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0"/>
                      <a:pt x="38" y="13"/>
                      <a:pt x="38" y="13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6"/>
                      <a:pt x="19" y="10"/>
                      <a:pt x="18" y="11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9"/>
                      <a:pt x="16" y="32"/>
                      <a:pt x="16" y="32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0" y="43"/>
                      <a:pt x="0" y="4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5"/>
                      <a:pt x="14" y="60"/>
                      <a:pt x="14" y="60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6"/>
                      <a:pt x="10" y="79"/>
                      <a:pt x="11" y="79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9" y="87"/>
                      <a:pt x="32" y="81"/>
                      <a:pt x="32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44" y="97"/>
                      <a:pt x="45" y="97"/>
                    </a:cubicBezTo>
                    <a:cubicBezTo>
                      <a:pt x="55" y="97"/>
                      <a:pt x="55" y="97"/>
                      <a:pt x="55" y="97"/>
                    </a:cubicBezTo>
                    <a:cubicBezTo>
                      <a:pt x="56" y="97"/>
                      <a:pt x="61" y="84"/>
                      <a:pt x="61" y="84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81"/>
                      <a:pt x="81" y="87"/>
                      <a:pt x="81" y="86"/>
                    </a:cubicBezTo>
                    <a:cubicBezTo>
                      <a:pt x="89" y="79"/>
                      <a:pt x="89" y="79"/>
                      <a:pt x="89" y="79"/>
                    </a:cubicBezTo>
                    <a:cubicBezTo>
                      <a:pt x="89" y="78"/>
                      <a:pt x="83" y="66"/>
                      <a:pt x="83" y="66"/>
                    </a:cubicBezTo>
                    <a:lnTo>
                      <a:pt x="86" y="60"/>
                    </a:lnTo>
                    <a:close/>
                    <a:moveTo>
                      <a:pt x="50" y="64"/>
                    </a:moveTo>
                    <a:cubicBezTo>
                      <a:pt x="41" y="64"/>
                      <a:pt x="34" y="57"/>
                      <a:pt x="34" y="49"/>
                    </a:cubicBezTo>
                    <a:cubicBezTo>
                      <a:pt x="34" y="40"/>
                      <a:pt x="41" y="33"/>
                      <a:pt x="50" y="33"/>
                    </a:cubicBezTo>
                    <a:cubicBezTo>
                      <a:pt x="58" y="33"/>
                      <a:pt x="66" y="40"/>
                      <a:pt x="66" y="49"/>
                    </a:cubicBezTo>
                    <a:cubicBezTo>
                      <a:pt x="66" y="57"/>
                      <a:pt x="58" y="64"/>
                      <a:pt x="50" y="64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56"/>
              <p:cNvSpPr>
                <a:spLocks noEditPoints="1"/>
              </p:cNvSpPr>
              <p:nvPr/>
            </p:nvSpPr>
            <p:spPr bwMode="auto">
              <a:xfrm>
                <a:off x="2501900" y="1905001"/>
                <a:ext cx="88900" cy="90488"/>
              </a:xfrm>
              <a:custGeom>
                <a:avLst/>
                <a:gdLst>
                  <a:gd name="T0" fmla="*/ 41 w 47"/>
                  <a:gd name="T1" fmla="*/ 23 h 48"/>
                  <a:gd name="T2" fmla="*/ 41 w 47"/>
                  <a:gd name="T3" fmla="*/ 20 h 48"/>
                  <a:gd name="T4" fmla="*/ 45 w 47"/>
                  <a:gd name="T5" fmla="*/ 14 h 48"/>
                  <a:gd name="T6" fmla="*/ 42 w 47"/>
                  <a:gd name="T7" fmla="*/ 9 h 48"/>
                  <a:gd name="T8" fmla="*/ 35 w 47"/>
                  <a:gd name="T9" fmla="*/ 11 h 48"/>
                  <a:gd name="T10" fmla="*/ 33 w 47"/>
                  <a:gd name="T11" fmla="*/ 9 h 48"/>
                  <a:gd name="T12" fmla="*/ 31 w 47"/>
                  <a:gd name="T13" fmla="*/ 2 h 48"/>
                  <a:gd name="T14" fmla="*/ 26 w 47"/>
                  <a:gd name="T15" fmla="*/ 1 h 48"/>
                  <a:gd name="T16" fmla="*/ 22 w 47"/>
                  <a:gd name="T17" fmla="*/ 6 h 48"/>
                  <a:gd name="T18" fmla="*/ 19 w 47"/>
                  <a:gd name="T19" fmla="*/ 7 h 48"/>
                  <a:gd name="T20" fmla="*/ 14 w 47"/>
                  <a:gd name="T21" fmla="*/ 3 h 48"/>
                  <a:gd name="T22" fmla="*/ 9 w 47"/>
                  <a:gd name="T23" fmla="*/ 5 h 48"/>
                  <a:gd name="T24" fmla="*/ 10 w 47"/>
                  <a:gd name="T25" fmla="*/ 12 h 48"/>
                  <a:gd name="T26" fmla="*/ 8 w 47"/>
                  <a:gd name="T27" fmla="*/ 15 h 48"/>
                  <a:gd name="T28" fmla="*/ 1 w 47"/>
                  <a:gd name="T29" fmla="*/ 16 h 48"/>
                  <a:gd name="T30" fmla="*/ 0 w 47"/>
                  <a:gd name="T31" fmla="*/ 21 h 48"/>
                  <a:gd name="T32" fmla="*/ 6 w 47"/>
                  <a:gd name="T33" fmla="*/ 25 h 48"/>
                  <a:gd name="T34" fmla="*/ 6 w 47"/>
                  <a:gd name="T35" fmla="*/ 28 h 48"/>
                  <a:gd name="T36" fmla="*/ 2 w 47"/>
                  <a:gd name="T37" fmla="*/ 34 h 48"/>
                  <a:gd name="T38" fmla="*/ 5 w 47"/>
                  <a:gd name="T39" fmla="*/ 39 h 48"/>
                  <a:gd name="T40" fmla="*/ 12 w 47"/>
                  <a:gd name="T41" fmla="*/ 38 h 48"/>
                  <a:gd name="T42" fmla="*/ 14 w 47"/>
                  <a:gd name="T43" fmla="*/ 39 h 48"/>
                  <a:gd name="T44" fmla="*/ 15 w 47"/>
                  <a:gd name="T45" fmla="*/ 46 h 48"/>
                  <a:gd name="T46" fmla="*/ 20 w 47"/>
                  <a:gd name="T47" fmla="*/ 48 h 48"/>
                  <a:gd name="T48" fmla="*/ 24 w 47"/>
                  <a:gd name="T49" fmla="*/ 42 h 48"/>
                  <a:gd name="T50" fmla="*/ 27 w 47"/>
                  <a:gd name="T51" fmla="*/ 42 h 48"/>
                  <a:gd name="T52" fmla="*/ 33 w 47"/>
                  <a:gd name="T53" fmla="*/ 46 h 48"/>
                  <a:gd name="T54" fmla="*/ 38 w 47"/>
                  <a:gd name="T55" fmla="*/ 43 h 48"/>
                  <a:gd name="T56" fmla="*/ 37 w 47"/>
                  <a:gd name="T57" fmla="*/ 36 h 48"/>
                  <a:gd name="T58" fmla="*/ 38 w 47"/>
                  <a:gd name="T59" fmla="*/ 33 h 48"/>
                  <a:gd name="T60" fmla="*/ 45 w 47"/>
                  <a:gd name="T61" fmla="*/ 32 h 48"/>
                  <a:gd name="T62" fmla="*/ 46 w 47"/>
                  <a:gd name="T63" fmla="*/ 27 h 48"/>
                  <a:gd name="T64" fmla="*/ 41 w 47"/>
                  <a:gd name="T65" fmla="*/ 23 h 48"/>
                  <a:gd name="T66" fmla="*/ 31 w 47"/>
                  <a:gd name="T67" fmla="*/ 26 h 48"/>
                  <a:gd name="T68" fmla="*/ 22 w 47"/>
                  <a:gd name="T69" fmla="*/ 31 h 48"/>
                  <a:gd name="T70" fmla="*/ 16 w 47"/>
                  <a:gd name="T71" fmla="*/ 22 h 48"/>
                  <a:gd name="T72" fmla="*/ 25 w 47"/>
                  <a:gd name="T73" fmla="*/ 17 h 48"/>
                  <a:gd name="T74" fmla="*/ 31 w 47"/>
                  <a:gd name="T75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8">
                    <a:moveTo>
                      <a:pt x="41" y="23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20"/>
                      <a:pt x="45" y="14"/>
                      <a:pt x="45" y="14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9"/>
                      <a:pt x="35" y="11"/>
                      <a:pt x="35" y="11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2" y="2"/>
                      <a:pt x="31" y="2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0"/>
                      <a:pt x="22" y="6"/>
                      <a:pt x="22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4" y="2"/>
                      <a:pt x="14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10" y="12"/>
                      <a:pt x="10" y="12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2" y="16"/>
                      <a:pt x="1" y="1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6" y="25"/>
                      <a:pt x="6" y="25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2" y="34"/>
                      <a:pt x="2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12" y="38"/>
                      <a:pt x="12" y="38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5" y="46"/>
                      <a:pt x="15" y="46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1" y="48"/>
                      <a:pt x="24" y="42"/>
                      <a:pt x="24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2"/>
                      <a:pt x="33" y="46"/>
                      <a:pt x="33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38" y="43"/>
                      <a:pt x="37" y="36"/>
                      <a:pt x="37" y="36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45" y="32"/>
                      <a:pt x="45" y="32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7" y="27"/>
                      <a:pt x="41" y="23"/>
                      <a:pt x="41" y="23"/>
                    </a:cubicBezTo>
                    <a:close/>
                    <a:moveTo>
                      <a:pt x="31" y="26"/>
                    </a:moveTo>
                    <a:cubicBezTo>
                      <a:pt x="30" y="30"/>
                      <a:pt x="26" y="32"/>
                      <a:pt x="22" y="31"/>
                    </a:cubicBezTo>
                    <a:cubicBezTo>
                      <a:pt x="18" y="30"/>
                      <a:pt x="15" y="26"/>
                      <a:pt x="16" y="22"/>
                    </a:cubicBezTo>
                    <a:cubicBezTo>
                      <a:pt x="17" y="18"/>
                      <a:pt x="21" y="16"/>
                      <a:pt x="25" y="17"/>
                    </a:cubicBezTo>
                    <a:cubicBezTo>
                      <a:pt x="29" y="18"/>
                      <a:pt x="32" y="22"/>
                      <a:pt x="31" y="26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2686335" y="3064215"/>
            <a:ext cx="958415" cy="926383"/>
            <a:chOff x="2434301" y="3065879"/>
            <a:chExt cx="958415" cy="926383"/>
          </a:xfrm>
        </p:grpSpPr>
        <p:sp>
          <p:nvSpPr>
            <p:cNvPr id="27" name="Rounded Rectangle 17"/>
            <p:cNvSpPr/>
            <p:nvPr/>
          </p:nvSpPr>
          <p:spPr>
            <a:xfrm>
              <a:off x="2434301" y="3065879"/>
              <a:ext cx="958415" cy="926383"/>
            </a:xfrm>
            <a:prstGeom prst="roundRect">
              <a:avLst>
                <a:gd name="adj" fmla="val 744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9"/>
            <p:cNvGrpSpPr/>
            <p:nvPr/>
          </p:nvGrpSpPr>
          <p:grpSpPr>
            <a:xfrm>
              <a:off x="2605858" y="3182104"/>
              <a:ext cx="615302" cy="624360"/>
              <a:chOff x="2360613" y="2686051"/>
              <a:chExt cx="217488" cy="220662"/>
            </a:xfrm>
            <a:solidFill>
              <a:schemeClr val="bg1"/>
            </a:solidFill>
          </p:grpSpPr>
          <p:sp>
            <p:nvSpPr>
              <p:cNvPr id="29" name="Freeform 34"/>
              <p:cNvSpPr>
                <a:spLocks noEditPoints="1"/>
              </p:cNvSpPr>
              <p:nvPr/>
            </p:nvSpPr>
            <p:spPr bwMode="auto">
              <a:xfrm>
                <a:off x="2427288" y="2686051"/>
                <a:ext cx="150813" cy="150813"/>
              </a:xfrm>
              <a:custGeom>
                <a:avLst/>
                <a:gdLst>
                  <a:gd name="T0" fmla="*/ 65 w 79"/>
                  <a:gd name="T1" fmla="*/ 14 h 79"/>
                  <a:gd name="T2" fmla="*/ 14 w 79"/>
                  <a:gd name="T3" fmla="*/ 14 h 79"/>
                  <a:gd name="T4" fmla="*/ 12 w 79"/>
                  <a:gd name="T5" fmla="*/ 63 h 79"/>
                  <a:gd name="T6" fmla="*/ 12 w 79"/>
                  <a:gd name="T7" fmla="*/ 63 h 79"/>
                  <a:gd name="T8" fmla="*/ 17 w 79"/>
                  <a:gd name="T9" fmla="*/ 68 h 79"/>
                  <a:gd name="T10" fmla="*/ 65 w 79"/>
                  <a:gd name="T11" fmla="*/ 65 h 79"/>
                  <a:gd name="T12" fmla="*/ 65 w 79"/>
                  <a:gd name="T13" fmla="*/ 14 h 79"/>
                  <a:gd name="T14" fmla="*/ 58 w 79"/>
                  <a:gd name="T15" fmla="*/ 59 h 79"/>
                  <a:gd name="T16" fmla="*/ 20 w 79"/>
                  <a:gd name="T17" fmla="*/ 59 h 79"/>
                  <a:gd name="T18" fmla="*/ 20 w 79"/>
                  <a:gd name="T19" fmla="*/ 21 h 79"/>
                  <a:gd name="T20" fmla="*/ 59 w 79"/>
                  <a:gd name="T21" fmla="*/ 21 h 79"/>
                  <a:gd name="T22" fmla="*/ 58 w 79"/>
                  <a:gd name="T23" fmla="*/ 5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79">
                    <a:moveTo>
                      <a:pt x="65" y="14"/>
                    </a:moveTo>
                    <a:cubicBezTo>
                      <a:pt x="51" y="0"/>
                      <a:pt x="28" y="0"/>
                      <a:pt x="14" y="14"/>
                    </a:cubicBezTo>
                    <a:cubicBezTo>
                      <a:pt x="1" y="27"/>
                      <a:pt x="0" y="48"/>
                      <a:pt x="12" y="63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14" y="65"/>
                      <a:pt x="15" y="66"/>
                      <a:pt x="17" y="68"/>
                    </a:cubicBezTo>
                    <a:cubicBezTo>
                      <a:pt x="31" y="79"/>
                      <a:pt x="52" y="78"/>
                      <a:pt x="65" y="65"/>
                    </a:cubicBezTo>
                    <a:cubicBezTo>
                      <a:pt x="79" y="51"/>
                      <a:pt x="79" y="28"/>
                      <a:pt x="65" y="14"/>
                    </a:cubicBezTo>
                    <a:close/>
                    <a:moveTo>
                      <a:pt x="58" y="59"/>
                    </a:moveTo>
                    <a:cubicBezTo>
                      <a:pt x="48" y="69"/>
                      <a:pt x="31" y="69"/>
                      <a:pt x="20" y="59"/>
                    </a:cubicBezTo>
                    <a:cubicBezTo>
                      <a:pt x="10" y="48"/>
                      <a:pt x="10" y="31"/>
                      <a:pt x="20" y="21"/>
                    </a:cubicBezTo>
                    <a:cubicBezTo>
                      <a:pt x="31" y="10"/>
                      <a:pt x="48" y="10"/>
                      <a:pt x="59" y="21"/>
                    </a:cubicBezTo>
                    <a:cubicBezTo>
                      <a:pt x="69" y="31"/>
                      <a:pt x="69" y="48"/>
                      <a:pt x="5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5"/>
              <p:cNvSpPr/>
              <p:nvPr/>
            </p:nvSpPr>
            <p:spPr bwMode="auto">
              <a:xfrm>
                <a:off x="2360613" y="2814638"/>
                <a:ext cx="92075" cy="92075"/>
              </a:xfrm>
              <a:custGeom>
                <a:avLst/>
                <a:gdLst>
                  <a:gd name="T0" fmla="*/ 0 w 58"/>
                  <a:gd name="T1" fmla="*/ 46 h 58"/>
                  <a:gd name="T2" fmla="*/ 11 w 58"/>
                  <a:gd name="T3" fmla="*/ 58 h 58"/>
                  <a:gd name="T4" fmla="*/ 58 w 58"/>
                  <a:gd name="T5" fmla="*/ 7 h 58"/>
                  <a:gd name="T6" fmla="*/ 50 w 58"/>
                  <a:gd name="T7" fmla="*/ 0 h 58"/>
                  <a:gd name="T8" fmla="*/ 0 w 58"/>
                  <a:gd name="T9" fmla="*/ 4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0" y="46"/>
                    </a:moveTo>
                    <a:lnTo>
                      <a:pt x="11" y="58"/>
                    </a:lnTo>
                    <a:lnTo>
                      <a:pt x="58" y="7"/>
                    </a:lnTo>
                    <a:lnTo>
                      <a:pt x="50" y="0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6"/>
              <p:cNvSpPr/>
              <p:nvPr/>
            </p:nvSpPr>
            <p:spPr bwMode="auto">
              <a:xfrm>
                <a:off x="2505075" y="2736851"/>
                <a:ext cx="57150" cy="68263"/>
              </a:xfrm>
              <a:custGeom>
                <a:avLst/>
                <a:gdLst>
                  <a:gd name="T0" fmla="*/ 16 w 30"/>
                  <a:gd name="T1" fmla="*/ 0 h 36"/>
                  <a:gd name="T2" fmla="*/ 0 w 30"/>
                  <a:gd name="T3" fmla="*/ 34 h 36"/>
                  <a:gd name="T4" fmla="*/ 6 w 30"/>
                  <a:gd name="T5" fmla="*/ 36 h 36"/>
                  <a:gd name="T6" fmla="*/ 16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16" y="0"/>
                    </a:moveTo>
                    <a:cubicBezTo>
                      <a:pt x="21" y="26"/>
                      <a:pt x="0" y="34"/>
                      <a:pt x="0" y="34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0" y="21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2" name="TextBox 459"/>
          <p:cNvSpPr>
            <a:spLocks noChangeArrowheads="1"/>
          </p:cNvSpPr>
          <p:nvPr/>
        </p:nvSpPr>
        <p:spPr bwMode="auto">
          <a:xfrm>
            <a:off x="6606129" y="1389406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564688" y="1767795"/>
            <a:ext cx="3890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点击此处添加您的文字并简要描述上述图表内容，点击此处添加您的文字并简要描述上述图表内容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Rounded Rectangle 3"/>
          <p:cNvSpPr/>
          <p:nvPr/>
        </p:nvSpPr>
        <p:spPr>
          <a:xfrm>
            <a:off x="5877180" y="1773862"/>
            <a:ext cx="609825" cy="589444"/>
          </a:xfrm>
          <a:prstGeom prst="roundRect">
            <a:avLst>
              <a:gd name="adj" fmla="val 744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sp>
        <p:nvSpPr>
          <p:cNvPr id="35" name="Rounded Rectangle 3"/>
          <p:cNvSpPr/>
          <p:nvPr/>
        </p:nvSpPr>
        <p:spPr>
          <a:xfrm>
            <a:off x="5890729" y="2885718"/>
            <a:ext cx="609825" cy="589444"/>
          </a:xfrm>
          <a:prstGeom prst="roundRect">
            <a:avLst>
              <a:gd name="adj" fmla="val 744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sp>
        <p:nvSpPr>
          <p:cNvPr id="36" name="Rounded Rectangle 3"/>
          <p:cNvSpPr/>
          <p:nvPr/>
        </p:nvSpPr>
        <p:spPr>
          <a:xfrm>
            <a:off x="5889537" y="3924818"/>
            <a:ext cx="609825" cy="589444"/>
          </a:xfrm>
          <a:prstGeom prst="roundRect">
            <a:avLst>
              <a:gd name="adj" fmla="val 744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sp>
        <p:nvSpPr>
          <p:cNvPr id="37" name="Rounded Rectangle 3"/>
          <p:cNvSpPr/>
          <p:nvPr/>
        </p:nvSpPr>
        <p:spPr>
          <a:xfrm>
            <a:off x="5895487" y="4971991"/>
            <a:ext cx="609825" cy="589444"/>
          </a:xfrm>
          <a:prstGeom prst="roundRect">
            <a:avLst>
              <a:gd name="adj" fmla="val 744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sp>
        <p:nvSpPr>
          <p:cNvPr id="38" name="TextBox 459"/>
          <p:cNvSpPr>
            <a:spLocks noChangeArrowheads="1"/>
          </p:cNvSpPr>
          <p:nvPr/>
        </p:nvSpPr>
        <p:spPr bwMode="auto">
          <a:xfrm>
            <a:off x="6599608" y="2510463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558167" y="2888852"/>
            <a:ext cx="3890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点击此处添加您的文字并简要描述上述图表内容，点击此处添加您的文字并简要描述上述图表内容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TextBox 459"/>
          <p:cNvSpPr>
            <a:spLocks noChangeArrowheads="1"/>
          </p:cNvSpPr>
          <p:nvPr/>
        </p:nvSpPr>
        <p:spPr bwMode="auto">
          <a:xfrm>
            <a:off x="6606129" y="3524721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564688" y="3903110"/>
            <a:ext cx="3890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点击此处添加您的文字并简要描述上述图表内容，点击此处添加您的文字并简要描述上述图表内容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extBox 459"/>
          <p:cNvSpPr>
            <a:spLocks noChangeArrowheads="1"/>
          </p:cNvSpPr>
          <p:nvPr/>
        </p:nvSpPr>
        <p:spPr bwMode="auto">
          <a:xfrm>
            <a:off x="6622189" y="4593602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580748" y="4971991"/>
            <a:ext cx="3890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点击此处添加您的文字并简要描述上述图表内容，点击此处添加您的文字并简要描述上述图表内容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8" y="1154769"/>
            <a:ext cx="2972978" cy="5670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367808" y="1272931"/>
            <a:ext cx="1516170" cy="856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73567" y="2745109"/>
            <a:ext cx="1516170" cy="8561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84367" y="4113227"/>
            <a:ext cx="1516170" cy="8561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95841" y="5326793"/>
            <a:ext cx="1516170" cy="856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63648" y="2850010"/>
            <a:ext cx="5588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39936" y="1297226"/>
            <a:ext cx="4604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85248" y="4218128"/>
            <a:ext cx="5588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96001" y="5316095"/>
            <a:ext cx="4548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999656" y="1700808"/>
            <a:ext cx="6192688" cy="4104456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8761" y="2276872"/>
            <a:ext cx="3273436" cy="287004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75720" y="303295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添加标题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06078" y="303295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添加标题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26957" y="3429000"/>
            <a:ext cx="2856759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762197" y="3429000"/>
            <a:ext cx="2856759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91944" y="3573016"/>
            <a:ext cx="9893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VS</a:t>
            </a:r>
            <a:endParaRPr lang="zh-CN" altLang="en-US" sz="54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4" grpId="0"/>
      <p:bldP spid="5" grpId="0"/>
      <p:bldP spid="6" grpId="0" animBg="1"/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flipH="1">
            <a:off x="-168696" y="-531439"/>
            <a:ext cx="3528392" cy="280831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0416480" y="-315416"/>
            <a:ext cx="2450180" cy="357921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15880" y="2777387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第三部分</a:t>
            </a:r>
            <a:endParaRPr lang="zh-CN" altLang="en-US" sz="40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783632" y="2132856"/>
            <a:ext cx="2088232" cy="2088232"/>
          </a:xfrm>
          <a:prstGeom prst="ellipse">
            <a:avLst/>
          </a:prstGeom>
          <a:blipFill dpi="0" rotWithShape="1">
            <a:blip r:embed="rId3" cstate="screen"/>
            <a:srcRect/>
            <a:tile tx="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4667" y="2132856"/>
            <a:ext cx="1471773" cy="14734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15880" y="341667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40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16080" y="1700808"/>
            <a:ext cx="2919809" cy="46085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06076" y="2036067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添加标题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10764" y="2036067"/>
            <a:ext cx="1107996" cy="342791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7448" y="1340768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12738" y="1556792"/>
            <a:ext cx="3571597" cy="22322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1006" y="1556792"/>
            <a:ext cx="3589988" cy="22322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665" y="1549659"/>
            <a:ext cx="3595668" cy="224651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8667" y="3789041"/>
            <a:ext cx="3595668" cy="14310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95326" y="3789040"/>
            <a:ext cx="3595668" cy="14310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07665" y="3789040"/>
            <a:ext cx="3595668" cy="14310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7" name="Freeform 5"/>
          <p:cNvSpPr>
            <a:spLocks noChangeArrowheads="1"/>
          </p:cNvSpPr>
          <p:nvPr/>
        </p:nvSpPr>
        <p:spPr bwMode="auto">
          <a:xfrm>
            <a:off x="2882525" y="3119969"/>
            <a:ext cx="1185179" cy="1746249"/>
          </a:xfrm>
          <a:custGeom>
            <a:avLst/>
            <a:gdLst>
              <a:gd name="T0" fmla="*/ 307 w 615"/>
              <a:gd name="T1" fmla="*/ 0 h 863"/>
              <a:gd name="T2" fmla="*/ 461 w 615"/>
              <a:gd name="T3" fmla="*/ 435 h 863"/>
              <a:gd name="T4" fmla="*/ 615 w 615"/>
              <a:gd name="T5" fmla="*/ 863 h 863"/>
              <a:gd name="T6" fmla="*/ 307 w 615"/>
              <a:gd name="T7" fmla="*/ 863 h 863"/>
              <a:gd name="T8" fmla="*/ 0 w 615"/>
              <a:gd name="T9" fmla="*/ 863 h 863"/>
              <a:gd name="T10" fmla="*/ 154 w 615"/>
              <a:gd name="T11" fmla="*/ 435 h 863"/>
              <a:gd name="T12" fmla="*/ 307 w 615"/>
              <a:gd name="T13" fmla="*/ 0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5" h="863">
                <a:moveTo>
                  <a:pt x="307" y="0"/>
                </a:moveTo>
                <a:lnTo>
                  <a:pt x="461" y="435"/>
                </a:lnTo>
                <a:lnTo>
                  <a:pt x="615" y="863"/>
                </a:lnTo>
                <a:lnTo>
                  <a:pt x="307" y="863"/>
                </a:lnTo>
                <a:lnTo>
                  <a:pt x="0" y="863"/>
                </a:lnTo>
                <a:lnTo>
                  <a:pt x="154" y="435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21908" tIns="60954" rIns="121908" bIns="60954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6"/>
          <p:cNvSpPr>
            <a:spLocks noChangeArrowheads="1"/>
          </p:cNvSpPr>
          <p:nvPr/>
        </p:nvSpPr>
        <p:spPr bwMode="auto">
          <a:xfrm>
            <a:off x="1879355" y="4040718"/>
            <a:ext cx="1185179" cy="825500"/>
          </a:xfrm>
          <a:custGeom>
            <a:avLst/>
            <a:gdLst>
              <a:gd name="T0" fmla="*/ 308 w 615"/>
              <a:gd name="T1" fmla="*/ 0 h 408"/>
              <a:gd name="T2" fmla="*/ 461 w 615"/>
              <a:gd name="T3" fmla="*/ 201 h 408"/>
              <a:gd name="T4" fmla="*/ 615 w 615"/>
              <a:gd name="T5" fmla="*/ 408 h 408"/>
              <a:gd name="T6" fmla="*/ 308 w 615"/>
              <a:gd name="T7" fmla="*/ 408 h 408"/>
              <a:gd name="T8" fmla="*/ 0 w 615"/>
              <a:gd name="T9" fmla="*/ 408 h 408"/>
              <a:gd name="T10" fmla="*/ 154 w 615"/>
              <a:gd name="T11" fmla="*/ 201 h 408"/>
              <a:gd name="T12" fmla="*/ 308 w 615"/>
              <a:gd name="T13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5" h="408">
                <a:moveTo>
                  <a:pt x="308" y="0"/>
                </a:moveTo>
                <a:lnTo>
                  <a:pt x="461" y="201"/>
                </a:lnTo>
                <a:lnTo>
                  <a:pt x="615" y="408"/>
                </a:lnTo>
                <a:lnTo>
                  <a:pt x="308" y="408"/>
                </a:lnTo>
                <a:lnTo>
                  <a:pt x="0" y="408"/>
                </a:lnTo>
                <a:lnTo>
                  <a:pt x="154" y="201"/>
                </a:lnTo>
                <a:lnTo>
                  <a:pt x="30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21908" tIns="60954" rIns="121908" bIns="60954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7"/>
          <p:cNvSpPr>
            <a:spLocks noChangeArrowheads="1"/>
          </p:cNvSpPr>
          <p:nvPr/>
        </p:nvSpPr>
        <p:spPr bwMode="auto">
          <a:xfrm>
            <a:off x="916398" y="4648201"/>
            <a:ext cx="1183062" cy="218016"/>
          </a:xfrm>
          <a:custGeom>
            <a:avLst/>
            <a:gdLst>
              <a:gd name="T0" fmla="*/ 307 w 614"/>
              <a:gd name="T1" fmla="*/ 0 h 107"/>
              <a:gd name="T2" fmla="*/ 460 w 614"/>
              <a:gd name="T3" fmla="*/ 53 h 107"/>
              <a:gd name="T4" fmla="*/ 614 w 614"/>
              <a:gd name="T5" fmla="*/ 107 h 107"/>
              <a:gd name="T6" fmla="*/ 307 w 614"/>
              <a:gd name="T7" fmla="*/ 107 h 107"/>
              <a:gd name="T8" fmla="*/ 0 w 614"/>
              <a:gd name="T9" fmla="*/ 107 h 107"/>
              <a:gd name="T10" fmla="*/ 153 w 614"/>
              <a:gd name="T11" fmla="*/ 53 h 107"/>
              <a:gd name="T12" fmla="*/ 307 w 614"/>
              <a:gd name="T13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4" h="107">
                <a:moveTo>
                  <a:pt x="307" y="0"/>
                </a:moveTo>
                <a:lnTo>
                  <a:pt x="460" y="53"/>
                </a:lnTo>
                <a:lnTo>
                  <a:pt x="614" y="107"/>
                </a:lnTo>
                <a:lnTo>
                  <a:pt x="307" y="107"/>
                </a:lnTo>
                <a:lnTo>
                  <a:pt x="0" y="107"/>
                </a:lnTo>
                <a:lnTo>
                  <a:pt x="153" y="53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08" tIns="60954" rIns="121908" bIns="60954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8"/>
          <p:cNvSpPr>
            <a:spLocks noChangeArrowheads="1"/>
          </p:cNvSpPr>
          <p:nvPr/>
        </p:nvSpPr>
        <p:spPr bwMode="auto">
          <a:xfrm>
            <a:off x="3885695" y="2106084"/>
            <a:ext cx="1183063" cy="2760133"/>
          </a:xfrm>
          <a:custGeom>
            <a:avLst/>
            <a:gdLst>
              <a:gd name="T0" fmla="*/ 307 w 614"/>
              <a:gd name="T1" fmla="*/ 0 h 1365"/>
              <a:gd name="T2" fmla="*/ 461 w 614"/>
              <a:gd name="T3" fmla="*/ 682 h 1365"/>
              <a:gd name="T4" fmla="*/ 614 w 614"/>
              <a:gd name="T5" fmla="*/ 1365 h 1365"/>
              <a:gd name="T6" fmla="*/ 307 w 614"/>
              <a:gd name="T7" fmla="*/ 1365 h 1365"/>
              <a:gd name="T8" fmla="*/ 0 w 614"/>
              <a:gd name="T9" fmla="*/ 1365 h 1365"/>
              <a:gd name="T10" fmla="*/ 154 w 614"/>
              <a:gd name="T11" fmla="*/ 682 h 1365"/>
              <a:gd name="T12" fmla="*/ 307 w 614"/>
              <a:gd name="T13" fmla="*/ 0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4" h="1365">
                <a:moveTo>
                  <a:pt x="307" y="0"/>
                </a:moveTo>
                <a:lnTo>
                  <a:pt x="461" y="682"/>
                </a:lnTo>
                <a:lnTo>
                  <a:pt x="614" y="1365"/>
                </a:lnTo>
                <a:lnTo>
                  <a:pt x="307" y="1365"/>
                </a:lnTo>
                <a:lnTo>
                  <a:pt x="0" y="1365"/>
                </a:lnTo>
                <a:lnTo>
                  <a:pt x="154" y="682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121908" tIns="60954" rIns="121908" bIns="60954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9"/>
          <p:cNvSpPr>
            <a:spLocks noChangeArrowheads="1"/>
          </p:cNvSpPr>
          <p:nvPr/>
        </p:nvSpPr>
        <p:spPr bwMode="auto">
          <a:xfrm>
            <a:off x="4888864" y="3579284"/>
            <a:ext cx="1183063" cy="1286933"/>
          </a:xfrm>
          <a:custGeom>
            <a:avLst/>
            <a:gdLst>
              <a:gd name="T0" fmla="*/ 307 w 614"/>
              <a:gd name="T1" fmla="*/ 0 h 636"/>
              <a:gd name="T2" fmla="*/ 461 w 614"/>
              <a:gd name="T3" fmla="*/ 321 h 636"/>
              <a:gd name="T4" fmla="*/ 614 w 614"/>
              <a:gd name="T5" fmla="*/ 636 h 636"/>
              <a:gd name="T6" fmla="*/ 307 w 614"/>
              <a:gd name="T7" fmla="*/ 636 h 636"/>
              <a:gd name="T8" fmla="*/ 0 w 614"/>
              <a:gd name="T9" fmla="*/ 636 h 636"/>
              <a:gd name="T10" fmla="*/ 154 w 614"/>
              <a:gd name="T11" fmla="*/ 321 h 636"/>
              <a:gd name="T12" fmla="*/ 307 w 614"/>
              <a:gd name="T13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4" h="636">
                <a:moveTo>
                  <a:pt x="307" y="0"/>
                </a:moveTo>
                <a:lnTo>
                  <a:pt x="461" y="321"/>
                </a:lnTo>
                <a:lnTo>
                  <a:pt x="614" y="636"/>
                </a:lnTo>
                <a:lnTo>
                  <a:pt x="307" y="636"/>
                </a:lnTo>
                <a:lnTo>
                  <a:pt x="0" y="636"/>
                </a:lnTo>
                <a:lnTo>
                  <a:pt x="154" y="321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21908" tIns="60954" rIns="121908" bIns="60954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82"/>
          <p:cNvSpPr>
            <a:spLocks noChangeArrowheads="1"/>
          </p:cNvSpPr>
          <p:nvPr/>
        </p:nvSpPr>
        <p:spPr bwMode="auto">
          <a:xfrm>
            <a:off x="1231740" y="4163485"/>
            <a:ext cx="463490" cy="37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18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283"/>
          <p:cNvSpPr>
            <a:spLocks noChangeArrowheads="1"/>
          </p:cNvSpPr>
          <p:nvPr/>
        </p:nvSpPr>
        <p:spPr bwMode="auto">
          <a:xfrm>
            <a:off x="1119581" y="4941168"/>
            <a:ext cx="6052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85"/>
          <p:cNvSpPr>
            <a:spLocks noChangeArrowheads="1"/>
          </p:cNvSpPr>
          <p:nvPr/>
        </p:nvSpPr>
        <p:spPr bwMode="auto">
          <a:xfrm>
            <a:off x="2052909" y="4941168"/>
            <a:ext cx="6052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86"/>
          <p:cNvSpPr>
            <a:spLocks noChangeArrowheads="1"/>
          </p:cNvSpPr>
          <p:nvPr/>
        </p:nvSpPr>
        <p:spPr bwMode="auto">
          <a:xfrm>
            <a:off x="3030673" y="4941168"/>
            <a:ext cx="6052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  <a:endParaRPr lang="zh-CN" altLang="en-US" sz="14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287"/>
          <p:cNvSpPr>
            <a:spLocks noChangeArrowheads="1"/>
          </p:cNvSpPr>
          <p:nvPr/>
        </p:nvSpPr>
        <p:spPr bwMode="auto">
          <a:xfrm>
            <a:off x="4060306" y="4941168"/>
            <a:ext cx="6052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88"/>
          <p:cNvSpPr>
            <a:spLocks noChangeArrowheads="1"/>
          </p:cNvSpPr>
          <p:nvPr/>
        </p:nvSpPr>
        <p:spPr bwMode="auto">
          <a:xfrm>
            <a:off x="5100512" y="4941168"/>
            <a:ext cx="6052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89"/>
          <p:cNvSpPr>
            <a:spLocks noChangeArrowheads="1"/>
          </p:cNvSpPr>
          <p:nvPr/>
        </p:nvSpPr>
        <p:spPr bwMode="auto">
          <a:xfrm>
            <a:off x="2184116" y="3613152"/>
            <a:ext cx="463490" cy="37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38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9" name="TextBox 290"/>
          <p:cNvSpPr>
            <a:spLocks noChangeArrowheads="1"/>
          </p:cNvSpPr>
          <p:nvPr/>
        </p:nvSpPr>
        <p:spPr bwMode="auto">
          <a:xfrm>
            <a:off x="3170355" y="2603502"/>
            <a:ext cx="46349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97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0" name="TextBox 291"/>
          <p:cNvSpPr>
            <a:spLocks noChangeArrowheads="1"/>
          </p:cNvSpPr>
          <p:nvPr/>
        </p:nvSpPr>
        <p:spPr bwMode="auto">
          <a:xfrm>
            <a:off x="4190455" y="1686985"/>
            <a:ext cx="57354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125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1" name="TextBox 292"/>
          <p:cNvSpPr>
            <a:spLocks noChangeArrowheads="1"/>
          </p:cNvSpPr>
          <p:nvPr/>
        </p:nvSpPr>
        <p:spPr bwMode="auto">
          <a:xfrm>
            <a:off x="5210555" y="3128435"/>
            <a:ext cx="46560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55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2" name="文本框 120"/>
          <p:cNvSpPr txBox="1"/>
          <p:nvPr/>
        </p:nvSpPr>
        <p:spPr>
          <a:xfrm>
            <a:off x="6743278" y="3645024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3" name="文本框 71"/>
          <p:cNvSpPr txBox="1"/>
          <p:nvPr/>
        </p:nvSpPr>
        <p:spPr>
          <a:xfrm>
            <a:off x="6882571" y="3222293"/>
            <a:ext cx="110799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6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FFF6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213028" y="1191494"/>
            <a:ext cx="1746205" cy="2453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44345" y="1636310"/>
            <a:ext cx="6398574" cy="3860800"/>
          </a:xfrm>
          <a:prstGeom prst="rect">
            <a:avLst/>
          </a:prstGeom>
        </p:spPr>
      </p:pic>
      <p:sp>
        <p:nvSpPr>
          <p:cNvPr id="17" name="Rectangle 41"/>
          <p:cNvSpPr/>
          <p:nvPr/>
        </p:nvSpPr>
        <p:spPr>
          <a:xfrm>
            <a:off x="982638" y="2060848"/>
            <a:ext cx="4425120" cy="2832968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sp>
        <p:nvSpPr>
          <p:cNvPr id="30" name="TextBox 459"/>
          <p:cNvSpPr>
            <a:spLocks noChangeArrowheads="1"/>
          </p:cNvSpPr>
          <p:nvPr/>
        </p:nvSpPr>
        <p:spPr bwMode="auto">
          <a:xfrm>
            <a:off x="7690954" y="1322891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670196" y="1722988"/>
            <a:ext cx="3682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88929" y="1322891"/>
            <a:ext cx="1112588" cy="725407"/>
          </a:xfrm>
          <a:prstGeom prst="rect">
            <a:avLst/>
          </a:prstGeom>
        </p:spPr>
      </p:pic>
      <p:sp>
        <p:nvSpPr>
          <p:cNvPr id="42" name="TextBox 459"/>
          <p:cNvSpPr>
            <a:spLocks noChangeArrowheads="1"/>
          </p:cNvSpPr>
          <p:nvPr/>
        </p:nvSpPr>
        <p:spPr bwMode="auto">
          <a:xfrm>
            <a:off x="7690954" y="2956895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670196" y="3356992"/>
            <a:ext cx="3682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88929" y="2956895"/>
            <a:ext cx="1112588" cy="725407"/>
          </a:xfrm>
          <a:prstGeom prst="rect">
            <a:avLst/>
          </a:prstGeom>
        </p:spPr>
      </p:pic>
      <p:sp>
        <p:nvSpPr>
          <p:cNvPr id="45" name="TextBox 459"/>
          <p:cNvSpPr>
            <a:spLocks noChangeArrowheads="1"/>
          </p:cNvSpPr>
          <p:nvPr/>
        </p:nvSpPr>
        <p:spPr bwMode="auto">
          <a:xfrm>
            <a:off x="7690954" y="4493719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670196" y="4893816"/>
            <a:ext cx="3682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88929" y="4493719"/>
            <a:ext cx="1112588" cy="725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30" grpId="0"/>
      <p:bldP spid="31" grpId="0"/>
      <p:bldP spid="42" grpId="0"/>
      <p:bldP spid="43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flipH="1">
            <a:off x="-168696" y="-531439"/>
            <a:ext cx="3528392" cy="280831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10081293" y="-326962"/>
            <a:ext cx="2232248" cy="45480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15880" y="2777387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第四部分</a:t>
            </a:r>
            <a:endParaRPr lang="zh-CN" altLang="en-US" sz="40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783632" y="2132856"/>
            <a:ext cx="2088232" cy="2088232"/>
          </a:xfrm>
          <a:prstGeom prst="ellipse">
            <a:avLst/>
          </a:prstGeom>
          <a:blipFill dpi="0" rotWithShape="1">
            <a:blip r:embed="rId3" cstate="screen"/>
            <a:srcRect/>
            <a:tile tx="0" ty="0" sx="30000" sy="3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8167521">
            <a:off x="8900630" y="2087141"/>
            <a:ext cx="1143202" cy="14734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15880" y="341667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40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8048" y="1700808"/>
            <a:ext cx="3158531" cy="2678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073" y="2698665"/>
            <a:ext cx="1045011" cy="10987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2" y="1262215"/>
            <a:ext cx="5140990" cy="33167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155" y="3403963"/>
            <a:ext cx="1523874" cy="99356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66781" y="4985321"/>
            <a:ext cx="9708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45440" y="5530159"/>
            <a:ext cx="9729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是一个高度发达的资本主义国家。其资源匮乏并极端依赖进口，发达的制造业是国民经济的主要支柱。科研、航天、制造业、教育水平均居世界前列。此外，以动漫、游戏产业为首的文化产业和发达的旅游业也是其重要象征。日本在环境保护、资源利用等许多方面堪称世界典范，其国民普遍拥有良好的教育、极高的生活水平和国民素质。至今仍较好地保存着以茶道、花道、书道等为代表的日本传统文化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50784" y="1984243"/>
            <a:ext cx="1927609" cy="1925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86966" y="441973"/>
            <a:ext cx="1950371" cy="19503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31440"/>
            <a:ext cx="3317667" cy="21452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875178" y="908720"/>
            <a:ext cx="3606490" cy="57341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/>
          <a:srcRect l="34742" r="25318"/>
          <a:stretch>
            <a:fillRect/>
          </a:stretch>
        </p:blipFill>
        <p:spPr>
          <a:xfrm>
            <a:off x="9552384" y="116632"/>
            <a:ext cx="2736305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966430" y="1196752"/>
            <a:ext cx="1908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rgbClr val="F9F9F9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目录</a:t>
            </a:r>
            <a:endParaRPr lang="zh-CN" altLang="en-US" sz="5400" dirty="0">
              <a:solidFill>
                <a:srgbClr val="F9F9F9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35865" y="1677632"/>
            <a:ext cx="294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35864" y="2684925"/>
            <a:ext cx="294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35864" y="3692218"/>
            <a:ext cx="294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35863" y="4699511"/>
            <a:ext cx="294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0486" y="1484784"/>
            <a:ext cx="377149" cy="7057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600486" y="2557446"/>
            <a:ext cx="377149" cy="70577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600486" y="3570162"/>
            <a:ext cx="377149" cy="7057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600486" y="4577455"/>
            <a:ext cx="377149" cy="705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5800" y="4581128"/>
            <a:ext cx="4320480" cy="3456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4980055"/>
            <a:ext cx="816796" cy="7863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086" y="3600412"/>
            <a:ext cx="816796" cy="7863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276" y="2852936"/>
            <a:ext cx="816796" cy="7863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564" y="3639255"/>
            <a:ext cx="816796" cy="786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302" y="5373214"/>
            <a:ext cx="816796" cy="78631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55440" y="3351055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50732" y="1781395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56288" y="996565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48389" y="1783438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120336" y="3640744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>
          <a:xfrm>
            <a:off x="9511666" y="1647658"/>
            <a:ext cx="915329" cy="3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80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25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6823386" y="1647657"/>
            <a:ext cx="915329" cy="3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8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47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1665309" y="1641548"/>
            <a:ext cx="915329" cy="3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80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50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4252490" y="1646151"/>
            <a:ext cx="915329" cy="3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80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75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TextBox 459"/>
          <p:cNvSpPr>
            <a:spLocks noChangeArrowheads="1"/>
          </p:cNvSpPr>
          <p:nvPr/>
        </p:nvSpPr>
        <p:spPr bwMode="auto">
          <a:xfrm>
            <a:off x="1592681" y="4132495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29424" y="4532592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0" name="TextBox 459"/>
          <p:cNvSpPr>
            <a:spLocks noChangeArrowheads="1"/>
          </p:cNvSpPr>
          <p:nvPr/>
        </p:nvSpPr>
        <p:spPr bwMode="auto">
          <a:xfrm>
            <a:off x="4155272" y="4133399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52103" y="4533496"/>
            <a:ext cx="23758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TextBox 459"/>
          <p:cNvSpPr>
            <a:spLocks noChangeArrowheads="1"/>
          </p:cNvSpPr>
          <p:nvPr/>
        </p:nvSpPr>
        <p:spPr bwMode="auto">
          <a:xfrm>
            <a:off x="6701578" y="4133399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274770" y="4533496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4" name="TextBox 459"/>
          <p:cNvSpPr>
            <a:spLocks noChangeArrowheads="1"/>
          </p:cNvSpPr>
          <p:nvPr/>
        </p:nvSpPr>
        <p:spPr bwMode="auto">
          <a:xfrm>
            <a:off x="9297160" y="4146660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795987" y="4546757"/>
            <a:ext cx="2349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665309" y="2924944"/>
            <a:ext cx="830291" cy="1080120"/>
            <a:chOff x="1665309" y="2924944"/>
            <a:chExt cx="830291" cy="1080120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1665309" y="4005064"/>
              <a:ext cx="83029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V="1">
              <a:off x="2063552" y="2924944"/>
              <a:ext cx="0" cy="108012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4295008" y="2492896"/>
            <a:ext cx="830291" cy="1543101"/>
            <a:chOff x="1665309" y="2461963"/>
            <a:chExt cx="830291" cy="1543101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1665309" y="4005064"/>
              <a:ext cx="83029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V="1">
              <a:off x="2063552" y="2461963"/>
              <a:ext cx="0" cy="154310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6865904" y="3068960"/>
            <a:ext cx="830291" cy="961222"/>
            <a:chOff x="1665309" y="3043842"/>
            <a:chExt cx="830291" cy="961222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1665309" y="4005064"/>
              <a:ext cx="83029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 flipV="1">
              <a:off x="2063552" y="3043842"/>
              <a:ext cx="0" cy="9612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9466777" y="3465004"/>
            <a:ext cx="830291" cy="565178"/>
            <a:chOff x="1665309" y="3439886"/>
            <a:chExt cx="830291" cy="565178"/>
          </a:xfrm>
        </p:grpSpPr>
        <p:cxnSp>
          <p:nvCxnSpPr>
            <p:cNvPr id="42" name="直接连接符 41"/>
            <p:cNvCxnSpPr/>
            <p:nvPr/>
          </p:nvCxnSpPr>
          <p:spPr>
            <a:xfrm>
              <a:off x="1665309" y="4005064"/>
              <a:ext cx="83029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 flipV="1">
              <a:off x="2063552" y="3439886"/>
              <a:ext cx="0" cy="565178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127448" y="2636912"/>
            <a:ext cx="2480068" cy="25462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364" y="1633871"/>
            <a:ext cx="2371035" cy="25462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812715" y="771772"/>
            <a:ext cx="2480068" cy="24800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55440" y="5301208"/>
            <a:ext cx="2856759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27848" y="4316563"/>
            <a:ext cx="2856759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740707" y="3429000"/>
            <a:ext cx="2856759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3093976" y="462744"/>
            <a:ext cx="6004048" cy="6004048"/>
          </a:xfrm>
          <a:prstGeom prst="ellipse">
            <a:avLst/>
          </a:prstGeom>
          <a:solidFill>
            <a:srgbClr val="D1DCDE"/>
          </a:solidFill>
          <a:ln>
            <a:noFill/>
          </a:ln>
          <a:effectLst>
            <a:softEdge rad="38100"/>
          </a:effectLst>
          <a:scene3d>
            <a:camera prst="orthographicFront"/>
            <a:lightRig rig="contrasting" dir="t"/>
          </a:scene3d>
          <a:sp3d prstMaterial="matte"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7448980" y="3789040"/>
            <a:ext cx="4889710" cy="50183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56836" y="168804"/>
            <a:ext cx="3694486" cy="19636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9361022" y="-531440"/>
            <a:ext cx="3494682" cy="590465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71864" y="692696"/>
            <a:ext cx="271239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solidFill>
                  <a:schemeClr val="bg1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谢谢</a:t>
            </a:r>
            <a:endParaRPr lang="zh-CN" altLang="en-US" sz="16600" dirty="0">
              <a:solidFill>
                <a:schemeClr val="bg1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flipH="1">
            <a:off x="2563090" y="1838482"/>
            <a:ext cx="2639614" cy="5019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itchFamily="34" charset="-128"/>
              </a:rPr>
              <a:t>https://www.freeppt7.com</a:t>
            </a:r>
            <a:endParaRPr lang="en-US" altLang="zh-CN" sz="2800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strike="noStrike" spc="200" noProof="1" dirty="0" smtClean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sz="2400" strike="noStrike" spc="20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  <a:endParaRPr sz="2400" strike="noStrike" spc="20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200" dirty="0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6" name="图片 4" descr="logo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flipH="1">
            <a:off x="-168696" y="-531439"/>
            <a:ext cx="3528392" cy="280831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-171400"/>
            <a:ext cx="3060317" cy="19555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15880" y="2777387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第一部分</a:t>
            </a:r>
            <a:endParaRPr lang="zh-CN" altLang="en-US" sz="40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783632" y="2132856"/>
            <a:ext cx="2088232" cy="2088232"/>
          </a:xfrm>
          <a:prstGeom prst="ellipse">
            <a:avLst/>
          </a:prstGeom>
          <a:blipFill dpi="0" rotWithShape="1">
            <a:blip r:embed="rId3" cstate="screen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264352" y="2029290"/>
            <a:ext cx="1224136" cy="11020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15880" y="341667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40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983432" y="1265835"/>
            <a:ext cx="2227304" cy="28626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1265836"/>
            <a:ext cx="5436417" cy="28626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10736" y="1265836"/>
            <a:ext cx="2669240" cy="28626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     日本国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（日语：</a:t>
            </a: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にっぽんこく、にほんこく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），简称</a:t>
            </a: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79975" y="4120456"/>
            <a:ext cx="5436417" cy="21168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   日本是一个高度发达的资本主义国家。其资源匮乏并极端依赖进口，发达的制造业是国民经济的主要支柱。科研、航天、制造业、教育水平均居世界前列。此外，以动漫、游戏产业为首的文化产业和发达的旅游业也是其重要象征。日本在环境保护、资源利用等许多方面堪称世界典范，其国民普遍拥有良好的教育、极高的生活水平和国民素质。至今仍较好地保存着以茶道、花道、书道等为代表的日本传统文化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735" y="4128447"/>
            <a:ext cx="2669240" cy="210886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83432" y="4128448"/>
            <a:ext cx="2227302" cy="21088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     日本国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（日语：</a:t>
            </a: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にっぽんこく、にほんこく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），简称</a:t>
            </a: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4" name="Text Placeholder 3"/>
          <p:cNvSpPr txBox="1"/>
          <p:nvPr/>
        </p:nvSpPr>
        <p:spPr>
          <a:xfrm>
            <a:off x="3324235" y="2521521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Arial" panose="020B0604020202020204" pitchFamily="34" charset="0"/>
              </a:rPr>
              <a:t>01</a:t>
            </a:r>
            <a:endParaRPr lang="en-US" sz="3600" b="0" dirty="0">
              <a:solidFill>
                <a:schemeClr val="bg1">
                  <a:lumMod val="50000"/>
                </a:schemeClr>
              </a:solidFill>
              <a:latin typeface="时尚中黑简体" panose="01010104010101010101" pitchFamily="2" charset="-122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 Placeholder 3"/>
          <p:cNvSpPr txBox="1"/>
          <p:nvPr/>
        </p:nvSpPr>
        <p:spPr>
          <a:xfrm>
            <a:off x="5514037" y="2521521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Arial" panose="020B0604020202020204" pitchFamily="34" charset="0"/>
              </a:rPr>
              <a:t>02</a:t>
            </a:r>
            <a:endParaRPr lang="en-US" sz="3600" b="0" dirty="0">
              <a:solidFill>
                <a:schemeClr val="bg1">
                  <a:lumMod val="50000"/>
                </a:schemeClr>
              </a:solidFill>
              <a:latin typeface="时尚中黑简体" panose="01010104010101010101" pitchFamily="2" charset="-122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Text Placeholder 3"/>
          <p:cNvSpPr txBox="1"/>
          <p:nvPr/>
        </p:nvSpPr>
        <p:spPr>
          <a:xfrm>
            <a:off x="7688073" y="2521521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Arial" panose="020B0604020202020204" pitchFamily="34" charset="0"/>
              </a:rPr>
              <a:t>03</a:t>
            </a:r>
            <a:endParaRPr lang="en-US" sz="3600" b="0" dirty="0">
              <a:solidFill>
                <a:schemeClr val="bg1">
                  <a:lumMod val="50000"/>
                </a:schemeClr>
              </a:solidFill>
              <a:latin typeface="时尚中黑简体" panose="01010104010101010101" pitchFamily="2" charset="-122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 Placeholder 3"/>
          <p:cNvSpPr txBox="1"/>
          <p:nvPr/>
        </p:nvSpPr>
        <p:spPr>
          <a:xfrm>
            <a:off x="3324235" y="4198533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Arial" panose="020B0604020202020204" pitchFamily="34" charset="0"/>
              </a:rPr>
              <a:t>06</a:t>
            </a:r>
            <a:endParaRPr lang="en-US" sz="3600" b="0" dirty="0">
              <a:solidFill>
                <a:schemeClr val="bg1">
                  <a:lumMod val="50000"/>
                </a:schemeClr>
              </a:solidFill>
              <a:latin typeface="时尚中黑简体" panose="01010104010101010101" pitchFamily="2" charset="-122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 txBox="1"/>
          <p:nvPr/>
        </p:nvSpPr>
        <p:spPr>
          <a:xfrm>
            <a:off x="5503467" y="4198533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Arial" panose="020B0604020202020204" pitchFamily="34" charset="0"/>
              </a:rPr>
              <a:t>05</a:t>
            </a:r>
            <a:endParaRPr lang="en-US" sz="3600" b="0" dirty="0">
              <a:solidFill>
                <a:schemeClr val="bg1">
                  <a:lumMod val="50000"/>
                </a:schemeClr>
              </a:solidFill>
              <a:latin typeface="时尚中黑简体" panose="01010104010101010101" pitchFamily="2" charset="-122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 Placeholder 3"/>
          <p:cNvSpPr txBox="1"/>
          <p:nvPr/>
        </p:nvSpPr>
        <p:spPr>
          <a:xfrm>
            <a:off x="7721705" y="4198533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Arial" panose="020B0604020202020204" pitchFamily="34" charset="0"/>
              </a:rPr>
              <a:t>04</a:t>
            </a:r>
            <a:endParaRPr lang="en-US" sz="3600" b="0" dirty="0">
              <a:solidFill>
                <a:schemeClr val="bg1">
                  <a:lumMod val="50000"/>
                </a:schemeClr>
              </a:solidFill>
              <a:latin typeface="时尚中黑简体" panose="01010104010101010101" pitchFamily="2" charset="-122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1" name="Straight Connector 25"/>
          <p:cNvCxnSpPr/>
          <p:nvPr/>
        </p:nvCxnSpPr>
        <p:spPr>
          <a:xfrm>
            <a:off x="3905499" y="2780928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4"/>
          <p:cNvCxnSpPr/>
          <p:nvPr/>
        </p:nvCxnSpPr>
        <p:spPr>
          <a:xfrm>
            <a:off x="6125460" y="2780928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9"/>
          <p:cNvCxnSpPr/>
          <p:nvPr/>
        </p:nvCxnSpPr>
        <p:spPr>
          <a:xfrm>
            <a:off x="8328248" y="2780928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44"/>
          <p:cNvCxnSpPr/>
          <p:nvPr/>
        </p:nvCxnSpPr>
        <p:spPr>
          <a:xfrm rot="5400000">
            <a:off x="8172537" y="2851842"/>
            <a:ext cx="1695525" cy="1553697"/>
          </a:xfrm>
          <a:prstGeom prst="bentConnector3">
            <a:avLst>
              <a:gd name="adj1" fmla="val 100560"/>
            </a:avLst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67"/>
          <p:cNvCxnSpPr/>
          <p:nvPr/>
        </p:nvCxnSpPr>
        <p:spPr>
          <a:xfrm flipH="1">
            <a:off x="6094121" y="4476453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68"/>
          <p:cNvCxnSpPr/>
          <p:nvPr/>
        </p:nvCxnSpPr>
        <p:spPr>
          <a:xfrm flipH="1">
            <a:off x="3874160" y="4476453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2656098" y="1693208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835330" y="1693208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053568" y="1693208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053568" y="4771043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845900" y="4771043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56098" y="4771043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39616" y="1772816"/>
            <a:ext cx="4370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09925" y="2876037"/>
            <a:ext cx="4370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26804" y="4028165"/>
            <a:ext cx="4370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67573" y="5142392"/>
            <a:ext cx="4370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1933" y="1040071"/>
            <a:ext cx="2867584" cy="1906382"/>
          </a:xfrm>
          <a:prstGeom prst="rect">
            <a:avLst/>
          </a:prstGeom>
        </p:spPr>
      </p:pic>
      <p:cxnSp>
        <p:nvCxnSpPr>
          <p:cNvPr id="20" name="Straight Connector 25"/>
          <p:cNvCxnSpPr/>
          <p:nvPr/>
        </p:nvCxnSpPr>
        <p:spPr>
          <a:xfrm>
            <a:off x="1163607" y="2204864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9"/>
          <p:cNvCxnSpPr/>
          <p:nvPr/>
        </p:nvCxnSpPr>
        <p:spPr>
          <a:xfrm flipV="1">
            <a:off x="1934606" y="2204864"/>
            <a:ext cx="0" cy="108012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5"/>
          <p:cNvCxnSpPr/>
          <p:nvPr/>
        </p:nvCxnSpPr>
        <p:spPr>
          <a:xfrm>
            <a:off x="1934606" y="3288432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5"/>
          <p:cNvCxnSpPr/>
          <p:nvPr/>
        </p:nvCxnSpPr>
        <p:spPr>
          <a:xfrm>
            <a:off x="2879829" y="4437112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5"/>
          <p:cNvCxnSpPr/>
          <p:nvPr/>
        </p:nvCxnSpPr>
        <p:spPr>
          <a:xfrm>
            <a:off x="3825053" y="5589240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9"/>
          <p:cNvCxnSpPr/>
          <p:nvPr/>
        </p:nvCxnSpPr>
        <p:spPr>
          <a:xfrm flipV="1">
            <a:off x="3825053" y="4437112"/>
            <a:ext cx="0" cy="1152128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9"/>
          <p:cNvCxnSpPr/>
          <p:nvPr/>
        </p:nvCxnSpPr>
        <p:spPr>
          <a:xfrm flipV="1">
            <a:off x="2879829" y="3284984"/>
            <a:ext cx="0" cy="1152128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459"/>
          <p:cNvSpPr>
            <a:spLocks noChangeArrowheads="1"/>
          </p:cNvSpPr>
          <p:nvPr/>
        </p:nvSpPr>
        <p:spPr bwMode="auto">
          <a:xfrm>
            <a:off x="1313293" y="1734787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9" name="TextBox 459"/>
          <p:cNvSpPr>
            <a:spLocks noChangeArrowheads="1"/>
          </p:cNvSpPr>
          <p:nvPr/>
        </p:nvSpPr>
        <p:spPr bwMode="auto">
          <a:xfrm>
            <a:off x="2295065" y="2778055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0" name="TextBox 459"/>
          <p:cNvSpPr>
            <a:spLocks noChangeArrowheads="1"/>
          </p:cNvSpPr>
          <p:nvPr/>
        </p:nvSpPr>
        <p:spPr bwMode="auto">
          <a:xfrm>
            <a:off x="3106402" y="3970371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1" name="TextBox 459"/>
          <p:cNvSpPr>
            <a:spLocks noChangeArrowheads="1"/>
          </p:cNvSpPr>
          <p:nvPr/>
        </p:nvSpPr>
        <p:spPr bwMode="auto">
          <a:xfrm>
            <a:off x="3974740" y="5114806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5" name="环形箭头 4"/>
          <p:cNvSpPr/>
          <p:nvPr/>
        </p:nvSpPr>
        <p:spPr>
          <a:xfrm>
            <a:off x="5012599" y="1340768"/>
            <a:ext cx="2166801" cy="2167131"/>
          </a:xfrm>
          <a:prstGeom prst="circularArrow">
            <a:avLst>
              <a:gd name="adj1" fmla="val 2019"/>
              <a:gd name="adj2" fmla="val 1142322"/>
              <a:gd name="adj3" fmla="val 4112861"/>
              <a:gd name="adj4" fmla="val 10549229"/>
              <a:gd name="adj5" fmla="val 7107"/>
            </a:avLst>
          </a:prstGeom>
          <a:solidFill>
            <a:schemeClr val="bg1">
              <a:lumMod val="50000"/>
            </a:schemeClr>
          </a:solidFill>
          <a:ln>
            <a:solidFill>
              <a:srgbClr val="F9F9F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形状 6"/>
          <p:cNvSpPr/>
          <p:nvPr/>
        </p:nvSpPr>
        <p:spPr>
          <a:xfrm>
            <a:off x="4410778" y="2585945"/>
            <a:ext cx="2166801" cy="2167131"/>
          </a:xfrm>
          <a:prstGeom prst="leftCircularArrow">
            <a:avLst>
              <a:gd name="adj1" fmla="val 2176"/>
              <a:gd name="adj2" fmla="val 1142322"/>
              <a:gd name="adj3" fmla="val 6270136"/>
              <a:gd name="adj4" fmla="val 18900000"/>
              <a:gd name="adj5" fmla="val 7097"/>
            </a:avLst>
          </a:prstGeom>
          <a:solidFill>
            <a:schemeClr val="bg1">
              <a:lumMod val="50000"/>
            </a:schemeClr>
          </a:solidFill>
          <a:ln>
            <a:solidFill>
              <a:srgbClr val="F9F9F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空心弧 8"/>
          <p:cNvSpPr/>
          <p:nvPr/>
        </p:nvSpPr>
        <p:spPr>
          <a:xfrm>
            <a:off x="5166819" y="3980130"/>
            <a:ext cx="1861618" cy="1862364"/>
          </a:xfrm>
          <a:prstGeom prst="blockArc">
            <a:avLst>
              <a:gd name="adj1" fmla="val 13402686"/>
              <a:gd name="adj2" fmla="val 10672295"/>
              <a:gd name="adj3" fmla="val 2766"/>
            </a:avLst>
          </a:prstGeom>
          <a:solidFill>
            <a:schemeClr val="bg1">
              <a:lumMod val="50000"/>
            </a:schemeClr>
          </a:solidFill>
          <a:ln>
            <a:solidFill>
              <a:srgbClr val="F9F9F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矩形 10"/>
          <p:cNvSpPr/>
          <p:nvPr/>
        </p:nvSpPr>
        <p:spPr>
          <a:xfrm>
            <a:off x="5849777" y="219350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壹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166819" y="342900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贰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49778" y="469474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叁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4733" y="2101053"/>
            <a:ext cx="4265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31799" y="3205447"/>
            <a:ext cx="4265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4732" y="4694742"/>
            <a:ext cx="4265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333620" y="4542699"/>
            <a:ext cx="973533" cy="12274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50503" y="1606346"/>
            <a:ext cx="1261435" cy="135665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330142" y="3108511"/>
            <a:ext cx="1003526" cy="136784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flipH="1">
            <a:off x="-168696" y="-531439"/>
            <a:ext cx="3528392" cy="280831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22041" y="-1"/>
            <a:ext cx="3395992" cy="139000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15880" y="2777387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第二部分</a:t>
            </a:r>
            <a:endParaRPr lang="zh-CN" altLang="en-US" sz="40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783632" y="2132856"/>
            <a:ext cx="2088232" cy="2088232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55999" y="2234694"/>
            <a:ext cx="1732489" cy="9782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15880" y="341667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40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847528" y="1412776"/>
            <a:ext cx="5879976" cy="27178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412776"/>
            <a:ext cx="1847528" cy="27178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727504" y="1412776"/>
            <a:ext cx="4464496" cy="27178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39416" y="2007382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添加标题</a:t>
            </a:r>
            <a:endParaRPr lang="zh-CN" altLang="en-US" sz="2800" dirty="0">
              <a:solidFill>
                <a:schemeClr val="bg1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012899" y="1945925"/>
            <a:ext cx="38394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83432" y="4327473"/>
            <a:ext cx="720080" cy="7200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09286" y="4327473"/>
            <a:ext cx="720080" cy="7200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651889" y="4941168"/>
            <a:ext cx="3121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60096" y="4941168"/>
            <a:ext cx="3121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8" grpId="0" animBg="1"/>
      <p:bldP spid="6" grpId="0"/>
      <p:bldP spid="8" grpId="0"/>
      <p:bldP spid="10" grpId="0" animBg="1"/>
      <p:bldP spid="19" grpId="0" animBg="1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78BB7"/>
      </a:accent1>
      <a:accent2>
        <a:srgbClr val="B4CBA5"/>
      </a:accent2>
      <a:accent3>
        <a:srgbClr val="E59782"/>
      </a:accent3>
      <a:accent4>
        <a:srgbClr val="D1DCD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5535</Words>
  <Application>WPS 演示</Application>
  <PresentationFormat>宽屏</PresentationFormat>
  <Paragraphs>270</Paragraphs>
  <Slides>24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方正正中黑简体</vt:lpstr>
      <vt:lpstr>华文新魏</vt:lpstr>
      <vt:lpstr>华康俪金黑W8(P)</vt:lpstr>
      <vt:lpstr>方正姚体</vt:lpstr>
      <vt:lpstr>时尚中黑简体</vt:lpstr>
      <vt:lpstr>微软雅黑</vt:lpstr>
      <vt:lpstr>Calibri</vt:lpstr>
      <vt:lpstr>黑体</vt:lpstr>
      <vt:lpstr>Arial Unicode MS</vt:lpstr>
      <vt:lpstr>Agency FB</vt:lpstr>
      <vt:lpstr>Meiryo</vt:lpstr>
      <vt:lpstr>Yu Gothic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更多素材：子墨素材——https://zimosucai.taobao.com</dc:title>
  <dc:creator/>
  <cp:lastModifiedBy>kwl6163com</cp:lastModifiedBy>
  <cp:revision>4</cp:revision>
  <dcterms:created xsi:type="dcterms:W3CDTF">2017-10-09T13:49:00Z</dcterms:created>
  <dcterms:modified xsi:type="dcterms:W3CDTF">2018-12-31T14:30:03Z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2052-11.1.0.8013</vt:lpwstr>
  </property>
</Properties>
</file>