
<file path=[Content_Types].xml><?xml version="1.0" encoding="utf-8"?>
<Types xmlns="http://schemas.openxmlformats.org/package/2006/content-types">
  <Default Extension="jpeg" ContentType="image/jpeg"/>
  <Default Extension="xlsx" ContentType="application/vnd.openxmlformats-officedocument.spreadsheetml.sheet"/>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87" r:id="rId5"/>
    <p:sldId id="258" r:id="rId6"/>
    <p:sldId id="265" r:id="rId7"/>
    <p:sldId id="277" r:id="rId8"/>
    <p:sldId id="259" r:id="rId9"/>
    <p:sldId id="269" r:id="rId10"/>
    <p:sldId id="261" r:id="rId11"/>
    <p:sldId id="280" r:id="rId12"/>
    <p:sldId id="260" r:id="rId13"/>
    <p:sldId id="262" r:id="rId14"/>
    <p:sldId id="264" r:id="rId15"/>
    <p:sldId id="281" r:id="rId16"/>
    <p:sldId id="263" r:id="rId17"/>
    <p:sldId id="278" r:id="rId18"/>
    <p:sldId id="279" r:id="rId19"/>
    <p:sldId id="268" r:id="rId20"/>
    <p:sldId id="286" r:id="rId21"/>
    <p:sldId id="282" r:id="rId22"/>
    <p:sldId id="276" r:id="rId23"/>
    <p:sldId id="267" r:id="rId24"/>
    <p:sldId id="285" r:id="rId25"/>
    <p:sldId id="266" r:id="rId26"/>
    <p:sldId id="283" r:id="rId27"/>
    <p:sldId id="311"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BA43"/>
    <a:srgbClr val="E40011"/>
    <a:srgbClr val="BA91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8" d="100"/>
          <a:sy n="108" d="100"/>
        </p:scale>
        <p:origin x="-672"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4" Type="http://schemas.microsoft.com/office/2011/relationships/chartColorStyle" Target="colors1.xml"/><Relationship Id="rId3" Type="http://schemas.microsoft.com/office/2011/relationships/chartStyle" Target="style1.xml"/><Relationship Id="rId2" Type="http://schemas.openxmlformats.org/officeDocument/2006/relationships/image" Target="../media/image3.jpeg"/><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4" Type="http://schemas.microsoft.com/office/2011/relationships/chartColorStyle" Target="colors2.xml"/><Relationship Id="rId3" Type="http://schemas.microsoft.com/office/2011/relationships/chartStyle" Target="style2.xml"/><Relationship Id="rId2" Type="http://schemas.openxmlformats.org/officeDocument/2006/relationships/image" Target="../media/image3.jpeg"/><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4" Type="http://schemas.microsoft.com/office/2011/relationships/chartColorStyle" Target="colors3.xml"/><Relationship Id="rId3" Type="http://schemas.microsoft.com/office/2011/relationships/chartStyle" Target="style3.xml"/><Relationship Id="rId2" Type="http://schemas.openxmlformats.org/officeDocument/2006/relationships/image" Target="../media/image3.jpeg"/><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4" Type="http://schemas.microsoft.com/office/2011/relationships/chartColorStyle" Target="colors4.xml"/><Relationship Id="rId3" Type="http://schemas.microsoft.com/office/2011/relationships/chartStyle" Target="style4.xml"/><Relationship Id="rId2" Type="http://schemas.openxmlformats.org/officeDocument/2006/relationships/image" Target="../media/image3.jpeg"/><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4" Type="http://schemas.microsoft.com/office/2011/relationships/chartColorStyle" Target="colors5.xml"/><Relationship Id="rId3" Type="http://schemas.microsoft.com/office/2011/relationships/chartStyle" Target="style5.xml"/><Relationship Id="rId2" Type="http://schemas.openxmlformats.org/officeDocument/2006/relationships/image" Target="../media/image3.jpeg"/><Relationship Id="rId1" Type="http://schemas.openxmlformats.org/officeDocument/2006/relationships/package" Target="../embeddings/Workbook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c:explosion val="0"/>
          <c:dPt>
            <c:idx val="0"/>
            <c:bubble3D val="0"/>
            <c:spPr>
              <a:blipFill>
                <a:blip xmlns:r="http://schemas.openxmlformats.org/officeDocument/2006/relationships" r:embed="rId2"/>
                <a:stretch>
                  <a:fillRect/>
                </a:stretch>
              </a:blipFill>
              <a:ln w="19050">
                <a:noFill/>
              </a:ln>
              <a:effectLst/>
            </c:spPr>
          </c:dPt>
          <c:dPt>
            <c:idx val="1"/>
            <c:bubble3D val="0"/>
            <c:spPr>
              <a:solidFill>
                <a:schemeClr val="bg1"/>
              </a:solidFill>
              <a:ln w="19050">
                <a:noFill/>
              </a:ln>
              <a:effectLst/>
            </c:spPr>
          </c:dPt>
          <c:dLbls>
            <c:delete val="1"/>
          </c:dLbls>
          <c:cat>
            <c:strRef>
              <c:f>Sheet1!$A$2:$A$3</c:f>
              <c:strCache>
                <c:ptCount val="2"/>
                <c:pt idx="0">
                  <c:v>第一季度</c:v>
                </c:pt>
                <c:pt idx="1">
                  <c:v>第二季度</c:v>
                </c:pt>
              </c:strCache>
            </c:strRef>
          </c:cat>
          <c:val>
            <c:numRef>
              <c:f>Sheet1!$B$2:$B$3</c:f>
              <c:numCache>
                <c:formatCode>0%</c:formatCode>
                <c:ptCount val="2"/>
                <c:pt idx="0">
                  <c:v>0.35</c:v>
                </c:pt>
                <c:pt idx="1">
                  <c:v>0.65</c:v>
                </c:pt>
              </c:numCache>
            </c:numRef>
          </c:val>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zero"/>
    <c:showDLblsOverMax val="0"/>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c:explosion val="0"/>
          <c:dPt>
            <c:idx val="0"/>
            <c:bubble3D val="0"/>
            <c:spPr>
              <a:blipFill>
                <a:blip xmlns:r="http://schemas.openxmlformats.org/officeDocument/2006/relationships" r:embed="rId2"/>
                <a:stretch>
                  <a:fillRect/>
                </a:stretch>
              </a:blipFill>
              <a:ln w="19050">
                <a:noFill/>
              </a:ln>
              <a:effectLst/>
            </c:spPr>
          </c:dPt>
          <c:dPt>
            <c:idx val="1"/>
            <c:bubble3D val="0"/>
            <c:spPr>
              <a:solidFill>
                <a:schemeClr val="bg1"/>
              </a:solidFill>
              <a:ln w="19050">
                <a:noFill/>
              </a:ln>
              <a:effectLst/>
            </c:spPr>
          </c:dPt>
          <c:dLbls>
            <c:delete val="1"/>
          </c:dLbls>
          <c:cat>
            <c:strRef>
              <c:f>Sheet1!$A$2:$A$3</c:f>
              <c:strCache>
                <c:ptCount val="2"/>
                <c:pt idx="0">
                  <c:v>第一季度</c:v>
                </c:pt>
                <c:pt idx="1">
                  <c:v>第二季度</c:v>
                </c:pt>
              </c:strCache>
            </c:strRef>
          </c:cat>
          <c:val>
            <c:numRef>
              <c:f>Sheet1!$B$2:$B$3</c:f>
              <c:numCache>
                <c:formatCode>0%</c:formatCode>
                <c:ptCount val="2"/>
                <c:pt idx="0">
                  <c:v>0.5</c:v>
                </c:pt>
                <c:pt idx="1">
                  <c:v>0.5</c:v>
                </c:pt>
              </c:numCache>
            </c:numRef>
          </c:val>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zero"/>
    <c:showDLblsOverMax val="0"/>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c:explosion val="0"/>
          <c:dPt>
            <c:idx val="0"/>
            <c:bubble3D val="0"/>
            <c:spPr>
              <a:blipFill>
                <a:blip xmlns:r="http://schemas.openxmlformats.org/officeDocument/2006/relationships" r:embed="rId2"/>
                <a:stretch>
                  <a:fillRect/>
                </a:stretch>
              </a:blipFill>
              <a:ln w="19050">
                <a:noFill/>
              </a:ln>
              <a:effectLst/>
            </c:spPr>
          </c:dPt>
          <c:dPt>
            <c:idx val="1"/>
            <c:bubble3D val="0"/>
            <c:spPr>
              <a:solidFill>
                <a:schemeClr val="bg1"/>
              </a:solidFill>
              <a:ln w="19050">
                <a:noFill/>
              </a:ln>
              <a:effectLst/>
            </c:spPr>
          </c:dPt>
          <c:dLbls>
            <c:delete val="1"/>
          </c:dLbls>
          <c:cat>
            <c:strRef>
              <c:f>Sheet1!$A$2:$A$3</c:f>
              <c:strCache>
                <c:ptCount val="2"/>
                <c:pt idx="0">
                  <c:v>第一季度</c:v>
                </c:pt>
                <c:pt idx="1">
                  <c:v>第二季度</c:v>
                </c:pt>
              </c:strCache>
            </c:strRef>
          </c:cat>
          <c:val>
            <c:numRef>
              <c:f>Sheet1!$B$2:$B$3</c:f>
              <c:numCache>
                <c:formatCode>0%</c:formatCode>
                <c:ptCount val="2"/>
                <c:pt idx="0">
                  <c:v>0.65</c:v>
                </c:pt>
                <c:pt idx="1">
                  <c:v>0.35</c:v>
                </c:pt>
              </c:numCache>
            </c:numRef>
          </c:val>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zero"/>
    <c:showDLblsOverMax val="0"/>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blipFill>
              <a:blip xmlns:r="http://schemas.openxmlformats.org/officeDocument/2006/relationships" r:embed="rId2"/>
              <a:stretch>
                <a:fillRect/>
              </a:stretch>
            </a:blipFill>
          </c:spPr>
          <c:explosion val="0"/>
          <c:dPt>
            <c:idx val="0"/>
            <c:bubble3D val="0"/>
            <c:spPr>
              <a:blipFill>
                <a:blip xmlns:r="http://schemas.openxmlformats.org/officeDocument/2006/relationships" r:embed="rId2"/>
                <a:stretch>
                  <a:fillRect/>
                </a:stretch>
              </a:blipFill>
              <a:ln w="19050">
                <a:noFill/>
              </a:ln>
              <a:effectLst/>
            </c:spPr>
          </c:dPt>
          <c:dPt>
            <c:idx val="1"/>
            <c:bubble3D val="0"/>
            <c:spPr>
              <a:solidFill>
                <a:schemeClr val="bg1"/>
              </a:solidFill>
              <a:ln w="19050">
                <a:noFill/>
              </a:ln>
              <a:effectLst/>
            </c:spPr>
          </c:dPt>
          <c:dLbls>
            <c:delete val="1"/>
          </c:dLbls>
          <c:cat>
            <c:strRef>
              <c:f>Sheet1!$A$2:$A$3</c:f>
              <c:strCache>
                <c:ptCount val="2"/>
                <c:pt idx="0">
                  <c:v>第一季度</c:v>
                </c:pt>
                <c:pt idx="1">
                  <c:v>第二季度</c:v>
                </c:pt>
              </c:strCache>
            </c:strRef>
          </c:cat>
          <c:val>
            <c:numRef>
              <c:f>Sheet1!$B$2:$B$3</c:f>
              <c:numCache>
                <c:formatCode>0%</c:formatCode>
                <c:ptCount val="2"/>
                <c:pt idx="0">
                  <c:v>0.8</c:v>
                </c:pt>
                <c:pt idx="1">
                  <c:v>0.2</c:v>
                </c:pt>
              </c:numCache>
            </c:numRef>
          </c:val>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zero"/>
    <c:showDLblsOverMax val="0"/>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blipFill>
              <a:blip xmlns:r="http://schemas.openxmlformats.org/officeDocument/2006/relationships" r:embed="rId2"/>
              <a:stretch>
                <a:fillRect/>
              </a:stretch>
            </a:blip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lang="zh-CN" sz="1065" b="0" i="0" u="none" strike="noStrike" kern="1200" baseline="0">
                    <a:solidFill>
                      <a:schemeClr val="tx1">
                        <a:lumMod val="50000"/>
                        <a:lumOff val="50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spPr>
            <a:solidFill>
              <a:schemeClr val="bg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lang="zh-CN" sz="1065" b="0" i="0" u="none" strike="noStrike" kern="1200" baseline="0">
                    <a:solidFill>
                      <a:schemeClr val="tx1">
                        <a:lumMod val="50000"/>
                        <a:lumOff val="50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c:v>
                </c:pt>
                <c:pt idx="2">
                  <c:v>1.8</c:v>
                </c:pt>
                <c:pt idx="3">
                  <c:v>2.8</c:v>
                </c:pt>
              </c:numCache>
            </c:numRef>
          </c:val>
        </c:ser>
        <c:dLbls>
          <c:showLegendKey val="0"/>
          <c:showVal val="1"/>
          <c:showCatName val="0"/>
          <c:showSerName val="0"/>
          <c:showPercent val="0"/>
          <c:showBubbleSize val="0"/>
        </c:dLbls>
        <c:gapWidth val="444"/>
        <c:overlap val="-90"/>
        <c:axId val="148377984"/>
        <c:axId val="148379520"/>
      </c:barChart>
      <c:catAx>
        <c:axId val="1483779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altLang="en-US" sz="1200" b="0" i="0" u="none" strike="noStrike" kern="1200" cap="all" spc="120" normalizeH="0" baseline="0">
                <a:solidFill>
                  <a:schemeClr val="bg1"/>
                </a:solidFill>
                <a:latin typeface="叶根友刀锋黑草" panose="02010601030101010101" pitchFamily="2" charset="-122"/>
                <a:ea typeface="叶根友刀锋黑草" panose="02010601030101010101" pitchFamily="2" charset="-122"/>
                <a:cs typeface="+mn-cs"/>
              </a:defRPr>
            </a:pPr>
          </a:p>
        </c:txPr>
        <c:crossAx val="148379520"/>
        <c:crosses val="autoZero"/>
        <c:auto val="1"/>
        <c:lblAlgn val="ctr"/>
        <c:lblOffset val="100"/>
        <c:noMultiLvlLbl val="0"/>
      </c:catAx>
      <c:valAx>
        <c:axId val="148379520"/>
        <c:scaling>
          <c:orientation val="minMax"/>
        </c:scaling>
        <c:delete val="1"/>
        <c:axPos val="l"/>
        <c:numFmt formatCode="General" sourceLinked="1"/>
        <c:majorTickMark val="none"/>
        <c:minorTickMark val="none"/>
        <c:tickLblPos val="none"/>
        <c:txPr>
          <a:bodyPr rot="-60000000" spcFirstLastPara="0"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48377984"/>
        <c:crosses val="autoZero"/>
        <c:crossBetween val="between"/>
      </c:valAx>
      <c:spPr>
        <a:noFill/>
        <a:ln w="25400">
          <a:noFill/>
        </a:ln>
        <a:effectLst/>
      </c:spPr>
    </c:plotArea>
    <c:plotVisOnly val="1"/>
    <c:dispBlanksAs val="gap"/>
    <c:showDLblsOverMax val="0"/>
  </c:chart>
  <c:spPr>
    <a:noFill/>
    <a:ln w="9525" cap="flat" cmpd="sng" algn="ctr">
      <a:noFill/>
      <a:round/>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5"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5"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50000"/>
        <a:lumOff val="50000"/>
      </a:schemeClr>
    </cs:fontRef>
    <cs:defRPr sz="1065"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5"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3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5"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5"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017ADC-578F-4A42-82AE-3CBD359A5D8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79D8BA-CA62-48C5-8C34-BBE5EEA76C9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更多精品素材：</a:t>
            </a:r>
            <a:r>
              <a:rPr lang="en-US" altLang="zh-CN" dirty="0" smtClean="0"/>
              <a:t>http://shop248912786.taobao.com/index.htm  </a:t>
            </a:r>
            <a:r>
              <a:rPr lang="zh-CN" altLang="en-US" smtClean="0"/>
              <a:t>（下拉可隐藏）</a:t>
            </a:r>
            <a:endParaRPr lang="zh-CN" altLang="en-US" dirty="0"/>
          </a:p>
        </p:txBody>
      </p:sp>
      <p:sp>
        <p:nvSpPr>
          <p:cNvPr id="4" name="灯片编号占位符 3"/>
          <p:cNvSpPr>
            <a:spLocks noGrp="1"/>
          </p:cNvSpPr>
          <p:nvPr>
            <p:ph type="sldNum" sz="quarter" idx="10"/>
          </p:nvPr>
        </p:nvSpPr>
        <p:spPr/>
        <p:txBody>
          <a:bodyPr/>
          <a:lstStyle/>
          <a:p>
            <a:fld id="{EC79D8BA-CA62-48C5-8C34-BBE5EEA76C9A}"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C79D8BA-CA62-48C5-8C34-BBE5EEA76C9A}"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C79D8BA-CA62-48C5-8C34-BBE5EEA76C9A}"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C79D8BA-CA62-48C5-8C34-BBE5EEA76C9A}"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C79D8BA-CA62-48C5-8C34-BBE5EEA76C9A}"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C79D8BA-CA62-48C5-8C34-BBE5EEA76C9A}"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C79D8BA-CA62-48C5-8C34-BBE5EEA76C9A}"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C79D8BA-CA62-48C5-8C34-BBE5EEA76C9A}"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C79D8BA-CA62-48C5-8C34-BBE5EEA76C9A}"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C79D8BA-CA62-48C5-8C34-BBE5EEA76C9A}"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C79D8BA-CA62-48C5-8C34-BBE5EEA76C9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C79D8BA-CA62-48C5-8C34-BBE5EEA76C9A}"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C79D8BA-CA62-48C5-8C34-BBE5EEA76C9A}"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C79D8BA-CA62-48C5-8C34-BBE5EEA76C9A}"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C79D8BA-CA62-48C5-8C34-BBE5EEA76C9A}"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C79D8BA-CA62-48C5-8C34-BBE5EEA76C9A}"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更多精品素材：</a:t>
            </a:r>
            <a:r>
              <a:rPr lang="en-US" altLang="zh-CN" dirty="0" smtClean="0"/>
              <a:t>http://shop248912786.taobao.com/index.htm  </a:t>
            </a:r>
            <a:r>
              <a:rPr lang="zh-CN" altLang="en-US" dirty="0" smtClean="0"/>
              <a:t>（下拉可隐藏）</a:t>
            </a:r>
            <a:endParaRPr lang="zh-CN" altLang="en-US" dirty="0"/>
          </a:p>
        </p:txBody>
      </p:sp>
      <p:sp>
        <p:nvSpPr>
          <p:cNvPr id="4" name="灯片编号占位符 3"/>
          <p:cNvSpPr>
            <a:spLocks noGrp="1"/>
          </p:cNvSpPr>
          <p:nvPr>
            <p:ph type="sldNum" sz="quarter" idx="10"/>
          </p:nvPr>
        </p:nvSpPr>
        <p:spPr/>
        <p:txBody>
          <a:bodyPr/>
          <a:lstStyle/>
          <a:p>
            <a:fld id="{EC79D8BA-CA62-48C5-8C34-BBE5EEA76C9A}"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p>
            <a:pPr lvl="0" eaLnBrk="1" hangingPunct="1">
              <a:spcBef>
                <a:spcPct val="0"/>
              </a:spcBef>
            </a:pPr>
            <a:r>
              <a:rPr lang="zh-CN" altLang="en-US" dirty="0"/>
              <a:t>模板来自于 </a:t>
            </a:r>
            <a:r>
              <a:rPr lang="en-US" altLang="zh-CN"/>
              <a:t>http://www.ypppt.com</a:t>
            </a: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C79D8BA-CA62-48C5-8C34-BBE5EEA76C9A}"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C79D8BA-CA62-48C5-8C34-BBE5EEA76C9A}"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C79D8BA-CA62-48C5-8C34-BBE5EEA76C9A}"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C79D8BA-CA62-48C5-8C34-BBE5EEA76C9A}"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C79D8BA-CA62-48C5-8C34-BBE5EEA76C9A}"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C79D8BA-CA62-48C5-8C34-BBE5EEA76C9A}"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C79D8BA-CA62-48C5-8C34-BBE5EEA76C9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008C51A3-E14D-49EC-A689-64879AA6123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8F29CF-DB95-411E-907D-600A31E5217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08C51A3-E14D-49EC-A689-64879AA6123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8F29CF-DB95-411E-907D-600A31E5217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08C51A3-E14D-49EC-A689-64879AA6123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8F29CF-DB95-411E-907D-600A31E5217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08C51A3-E14D-49EC-A689-64879AA6123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8F29CF-DB95-411E-907D-600A31E5217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008C51A3-E14D-49EC-A689-64879AA6123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8F29CF-DB95-411E-907D-600A31E5217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08C51A3-E14D-49EC-A689-64879AA6123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8F29CF-DB95-411E-907D-600A31E5217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08C51A3-E14D-49EC-A689-64879AA6123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E8F29CF-DB95-411E-907D-600A31E5217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08C51A3-E14D-49EC-A689-64879AA6123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E8F29CF-DB95-411E-907D-600A31E5217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08C51A3-E14D-49EC-A689-64879AA6123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E8F29CF-DB95-411E-907D-600A31E5217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08C51A3-E14D-49EC-A689-64879AA6123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8F29CF-DB95-411E-907D-600A31E5217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08C51A3-E14D-49EC-A689-64879AA6123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8F29CF-DB95-411E-907D-600A31E5217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8C51A3-E14D-49EC-A689-64879AA6123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8F29CF-DB95-411E-907D-600A31E52170}" type="slidenum">
              <a:rPr lang="zh-CN" altLang="en-US" smtClean="0"/>
            </a:fld>
            <a:endParaRPr lang="zh-CN" altLang="en-US"/>
          </a:p>
        </p:txBody>
      </p:sp>
      <p:pic>
        <p:nvPicPr>
          <p:cNvPr id="10" name="图片 9" descr="图片包含 窗帘, 家具&#10;&#10;已生成极高可信度的说明"/>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microsoft.com/office/2007/relationships/media" Target="../media/media1.mp3"/><Relationship Id="rId8" Type="http://schemas.openxmlformats.org/officeDocument/2006/relationships/audio" Target="../media/media1.mp3"/><Relationship Id="rId7" Type="http://schemas.openxmlformats.org/officeDocument/2006/relationships/image" Target="../media/image7.jpeg"/><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3" Type="http://schemas.openxmlformats.org/officeDocument/2006/relationships/image" Target="../media/image3.jpeg"/><Relationship Id="rId2" Type="http://schemas.openxmlformats.org/officeDocument/2006/relationships/image" Target="../media/image1.jpeg"/><Relationship Id="rId12" Type="http://schemas.openxmlformats.org/officeDocument/2006/relationships/notesSlide" Target="../notesSlides/notesSlide1.xml"/><Relationship Id="rId11" Type="http://schemas.openxmlformats.org/officeDocument/2006/relationships/slideLayout" Target="../slideLayouts/slideLayout1.xml"/><Relationship Id="rId10" Type="http://schemas.openxmlformats.org/officeDocument/2006/relationships/image" Target="../media/image8.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9" Type="http://schemas.openxmlformats.org/officeDocument/2006/relationships/image" Target="../media/image6.jpeg"/><Relationship Id="rId8" Type="http://schemas.openxmlformats.org/officeDocument/2006/relationships/image" Target="../media/image5.jpeg"/><Relationship Id="rId7" Type="http://schemas.openxmlformats.org/officeDocument/2006/relationships/image" Target="../media/image3.jpeg"/><Relationship Id="rId6" Type="http://schemas.openxmlformats.org/officeDocument/2006/relationships/image" Target="../media/image4.jpeg"/><Relationship Id="rId5" Type="http://schemas.openxmlformats.org/officeDocument/2006/relationships/image" Target="../media/image19.jpeg"/><Relationship Id="rId4" Type="http://schemas.openxmlformats.org/officeDocument/2006/relationships/image" Target="../media/image18.png"/><Relationship Id="rId3" Type="http://schemas.openxmlformats.org/officeDocument/2006/relationships/image" Target="../media/image17.jpeg"/><Relationship Id="rId2" Type="http://schemas.openxmlformats.org/officeDocument/2006/relationships/image" Target="../media/image16.jpeg"/><Relationship Id="rId11" Type="http://schemas.openxmlformats.org/officeDocument/2006/relationships/notesSlide" Target="../notesSlides/notesSlide10.xml"/><Relationship Id="rId10" Type="http://schemas.openxmlformats.org/officeDocument/2006/relationships/slideLayout" Target="../slideLayouts/slideLayout2.xml"/><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3.jpeg"/><Relationship Id="rId1" Type="http://schemas.openxmlformats.org/officeDocument/2006/relationships/image" Target="../media/image20.jpeg"/></Relationships>
</file>

<file path=ppt/slides/_rels/slide12.xml.rels><?xml version="1.0" encoding="UTF-8" standalone="yes"?>
<Relationships xmlns="http://schemas.openxmlformats.org/package/2006/relationships"><Relationship Id="rId9" Type="http://schemas.openxmlformats.org/officeDocument/2006/relationships/tags" Target="../tags/tag56.xml"/><Relationship Id="rId8" Type="http://schemas.openxmlformats.org/officeDocument/2006/relationships/tags" Target="../tags/tag55.xml"/><Relationship Id="rId7" Type="http://schemas.openxmlformats.org/officeDocument/2006/relationships/image" Target="../media/image25.jpeg"/><Relationship Id="rId6" Type="http://schemas.openxmlformats.org/officeDocument/2006/relationships/tags" Target="../tags/tag54.xml"/><Relationship Id="rId5" Type="http://schemas.openxmlformats.org/officeDocument/2006/relationships/image" Target="../media/image24.jpeg"/><Relationship Id="rId4" Type="http://schemas.openxmlformats.org/officeDocument/2006/relationships/tags" Target="../tags/tag53.xml"/><Relationship Id="rId3" Type="http://schemas.openxmlformats.org/officeDocument/2006/relationships/image" Target="../media/image23.jpeg"/><Relationship Id="rId2" Type="http://schemas.openxmlformats.org/officeDocument/2006/relationships/tags" Target="../tags/tag52.xml"/><Relationship Id="rId14" Type="http://schemas.openxmlformats.org/officeDocument/2006/relationships/notesSlide" Target="../notesSlides/notesSlide12.xml"/><Relationship Id="rId13" Type="http://schemas.openxmlformats.org/officeDocument/2006/relationships/slideLayout" Target="../slideLayouts/slideLayout2.xml"/><Relationship Id="rId12" Type="http://schemas.openxmlformats.org/officeDocument/2006/relationships/image" Target="../media/image26.jpeg"/><Relationship Id="rId11" Type="http://schemas.openxmlformats.org/officeDocument/2006/relationships/tags" Target="../tags/tag58.xml"/><Relationship Id="rId10" Type="http://schemas.openxmlformats.org/officeDocument/2006/relationships/tags" Target="../tags/tag57.xml"/><Relationship Id="rId1"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14.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tags" Target="../tags/tag63.xml"/><Relationship Id="rId7" Type="http://schemas.openxmlformats.org/officeDocument/2006/relationships/tags" Target="../tags/tag62.xml"/><Relationship Id="rId6" Type="http://schemas.openxmlformats.org/officeDocument/2006/relationships/image" Target="../media/image3.jpeg"/><Relationship Id="rId5" Type="http://schemas.openxmlformats.org/officeDocument/2006/relationships/tags" Target="../tags/tag61.xml"/><Relationship Id="rId4" Type="http://schemas.openxmlformats.org/officeDocument/2006/relationships/image" Target="../media/image28.jpeg"/><Relationship Id="rId3" Type="http://schemas.openxmlformats.org/officeDocument/2006/relationships/tags" Target="../tags/tag60.xml"/><Relationship Id="rId25" Type="http://schemas.openxmlformats.org/officeDocument/2006/relationships/notesSlide" Target="../notesSlides/notesSlide14.xml"/><Relationship Id="rId24" Type="http://schemas.openxmlformats.org/officeDocument/2006/relationships/slideLayout" Target="../slideLayouts/slideLayout2.xml"/><Relationship Id="rId23" Type="http://schemas.openxmlformats.org/officeDocument/2006/relationships/image" Target="../media/image34.jpeg"/><Relationship Id="rId22" Type="http://schemas.openxmlformats.org/officeDocument/2006/relationships/image" Target="../media/image33.png"/><Relationship Id="rId21" Type="http://schemas.openxmlformats.org/officeDocument/2006/relationships/tags" Target="../tags/tag72.xml"/><Relationship Id="rId20" Type="http://schemas.openxmlformats.org/officeDocument/2006/relationships/image" Target="../media/image32.jpeg"/><Relationship Id="rId2" Type="http://schemas.openxmlformats.org/officeDocument/2006/relationships/image" Target="../media/image27.png"/><Relationship Id="rId19" Type="http://schemas.openxmlformats.org/officeDocument/2006/relationships/image" Target="../media/image31.png"/><Relationship Id="rId18" Type="http://schemas.openxmlformats.org/officeDocument/2006/relationships/tags" Target="../tags/tag71.xml"/><Relationship Id="rId17" Type="http://schemas.openxmlformats.org/officeDocument/2006/relationships/image" Target="../media/image30.jpeg"/><Relationship Id="rId16" Type="http://schemas.openxmlformats.org/officeDocument/2006/relationships/image" Target="../media/image29.png"/><Relationship Id="rId15" Type="http://schemas.openxmlformats.org/officeDocument/2006/relationships/tags" Target="../tags/tag70.xml"/><Relationship Id="rId14" Type="http://schemas.openxmlformats.org/officeDocument/2006/relationships/tags" Target="../tags/tag69.xml"/><Relationship Id="rId13" Type="http://schemas.openxmlformats.org/officeDocument/2006/relationships/tags" Target="../tags/tag68.xml"/><Relationship Id="rId12" Type="http://schemas.openxmlformats.org/officeDocument/2006/relationships/tags" Target="../tags/tag67.xml"/><Relationship Id="rId11" Type="http://schemas.openxmlformats.org/officeDocument/2006/relationships/tags" Target="../tags/tag66.xml"/><Relationship Id="rId10" Type="http://schemas.openxmlformats.org/officeDocument/2006/relationships/tags" Target="../tags/tag65.xml"/><Relationship Id="rId1" Type="http://schemas.openxmlformats.org/officeDocument/2006/relationships/tags" Target="../tags/tag59.xml"/></Relationships>
</file>

<file path=ppt/slides/_rels/slide15.xml.rels><?xml version="1.0" encoding="UTF-8" standalone="yes"?>
<Relationships xmlns="http://schemas.openxmlformats.org/package/2006/relationships"><Relationship Id="rId9" Type="http://schemas.openxmlformats.org/officeDocument/2006/relationships/image" Target="../media/image37.jpeg"/><Relationship Id="rId8" Type="http://schemas.openxmlformats.org/officeDocument/2006/relationships/tags" Target="../tags/tag78.xml"/><Relationship Id="rId7" Type="http://schemas.openxmlformats.org/officeDocument/2006/relationships/image" Target="../media/image36.jpeg"/><Relationship Id="rId6" Type="http://schemas.openxmlformats.org/officeDocument/2006/relationships/tags" Target="../tags/tag77.xml"/><Relationship Id="rId5" Type="http://schemas.openxmlformats.org/officeDocument/2006/relationships/image" Target="../media/image35.jpeg"/><Relationship Id="rId4" Type="http://schemas.openxmlformats.org/officeDocument/2006/relationships/tags" Target="../tags/tag76.xml"/><Relationship Id="rId3" Type="http://schemas.openxmlformats.org/officeDocument/2006/relationships/tags" Target="../tags/tag75.xml"/><Relationship Id="rId24" Type="http://schemas.openxmlformats.org/officeDocument/2006/relationships/notesSlide" Target="../notesSlides/notesSlide15.xml"/><Relationship Id="rId23" Type="http://schemas.openxmlformats.org/officeDocument/2006/relationships/slideLayout" Target="../slideLayouts/slideLayout6.xml"/><Relationship Id="rId22" Type="http://schemas.openxmlformats.org/officeDocument/2006/relationships/tags" Target="../tags/tag90.xml"/><Relationship Id="rId21" Type="http://schemas.openxmlformats.org/officeDocument/2006/relationships/tags" Target="../tags/tag89.xml"/><Relationship Id="rId20" Type="http://schemas.openxmlformats.org/officeDocument/2006/relationships/tags" Target="../tags/tag88.xml"/><Relationship Id="rId2" Type="http://schemas.openxmlformats.org/officeDocument/2006/relationships/tags" Target="../tags/tag74.xml"/><Relationship Id="rId19" Type="http://schemas.openxmlformats.org/officeDocument/2006/relationships/tags" Target="../tags/tag87.xml"/><Relationship Id="rId18" Type="http://schemas.openxmlformats.org/officeDocument/2006/relationships/tags" Target="../tags/tag86.xml"/><Relationship Id="rId17" Type="http://schemas.openxmlformats.org/officeDocument/2006/relationships/tags" Target="../tags/tag85.xml"/><Relationship Id="rId16" Type="http://schemas.openxmlformats.org/officeDocument/2006/relationships/tags" Target="../tags/tag84.xml"/><Relationship Id="rId15" Type="http://schemas.openxmlformats.org/officeDocument/2006/relationships/tags" Target="../tags/tag83.xml"/><Relationship Id="rId14" Type="http://schemas.openxmlformats.org/officeDocument/2006/relationships/tags" Target="../tags/tag82.xml"/><Relationship Id="rId13" Type="http://schemas.openxmlformats.org/officeDocument/2006/relationships/tags" Target="../tags/tag81.xml"/><Relationship Id="rId12" Type="http://schemas.openxmlformats.org/officeDocument/2006/relationships/tags" Target="../tags/tag80.xml"/><Relationship Id="rId11" Type="http://schemas.openxmlformats.org/officeDocument/2006/relationships/image" Target="../media/image3.jpeg"/><Relationship Id="rId10" Type="http://schemas.openxmlformats.org/officeDocument/2006/relationships/tags" Target="../tags/tag79.xml"/><Relationship Id="rId1" Type="http://schemas.openxmlformats.org/officeDocument/2006/relationships/tags" Target="../tags/tag73.xml"/></Relationships>
</file>

<file path=ppt/slides/_rels/slide16.xml.rels><?xml version="1.0" encoding="UTF-8" standalone="yes"?>
<Relationships xmlns="http://schemas.openxmlformats.org/package/2006/relationships"><Relationship Id="rId9" Type="http://schemas.openxmlformats.org/officeDocument/2006/relationships/image" Target="../media/image40.jpeg"/><Relationship Id="rId8" Type="http://schemas.openxmlformats.org/officeDocument/2006/relationships/tags" Target="../tags/tag96.xml"/><Relationship Id="rId7" Type="http://schemas.openxmlformats.org/officeDocument/2006/relationships/tags" Target="../tags/tag95.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34" Type="http://schemas.openxmlformats.org/officeDocument/2006/relationships/notesSlide" Target="../notesSlides/notesSlide16.xml"/><Relationship Id="rId33" Type="http://schemas.openxmlformats.org/officeDocument/2006/relationships/slideLayout" Target="../slideLayouts/slideLayout6.xml"/><Relationship Id="rId32" Type="http://schemas.openxmlformats.org/officeDocument/2006/relationships/tags" Target="../tags/tag117.xml"/><Relationship Id="rId31" Type="http://schemas.openxmlformats.org/officeDocument/2006/relationships/tags" Target="../tags/tag116.xml"/><Relationship Id="rId30" Type="http://schemas.openxmlformats.org/officeDocument/2006/relationships/tags" Target="../tags/tag115.xml"/><Relationship Id="rId3" Type="http://schemas.openxmlformats.org/officeDocument/2006/relationships/image" Target="../media/image39.jpeg"/><Relationship Id="rId29" Type="http://schemas.openxmlformats.org/officeDocument/2006/relationships/tags" Target="../tags/tag114.xml"/><Relationship Id="rId28" Type="http://schemas.openxmlformats.org/officeDocument/2006/relationships/tags" Target="../tags/tag113.xml"/><Relationship Id="rId27" Type="http://schemas.openxmlformats.org/officeDocument/2006/relationships/tags" Target="../tags/tag112.xml"/><Relationship Id="rId26" Type="http://schemas.openxmlformats.org/officeDocument/2006/relationships/tags" Target="../tags/tag111.xml"/><Relationship Id="rId25" Type="http://schemas.openxmlformats.org/officeDocument/2006/relationships/tags" Target="../tags/tag110.xml"/><Relationship Id="rId24" Type="http://schemas.openxmlformats.org/officeDocument/2006/relationships/tags" Target="../tags/tag109.xml"/><Relationship Id="rId23" Type="http://schemas.openxmlformats.org/officeDocument/2006/relationships/tags" Target="../tags/tag108.xml"/><Relationship Id="rId22" Type="http://schemas.openxmlformats.org/officeDocument/2006/relationships/tags" Target="../tags/tag107.xml"/><Relationship Id="rId21" Type="http://schemas.openxmlformats.org/officeDocument/2006/relationships/tags" Target="../tags/tag106.xml"/><Relationship Id="rId20" Type="http://schemas.openxmlformats.org/officeDocument/2006/relationships/tags" Target="../tags/tag105.xml"/><Relationship Id="rId2" Type="http://schemas.openxmlformats.org/officeDocument/2006/relationships/image" Target="../media/image38.jpeg"/><Relationship Id="rId19" Type="http://schemas.openxmlformats.org/officeDocument/2006/relationships/tags" Target="../tags/tag104.xml"/><Relationship Id="rId18" Type="http://schemas.openxmlformats.org/officeDocument/2006/relationships/tags" Target="../tags/tag103.xml"/><Relationship Id="rId17" Type="http://schemas.openxmlformats.org/officeDocument/2006/relationships/image" Target="../media/image41.jpeg"/><Relationship Id="rId16" Type="http://schemas.openxmlformats.org/officeDocument/2006/relationships/tags" Target="../tags/tag102.xml"/><Relationship Id="rId15" Type="http://schemas.openxmlformats.org/officeDocument/2006/relationships/image" Target="../media/image3.jpeg"/><Relationship Id="rId14" Type="http://schemas.openxmlformats.org/officeDocument/2006/relationships/tags" Target="../tags/tag101.xml"/><Relationship Id="rId13" Type="http://schemas.openxmlformats.org/officeDocument/2006/relationships/tags" Target="../tags/tag100.xml"/><Relationship Id="rId12" Type="http://schemas.openxmlformats.org/officeDocument/2006/relationships/tags" Target="../tags/tag99.xml"/><Relationship Id="rId11" Type="http://schemas.openxmlformats.org/officeDocument/2006/relationships/tags" Target="../tags/tag98.xml"/><Relationship Id="rId10" Type="http://schemas.openxmlformats.org/officeDocument/2006/relationships/tags" Target="../tags/tag97.xml"/><Relationship Id="rId1" Type="http://schemas.openxmlformats.org/officeDocument/2006/relationships/tags" Target="../tags/tag91.xml"/></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3.jpeg"/></Relationships>
</file>

<file path=ppt/slides/_rels/slide18.xml.rels><?xml version="1.0" encoding="UTF-8" standalone="yes"?>
<Relationships xmlns="http://schemas.openxmlformats.org/package/2006/relationships"><Relationship Id="rId9" Type="http://schemas.openxmlformats.org/officeDocument/2006/relationships/tags" Target="../tags/tag122.xml"/><Relationship Id="rId8" Type="http://schemas.openxmlformats.org/officeDocument/2006/relationships/image" Target="../media/image49.jpeg"/><Relationship Id="rId7" Type="http://schemas.openxmlformats.org/officeDocument/2006/relationships/tags" Target="../tags/tag121.xml"/><Relationship Id="rId6" Type="http://schemas.openxmlformats.org/officeDocument/2006/relationships/image" Target="../media/image48.jpeg"/><Relationship Id="rId54" Type="http://schemas.openxmlformats.org/officeDocument/2006/relationships/notesSlide" Target="../notesSlides/notesSlide18.xml"/><Relationship Id="rId53" Type="http://schemas.openxmlformats.org/officeDocument/2006/relationships/slideLayout" Target="../slideLayouts/slideLayout6.xml"/><Relationship Id="rId52" Type="http://schemas.openxmlformats.org/officeDocument/2006/relationships/image" Target="../media/image3.jpeg"/><Relationship Id="rId51" Type="http://schemas.openxmlformats.org/officeDocument/2006/relationships/tags" Target="../tags/tag161.xml"/><Relationship Id="rId50" Type="http://schemas.openxmlformats.org/officeDocument/2006/relationships/tags" Target="../tags/tag160.xml"/><Relationship Id="rId5" Type="http://schemas.openxmlformats.org/officeDocument/2006/relationships/tags" Target="../tags/tag120.xml"/><Relationship Id="rId49" Type="http://schemas.openxmlformats.org/officeDocument/2006/relationships/tags" Target="../tags/tag159.xml"/><Relationship Id="rId48" Type="http://schemas.openxmlformats.org/officeDocument/2006/relationships/tags" Target="../tags/tag158.xml"/><Relationship Id="rId47" Type="http://schemas.openxmlformats.org/officeDocument/2006/relationships/tags" Target="../tags/tag157.xml"/><Relationship Id="rId46" Type="http://schemas.openxmlformats.org/officeDocument/2006/relationships/tags" Target="../tags/tag156.xml"/><Relationship Id="rId45" Type="http://schemas.openxmlformats.org/officeDocument/2006/relationships/tags" Target="../tags/tag155.xml"/><Relationship Id="rId44" Type="http://schemas.openxmlformats.org/officeDocument/2006/relationships/tags" Target="../tags/tag154.xml"/><Relationship Id="rId43" Type="http://schemas.openxmlformats.org/officeDocument/2006/relationships/tags" Target="../tags/tag153.xml"/><Relationship Id="rId42" Type="http://schemas.openxmlformats.org/officeDocument/2006/relationships/tags" Target="../tags/tag152.xml"/><Relationship Id="rId41" Type="http://schemas.openxmlformats.org/officeDocument/2006/relationships/tags" Target="../tags/tag151.xml"/><Relationship Id="rId40" Type="http://schemas.openxmlformats.org/officeDocument/2006/relationships/tags" Target="../tags/tag150.xml"/><Relationship Id="rId4" Type="http://schemas.openxmlformats.org/officeDocument/2006/relationships/image" Target="../media/image47.jpeg"/><Relationship Id="rId39" Type="http://schemas.openxmlformats.org/officeDocument/2006/relationships/tags" Target="../tags/tag149.xml"/><Relationship Id="rId38" Type="http://schemas.openxmlformats.org/officeDocument/2006/relationships/tags" Target="../tags/tag148.xml"/><Relationship Id="rId37" Type="http://schemas.openxmlformats.org/officeDocument/2006/relationships/tags" Target="../tags/tag147.xml"/><Relationship Id="rId36" Type="http://schemas.openxmlformats.org/officeDocument/2006/relationships/tags" Target="../tags/tag146.xml"/><Relationship Id="rId35" Type="http://schemas.openxmlformats.org/officeDocument/2006/relationships/tags" Target="../tags/tag145.xml"/><Relationship Id="rId34" Type="http://schemas.openxmlformats.org/officeDocument/2006/relationships/tags" Target="../tags/tag144.xml"/><Relationship Id="rId33" Type="http://schemas.openxmlformats.org/officeDocument/2006/relationships/tags" Target="../tags/tag143.xml"/><Relationship Id="rId32" Type="http://schemas.openxmlformats.org/officeDocument/2006/relationships/tags" Target="../tags/tag142.xml"/><Relationship Id="rId31" Type="http://schemas.openxmlformats.org/officeDocument/2006/relationships/tags" Target="../tags/tag141.xml"/><Relationship Id="rId30" Type="http://schemas.openxmlformats.org/officeDocument/2006/relationships/tags" Target="../tags/tag140.xml"/><Relationship Id="rId3" Type="http://schemas.openxmlformats.org/officeDocument/2006/relationships/tags" Target="../tags/tag119.xml"/><Relationship Id="rId29" Type="http://schemas.openxmlformats.org/officeDocument/2006/relationships/tags" Target="../tags/tag139.xml"/><Relationship Id="rId28" Type="http://schemas.openxmlformats.org/officeDocument/2006/relationships/tags" Target="../tags/tag138.xml"/><Relationship Id="rId27" Type="http://schemas.openxmlformats.org/officeDocument/2006/relationships/tags" Target="../tags/tag137.xml"/><Relationship Id="rId26" Type="http://schemas.openxmlformats.org/officeDocument/2006/relationships/tags" Target="../tags/tag136.xml"/><Relationship Id="rId25" Type="http://schemas.openxmlformats.org/officeDocument/2006/relationships/tags" Target="../tags/tag135.xml"/><Relationship Id="rId24" Type="http://schemas.openxmlformats.org/officeDocument/2006/relationships/tags" Target="../tags/tag134.xml"/><Relationship Id="rId23" Type="http://schemas.openxmlformats.org/officeDocument/2006/relationships/tags" Target="../tags/tag133.xml"/><Relationship Id="rId22" Type="http://schemas.openxmlformats.org/officeDocument/2006/relationships/tags" Target="../tags/tag132.xml"/><Relationship Id="rId21" Type="http://schemas.openxmlformats.org/officeDocument/2006/relationships/image" Target="../media/image52.jpeg"/><Relationship Id="rId20" Type="http://schemas.openxmlformats.org/officeDocument/2006/relationships/tags" Target="../tags/tag131.xml"/><Relationship Id="rId2" Type="http://schemas.openxmlformats.org/officeDocument/2006/relationships/image" Target="../media/image46.jpeg"/><Relationship Id="rId19" Type="http://schemas.openxmlformats.org/officeDocument/2006/relationships/image" Target="../media/image51.jpeg"/><Relationship Id="rId18" Type="http://schemas.openxmlformats.org/officeDocument/2006/relationships/tags" Target="../tags/tag130.xml"/><Relationship Id="rId17" Type="http://schemas.openxmlformats.org/officeDocument/2006/relationships/tags" Target="../tags/tag129.xml"/><Relationship Id="rId16" Type="http://schemas.openxmlformats.org/officeDocument/2006/relationships/tags" Target="../tags/tag128.xml"/><Relationship Id="rId15" Type="http://schemas.openxmlformats.org/officeDocument/2006/relationships/tags" Target="../tags/tag127.xml"/><Relationship Id="rId14" Type="http://schemas.openxmlformats.org/officeDocument/2006/relationships/tags" Target="../tags/tag126.xml"/><Relationship Id="rId13" Type="http://schemas.openxmlformats.org/officeDocument/2006/relationships/tags" Target="../tags/tag125.xml"/><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image" Target="../media/image50.jpeg"/><Relationship Id="rId1" Type="http://schemas.openxmlformats.org/officeDocument/2006/relationships/tags" Target="../tags/tag1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6.xml"/><Relationship Id="rId3" Type="http://schemas.openxmlformats.org/officeDocument/2006/relationships/image" Target="../media/image54.jpeg"/><Relationship Id="rId2" Type="http://schemas.openxmlformats.org/officeDocument/2006/relationships/image" Target="../media/image3.jpeg"/><Relationship Id="rId1" Type="http://schemas.openxmlformats.org/officeDocument/2006/relationships/image" Target="../media/image53.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xml"/><Relationship Id="rId3" Type="http://schemas.openxmlformats.org/officeDocument/2006/relationships/image" Target="../media/image3.jpeg"/><Relationship Id="rId2" Type="http://schemas.openxmlformats.org/officeDocument/2006/relationships/image" Target="../media/image55.jpeg"/><Relationship Id="rId1" Type="http://schemas.openxmlformats.org/officeDocument/2006/relationships/chart" Target="../charts/chart5.xml"/></Relationships>
</file>

<file path=ppt/slides/_rels/slide22.xml.rels><?xml version="1.0" encoding="UTF-8" standalone="yes"?>
<Relationships xmlns="http://schemas.openxmlformats.org/package/2006/relationships"><Relationship Id="rId9" Type="http://schemas.openxmlformats.org/officeDocument/2006/relationships/tags" Target="../tags/tag169.xml"/><Relationship Id="rId8" Type="http://schemas.openxmlformats.org/officeDocument/2006/relationships/tags" Target="../tags/tag168.xml"/><Relationship Id="rId7" Type="http://schemas.openxmlformats.org/officeDocument/2006/relationships/tags" Target="../tags/tag167.xml"/><Relationship Id="rId6" Type="http://schemas.openxmlformats.org/officeDocument/2006/relationships/tags" Target="../tags/tag166.xml"/><Relationship Id="rId5" Type="http://schemas.openxmlformats.org/officeDocument/2006/relationships/tags" Target="../tags/tag165.xml"/><Relationship Id="rId4" Type="http://schemas.openxmlformats.org/officeDocument/2006/relationships/tags" Target="../tags/tag164.xml"/><Relationship Id="rId3" Type="http://schemas.openxmlformats.org/officeDocument/2006/relationships/tags" Target="../tags/tag163.xml"/><Relationship Id="rId22" Type="http://schemas.openxmlformats.org/officeDocument/2006/relationships/notesSlide" Target="../notesSlides/notesSlide22.xml"/><Relationship Id="rId21" Type="http://schemas.openxmlformats.org/officeDocument/2006/relationships/slideLayout" Target="../slideLayouts/slideLayout6.xml"/><Relationship Id="rId20" Type="http://schemas.openxmlformats.org/officeDocument/2006/relationships/image" Target="../media/image6.jpeg"/><Relationship Id="rId2" Type="http://schemas.openxmlformats.org/officeDocument/2006/relationships/image" Target="../media/image3.jpeg"/><Relationship Id="rId19" Type="http://schemas.openxmlformats.org/officeDocument/2006/relationships/tags" Target="../tags/tag179.xml"/><Relationship Id="rId18" Type="http://schemas.openxmlformats.org/officeDocument/2006/relationships/tags" Target="../tags/tag178.xml"/><Relationship Id="rId17" Type="http://schemas.openxmlformats.org/officeDocument/2006/relationships/tags" Target="../tags/tag177.xml"/><Relationship Id="rId16" Type="http://schemas.openxmlformats.org/officeDocument/2006/relationships/tags" Target="../tags/tag176.xml"/><Relationship Id="rId15" Type="http://schemas.openxmlformats.org/officeDocument/2006/relationships/tags" Target="../tags/tag175.xml"/><Relationship Id="rId14" Type="http://schemas.openxmlformats.org/officeDocument/2006/relationships/tags" Target="../tags/tag174.xml"/><Relationship Id="rId13" Type="http://schemas.openxmlformats.org/officeDocument/2006/relationships/tags" Target="../tags/tag173.xml"/><Relationship Id="rId12" Type="http://schemas.openxmlformats.org/officeDocument/2006/relationships/tags" Target="../tags/tag172.xml"/><Relationship Id="rId11" Type="http://schemas.openxmlformats.org/officeDocument/2006/relationships/tags" Target="../tags/tag171.xml"/><Relationship Id="rId10" Type="http://schemas.openxmlformats.org/officeDocument/2006/relationships/tags" Target="../tags/tag170.xml"/><Relationship Id="rId1" Type="http://schemas.openxmlformats.org/officeDocument/2006/relationships/tags" Target="../tags/tag162.xml"/></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image" Target="../media/image3.jpeg"/><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56.jpe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7.xml"/><Relationship Id="rId2" Type="http://schemas.openxmlformats.org/officeDocument/2006/relationships/image" Target="../media/image59.png"/><Relationship Id="rId1" Type="http://schemas.openxmlformats.org/officeDocument/2006/relationships/hyperlink" Target="https://www.freeppt7.com/"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image" Target="../media/image3.jpeg"/><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9.jpeg"/><Relationship Id="rId16" Type="http://schemas.openxmlformats.org/officeDocument/2006/relationships/notesSlide" Target="../notesSlides/notesSlide4.xml"/><Relationship Id="rId15" Type="http://schemas.openxmlformats.org/officeDocument/2006/relationships/slideLayout" Target="../slideLayouts/slideLayout2.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image" Target="../media/image3.jpeg"/><Relationship Id="rId4" Type="http://schemas.openxmlformats.org/officeDocument/2006/relationships/tags" Target="../tags/tag15.xml"/><Relationship Id="rId3" Type="http://schemas.openxmlformats.org/officeDocument/2006/relationships/tags" Target="../tags/tag14.xml"/><Relationship Id="rId25" Type="http://schemas.openxmlformats.org/officeDocument/2006/relationships/notesSlide" Target="../notesSlides/notesSlide5.xml"/><Relationship Id="rId24" Type="http://schemas.openxmlformats.org/officeDocument/2006/relationships/slideLayout" Target="../slideLayouts/slideLayout6.xml"/><Relationship Id="rId23" Type="http://schemas.openxmlformats.org/officeDocument/2006/relationships/tags" Target="../tags/tag33.xml"/><Relationship Id="rId22" Type="http://schemas.openxmlformats.org/officeDocument/2006/relationships/tags" Target="../tags/tag32.xml"/><Relationship Id="rId21" Type="http://schemas.openxmlformats.org/officeDocument/2006/relationships/tags" Target="../tags/tag31.xml"/><Relationship Id="rId20" Type="http://schemas.openxmlformats.org/officeDocument/2006/relationships/tags" Target="../tags/tag30.xml"/><Relationship Id="rId2" Type="http://schemas.openxmlformats.org/officeDocument/2006/relationships/image" Target="../media/image10.jpeg"/><Relationship Id="rId19" Type="http://schemas.openxmlformats.org/officeDocument/2006/relationships/tags" Target="../tags/tag29.xml"/><Relationship Id="rId18" Type="http://schemas.openxmlformats.org/officeDocument/2006/relationships/tags" Target="../tags/tag28.xml"/><Relationship Id="rId17" Type="http://schemas.openxmlformats.org/officeDocument/2006/relationships/tags" Target="../tags/tag27.xml"/><Relationship Id="rId16" Type="http://schemas.openxmlformats.org/officeDocument/2006/relationships/tags" Target="../tags/tag26.xml"/><Relationship Id="rId15" Type="http://schemas.openxmlformats.org/officeDocument/2006/relationships/tags" Target="../tags/tag25.xml"/><Relationship Id="rId14" Type="http://schemas.openxmlformats.org/officeDocument/2006/relationships/tags" Target="../tags/tag24.xml"/><Relationship Id="rId13" Type="http://schemas.openxmlformats.org/officeDocument/2006/relationships/tags" Target="../tags/tag23.xml"/><Relationship Id="rId12" Type="http://schemas.openxmlformats.org/officeDocument/2006/relationships/tags" Target="../tags/tag22.xml"/><Relationship Id="rId11" Type="http://schemas.openxmlformats.org/officeDocument/2006/relationships/tags" Target="../tags/tag21.xml"/><Relationship Id="rId10" Type="http://schemas.openxmlformats.org/officeDocument/2006/relationships/tags" Target="../tags/tag20.xml"/><Relationship Id="rId1" Type="http://schemas.openxmlformats.org/officeDocument/2006/relationships/tags" Target="../tags/tag13.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3.jpeg"/><Relationship Id="rId4" Type="http://schemas.openxmlformats.org/officeDocument/2006/relationships/chart" Target="../charts/chart4.xml"/><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3.jpeg"/><Relationship Id="rId2" Type="http://schemas.openxmlformats.org/officeDocument/2006/relationships/image" Target="../media/image13.jpeg"/><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9" Type="http://schemas.openxmlformats.org/officeDocument/2006/relationships/tags" Target="../tags/tag41.xml"/><Relationship Id="rId8" Type="http://schemas.openxmlformats.org/officeDocument/2006/relationships/tags" Target="../tags/tag40.xml"/><Relationship Id="rId7" Type="http://schemas.openxmlformats.org/officeDocument/2006/relationships/tags" Target="../tags/tag39.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image" Target="../media/image3.jpeg"/><Relationship Id="rId22" Type="http://schemas.openxmlformats.org/officeDocument/2006/relationships/notesSlide" Target="../notesSlides/notesSlide8.xml"/><Relationship Id="rId21" Type="http://schemas.openxmlformats.org/officeDocument/2006/relationships/slideLayout" Target="../slideLayouts/slideLayout2.xml"/><Relationship Id="rId20" Type="http://schemas.openxmlformats.org/officeDocument/2006/relationships/tags" Target="../tags/tag51.xml"/><Relationship Id="rId2" Type="http://schemas.openxmlformats.org/officeDocument/2006/relationships/tags" Target="../tags/tag35.xml"/><Relationship Id="rId19" Type="http://schemas.openxmlformats.org/officeDocument/2006/relationships/tags" Target="../tags/tag50.xml"/><Relationship Id="rId18" Type="http://schemas.openxmlformats.org/officeDocument/2006/relationships/tags" Target="../tags/tag49.xml"/><Relationship Id="rId17" Type="http://schemas.openxmlformats.org/officeDocument/2006/relationships/tags" Target="../tags/tag48.xml"/><Relationship Id="rId16" Type="http://schemas.openxmlformats.org/officeDocument/2006/relationships/tags" Target="../tags/tag47.xml"/><Relationship Id="rId15" Type="http://schemas.openxmlformats.org/officeDocument/2006/relationships/tags" Target="../tags/tag46.xml"/><Relationship Id="rId14" Type="http://schemas.openxmlformats.org/officeDocument/2006/relationships/tags" Target="../tags/tag45.xml"/><Relationship Id="rId13" Type="http://schemas.openxmlformats.org/officeDocument/2006/relationships/tags" Target="../tags/tag44.xml"/><Relationship Id="rId12" Type="http://schemas.openxmlformats.org/officeDocument/2006/relationships/image" Target="../media/image14.jpeg"/><Relationship Id="rId11" Type="http://schemas.openxmlformats.org/officeDocument/2006/relationships/tags" Target="../tags/tag43.xml"/><Relationship Id="rId10" Type="http://schemas.openxmlformats.org/officeDocument/2006/relationships/tags" Target="../tags/tag42.xml"/><Relationship Id="rId1" Type="http://schemas.openxmlformats.org/officeDocument/2006/relationships/tags" Target="../tags/tag3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0" y="0"/>
            <a:ext cx="12192000" cy="6858000"/>
          </a:xfrm>
          <a:prstGeom prst="rect">
            <a:avLst/>
          </a:prstGeom>
          <a:solidFill>
            <a:schemeClr val="bg1"/>
          </a:solidFill>
          <a:ln>
            <a:noFill/>
          </a:ln>
          <a:effectLst/>
        </p:spPr>
      </p:sp>
      <p:pic>
        <p:nvPicPr>
          <p:cNvPr id="5" name="图片 4" descr="图片包含 室内, 黑色, 照片, 深色&#10;&#10;已生成极高可信度的说明"/>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rot="16200000">
            <a:off x="2667000" y="-2667000"/>
            <a:ext cx="6858000" cy="12192000"/>
          </a:xfrm>
          <a:prstGeom prst="rect">
            <a:avLst/>
          </a:prstGeom>
        </p:spPr>
      </p:pic>
      <p:pic>
        <p:nvPicPr>
          <p:cNvPr id="3" name="图片 2" descr="图片包含 窗帘, 家具&#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文本框 5"/>
          <p:cNvSpPr txBox="1"/>
          <p:nvPr/>
        </p:nvSpPr>
        <p:spPr>
          <a:xfrm>
            <a:off x="1806804" y="1025542"/>
            <a:ext cx="8578392" cy="2123658"/>
          </a:xfrm>
          <a:prstGeom prst="rect">
            <a:avLst/>
          </a:prstGeom>
          <a:noFill/>
        </p:spPr>
        <p:txBody>
          <a:bodyPr wrap="square" rtlCol="0">
            <a:spAutoFit/>
          </a:bodyPr>
          <a:lstStyle/>
          <a:p>
            <a:pPr algn="ctr"/>
            <a:r>
              <a:rPr lang="en-US" altLang="zh-CN" sz="7200" b="1" dirty="0">
                <a:blipFill>
                  <a:blip r:embed="rId3"/>
                  <a:stretch>
                    <a:fillRect/>
                  </a:stretch>
                </a:blipFill>
                <a:latin typeface="叶根友刀锋黑草" panose="02010601030101010101" pitchFamily="2" charset="-122"/>
                <a:ea typeface="叶根友刀锋黑草" panose="02010601030101010101" pitchFamily="2" charset="-122"/>
              </a:rPr>
              <a:t>20XX</a:t>
            </a:r>
            <a:endParaRPr lang="en-US" altLang="zh-CN" sz="6000" b="1" dirty="0">
              <a:blipFill>
                <a:blip r:embed="rId3"/>
                <a:stretch>
                  <a:fillRect/>
                </a:stretch>
              </a:blipFill>
              <a:latin typeface="叶根友刀锋黑草" panose="02010601030101010101" pitchFamily="2" charset="-122"/>
              <a:ea typeface="叶根友刀锋黑草" panose="02010601030101010101" pitchFamily="2" charset="-122"/>
            </a:endParaRPr>
          </a:p>
          <a:p>
            <a:pPr algn="ctr"/>
            <a:r>
              <a:rPr lang="zh-CN" altLang="en-US" sz="6000" b="1" dirty="0" smtClean="0">
                <a:blipFill>
                  <a:blip r:embed="rId3"/>
                  <a:stretch>
                    <a:fillRect/>
                  </a:stretch>
                </a:blipFill>
                <a:latin typeface="叶根友刀锋黑草" panose="02010601030101010101" pitchFamily="2" charset="-122"/>
                <a:ea typeface="叶根友刀锋黑草" panose="02010601030101010101" pitchFamily="2" charset="-122"/>
              </a:rPr>
              <a:t>企业商务</a:t>
            </a:r>
            <a:r>
              <a:rPr lang="en-US" altLang="zh-CN" sz="6000" b="1" dirty="0" smtClean="0">
                <a:blipFill>
                  <a:blip r:embed="rId3"/>
                  <a:stretch>
                    <a:fillRect/>
                  </a:stretch>
                </a:blipFill>
                <a:latin typeface="叶根友刀锋黑草" panose="02010601030101010101" pitchFamily="2" charset="-122"/>
                <a:ea typeface="叶根友刀锋黑草" panose="02010601030101010101" pitchFamily="2" charset="-122"/>
              </a:rPr>
              <a:t>PPT</a:t>
            </a:r>
            <a:r>
              <a:rPr lang="zh-CN" altLang="en-US" sz="6000" b="1" dirty="0">
                <a:blipFill>
                  <a:blip r:embed="rId3"/>
                  <a:stretch>
                    <a:fillRect/>
                  </a:stretch>
                </a:blipFill>
                <a:latin typeface="叶根友刀锋黑草" panose="02010601030101010101" pitchFamily="2" charset="-122"/>
                <a:ea typeface="叶根友刀锋黑草" panose="02010601030101010101" pitchFamily="2" charset="-122"/>
              </a:rPr>
              <a:t>模版</a:t>
            </a:r>
            <a:endParaRPr lang="en-US" altLang="zh-CN" sz="7200" b="1" dirty="0">
              <a:blipFill>
                <a:blip r:embed="rId3"/>
                <a:stretch>
                  <a:fillRect/>
                </a:stretch>
              </a:blipFill>
              <a:latin typeface="叶根友刀锋黑草" panose="02010601030101010101" pitchFamily="2" charset="-122"/>
              <a:ea typeface="叶根友刀锋黑草" panose="02010601030101010101" pitchFamily="2" charset="-122"/>
            </a:endParaRPr>
          </a:p>
        </p:txBody>
      </p:sp>
      <p:sp>
        <p:nvSpPr>
          <p:cNvPr id="8" name="文本框 7"/>
          <p:cNvSpPr txBox="1"/>
          <p:nvPr/>
        </p:nvSpPr>
        <p:spPr>
          <a:xfrm>
            <a:off x="2743200" y="3121411"/>
            <a:ext cx="6702458" cy="584775"/>
          </a:xfrm>
          <a:prstGeom prst="rect">
            <a:avLst/>
          </a:prstGeom>
          <a:noFill/>
        </p:spPr>
        <p:txBody>
          <a:bodyPr wrap="square" rtlCol="0">
            <a:spAutoFit/>
          </a:bodyPr>
          <a:lstStyle/>
          <a:p>
            <a:pPr algn="ctr"/>
            <a:r>
              <a:rPr lang="en-US" altLang="zh-CN" sz="1600" dirty="0">
                <a:blipFill>
                  <a:blip r:embed="rId3"/>
                  <a:stretch>
                    <a:fillRect/>
                  </a:stretch>
                </a:blipFill>
                <a:latin typeface="叶根友刀锋黑草" panose="02010601030101010101" pitchFamily="2" charset="-122"/>
                <a:ea typeface="叶根友刀锋黑草" panose="02010601030101010101" pitchFamily="2" charset="-122"/>
              </a:rPr>
              <a:t>There are many variations of passages of Lorem Ipsum available, but the majority have suffered alteration in some form, </a:t>
            </a:r>
            <a:endParaRPr lang="zh-CN" altLang="en-US" sz="1600" dirty="0">
              <a:blipFill>
                <a:blip r:embed="rId3"/>
                <a:stretch>
                  <a:fillRect/>
                </a:stretch>
              </a:blipFill>
              <a:latin typeface="叶根友刀锋黑草" panose="02010601030101010101" pitchFamily="2" charset="-122"/>
              <a:ea typeface="叶根友刀锋黑草" panose="02010601030101010101" pitchFamily="2" charset="-122"/>
            </a:endParaRPr>
          </a:p>
        </p:txBody>
      </p:sp>
      <p:grpSp>
        <p:nvGrpSpPr>
          <p:cNvPr id="9" name="组合 8"/>
          <p:cNvGrpSpPr/>
          <p:nvPr/>
        </p:nvGrpSpPr>
        <p:grpSpPr>
          <a:xfrm>
            <a:off x="3195687" y="4609707"/>
            <a:ext cx="820132" cy="820132"/>
            <a:chOff x="3195687" y="4609707"/>
            <a:chExt cx="820132" cy="820132"/>
          </a:xfrm>
        </p:grpSpPr>
        <p:sp>
          <p:nvSpPr>
            <p:cNvPr id="7" name="椭圆 6"/>
            <p:cNvSpPr/>
            <p:nvPr/>
          </p:nvSpPr>
          <p:spPr>
            <a:xfrm>
              <a:off x="3195687" y="4609707"/>
              <a:ext cx="820132" cy="820132"/>
            </a:xfrm>
            <a:prstGeom prst="ellipse">
              <a:avLst/>
            </a:prstGeom>
            <a:noFill/>
            <a:ln>
              <a:solidFill>
                <a:srgbClr val="E3BA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earth-with-dots-and-lines-of-connections-of-business_45142"/>
            <p:cNvSpPr>
              <a:spLocks noChangeAspect="1"/>
            </p:cNvSpPr>
            <p:nvPr/>
          </p:nvSpPr>
          <p:spPr bwMode="auto">
            <a:xfrm>
              <a:off x="3394414" y="4795824"/>
              <a:ext cx="422678" cy="422677"/>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blipFill>
              <a:blip r:embed="rId4" cstate="print"/>
              <a:stretch>
                <a:fillRect/>
              </a:stretch>
            </a:blipFill>
            <a:ln>
              <a:noFill/>
            </a:ln>
          </p:spPr>
        </p:sp>
      </p:grpSp>
      <p:grpSp>
        <p:nvGrpSpPr>
          <p:cNvPr id="22" name="组合 21"/>
          <p:cNvGrpSpPr/>
          <p:nvPr/>
        </p:nvGrpSpPr>
        <p:grpSpPr>
          <a:xfrm>
            <a:off x="4842235" y="4609707"/>
            <a:ext cx="820132" cy="820132"/>
            <a:chOff x="4647415" y="4609707"/>
            <a:chExt cx="820132" cy="820132"/>
          </a:xfrm>
        </p:grpSpPr>
        <p:sp>
          <p:nvSpPr>
            <p:cNvPr id="12" name="椭圆 11"/>
            <p:cNvSpPr/>
            <p:nvPr/>
          </p:nvSpPr>
          <p:spPr>
            <a:xfrm>
              <a:off x="4647415" y="4609707"/>
              <a:ext cx="820132" cy="820132"/>
            </a:xfrm>
            <a:prstGeom prst="ellipse">
              <a:avLst/>
            </a:prstGeom>
            <a:noFill/>
            <a:ln>
              <a:solidFill>
                <a:srgbClr val="E3BA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computer-service_78951"/>
            <p:cNvSpPr>
              <a:spLocks noChangeAspect="1"/>
            </p:cNvSpPr>
            <p:nvPr/>
          </p:nvSpPr>
          <p:spPr bwMode="auto">
            <a:xfrm>
              <a:off x="4828074" y="4819238"/>
              <a:ext cx="458813" cy="425831"/>
            </a:xfrm>
            <a:custGeom>
              <a:avLst/>
              <a:gdLst>
                <a:gd name="connsiteX0" fmla="*/ 288132 w 338138"/>
                <a:gd name="connsiteY0" fmla="*/ 223343 h 313831"/>
                <a:gd name="connsiteX1" fmla="*/ 279400 w 338138"/>
                <a:gd name="connsiteY1" fmla="*/ 231281 h 313831"/>
                <a:gd name="connsiteX2" fmla="*/ 288132 w 338138"/>
                <a:gd name="connsiteY2" fmla="*/ 239219 h 313831"/>
                <a:gd name="connsiteX3" fmla="*/ 296864 w 338138"/>
                <a:gd name="connsiteY3" fmla="*/ 231281 h 313831"/>
                <a:gd name="connsiteX4" fmla="*/ 288132 w 338138"/>
                <a:gd name="connsiteY4" fmla="*/ 223343 h 313831"/>
                <a:gd name="connsiteX5" fmla="*/ 261938 w 338138"/>
                <a:gd name="connsiteY5" fmla="*/ 223343 h 313831"/>
                <a:gd name="connsiteX6" fmla="*/ 254000 w 338138"/>
                <a:gd name="connsiteY6" fmla="*/ 231281 h 313831"/>
                <a:gd name="connsiteX7" fmla="*/ 261938 w 338138"/>
                <a:gd name="connsiteY7" fmla="*/ 239219 h 313831"/>
                <a:gd name="connsiteX8" fmla="*/ 269876 w 338138"/>
                <a:gd name="connsiteY8" fmla="*/ 231281 h 313831"/>
                <a:gd name="connsiteX9" fmla="*/ 261938 w 338138"/>
                <a:gd name="connsiteY9" fmla="*/ 223343 h 313831"/>
                <a:gd name="connsiteX10" fmla="*/ 116535 w 338138"/>
                <a:gd name="connsiteY10" fmla="*/ 45543 h 313831"/>
                <a:gd name="connsiteX11" fmla="*/ 141773 w 338138"/>
                <a:gd name="connsiteY11" fmla="*/ 88073 h 313831"/>
                <a:gd name="connsiteX12" fmla="*/ 108565 w 338138"/>
                <a:gd name="connsiteY12" fmla="*/ 102693 h 313831"/>
                <a:gd name="connsiteX13" fmla="*/ 87312 w 338138"/>
                <a:gd name="connsiteY13" fmla="*/ 74783 h 313831"/>
                <a:gd name="connsiteX14" fmla="*/ 116535 w 338138"/>
                <a:gd name="connsiteY14" fmla="*/ 45543 h 313831"/>
                <a:gd name="connsiteX15" fmla="*/ 254349 w 338138"/>
                <a:gd name="connsiteY15" fmla="*/ 30428 h 313831"/>
                <a:gd name="connsiteX16" fmla="*/ 275361 w 338138"/>
                <a:gd name="connsiteY16" fmla="*/ 48787 h 313831"/>
                <a:gd name="connsiteX17" fmla="*/ 255662 w 338138"/>
                <a:gd name="connsiteY17" fmla="*/ 85507 h 313831"/>
                <a:gd name="connsiteX18" fmla="*/ 266168 w 338138"/>
                <a:gd name="connsiteY18" fmla="*/ 89441 h 313831"/>
                <a:gd name="connsiteX19" fmla="*/ 289806 w 338138"/>
                <a:gd name="connsiteY19" fmla="*/ 80261 h 313831"/>
                <a:gd name="connsiteX20" fmla="*/ 287180 w 338138"/>
                <a:gd name="connsiteY20" fmla="*/ 109113 h 313831"/>
                <a:gd name="connsiteX21" fmla="*/ 225458 w 338138"/>
                <a:gd name="connsiteY21" fmla="*/ 111735 h 313831"/>
                <a:gd name="connsiteX22" fmla="*/ 92823 w 338138"/>
                <a:gd name="connsiteY22" fmla="*/ 166815 h 313831"/>
                <a:gd name="connsiteX23" fmla="*/ 75751 w 338138"/>
                <a:gd name="connsiteY23" fmla="*/ 127472 h 313831"/>
                <a:gd name="connsiteX24" fmla="*/ 208386 w 338138"/>
                <a:gd name="connsiteY24" fmla="*/ 72393 h 313831"/>
                <a:gd name="connsiteX25" fmla="*/ 242530 w 338138"/>
                <a:gd name="connsiteY25" fmla="*/ 33050 h 313831"/>
                <a:gd name="connsiteX26" fmla="*/ 254349 w 338138"/>
                <a:gd name="connsiteY26" fmla="*/ 30428 h 313831"/>
                <a:gd name="connsiteX27" fmla="*/ 186871 w 338138"/>
                <a:gd name="connsiteY27" fmla="*/ 24906 h 313831"/>
                <a:gd name="connsiteX28" fmla="*/ 231775 w 338138"/>
                <a:gd name="connsiteY28" fmla="*/ 24906 h 313831"/>
                <a:gd name="connsiteX29" fmla="*/ 207282 w 338138"/>
                <a:gd name="connsiteY29" fmla="*/ 48190 h 313831"/>
                <a:gd name="connsiteX30" fmla="*/ 201839 w 338138"/>
                <a:gd name="connsiteY30" fmla="*/ 59831 h 313831"/>
                <a:gd name="connsiteX31" fmla="*/ 184150 w 338138"/>
                <a:gd name="connsiteY31" fmla="*/ 45603 h 313831"/>
                <a:gd name="connsiteX32" fmla="*/ 186871 w 338138"/>
                <a:gd name="connsiteY32" fmla="*/ 24906 h 313831"/>
                <a:gd name="connsiteX33" fmla="*/ 18492 w 338138"/>
                <a:gd name="connsiteY33" fmla="*/ 24906 h 313831"/>
                <a:gd name="connsiteX34" fmla="*/ 43588 w 338138"/>
                <a:gd name="connsiteY34" fmla="*/ 24906 h 313831"/>
                <a:gd name="connsiteX35" fmla="*/ 46230 w 338138"/>
                <a:gd name="connsiteY35" fmla="*/ 46015 h 313831"/>
                <a:gd name="connsiteX36" fmla="*/ 29059 w 338138"/>
                <a:gd name="connsiteY36" fmla="*/ 63166 h 313831"/>
                <a:gd name="connsiteX37" fmla="*/ 31700 w 338138"/>
                <a:gd name="connsiteY37" fmla="*/ 96148 h 313831"/>
                <a:gd name="connsiteX38" fmla="*/ 31700 w 338138"/>
                <a:gd name="connsiteY38" fmla="*/ 206969 h 313831"/>
                <a:gd name="connsiteX39" fmla="*/ 39626 w 338138"/>
                <a:gd name="connsiteY39" fmla="*/ 214884 h 313831"/>
                <a:gd name="connsiteX40" fmla="*/ 298512 w 338138"/>
                <a:gd name="connsiteY40" fmla="*/ 214884 h 313831"/>
                <a:gd name="connsiteX41" fmla="*/ 306438 w 338138"/>
                <a:gd name="connsiteY41" fmla="*/ 206969 h 313831"/>
                <a:gd name="connsiteX42" fmla="*/ 306438 w 338138"/>
                <a:gd name="connsiteY42" fmla="*/ 104064 h 313831"/>
                <a:gd name="connsiteX43" fmla="*/ 306438 w 338138"/>
                <a:gd name="connsiteY43" fmla="*/ 77678 h 313831"/>
                <a:gd name="connsiteX44" fmla="*/ 274737 w 338138"/>
                <a:gd name="connsiteY44" fmla="*/ 61846 h 313831"/>
                <a:gd name="connsiteX45" fmla="*/ 281341 w 338138"/>
                <a:gd name="connsiteY45" fmla="*/ 59208 h 313831"/>
                <a:gd name="connsiteX46" fmla="*/ 280021 w 338138"/>
                <a:gd name="connsiteY46" fmla="*/ 24906 h 313831"/>
                <a:gd name="connsiteX47" fmla="*/ 319646 w 338138"/>
                <a:gd name="connsiteY47" fmla="*/ 24906 h 313831"/>
                <a:gd name="connsiteX48" fmla="*/ 338138 w 338138"/>
                <a:gd name="connsiteY48" fmla="*/ 43376 h 313831"/>
                <a:gd name="connsiteX49" fmla="*/ 338138 w 338138"/>
                <a:gd name="connsiteY49" fmla="*/ 234674 h 313831"/>
                <a:gd name="connsiteX50" fmla="*/ 319646 w 338138"/>
                <a:gd name="connsiteY50" fmla="*/ 251825 h 313831"/>
                <a:gd name="connsiteX51" fmla="*/ 200769 w 338138"/>
                <a:gd name="connsiteY51" fmla="*/ 251825 h 313831"/>
                <a:gd name="connsiteX52" fmla="*/ 216620 w 338138"/>
                <a:gd name="connsiteY52" fmla="*/ 290084 h 313831"/>
                <a:gd name="connsiteX53" fmla="*/ 224545 w 338138"/>
                <a:gd name="connsiteY53" fmla="*/ 290084 h 313831"/>
                <a:gd name="connsiteX54" fmla="*/ 235112 w 338138"/>
                <a:gd name="connsiteY54" fmla="*/ 301958 h 313831"/>
                <a:gd name="connsiteX55" fmla="*/ 224545 w 338138"/>
                <a:gd name="connsiteY55" fmla="*/ 313831 h 313831"/>
                <a:gd name="connsiteX56" fmla="*/ 113593 w 338138"/>
                <a:gd name="connsiteY56" fmla="*/ 313831 h 313831"/>
                <a:gd name="connsiteX57" fmla="*/ 103026 w 338138"/>
                <a:gd name="connsiteY57" fmla="*/ 301958 h 313831"/>
                <a:gd name="connsiteX58" fmla="*/ 113593 w 338138"/>
                <a:gd name="connsiteY58" fmla="*/ 290084 h 313831"/>
                <a:gd name="connsiteX59" fmla="*/ 121518 w 338138"/>
                <a:gd name="connsiteY59" fmla="*/ 290084 h 313831"/>
                <a:gd name="connsiteX60" fmla="*/ 137369 w 338138"/>
                <a:gd name="connsiteY60" fmla="*/ 251825 h 313831"/>
                <a:gd name="connsiteX61" fmla="*/ 18492 w 338138"/>
                <a:gd name="connsiteY61" fmla="*/ 251825 h 313831"/>
                <a:gd name="connsiteX62" fmla="*/ 0 w 338138"/>
                <a:gd name="connsiteY62" fmla="*/ 234674 h 313831"/>
                <a:gd name="connsiteX63" fmla="*/ 0 w 338138"/>
                <a:gd name="connsiteY63" fmla="*/ 43376 h 313831"/>
                <a:gd name="connsiteX64" fmla="*/ 18492 w 338138"/>
                <a:gd name="connsiteY64" fmla="*/ 24906 h 313831"/>
                <a:gd name="connsiteX65" fmla="*/ 109666 w 338138"/>
                <a:gd name="connsiteY65" fmla="*/ 1 h 313831"/>
                <a:gd name="connsiteX66" fmla="*/ 126932 w 338138"/>
                <a:gd name="connsiteY66" fmla="*/ 267 h 313831"/>
                <a:gd name="connsiteX67" fmla="*/ 133580 w 338138"/>
                <a:gd name="connsiteY67" fmla="*/ 18637 h 313831"/>
                <a:gd name="connsiteX68" fmla="*/ 144218 w 338138"/>
                <a:gd name="connsiteY68" fmla="*/ 22573 h 313831"/>
                <a:gd name="connsiteX69" fmla="*/ 177460 w 338138"/>
                <a:gd name="connsiteY69" fmla="*/ 29134 h 313831"/>
                <a:gd name="connsiteX70" fmla="*/ 168152 w 338138"/>
                <a:gd name="connsiteY70" fmla="*/ 47504 h 313831"/>
                <a:gd name="connsiteX71" fmla="*/ 173471 w 338138"/>
                <a:gd name="connsiteY71" fmla="*/ 58001 h 313831"/>
                <a:gd name="connsiteX72" fmla="*/ 192087 w 338138"/>
                <a:gd name="connsiteY72" fmla="*/ 67186 h 313831"/>
                <a:gd name="connsiteX73" fmla="*/ 154855 w 338138"/>
                <a:gd name="connsiteY73" fmla="*/ 82931 h 313831"/>
                <a:gd name="connsiteX74" fmla="*/ 116294 w 338138"/>
                <a:gd name="connsiteY74" fmla="*/ 35695 h 313831"/>
                <a:gd name="connsiteX75" fmla="*/ 76403 w 338138"/>
                <a:gd name="connsiteY75" fmla="*/ 75059 h 313831"/>
                <a:gd name="connsiteX76" fmla="*/ 93689 w 338138"/>
                <a:gd name="connsiteY76" fmla="*/ 107862 h 313831"/>
                <a:gd name="connsiteX77" fmla="*/ 59117 w 338138"/>
                <a:gd name="connsiteY77" fmla="*/ 124919 h 313831"/>
                <a:gd name="connsiteX78" fmla="*/ 63106 w 338138"/>
                <a:gd name="connsiteY78" fmla="*/ 102613 h 313831"/>
                <a:gd name="connsiteX79" fmla="*/ 59117 w 338138"/>
                <a:gd name="connsiteY79" fmla="*/ 92116 h 313831"/>
                <a:gd name="connsiteX80" fmla="*/ 40501 w 338138"/>
                <a:gd name="connsiteY80" fmla="*/ 63249 h 313831"/>
                <a:gd name="connsiteX81" fmla="*/ 59117 w 338138"/>
                <a:gd name="connsiteY81" fmla="*/ 58001 h 313831"/>
                <a:gd name="connsiteX82" fmla="*/ 63106 w 338138"/>
                <a:gd name="connsiteY82" fmla="*/ 47504 h 313831"/>
                <a:gd name="connsiteX83" fmla="*/ 69755 w 338138"/>
                <a:gd name="connsiteY83" fmla="*/ 14700 h 313831"/>
                <a:gd name="connsiteX84" fmla="*/ 88370 w 338138"/>
                <a:gd name="connsiteY84" fmla="*/ 22573 h 313831"/>
                <a:gd name="connsiteX85" fmla="*/ 99008 w 338138"/>
                <a:gd name="connsiteY85" fmla="*/ 18637 h 313831"/>
                <a:gd name="connsiteX86" fmla="*/ 109666 w 338138"/>
                <a:gd name="connsiteY86" fmla="*/ 1 h 31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8138" h="313831">
                  <a:moveTo>
                    <a:pt x="288132" y="223343"/>
                  </a:moveTo>
                  <a:cubicBezTo>
                    <a:pt x="283309" y="223343"/>
                    <a:pt x="279400" y="226897"/>
                    <a:pt x="279400" y="231281"/>
                  </a:cubicBezTo>
                  <a:cubicBezTo>
                    <a:pt x="279400" y="235665"/>
                    <a:pt x="283309" y="239219"/>
                    <a:pt x="288132" y="239219"/>
                  </a:cubicBezTo>
                  <a:cubicBezTo>
                    <a:pt x="292955" y="239219"/>
                    <a:pt x="296864" y="235665"/>
                    <a:pt x="296864" y="231281"/>
                  </a:cubicBezTo>
                  <a:cubicBezTo>
                    <a:pt x="296864" y="226897"/>
                    <a:pt x="292955" y="223343"/>
                    <a:pt x="288132" y="223343"/>
                  </a:cubicBezTo>
                  <a:close/>
                  <a:moveTo>
                    <a:pt x="261938" y="223343"/>
                  </a:moveTo>
                  <a:cubicBezTo>
                    <a:pt x="257554" y="223343"/>
                    <a:pt x="254000" y="226897"/>
                    <a:pt x="254000" y="231281"/>
                  </a:cubicBezTo>
                  <a:cubicBezTo>
                    <a:pt x="254000" y="235665"/>
                    <a:pt x="257554" y="239219"/>
                    <a:pt x="261938" y="239219"/>
                  </a:cubicBezTo>
                  <a:cubicBezTo>
                    <a:pt x="266322" y="239219"/>
                    <a:pt x="269876" y="235665"/>
                    <a:pt x="269876" y="231281"/>
                  </a:cubicBezTo>
                  <a:cubicBezTo>
                    <a:pt x="269876" y="226897"/>
                    <a:pt x="266322" y="223343"/>
                    <a:pt x="261938" y="223343"/>
                  </a:cubicBezTo>
                  <a:close/>
                  <a:moveTo>
                    <a:pt x="116535" y="45543"/>
                  </a:moveTo>
                  <a:cubicBezTo>
                    <a:pt x="137788" y="45543"/>
                    <a:pt x="152400" y="68137"/>
                    <a:pt x="141773" y="88073"/>
                  </a:cubicBezTo>
                  <a:cubicBezTo>
                    <a:pt x="141773" y="88073"/>
                    <a:pt x="141773" y="88073"/>
                    <a:pt x="108565" y="102693"/>
                  </a:cubicBezTo>
                  <a:cubicBezTo>
                    <a:pt x="96610" y="98706"/>
                    <a:pt x="87312" y="88073"/>
                    <a:pt x="87312" y="74783"/>
                  </a:cubicBezTo>
                  <a:cubicBezTo>
                    <a:pt x="87312" y="58834"/>
                    <a:pt x="100595" y="45543"/>
                    <a:pt x="116535" y="45543"/>
                  </a:cubicBezTo>
                  <a:close/>
                  <a:moveTo>
                    <a:pt x="254349" y="30428"/>
                  </a:moveTo>
                  <a:cubicBezTo>
                    <a:pt x="271421" y="26493"/>
                    <a:pt x="284553" y="44853"/>
                    <a:pt x="275361" y="48787"/>
                  </a:cubicBezTo>
                  <a:cubicBezTo>
                    <a:pt x="242530" y="63213"/>
                    <a:pt x="243843" y="57967"/>
                    <a:pt x="255662" y="85507"/>
                  </a:cubicBezTo>
                  <a:cubicBezTo>
                    <a:pt x="256976" y="89441"/>
                    <a:pt x="262228" y="92064"/>
                    <a:pt x="266168" y="89441"/>
                  </a:cubicBezTo>
                  <a:cubicBezTo>
                    <a:pt x="266168" y="89441"/>
                    <a:pt x="266168" y="89441"/>
                    <a:pt x="289806" y="80261"/>
                  </a:cubicBezTo>
                  <a:cubicBezTo>
                    <a:pt x="297685" y="76327"/>
                    <a:pt x="301625" y="99933"/>
                    <a:pt x="287180" y="109113"/>
                  </a:cubicBezTo>
                  <a:cubicBezTo>
                    <a:pt x="260915" y="124850"/>
                    <a:pt x="259602" y="123538"/>
                    <a:pt x="225458" y="111735"/>
                  </a:cubicBezTo>
                  <a:cubicBezTo>
                    <a:pt x="225458" y="111735"/>
                    <a:pt x="225458" y="111735"/>
                    <a:pt x="92823" y="166815"/>
                  </a:cubicBezTo>
                  <a:cubicBezTo>
                    <a:pt x="66559" y="177306"/>
                    <a:pt x="50800" y="137964"/>
                    <a:pt x="75751" y="127472"/>
                  </a:cubicBezTo>
                  <a:cubicBezTo>
                    <a:pt x="75751" y="127472"/>
                    <a:pt x="75751" y="127472"/>
                    <a:pt x="208386" y="72393"/>
                  </a:cubicBezTo>
                  <a:cubicBezTo>
                    <a:pt x="217579" y="54033"/>
                    <a:pt x="222832" y="38296"/>
                    <a:pt x="242530" y="33050"/>
                  </a:cubicBezTo>
                  <a:cubicBezTo>
                    <a:pt x="242530" y="33050"/>
                    <a:pt x="242530" y="33050"/>
                    <a:pt x="254349" y="30428"/>
                  </a:cubicBezTo>
                  <a:close/>
                  <a:moveTo>
                    <a:pt x="186871" y="24906"/>
                  </a:moveTo>
                  <a:cubicBezTo>
                    <a:pt x="186871" y="24906"/>
                    <a:pt x="186871" y="24906"/>
                    <a:pt x="231775" y="24906"/>
                  </a:cubicBezTo>
                  <a:cubicBezTo>
                    <a:pt x="220889" y="30080"/>
                    <a:pt x="212725" y="37841"/>
                    <a:pt x="207282" y="48190"/>
                  </a:cubicBezTo>
                  <a:cubicBezTo>
                    <a:pt x="207282" y="48190"/>
                    <a:pt x="207282" y="48190"/>
                    <a:pt x="201839" y="59831"/>
                  </a:cubicBezTo>
                  <a:cubicBezTo>
                    <a:pt x="200479" y="52070"/>
                    <a:pt x="193675" y="45603"/>
                    <a:pt x="184150" y="45603"/>
                  </a:cubicBezTo>
                  <a:cubicBezTo>
                    <a:pt x="190954" y="39135"/>
                    <a:pt x="190954" y="31374"/>
                    <a:pt x="186871" y="24906"/>
                  </a:cubicBezTo>
                  <a:close/>
                  <a:moveTo>
                    <a:pt x="18492" y="24906"/>
                  </a:moveTo>
                  <a:cubicBezTo>
                    <a:pt x="18492" y="24906"/>
                    <a:pt x="18492" y="24906"/>
                    <a:pt x="43588" y="24906"/>
                  </a:cubicBezTo>
                  <a:cubicBezTo>
                    <a:pt x="39626" y="32822"/>
                    <a:pt x="40946" y="40738"/>
                    <a:pt x="46230" y="46015"/>
                  </a:cubicBezTo>
                  <a:cubicBezTo>
                    <a:pt x="36984" y="46015"/>
                    <a:pt x="29059" y="53931"/>
                    <a:pt x="29059" y="63166"/>
                  </a:cubicBezTo>
                  <a:cubicBezTo>
                    <a:pt x="29059" y="82955"/>
                    <a:pt x="27738" y="89552"/>
                    <a:pt x="31700" y="96148"/>
                  </a:cubicBezTo>
                  <a:cubicBezTo>
                    <a:pt x="31700" y="96148"/>
                    <a:pt x="31700" y="96148"/>
                    <a:pt x="31700" y="206969"/>
                  </a:cubicBezTo>
                  <a:cubicBezTo>
                    <a:pt x="31700" y="210926"/>
                    <a:pt x="35663" y="214884"/>
                    <a:pt x="39626" y="214884"/>
                  </a:cubicBezTo>
                  <a:cubicBezTo>
                    <a:pt x="39626" y="214884"/>
                    <a:pt x="39626" y="214884"/>
                    <a:pt x="298512" y="214884"/>
                  </a:cubicBezTo>
                  <a:cubicBezTo>
                    <a:pt x="302475" y="214884"/>
                    <a:pt x="306438" y="210926"/>
                    <a:pt x="306438" y="206969"/>
                  </a:cubicBezTo>
                  <a:cubicBezTo>
                    <a:pt x="306438" y="206969"/>
                    <a:pt x="306438" y="206969"/>
                    <a:pt x="306438" y="104064"/>
                  </a:cubicBezTo>
                  <a:cubicBezTo>
                    <a:pt x="309079" y="96148"/>
                    <a:pt x="310400" y="86913"/>
                    <a:pt x="306438" y="77678"/>
                  </a:cubicBezTo>
                  <a:cubicBezTo>
                    <a:pt x="306438" y="59208"/>
                    <a:pt x="306438" y="61846"/>
                    <a:pt x="274737" y="61846"/>
                  </a:cubicBezTo>
                  <a:cubicBezTo>
                    <a:pt x="274737" y="61846"/>
                    <a:pt x="274737" y="61846"/>
                    <a:pt x="281341" y="59208"/>
                  </a:cubicBezTo>
                  <a:cubicBezTo>
                    <a:pt x="293229" y="53931"/>
                    <a:pt x="294550" y="38099"/>
                    <a:pt x="280021" y="24906"/>
                  </a:cubicBezTo>
                  <a:cubicBezTo>
                    <a:pt x="280021" y="24906"/>
                    <a:pt x="280021" y="24906"/>
                    <a:pt x="319646" y="24906"/>
                  </a:cubicBezTo>
                  <a:cubicBezTo>
                    <a:pt x="330213" y="24906"/>
                    <a:pt x="338138" y="34141"/>
                    <a:pt x="338138" y="43376"/>
                  </a:cubicBezTo>
                  <a:cubicBezTo>
                    <a:pt x="338138" y="43376"/>
                    <a:pt x="338138" y="43376"/>
                    <a:pt x="338138" y="234674"/>
                  </a:cubicBezTo>
                  <a:cubicBezTo>
                    <a:pt x="338138" y="243909"/>
                    <a:pt x="330213" y="251825"/>
                    <a:pt x="319646" y="251825"/>
                  </a:cubicBezTo>
                  <a:cubicBezTo>
                    <a:pt x="319646" y="251825"/>
                    <a:pt x="319646" y="251825"/>
                    <a:pt x="200769" y="251825"/>
                  </a:cubicBezTo>
                  <a:cubicBezTo>
                    <a:pt x="200769" y="251825"/>
                    <a:pt x="200769" y="251825"/>
                    <a:pt x="216620" y="290084"/>
                  </a:cubicBezTo>
                  <a:cubicBezTo>
                    <a:pt x="216620" y="290084"/>
                    <a:pt x="216620" y="290084"/>
                    <a:pt x="224545" y="290084"/>
                  </a:cubicBezTo>
                  <a:cubicBezTo>
                    <a:pt x="229828" y="290084"/>
                    <a:pt x="235112" y="295361"/>
                    <a:pt x="235112" y="301958"/>
                  </a:cubicBezTo>
                  <a:cubicBezTo>
                    <a:pt x="235112" y="308554"/>
                    <a:pt x="229828" y="313831"/>
                    <a:pt x="224545" y="313831"/>
                  </a:cubicBezTo>
                  <a:cubicBezTo>
                    <a:pt x="224545" y="313831"/>
                    <a:pt x="224545" y="313831"/>
                    <a:pt x="113593" y="313831"/>
                  </a:cubicBezTo>
                  <a:cubicBezTo>
                    <a:pt x="108310" y="313831"/>
                    <a:pt x="103026" y="308554"/>
                    <a:pt x="103026" y="301958"/>
                  </a:cubicBezTo>
                  <a:cubicBezTo>
                    <a:pt x="103026" y="295361"/>
                    <a:pt x="108310" y="290084"/>
                    <a:pt x="113593" y="290084"/>
                  </a:cubicBezTo>
                  <a:cubicBezTo>
                    <a:pt x="113593" y="290084"/>
                    <a:pt x="113593" y="290084"/>
                    <a:pt x="121518" y="290084"/>
                  </a:cubicBezTo>
                  <a:cubicBezTo>
                    <a:pt x="121518" y="290084"/>
                    <a:pt x="121518" y="290084"/>
                    <a:pt x="137369" y="251825"/>
                  </a:cubicBezTo>
                  <a:cubicBezTo>
                    <a:pt x="137369" y="251825"/>
                    <a:pt x="137369" y="251825"/>
                    <a:pt x="18492" y="251825"/>
                  </a:cubicBezTo>
                  <a:cubicBezTo>
                    <a:pt x="7925" y="251825"/>
                    <a:pt x="0" y="243909"/>
                    <a:pt x="0" y="234674"/>
                  </a:cubicBezTo>
                  <a:cubicBezTo>
                    <a:pt x="0" y="234674"/>
                    <a:pt x="0" y="234674"/>
                    <a:pt x="0" y="43376"/>
                  </a:cubicBezTo>
                  <a:cubicBezTo>
                    <a:pt x="0" y="34141"/>
                    <a:pt x="7925" y="24906"/>
                    <a:pt x="18492" y="24906"/>
                  </a:cubicBezTo>
                  <a:close/>
                  <a:moveTo>
                    <a:pt x="109666" y="1"/>
                  </a:moveTo>
                  <a:cubicBezTo>
                    <a:pt x="113718" y="21"/>
                    <a:pt x="119286" y="267"/>
                    <a:pt x="126932" y="267"/>
                  </a:cubicBezTo>
                  <a:cubicBezTo>
                    <a:pt x="134910" y="267"/>
                    <a:pt x="133580" y="10764"/>
                    <a:pt x="133580" y="18637"/>
                  </a:cubicBezTo>
                  <a:cubicBezTo>
                    <a:pt x="137569" y="19949"/>
                    <a:pt x="140229" y="21261"/>
                    <a:pt x="144218" y="22573"/>
                  </a:cubicBezTo>
                  <a:cubicBezTo>
                    <a:pt x="158845" y="6828"/>
                    <a:pt x="154855" y="8140"/>
                    <a:pt x="177460" y="29134"/>
                  </a:cubicBezTo>
                  <a:cubicBezTo>
                    <a:pt x="182779" y="35695"/>
                    <a:pt x="174801" y="40943"/>
                    <a:pt x="168152" y="47504"/>
                  </a:cubicBezTo>
                  <a:cubicBezTo>
                    <a:pt x="170812" y="50128"/>
                    <a:pt x="172142" y="54065"/>
                    <a:pt x="173471" y="58001"/>
                  </a:cubicBezTo>
                  <a:cubicBezTo>
                    <a:pt x="188098" y="58001"/>
                    <a:pt x="192087" y="55377"/>
                    <a:pt x="192087" y="67186"/>
                  </a:cubicBezTo>
                  <a:cubicBezTo>
                    <a:pt x="192087" y="67186"/>
                    <a:pt x="192087" y="67186"/>
                    <a:pt x="154855" y="82931"/>
                  </a:cubicBezTo>
                  <a:cubicBezTo>
                    <a:pt x="160174" y="58001"/>
                    <a:pt x="140229" y="35695"/>
                    <a:pt x="116294" y="35695"/>
                  </a:cubicBezTo>
                  <a:cubicBezTo>
                    <a:pt x="93689" y="35695"/>
                    <a:pt x="76403" y="52753"/>
                    <a:pt x="76403" y="75059"/>
                  </a:cubicBezTo>
                  <a:cubicBezTo>
                    <a:pt x="76403" y="88180"/>
                    <a:pt x="83052" y="101301"/>
                    <a:pt x="93689" y="107862"/>
                  </a:cubicBezTo>
                  <a:cubicBezTo>
                    <a:pt x="73744" y="117047"/>
                    <a:pt x="67095" y="118359"/>
                    <a:pt x="59117" y="124919"/>
                  </a:cubicBezTo>
                  <a:cubicBezTo>
                    <a:pt x="48479" y="114422"/>
                    <a:pt x="49809" y="115734"/>
                    <a:pt x="63106" y="102613"/>
                  </a:cubicBezTo>
                  <a:cubicBezTo>
                    <a:pt x="61776" y="98677"/>
                    <a:pt x="60447" y="96053"/>
                    <a:pt x="59117" y="92116"/>
                  </a:cubicBezTo>
                  <a:cubicBezTo>
                    <a:pt x="36512" y="92116"/>
                    <a:pt x="40501" y="94740"/>
                    <a:pt x="40501" y="63249"/>
                  </a:cubicBezTo>
                  <a:cubicBezTo>
                    <a:pt x="40501" y="55377"/>
                    <a:pt x="51139" y="58001"/>
                    <a:pt x="59117" y="58001"/>
                  </a:cubicBezTo>
                  <a:cubicBezTo>
                    <a:pt x="60447" y="54065"/>
                    <a:pt x="61776" y="50128"/>
                    <a:pt x="63106" y="47504"/>
                  </a:cubicBezTo>
                  <a:cubicBezTo>
                    <a:pt x="47150" y="31759"/>
                    <a:pt x="48479" y="35695"/>
                    <a:pt x="69755" y="14700"/>
                  </a:cubicBezTo>
                  <a:cubicBezTo>
                    <a:pt x="76403" y="8140"/>
                    <a:pt x="81722" y="17325"/>
                    <a:pt x="88370" y="22573"/>
                  </a:cubicBezTo>
                  <a:cubicBezTo>
                    <a:pt x="91030" y="21261"/>
                    <a:pt x="95019" y="19949"/>
                    <a:pt x="99008" y="18637"/>
                  </a:cubicBezTo>
                  <a:cubicBezTo>
                    <a:pt x="99008" y="1907"/>
                    <a:pt x="97512" y="-61"/>
                    <a:pt x="109666" y="1"/>
                  </a:cubicBezTo>
                  <a:close/>
                </a:path>
              </a:pathLst>
            </a:custGeom>
            <a:blipFill>
              <a:blip r:embed="rId5" cstate="print"/>
              <a:stretch>
                <a:fillRect/>
              </a:stretch>
            </a:blipFill>
            <a:ln>
              <a:noFill/>
            </a:ln>
          </p:spPr>
        </p:sp>
      </p:grpSp>
      <p:grpSp>
        <p:nvGrpSpPr>
          <p:cNvPr id="23" name="组合 22"/>
          <p:cNvGrpSpPr/>
          <p:nvPr/>
        </p:nvGrpSpPr>
        <p:grpSpPr>
          <a:xfrm>
            <a:off x="6488783" y="4593534"/>
            <a:ext cx="820132" cy="820132"/>
            <a:chOff x="6249971" y="4593534"/>
            <a:chExt cx="820132" cy="820132"/>
          </a:xfrm>
        </p:grpSpPr>
        <p:sp>
          <p:nvSpPr>
            <p:cNvPr id="13" name="椭圆 12"/>
            <p:cNvSpPr/>
            <p:nvPr/>
          </p:nvSpPr>
          <p:spPr>
            <a:xfrm>
              <a:off x="6249971" y="4593534"/>
              <a:ext cx="820132" cy="820132"/>
            </a:xfrm>
            <a:prstGeom prst="ellipse">
              <a:avLst/>
            </a:prstGeom>
            <a:noFill/>
            <a:ln>
              <a:solidFill>
                <a:srgbClr val="E3BA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browser_14575"/>
            <p:cNvSpPr>
              <a:spLocks noChangeAspect="1"/>
            </p:cNvSpPr>
            <p:nvPr/>
          </p:nvSpPr>
          <p:spPr bwMode="auto">
            <a:xfrm>
              <a:off x="6427329" y="4792276"/>
              <a:ext cx="465416" cy="479753"/>
            </a:xfrm>
            <a:custGeom>
              <a:avLst/>
              <a:gdLst>
                <a:gd name="connsiteX0" fmla="*/ 157951 w 327026"/>
                <a:gd name="connsiteY0" fmla="*/ 134938 h 337100"/>
                <a:gd name="connsiteX1" fmla="*/ 327026 w 327026"/>
                <a:gd name="connsiteY1" fmla="*/ 239958 h 337100"/>
                <a:gd name="connsiteX2" fmla="*/ 259660 w 327026"/>
                <a:gd name="connsiteY2" fmla="*/ 254398 h 337100"/>
                <a:gd name="connsiteX3" fmla="*/ 295325 w 327026"/>
                <a:gd name="connsiteY3" fmla="*/ 305595 h 337100"/>
                <a:gd name="connsiteX4" fmla="*/ 292683 w 327026"/>
                <a:gd name="connsiteY4" fmla="*/ 334475 h 337100"/>
                <a:gd name="connsiteX5" fmla="*/ 263623 w 327026"/>
                <a:gd name="connsiteY5" fmla="*/ 326599 h 337100"/>
                <a:gd name="connsiteX6" fmla="*/ 227959 w 327026"/>
                <a:gd name="connsiteY6" fmla="*/ 275402 h 337100"/>
                <a:gd name="connsiteX7" fmla="*/ 192294 w 327026"/>
                <a:gd name="connsiteY7" fmla="*/ 333162 h 337100"/>
                <a:gd name="connsiteX8" fmla="*/ 153988 w 327026"/>
                <a:gd name="connsiteY8" fmla="*/ 137564 h 337100"/>
                <a:gd name="connsiteX9" fmla="*/ 157951 w 327026"/>
                <a:gd name="connsiteY9" fmla="*/ 134938 h 337100"/>
                <a:gd name="connsiteX10" fmla="*/ 287448 w 327026"/>
                <a:gd name="connsiteY10" fmla="*/ 96838 h 337100"/>
                <a:gd name="connsiteX11" fmla="*/ 270368 w 327026"/>
                <a:gd name="connsiteY11" fmla="*/ 108528 h 337100"/>
                <a:gd name="connsiteX12" fmla="*/ 280879 w 327026"/>
                <a:gd name="connsiteY12" fmla="*/ 150092 h 337100"/>
                <a:gd name="connsiteX13" fmla="*/ 301899 w 327026"/>
                <a:gd name="connsiteY13" fmla="*/ 182563 h 337100"/>
                <a:gd name="connsiteX14" fmla="*/ 303213 w 327026"/>
                <a:gd name="connsiteY14" fmla="*/ 161781 h 337100"/>
                <a:gd name="connsiteX15" fmla="*/ 287448 w 327026"/>
                <a:gd name="connsiteY15" fmla="*/ 96838 h 337100"/>
                <a:gd name="connsiteX16" fmla="*/ 160474 w 327026"/>
                <a:gd name="connsiteY16" fmla="*/ 0 h 337100"/>
                <a:gd name="connsiteX17" fmla="*/ 322263 w 327026"/>
                <a:gd name="connsiteY17" fmla="*/ 161925 h 337100"/>
                <a:gd name="connsiteX18" fmla="*/ 314371 w 327026"/>
                <a:gd name="connsiteY18" fmla="*/ 211951 h 337100"/>
                <a:gd name="connsiteX19" fmla="*/ 242026 w 327026"/>
                <a:gd name="connsiteY19" fmla="*/ 165875 h 337100"/>
                <a:gd name="connsiteX20" fmla="*/ 259126 w 327026"/>
                <a:gd name="connsiteY20" fmla="*/ 139545 h 337100"/>
                <a:gd name="connsiteX21" fmla="*/ 244657 w 327026"/>
                <a:gd name="connsiteY21" fmla="*/ 94785 h 337100"/>
                <a:gd name="connsiteX22" fmla="*/ 203881 w 327026"/>
                <a:gd name="connsiteY22" fmla="*/ 63190 h 337100"/>
                <a:gd name="connsiteX23" fmla="*/ 186781 w 327026"/>
                <a:gd name="connsiteY23" fmla="*/ 22380 h 337100"/>
                <a:gd name="connsiteX24" fmla="*/ 160474 w 327026"/>
                <a:gd name="connsiteY24" fmla="*/ 19747 h 337100"/>
                <a:gd name="connsiteX25" fmla="*/ 74975 w 327026"/>
                <a:gd name="connsiteY25" fmla="*/ 48709 h 337100"/>
                <a:gd name="connsiteX26" fmla="*/ 86814 w 327026"/>
                <a:gd name="connsiteY26" fmla="*/ 86886 h 337100"/>
                <a:gd name="connsiteX27" fmla="*/ 53930 w 327026"/>
                <a:gd name="connsiteY27" fmla="*/ 111899 h 337100"/>
                <a:gd name="connsiteX28" fmla="*/ 53930 w 327026"/>
                <a:gd name="connsiteY28" fmla="*/ 140862 h 337100"/>
                <a:gd name="connsiteX29" fmla="*/ 59191 w 327026"/>
                <a:gd name="connsiteY29" fmla="*/ 157976 h 337100"/>
                <a:gd name="connsiteX30" fmla="*/ 21046 w 327026"/>
                <a:gd name="connsiteY30" fmla="*/ 181672 h 337100"/>
                <a:gd name="connsiteX31" fmla="*/ 35515 w 327026"/>
                <a:gd name="connsiteY31" fmla="*/ 227748 h 337100"/>
                <a:gd name="connsiteX32" fmla="*/ 59191 w 327026"/>
                <a:gd name="connsiteY32" fmla="*/ 190887 h 337100"/>
                <a:gd name="connsiteX33" fmla="*/ 89444 w 327026"/>
                <a:gd name="connsiteY33" fmla="*/ 198786 h 337100"/>
                <a:gd name="connsiteX34" fmla="*/ 122328 w 327026"/>
                <a:gd name="connsiteY34" fmla="*/ 215900 h 337100"/>
                <a:gd name="connsiteX35" fmla="*/ 96021 w 327026"/>
                <a:gd name="connsiteY35" fmla="*/ 248812 h 337100"/>
                <a:gd name="connsiteX36" fmla="*/ 86814 w 327026"/>
                <a:gd name="connsiteY36" fmla="*/ 283040 h 337100"/>
                <a:gd name="connsiteX37" fmla="*/ 160474 w 327026"/>
                <a:gd name="connsiteY37" fmla="*/ 304103 h 337100"/>
                <a:gd name="connsiteX38" fmla="*/ 167051 w 327026"/>
                <a:gd name="connsiteY38" fmla="*/ 302787 h 337100"/>
                <a:gd name="connsiteX39" fmla="*/ 170997 w 327026"/>
                <a:gd name="connsiteY39" fmla="*/ 322534 h 337100"/>
                <a:gd name="connsiteX40" fmla="*/ 160474 w 327026"/>
                <a:gd name="connsiteY40" fmla="*/ 323850 h 337100"/>
                <a:gd name="connsiteX41" fmla="*/ 0 w 327026"/>
                <a:gd name="connsiteY41" fmla="*/ 161925 h 337100"/>
                <a:gd name="connsiteX42" fmla="*/ 160474 w 327026"/>
                <a:gd name="connsiteY42" fmla="*/ 0 h 33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7026" h="337100">
                  <a:moveTo>
                    <a:pt x="157951" y="134938"/>
                  </a:moveTo>
                  <a:cubicBezTo>
                    <a:pt x="157951" y="134938"/>
                    <a:pt x="157951" y="134938"/>
                    <a:pt x="327026" y="239958"/>
                  </a:cubicBezTo>
                  <a:cubicBezTo>
                    <a:pt x="327026" y="239958"/>
                    <a:pt x="327026" y="239958"/>
                    <a:pt x="259660" y="254398"/>
                  </a:cubicBezTo>
                  <a:lnTo>
                    <a:pt x="295325" y="305595"/>
                  </a:lnTo>
                  <a:cubicBezTo>
                    <a:pt x="301929" y="316097"/>
                    <a:pt x="300608" y="327911"/>
                    <a:pt x="292683" y="334475"/>
                  </a:cubicBezTo>
                  <a:cubicBezTo>
                    <a:pt x="283436" y="339726"/>
                    <a:pt x="271548" y="337101"/>
                    <a:pt x="263623" y="326599"/>
                  </a:cubicBezTo>
                  <a:cubicBezTo>
                    <a:pt x="263623" y="326599"/>
                    <a:pt x="263623" y="326599"/>
                    <a:pt x="227959" y="275402"/>
                  </a:cubicBezTo>
                  <a:cubicBezTo>
                    <a:pt x="227959" y="275402"/>
                    <a:pt x="227959" y="275402"/>
                    <a:pt x="192294" y="333162"/>
                  </a:cubicBezTo>
                  <a:cubicBezTo>
                    <a:pt x="192294" y="333162"/>
                    <a:pt x="192294" y="333162"/>
                    <a:pt x="153988" y="137564"/>
                  </a:cubicBezTo>
                  <a:cubicBezTo>
                    <a:pt x="153988" y="137564"/>
                    <a:pt x="153988" y="137564"/>
                    <a:pt x="157951" y="134938"/>
                  </a:cubicBezTo>
                  <a:close/>
                  <a:moveTo>
                    <a:pt x="287448" y="96838"/>
                  </a:moveTo>
                  <a:cubicBezTo>
                    <a:pt x="280879" y="99436"/>
                    <a:pt x="272996" y="103332"/>
                    <a:pt x="270368" y="108528"/>
                  </a:cubicBezTo>
                  <a:cubicBezTo>
                    <a:pt x="265113" y="117620"/>
                    <a:pt x="271682" y="143597"/>
                    <a:pt x="280879" y="150092"/>
                  </a:cubicBezTo>
                  <a:cubicBezTo>
                    <a:pt x="292703" y="159184"/>
                    <a:pt x="299272" y="170873"/>
                    <a:pt x="301899" y="182563"/>
                  </a:cubicBezTo>
                  <a:cubicBezTo>
                    <a:pt x="303213" y="176069"/>
                    <a:pt x="303213" y="168276"/>
                    <a:pt x="303213" y="161781"/>
                  </a:cubicBezTo>
                  <a:cubicBezTo>
                    <a:pt x="303213" y="138402"/>
                    <a:pt x="297958" y="116321"/>
                    <a:pt x="287448" y="96838"/>
                  </a:cubicBezTo>
                  <a:close/>
                  <a:moveTo>
                    <a:pt x="160474" y="0"/>
                  </a:moveTo>
                  <a:cubicBezTo>
                    <a:pt x="249918" y="0"/>
                    <a:pt x="322263" y="72405"/>
                    <a:pt x="322263" y="161925"/>
                  </a:cubicBezTo>
                  <a:cubicBezTo>
                    <a:pt x="322263" y="179039"/>
                    <a:pt x="319632" y="196153"/>
                    <a:pt x="314371" y="211951"/>
                  </a:cubicBezTo>
                  <a:cubicBezTo>
                    <a:pt x="314371" y="211951"/>
                    <a:pt x="314371" y="211951"/>
                    <a:pt x="242026" y="165875"/>
                  </a:cubicBezTo>
                  <a:cubicBezTo>
                    <a:pt x="247288" y="157976"/>
                    <a:pt x="257811" y="147444"/>
                    <a:pt x="259126" y="139545"/>
                  </a:cubicBezTo>
                  <a:cubicBezTo>
                    <a:pt x="260441" y="127697"/>
                    <a:pt x="251234" y="97418"/>
                    <a:pt x="244657" y="94785"/>
                  </a:cubicBezTo>
                  <a:cubicBezTo>
                    <a:pt x="238080" y="90836"/>
                    <a:pt x="218350" y="71089"/>
                    <a:pt x="203881" y="63190"/>
                  </a:cubicBezTo>
                  <a:cubicBezTo>
                    <a:pt x="193358" y="57924"/>
                    <a:pt x="188096" y="36861"/>
                    <a:pt x="186781" y="22380"/>
                  </a:cubicBezTo>
                  <a:cubicBezTo>
                    <a:pt x="177574" y="21063"/>
                    <a:pt x="169681" y="19747"/>
                    <a:pt x="160474" y="19747"/>
                  </a:cubicBezTo>
                  <a:cubicBezTo>
                    <a:pt x="128905" y="19747"/>
                    <a:pt x="98652" y="30279"/>
                    <a:pt x="74975" y="48709"/>
                  </a:cubicBezTo>
                  <a:cubicBezTo>
                    <a:pt x="81552" y="59241"/>
                    <a:pt x="93390" y="78988"/>
                    <a:pt x="86814" y="86886"/>
                  </a:cubicBezTo>
                  <a:cubicBezTo>
                    <a:pt x="78921" y="100051"/>
                    <a:pt x="53930" y="100051"/>
                    <a:pt x="53930" y="111899"/>
                  </a:cubicBezTo>
                  <a:cubicBezTo>
                    <a:pt x="53930" y="123747"/>
                    <a:pt x="52614" y="135596"/>
                    <a:pt x="53930" y="140862"/>
                  </a:cubicBezTo>
                  <a:cubicBezTo>
                    <a:pt x="55245" y="146128"/>
                    <a:pt x="69714" y="150077"/>
                    <a:pt x="59191" y="157976"/>
                  </a:cubicBezTo>
                  <a:cubicBezTo>
                    <a:pt x="52614" y="164558"/>
                    <a:pt x="32884" y="175090"/>
                    <a:pt x="21046" y="181672"/>
                  </a:cubicBezTo>
                  <a:cubicBezTo>
                    <a:pt x="22361" y="197470"/>
                    <a:pt x="27622" y="213267"/>
                    <a:pt x="35515" y="227748"/>
                  </a:cubicBezTo>
                  <a:cubicBezTo>
                    <a:pt x="38145" y="219850"/>
                    <a:pt x="49984" y="192204"/>
                    <a:pt x="59191" y="190887"/>
                  </a:cubicBezTo>
                  <a:cubicBezTo>
                    <a:pt x="69714" y="188254"/>
                    <a:pt x="78921" y="185621"/>
                    <a:pt x="89444" y="198786"/>
                  </a:cubicBezTo>
                  <a:cubicBezTo>
                    <a:pt x="99967" y="211951"/>
                    <a:pt x="114436" y="215900"/>
                    <a:pt x="122328" y="215900"/>
                  </a:cubicBezTo>
                  <a:cubicBezTo>
                    <a:pt x="130220" y="215900"/>
                    <a:pt x="121013" y="243546"/>
                    <a:pt x="96021" y="248812"/>
                  </a:cubicBezTo>
                  <a:cubicBezTo>
                    <a:pt x="72345" y="252761"/>
                    <a:pt x="106544" y="283040"/>
                    <a:pt x="86814" y="283040"/>
                  </a:cubicBezTo>
                  <a:cubicBezTo>
                    <a:pt x="109175" y="296204"/>
                    <a:pt x="134167" y="304103"/>
                    <a:pt x="160474" y="304103"/>
                  </a:cubicBezTo>
                  <a:cubicBezTo>
                    <a:pt x="163105" y="304103"/>
                    <a:pt x="165735" y="302787"/>
                    <a:pt x="167051" y="302787"/>
                  </a:cubicBezTo>
                  <a:cubicBezTo>
                    <a:pt x="167051" y="302787"/>
                    <a:pt x="167051" y="302787"/>
                    <a:pt x="170997" y="322534"/>
                  </a:cubicBezTo>
                  <a:cubicBezTo>
                    <a:pt x="168366" y="322534"/>
                    <a:pt x="164420" y="323850"/>
                    <a:pt x="160474" y="323850"/>
                  </a:cubicBezTo>
                  <a:cubicBezTo>
                    <a:pt x="72345" y="323850"/>
                    <a:pt x="0" y="251445"/>
                    <a:pt x="0" y="161925"/>
                  </a:cubicBezTo>
                  <a:cubicBezTo>
                    <a:pt x="0" y="72405"/>
                    <a:pt x="72345" y="0"/>
                    <a:pt x="160474" y="0"/>
                  </a:cubicBezTo>
                  <a:close/>
                </a:path>
              </a:pathLst>
            </a:custGeom>
            <a:blipFill>
              <a:blip r:embed="rId6" cstate="print"/>
              <a:stretch>
                <a:fillRect/>
              </a:stretch>
            </a:blipFill>
            <a:ln>
              <a:noFill/>
            </a:ln>
          </p:spPr>
        </p:sp>
      </p:grpSp>
      <p:grpSp>
        <p:nvGrpSpPr>
          <p:cNvPr id="24" name="组合 23"/>
          <p:cNvGrpSpPr/>
          <p:nvPr/>
        </p:nvGrpSpPr>
        <p:grpSpPr>
          <a:xfrm>
            <a:off x="8135332" y="4609707"/>
            <a:ext cx="820132" cy="820132"/>
            <a:chOff x="8135332" y="4609707"/>
            <a:chExt cx="820132" cy="820132"/>
          </a:xfrm>
        </p:grpSpPr>
        <p:sp>
          <p:nvSpPr>
            <p:cNvPr id="14" name="椭圆 13"/>
            <p:cNvSpPr/>
            <p:nvPr/>
          </p:nvSpPr>
          <p:spPr>
            <a:xfrm>
              <a:off x="8135332" y="4609707"/>
              <a:ext cx="820132" cy="820132"/>
            </a:xfrm>
            <a:prstGeom prst="ellipse">
              <a:avLst/>
            </a:prstGeom>
            <a:noFill/>
            <a:ln>
              <a:solidFill>
                <a:srgbClr val="E3BA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book_118069"/>
            <p:cNvSpPr>
              <a:spLocks noChangeAspect="1"/>
            </p:cNvSpPr>
            <p:nvPr/>
          </p:nvSpPr>
          <p:spPr bwMode="auto">
            <a:xfrm>
              <a:off x="8330131" y="4819238"/>
              <a:ext cx="430533" cy="426413"/>
            </a:xfrm>
            <a:custGeom>
              <a:avLst/>
              <a:gdLst>
                <a:gd name="connsiteX0" fmla="*/ 242094 w 331788"/>
                <a:gd name="connsiteY0" fmla="*/ 203585 h 328613"/>
                <a:gd name="connsiteX1" fmla="*/ 214264 w 331788"/>
                <a:gd name="connsiteY1" fmla="*/ 214264 h 328613"/>
                <a:gd name="connsiteX2" fmla="*/ 214264 w 331788"/>
                <a:gd name="connsiteY2" fmla="*/ 269924 h 328613"/>
                <a:gd name="connsiteX3" fmla="*/ 269924 w 331788"/>
                <a:gd name="connsiteY3" fmla="*/ 269924 h 328613"/>
                <a:gd name="connsiteX4" fmla="*/ 269924 w 331788"/>
                <a:gd name="connsiteY4" fmla="*/ 214264 h 328613"/>
                <a:gd name="connsiteX5" fmla="*/ 242094 w 331788"/>
                <a:gd name="connsiteY5" fmla="*/ 203585 h 328613"/>
                <a:gd name="connsiteX6" fmla="*/ 85725 w 331788"/>
                <a:gd name="connsiteY6" fmla="*/ 200752 h 328613"/>
                <a:gd name="connsiteX7" fmla="*/ 136525 w 331788"/>
                <a:gd name="connsiteY7" fmla="*/ 207698 h 328613"/>
                <a:gd name="connsiteX8" fmla="*/ 132667 w 331788"/>
                <a:gd name="connsiteY8" fmla="*/ 222250 h 328613"/>
                <a:gd name="connsiteX9" fmla="*/ 38783 w 331788"/>
                <a:gd name="connsiteY9" fmla="*/ 222250 h 328613"/>
                <a:gd name="connsiteX10" fmla="*/ 34925 w 331788"/>
                <a:gd name="connsiteY10" fmla="*/ 207698 h 328613"/>
                <a:gd name="connsiteX11" fmla="*/ 85725 w 331788"/>
                <a:gd name="connsiteY11" fmla="*/ 200752 h 328613"/>
                <a:gd name="connsiteX12" fmla="*/ 86038 w 331788"/>
                <a:gd name="connsiteY12" fmla="*/ 150283 h 328613"/>
                <a:gd name="connsiteX13" fmla="*/ 136525 w 331788"/>
                <a:gd name="connsiteY13" fmla="*/ 158221 h 328613"/>
                <a:gd name="connsiteX14" fmla="*/ 132678 w 331788"/>
                <a:gd name="connsiteY14" fmla="*/ 171450 h 328613"/>
                <a:gd name="connsiteX15" fmla="*/ 39076 w 331788"/>
                <a:gd name="connsiteY15" fmla="*/ 171450 h 328613"/>
                <a:gd name="connsiteX16" fmla="*/ 36512 w 331788"/>
                <a:gd name="connsiteY16" fmla="*/ 158221 h 328613"/>
                <a:gd name="connsiteX17" fmla="*/ 86038 w 331788"/>
                <a:gd name="connsiteY17" fmla="*/ 150283 h 328613"/>
                <a:gd name="connsiteX18" fmla="*/ 243681 w 331788"/>
                <a:gd name="connsiteY18" fmla="*/ 148724 h 328613"/>
                <a:gd name="connsiteX19" fmla="*/ 295275 w 331788"/>
                <a:gd name="connsiteY19" fmla="*/ 156745 h 328613"/>
                <a:gd name="connsiteX20" fmla="*/ 292663 w 331788"/>
                <a:gd name="connsiteY20" fmla="*/ 171450 h 328613"/>
                <a:gd name="connsiteX21" fmla="*/ 197312 w 331788"/>
                <a:gd name="connsiteY21" fmla="*/ 171450 h 328613"/>
                <a:gd name="connsiteX22" fmla="*/ 192087 w 331788"/>
                <a:gd name="connsiteY22" fmla="*/ 156745 h 328613"/>
                <a:gd name="connsiteX23" fmla="*/ 243681 w 331788"/>
                <a:gd name="connsiteY23" fmla="*/ 148724 h 328613"/>
                <a:gd name="connsiteX24" fmla="*/ 86038 w 331788"/>
                <a:gd name="connsiteY24" fmla="*/ 99483 h 328613"/>
                <a:gd name="connsiteX25" fmla="*/ 136525 w 331788"/>
                <a:gd name="connsiteY25" fmla="*/ 107421 h 328613"/>
                <a:gd name="connsiteX26" fmla="*/ 132678 w 331788"/>
                <a:gd name="connsiteY26" fmla="*/ 120650 h 328613"/>
                <a:gd name="connsiteX27" fmla="*/ 39076 w 331788"/>
                <a:gd name="connsiteY27" fmla="*/ 120650 h 328613"/>
                <a:gd name="connsiteX28" fmla="*/ 36512 w 331788"/>
                <a:gd name="connsiteY28" fmla="*/ 107421 h 328613"/>
                <a:gd name="connsiteX29" fmla="*/ 86038 w 331788"/>
                <a:gd name="connsiteY29" fmla="*/ 99483 h 328613"/>
                <a:gd name="connsiteX30" fmla="*/ 243681 w 331788"/>
                <a:gd name="connsiteY30" fmla="*/ 99152 h 328613"/>
                <a:gd name="connsiteX31" fmla="*/ 295275 w 331788"/>
                <a:gd name="connsiteY31" fmla="*/ 106098 h 328613"/>
                <a:gd name="connsiteX32" fmla="*/ 292663 w 331788"/>
                <a:gd name="connsiteY32" fmla="*/ 120650 h 328613"/>
                <a:gd name="connsiteX33" fmla="*/ 196006 w 331788"/>
                <a:gd name="connsiteY33" fmla="*/ 120650 h 328613"/>
                <a:gd name="connsiteX34" fmla="*/ 192087 w 331788"/>
                <a:gd name="connsiteY34" fmla="*/ 106098 h 328613"/>
                <a:gd name="connsiteX35" fmla="*/ 243681 w 331788"/>
                <a:gd name="connsiteY35" fmla="*/ 99152 h 328613"/>
                <a:gd name="connsiteX36" fmla="*/ 243681 w 331788"/>
                <a:gd name="connsiteY36" fmla="*/ 48711 h 328613"/>
                <a:gd name="connsiteX37" fmla="*/ 295275 w 331788"/>
                <a:gd name="connsiteY37" fmla="*/ 56732 h 328613"/>
                <a:gd name="connsiteX38" fmla="*/ 292663 w 331788"/>
                <a:gd name="connsiteY38" fmla="*/ 71437 h 328613"/>
                <a:gd name="connsiteX39" fmla="*/ 197312 w 331788"/>
                <a:gd name="connsiteY39" fmla="*/ 71437 h 328613"/>
                <a:gd name="connsiteX40" fmla="*/ 192087 w 331788"/>
                <a:gd name="connsiteY40" fmla="*/ 56732 h 328613"/>
                <a:gd name="connsiteX41" fmla="*/ 243681 w 331788"/>
                <a:gd name="connsiteY41" fmla="*/ 48711 h 328613"/>
                <a:gd name="connsiteX42" fmla="*/ 85725 w 331788"/>
                <a:gd name="connsiteY42" fmla="*/ 48683 h 328613"/>
                <a:gd name="connsiteX43" fmla="*/ 136525 w 331788"/>
                <a:gd name="connsiteY43" fmla="*/ 56621 h 328613"/>
                <a:gd name="connsiteX44" fmla="*/ 132667 w 331788"/>
                <a:gd name="connsiteY44" fmla="*/ 69850 h 328613"/>
                <a:gd name="connsiteX45" fmla="*/ 38783 w 331788"/>
                <a:gd name="connsiteY45" fmla="*/ 69850 h 328613"/>
                <a:gd name="connsiteX46" fmla="*/ 34925 w 331788"/>
                <a:gd name="connsiteY46" fmla="*/ 56621 h 328613"/>
                <a:gd name="connsiteX47" fmla="*/ 85725 w 331788"/>
                <a:gd name="connsiteY47" fmla="*/ 48683 h 328613"/>
                <a:gd name="connsiteX48" fmla="*/ 245779 w 331788"/>
                <a:gd name="connsiteY48" fmla="*/ 12700 h 328613"/>
                <a:gd name="connsiteX49" fmla="*/ 171450 w 331788"/>
                <a:gd name="connsiteY49" fmla="*/ 28215 h 328613"/>
                <a:gd name="connsiteX50" fmla="*/ 171450 w 331788"/>
                <a:gd name="connsiteY50" fmla="*/ 263525 h 328613"/>
                <a:gd name="connsiteX51" fmla="*/ 192314 w 331788"/>
                <a:gd name="connsiteY51" fmla="*/ 257061 h 328613"/>
                <a:gd name="connsiteX52" fmla="*/ 205355 w 331788"/>
                <a:gd name="connsiteY52" fmla="*/ 205344 h 328613"/>
                <a:gd name="connsiteX53" fmla="*/ 279684 w 331788"/>
                <a:gd name="connsiteY53" fmla="*/ 205344 h 328613"/>
                <a:gd name="connsiteX54" fmla="*/ 294028 w 331788"/>
                <a:gd name="connsiteY54" fmla="*/ 257061 h 328613"/>
                <a:gd name="connsiteX55" fmla="*/ 317500 w 331788"/>
                <a:gd name="connsiteY55" fmla="*/ 263525 h 328613"/>
                <a:gd name="connsiteX56" fmla="*/ 317500 w 331788"/>
                <a:gd name="connsiteY56" fmla="*/ 28215 h 328613"/>
                <a:gd name="connsiteX57" fmla="*/ 245779 w 331788"/>
                <a:gd name="connsiteY57" fmla="*/ 12700 h 328613"/>
                <a:gd name="connsiteX58" fmla="*/ 84931 w 331788"/>
                <a:gd name="connsiteY58" fmla="*/ 12700 h 328613"/>
                <a:gd name="connsiteX59" fmla="*/ 12700 w 331788"/>
                <a:gd name="connsiteY59" fmla="*/ 28215 h 328613"/>
                <a:gd name="connsiteX60" fmla="*/ 12700 w 331788"/>
                <a:gd name="connsiteY60" fmla="*/ 263525 h 328613"/>
                <a:gd name="connsiteX61" fmla="*/ 84931 w 331788"/>
                <a:gd name="connsiteY61" fmla="*/ 249303 h 328613"/>
                <a:gd name="connsiteX62" fmla="*/ 157163 w 331788"/>
                <a:gd name="connsiteY62" fmla="*/ 263525 h 328613"/>
                <a:gd name="connsiteX63" fmla="*/ 157163 w 331788"/>
                <a:gd name="connsiteY63" fmla="*/ 28215 h 328613"/>
                <a:gd name="connsiteX64" fmla="*/ 84931 w 331788"/>
                <a:gd name="connsiteY64" fmla="*/ 12700 h 328613"/>
                <a:gd name="connsiteX65" fmla="*/ 86835 w 331788"/>
                <a:gd name="connsiteY65" fmla="*/ 0 h 328613"/>
                <a:gd name="connsiteX66" fmla="*/ 165894 w 331788"/>
                <a:gd name="connsiteY66" fmla="*/ 15525 h 328613"/>
                <a:gd name="connsiteX67" fmla="*/ 244953 w 331788"/>
                <a:gd name="connsiteY67" fmla="*/ 0 h 328613"/>
                <a:gd name="connsiteX68" fmla="*/ 326604 w 331788"/>
                <a:gd name="connsiteY68" fmla="*/ 16819 h 328613"/>
                <a:gd name="connsiteX69" fmla="*/ 331788 w 331788"/>
                <a:gd name="connsiteY69" fmla="*/ 23288 h 328613"/>
                <a:gd name="connsiteX70" fmla="*/ 331788 w 331788"/>
                <a:gd name="connsiteY70" fmla="*/ 274276 h 328613"/>
                <a:gd name="connsiteX71" fmla="*/ 322716 w 331788"/>
                <a:gd name="connsiteY71" fmla="*/ 280744 h 328613"/>
                <a:gd name="connsiteX72" fmla="*/ 289019 w 331788"/>
                <a:gd name="connsiteY72" fmla="*/ 269101 h 328613"/>
                <a:gd name="connsiteX73" fmla="*/ 285130 w 331788"/>
                <a:gd name="connsiteY73" fmla="*/ 274276 h 328613"/>
                <a:gd name="connsiteX74" fmla="*/ 329196 w 331788"/>
                <a:gd name="connsiteY74" fmla="*/ 318263 h 328613"/>
                <a:gd name="connsiteX75" fmla="*/ 318828 w 331788"/>
                <a:gd name="connsiteY75" fmla="*/ 328613 h 328613"/>
                <a:gd name="connsiteX76" fmla="*/ 274762 w 331788"/>
                <a:gd name="connsiteY76" fmla="*/ 284626 h 328613"/>
                <a:gd name="connsiteX77" fmla="*/ 206072 w 331788"/>
                <a:gd name="connsiteY77" fmla="*/ 279451 h 328613"/>
                <a:gd name="connsiteX78" fmla="*/ 198295 w 331788"/>
                <a:gd name="connsiteY78" fmla="*/ 270394 h 328613"/>
                <a:gd name="connsiteX79" fmla="*/ 167190 w 331788"/>
                <a:gd name="connsiteY79" fmla="*/ 280744 h 328613"/>
                <a:gd name="connsiteX80" fmla="*/ 163302 w 331788"/>
                <a:gd name="connsiteY80" fmla="*/ 280744 h 328613"/>
                <a:gd name="connsiteX81" fmla="*/ 85539 w 331788"/>
                <a:gd name="connsiteY81" fmla="*/ 263926 h 328613"/>
                <a:gd name="connsiteX82" fmla="*/ 9072 w 331788"/>
                <a:gd name="connsiteY82" fmla="*/ 280744 h 328613"/>
                <a:gd name="connsiteX83" fmla="*/ 0 w 331788"/>
                <a:gd name="connsiteY83" fmla="*/ 274276 h 328613"/>
                <a:gd name="connsiteX84" fmla="*/ 0 w 331788"/>
                <a:gd name="connsiteY84" fmla="*/ 23288 h 328613"/>
                <a:gd name="connsiteX85" fmla="*/ 5184 w 331788"/>
                <a:gd name="connsiteY85" fmla="*/ 16819 h 328613"/>
                <a:gd name="connsiteX86" fmla="*/ 86835 w 331788"/>
                <a:gd name="connsiteY86"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1788" h="328613">
                  <a:moveTo>
                    <a:pt x="242094" y="203585"/>
                  </a:moveTo>
                  <a:cubicBezTo>
                    <a:pt x="232062" y="203585"/>
                    <a:pt x="222031" y="207145"/>
                    <a:pt x="214264" y="214264"/>
                  </a:cubicBezTo>
                  <a:cubicBezTo>
                    <a:pt x="200025" y="229797"/>
                    <a:pt x="200025" y="254391"/>
                    <a:pt x="214264" y="269924"/>
                  </a:cubicBezTo>
                  <a:cubicBezTo>
                    <a:pt x="229797" y="284163"/>
                    <a:pt x="254391" y="284163"/>
                    <a:pt x="269924" y="269924"/>
                  </a:cubicBezTo>
                  <a:cubicBezTo>
                    <a:pt x="284163" y="254391"/>
                    <a:pt x="284163" y="229797"/>
                    <a:pt x="269924" y="214264"/>
                  </a:cubicBezTo>
                  <a:cubicBezTo>
                    <a:pt x="262158" y="207145"/>
                    <a:pt x="252126" y="203585"/>
                    <a:pt x="242094" y="203585"/>
                  </a:cubicBezTo>
                  <a:close/>
                  <a:moveTo>
                    <a:pt x="85725" y="200752"/>
                  </a:moveTo>
                  <a:cubicBezTo>
                    <a:pt x="102122" y="200752"/>
                    <a:pt x="118520" y="203067"/>
                    <a:pt x="136525" y="207698"/>
                  </a:cubicBezTo>
                  <a:cubicBezTo>
                    <a:pt x="136525" y="207698"/>
                    <a:pt x="136525" y="207698"/>
                    <a:pt x="132667" y="222250"/>
                  </a:cubicBezTo>
                  <a:cubicBezTo>
                    <a:pt x="99229" y="211667"/>
                    <a:pt x="72221" y="211667"/>
                    <a:pt x="38783" y="222250"/>
                  </a:cubicBezTo>
                  <a:cubicBezTo>
                    <a:pt x="38783" y="222250"/>
                    <a:pt x="38783" y="222250"/>
                    <a:pt x="34925" y="207698"/>
                  </a:cubicBezTo>
                  <a:cubicBezTo>
                    <a:pt x="52930" y="203067"/>
                    <a:pt x="69327" y="200752"/>
                    <a:pt x="85725" y="200752"/>
                  </a:cubicBezTo>
                  <a:close/>
                  <a:moveTo>
                    <a:pt x="86038" y="150283"/>
                  </a:moveTo>
                  <a:cubicBezTo>
                    <a:pt x="102226" y="150283"/>
                    <a:pt x="118574" y="152929"/>
                    <a:pt x="136525" y="158221"/>
                  </a:cubicBezTo>
                  <a:cubicBezTo>
                    <a:pt x="136525" y="158221"/>
                    <a:pt x="136525" y="158221"/>
                    <a:pt x="132678" y="171450"/>
                  </a:cubicBezTo>
                  <a:cubicBezTo>
                    <a:pt x="99341" y="162190"/>
                    <a:pt x="72414" y="162190"/>
                    <a:pt x="39076" y="171450"/>
                  </a:cubicBezTo>
                  <a:cubicBezTo>
                    <a:pt x="39076" y="171450"/>
                    <a:pt x="39076" y="171450"/>
                    <a:pt x="36512" y="158221"/>
                  </a:cubicBezTo>
                  <a:cubicBezTo>
                    <a:pt x="53822" y="152929"/>
                    <a:pt x="69850" y="150283"/>
                    <a:pt x="86038" y="150283"/>
                  </a:cubicBezTo>
                  <a:close/>
                  <a:moveTo>
                    <a:pt x="243681" y="148724"/>
                  </a:moveTo>
                  <a:cubicBezTo>
                    <a:pt x="260335" y="148724"/>
                    <a:pt x="276989" y="151398"/>
                    <a:pt x="295275" y="156745"/>
                  </a:cubicBezTo>
                  <a:cubicBezTo>
                    <a:pt x="295275" y="156745"/>
                    <a:pt x="295275" y="156745"/>
                    <a:pt x="292663" y="171450"/>
                  </a:cubicBezTo>
                  <a:cubicBezTo>
                    <a:pt x="257396" y="162092"/>
                    <a:pt x="231272" y="162092"/>
                    <a:pt x="197312" y="171450"/>
                  </a:cubicBezTo>
                  <a:cubicBezTo>
                    <a:pt x="197312" y="171450"/>
                    <a:pt x="197312" y="171450"/>
                    <a:pt x="192087" y="156745"/>
                  </a:cubicBezTo>
                  <a:cubicBezTo>
                    <a:pt x="210374" y="151398"/>
                    <a:pt x="227027" y="148724"/>
                    <a:pt x="243681" y="148724"/>
                  </a:cubicBezTo>
                  <a:close/>
                  <a:moveTo>
                    <a:pt x="86038" y="99483"/>
                  </a:moveTo>
                  <a:cubicBezTo>
                    <a:pt x="102226" y="99483"/>
                    <a:pt x="118574" y="102129"/>
                    <a:pt x="136525" y="107421"/>
                  </a:cubicBezTo>
                  <a:cubicBezTo>
                    <a:pt x="136525" y="107421"/>
                    <a:pt x="136525" y="107421"/>
                    <a:pt x="132678" y="120650"/>
                  </a:cubicBezTo>
                  <a:cubicBezTo>
                    <a:pt x="99341" y="111390"/>
                    <a:pt x="72414" y="111390"/>
                    <a:pt x="39076" y="120650"/>
                  </a:cubicBezTo>
                  <a:cubicBezTo>
                    <a:pt x="39076" y="120650"/>
                    <a:pt x="39076" y="120650"/>
                    <a:pt x="36512" y="107421"/>
                  </a:cubicBezTo>
                  <a:cubicBezTo>
                    <a:pt x="53822" y="102129"/>
                    <a:pt x="69850" y="99483"/>
                    <a:pt x="86038" y="99483"/>
                  </a:cubicBezTo>
                  <a:close/>
                  <a:moveTo>
                    <a:pt x="243681" y="99152"/>
                  </a:moveTo>
                  <a:cubicBezTo>
                    <a:pt x="260335" y="99152"/>
                    <a:pt x="276989" y="101467"/>
                    <a:pt x="295275" y="106098"/>
                  </a:cubicBezTo>
                  <a:cubicBezTo>
                    <a:pt x="295275" y="106098"/>
                    <a:pt x="295275" y="106098"/>
                    <a:pt x="292663" y="120650"/>
                  </a:cubicBezTo>
                  <a:cubicBezTo>
                    <a:pt x="257396" y="111390"/>
                    <a:pt x="231272" y="111390"/>
                    <a:pt x="196006" y="120650"/>
                  </a:cubicBezTo>
                  <a:cubicBezTo>
                    <a:pt x="196006" y="120650"/>
                    <a:pt x="196006" y="120650"/>
                    <a:pt x="192087" y="106098"/>
                  </a:cubicBezTo>
                  <a:cubicBezTo>
                    <a:pt x="210374" y="101467"/>
                    <a:pt x="227027" y="99152"/>
                    <a:pt x="243681" y="99152"/>
                  </a:cubicBezTo>
                  <a:close/>
                  <a:moveTo>
                    <a:pt x="243681" y="48711"/>
                  </a:moveTo>
                  <a:cubicBezTo>
                    <a:pt x="260335" y="48711"/>
                    <a:pt x="276989" y="51385"/>
                    <a:pt x="295275" y="56732"/>
                  </a:cubicBezTo>
                  <a:cubicBezTo>
                    <a:pt x="295275" y="56732"/>
                    <a:pt x="295275" y="56732"/>
                    <a:pt x="292663" y="71437"/>
                  </a:cubicBezTo>
                  <a:cubicBezTo>
                    <a:pt x="257396" y="60742"/>
                    <a:pt x="231272" y="60742"/>
                    <a:pt x="197312" y="71437"/>
                  </a:cubicBezTo>
                  <a:cubicBezTo>
                    <a:pt x="197312" y="71437"/>
                    <a:pt x="197312" y="71437"/>
                    <a:pt x="192087" y="56732"/>
                  </a:cubicBezTo>
                  <a:cubicBezTo>
                    <a:pt x="210374" y="51385"/>
                    <a:pt x="227027" y="48711"/>
                    <a:pt x="243681" y="48711"/>
                  </a:cubicBezTo>
                  <a:close/>
                  <a:moveTo>
                    <a:pt x="85725" y="48683"/>
                  </a:moveTo>
                  <a:cubicBezTo>
                    <a:pt x="102122" y="48683"/>
                    <a:pt x="118520" y="51329"/>
                    <a:pt x="136525" y="56621"/>
                  </a:cubicBezTo>
                  <a:cubicBezTo>
                    <a:pt x="136525" y="56621"/>
                    <a:pt x="136525" y="56621"/>
                    <a:pt x="132667" y="69850"/>
                  </a:cubicBezTo>
                  <a:cubicBezTo>
                    <a:pt x="99229" y="60590"/>
                    <a:pt x="72221" y="60590"/>
                    <a:pt x="38783" y="69850"/>
                  </a:cubicBezTo>
                  <a:lnTo>
                    <a:pt x="34925" y="56621"/>
                  </a:lnTo>
                  <a:cubicBezTo>
                    <a:pt x="52930" y="51329"/>
                    <a:pt x="69327" y="48683"/>
                    <a:pt x="85725" y="48683"/>
                  </a:cubicBezTo>
                  <a:close/>
                  <a:moveTo>
                    <a:pt x="245779" y="12700"/>
                  </a:moveTo>
                  <a:cubicBezTo>
                    <a:pt x="224915" y="12700"/>
                    <a:pt x="201443" y="16579"/>
                    <a:pt x="171450" y="28215"/>
                  </a:cubicBezTo>
                  <a:cubicBezTo>
                    <a:pt x="171450" y="28215"/>
                    <a:pt x="171450" y="28215"/>
                    <a:pt x="171450" y="263525"/>
                  </a:cubicBezTo>
                  <a:cubicBezTo>
                    <a:pt x="176666" y="262232"/>
                    <a:pt x="185794" y="259646"/>
                    <a:pt x="192314" y="257061"/>
                  </a:cubicBezTo>
                  <a:cubicBezTo>
                    <a:pt x="185794" y="238960"/>
                    <a:pt x="191010" y="219566"/>
                    <a:pt x="205355" y="205344"/>
                  </a:cubicBezTo>
                  <a:cubicBezTo>
                    <a:pt x="226219" y="184657"/>
                    <a:pt x="258819" y="184657"/>
                    <a:pt x="279684" y="205344"/>
                  </a:cubicBezTo>
                  <a:cubicBezTo>
                    <a:pt x="294028" y="218273"/>
                    <a:pt x="299244" y="238960"/>
                    <a:pt x="294028" y="257061"/>
                  </a:cubicBezTo>
                  <a:cubicBezTo>
                    <a:pt x="301852" y="258353"/>
                    <a:pt x="312284" y="262232"/>
                    <a:pt x="317500" y="263525"/>
                  </a:cubicBezTo>
                  <a:lnTo>
                    <a:pt x="317500" y="28215"/>
                  </a:lnTo>
                  <a:cubicBezTo>
                    <a:pt x="288812" y="17872"/>
                    <a:pt x="266643" y="12700"/>
                    <a:pt x="245779" y="12700"/>
                  </a:cubicBezTo>
                  <a:close/>
                  <a:moveTo>
                    <a:pt x="84931" y="12700"/>
                  </a:moveTo>
                  <a:cubicBezTo>
                    <a:pt x="63004" y="12700"/>
                    <a:pt x="42366" y="17872"/>
                    <a:pt x="12700" y="28215"/>
                  </a:cubicBezTo>
                  <a:cubicBezTo>
                    <a:pt x="12700" y="28215"/>
                    <a:pt x="12700" y="28215"/>
                    <a:pt x="12700" y="263525"/>
                  </a:cubicBezTo>
                  <a:cubicBezTo>
                    <a:pt x="41077" y="254475"/>
                    <a:pt x="63004" y="249303"/>
                    <a:pt x="84931" y="249303"/>
                  </a:cubicBezTo>
                  <a:cubicBezTo>
                    <a:pt x="106859" y="249303"/>
                    <a:pt x="128786" y="254475"/>
                    <a:pt x="157163" y="263525"/>
                  </a:cubicBezTo>
                  <a:lnTo>
                    <a:pt x="157163" y="28215"/>
                  </a:lnTo>
                  <a:cubicBezTo>
                    <a:pt x="128786" y="17872"/>
                    <a:pt x="106859" y="12700"/>
                    <a:pt x="84931" y="12700"/>
                  </a:cubicBezTo>
                  <a:close/>
                  <a:moveTo>
                    <a:pt x="86835" y="0"/>
                  </a:moveTo>
                  <a:cubicBezTo>
                    <a:pt x="110164" y="0"/>
                    <a:pt x="133493" y="5175"/>
                    <a:pt x="165894" y="15525"/>
                  </a:cubicBezTo>
                  <a:cubicBezTo>
                    <a:pt x="198295" y="5175"/>
                    <a:pt x="221624" y="0"/>
                    <a:pt x="244953" y="0"/>
                  </a:cubicBezTo>
                  <a:cubicBezTo>
                    <a:pt x="269578" y="0"/>
                    <a:pt x="294203" y="5175"/>
                    <a:pt x="326604" y="16819"/>
                  </a:cubicBezTo>
                  <a:cubicBezTo>
                    <a:pt x="329196" y="18113"/>
                    <a:pt x="331788" y="20700"/>
                    <a:pt x="331788" y="23288"/>
                  </a:cubicBezTo>
                  <a:cubicBezTo>
                    <a:pt x="331788" y="23288"/>
                    <a:pt x="331788" y="23288"/>
                    <a:pt x="331788" y="274276"/>
                  </a:cubicBezTo>
                  <a:cubicBezTo>
                    <a:pt x="331788" y="280744"/>
                    <a:pt x="325308" y="280744"/>
                    <a:pt x="322716" y="280744"/>
                  </a:cubicBezTo>
                  <a:cubicBezTo>
                    <a:pt x="313643" y="276863"/>
                    <a:pt x="299387" y="272982"/>
                    <a:pt x="289019" y="269101"/>
                  </a:cubicBezTo>
                  <a:cubicBezTo>
                    <a:pt x="287723" y="271688"/>
                    <a:pt x="286427" y="272982"/>
                    <a:pt x="285130" y="274276"/>
                  </a:cubicBezTo>
                  <a:cubicBezTo>
                    <a:pt x="285130" y="274276"/>
                    <a:pt x="285130" y="274276"/>
                    <a:pt x="329196" y="318263"/>
                  </a:cubicBezTo>
                  <a:cubicBezTo>
                    <a:pt x="329196" y="318263"/>
                    <a:pt x="329196" y="318263"/>
                    <a:pt x="318828" y="328613"/>
                  </a:cubicBezTo>
                  <a:cubicBezTo>
                    <a:pt x="318828" y="328613"/>
                    <a:pt x="318828" y="328613"/>
                    <a:pt x="274762" y="284626"/>
                  </a:cubicBezTo>
                  <a:cubicBezTo>
                    <a:pt x="254025" y="300151"/>
                    <a:pt x="224216" y="298857"/>
                    <a:pt x="206072" y="279451"/>
                  </a:cubicBezTo>
                  <a:cubicBezTo>
                    <a:pt x="202183" y="276863"/>
                    <a:pt x="200887" y="274276"/>
                    <a:pt x="198295" y="270394"/>
                  </a:cubicBezTo>
                  <a:cubicBezTo>
                    <a:pt x="189223" y="272982"/>
                    <a:pt x="174966" y="278157"/>
                    <a:pt x="167190" y="280744"/>
                  </a:cubicBezTo>
                  <a:cubicBezTo>
                    <a:pt x="165894" y="280744"/>
                    <a:pt x="164598" y="280744"/>
                    <a:pt x="163302" y="280744"/>
                  </a:cubicBezTo>
                  <a:cubicBezTo>
                    <a:pt x="130901" y="269101"/>
                    <a:pt x="108868" y="263926"/>
                    <a:pt x="85539" y="263926"/>
                  </a:cubicBezTo>
                  <a:cubicBezTo>
                    <a:pt x="63506" y="263926"/>
                    <a:pt x="40177" y="269101"/>
                    <a:pt x="9072" y="280744"/>
                  </a:cubicBezTo>
                  <a:cubicBezTo>
                    <a:pt x="6480" y="280744"/>
                    <a:pt x="0" y="280744"/>
                    <a:pt x="0" y="274276"/>
                  </a:cubicBezTo>
                  <a:cubicBezTo>
                    <a:pt x="0" y="274276"/>
                    <a:pt x="0" y="274276"/>
                    <a:pt x="0" y="23288"/>
                  </a:cubicBezTo>
                  <a:cubicBezTo>
                    <a:pt x="0" y="20700"/>
                    <a:pt x="2592" y="18113"/>
                    <a:pt x="5184" y="16819"/>
                  </a:cubicBezTo>
                  <a:cubicBezTo>
                    <a:pt x="37585" y="5175"/>
                    <a:pt x="62210" y="0"/>
                    <a:pt x="86835" y="0"/>
                  </a:cubicBezTo>
                  <a:close/>
                </a:path>
              </a:pathLst>
            </a:custGeom>
            <a:blipFill>
              <a:blip r:embed="rId7" cstate="print"/>
              <a:stretch>
                <a:fillRect/>
              </a:stretch>
            </a:blipFill>
            <a:ln>
              <a:noFill/>
            </a:ln>
          </p:spPr>
        </p:sp>
      </p:grpSp>
      <p:sp>
        <p:nvSpPr>
          <p:cNvPr id="21" name="文本框 20"/>
          <p:cNvSpPr txBox="1"/>
          <p:nvPr/>
        </p:nvSpPr>
        <p:spPr>
          <a:xfrm>
            <a:off x="2898742" y="3706186"/>
            <a:ext cx="6702458" cy="368300"/>
          </a:xfrm>
          <a:prstGeom prst="rect">
            <a:avLst/>
          </a:prstGeom>
          <a:noFill/>
        </p:spPr>
        <p:txBody>
          <a:bodyPr wrap="square" rtlCol="0">
            <a:spAutoFit/>
          </a:bodyPr>
          <a:lstStyle/>
          <a:p>
            <a:pPr algn="ctr"/>
            <a:r>
              <a:rPr lang="en-US" altLang="zh-CN" dirty="0">
                <a:blipFill>
                  <a:blip r:embed="rId3"/>
                  <a:stretch>
                    <a:fillRect/>
                  </a:stretch>
                </a:blipFill>
                <a:latin typeface="叶根友刀锋黑草" panose="02010601030101010101" pitchFamily="2" charset="-122"/>
                <a:ea typeface="叶根友刀锋黑草" panose="02010601030101010101" pitchFamily="2" charset="-122"/>
              </a:rPr>
              <a:t>Presentation By: freeppt7.com</a:t>
            </a:r>
            <a:endParaRPr lang="zh-CN" altLang="en-US" dirty="0">
              <a:blipFill>
                <a:blip r:embed="rId3"/>
                <a:stretch>
                  <a:fillRect/>
                </a:stretch>
              </a:blipFill>
              <a:latin typeface="叶根友刀锋黑草" panose="02010601030101010101" pitchFamily="2" charset="-122"/>
              <a:ea typeface="叶根友刀锋黑草" panose="02010601030101010101" pitchFamily="2" charset="-122"/>
            </a:endParaRPr>
          </a:p>
        </p:txBody>
      </p:sp>
      <p:pic>
        <p:nvPicPr>
          <p:cNvPr id="30" name="彩妆">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cstate="print"/>
          <a:stretch>
            <a:fillRect/>
          </a:stretch>
        </p:blipFill>
        <p:spPr>
          <a:xfrm>
            <a:off x="-1208203" y="1782571"/>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par>
                                <p:cTn id="7" presetID="38" presetClass="entr" presetSubtype="0" accel="50000" fill="hold" grpId="0" nodeType="withEffect">
                                  <p:stCondLst>
                                    <p:cond delay="0"/>
                                  </p:stCondLst>
                                  <p:iterate type="lt">
                                    <p:tmPct val="10000"/>
                                  </p:iterate>
                                  <p:childTnLst>
                                    <p:set>
                                      <p:cBhvr>
                                        <p:cTn id="8" dur="1" fill="hold">
                                          <p:stCondLst>
                                            <p:cond delay="0"/>
                                          </p:stCondLst>
                                        </p:cTn>
                                        <p:tgtEl>
                                          <p:spTgt spid="6"/>
                                        </p:tgtEl>
                                        <p:attrNameLst>
                                          <p:attrName>style.visibility</p:attrName>
                                        </p:attrNameLst>
                                      </p:cBhvr>
                                      <p:to>
                                        <p:strVal val="visible"/>
                                      </p:to>
                                    </p:set>
                                    <p:set>
                                      <p:cBhvr>
                                        <p:cTn id="9" dur="455" fill="hold">
                                          <p:stCondLst>
                                            <p:cond delay="0"/>
                                          </p:stCondLst>
                                        </p:cTn>
                                        <p:tgtEl>
                                          <p:spTgt spid="6"/>
                                        </p:tgtEl>
                                        <p:attrNameLst>
                                          <p:attrName>style.rotation</p:attrName>
                                        </p:attrNameLst>
                                      </p:cBhvr>
                                      <p:to>
                                        <p:strVal val="-45.0"/>
                                      </p:to>
                                    </p:set>
                                    <p:anim calcmode="lin" valueType="num">
                                      <p:cBhvr>
                                        <p:cTn id="10" dur="455" fill="hold">
                                          <p:stCondLst>
                                            <p:cond delay="455"/>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1" dur="455"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2" dur="156" decel="50000" autoRev="1" fill="hold">
                                          <p:stCondLst>
                                            <p:cond delay="455"/>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3" dur="136" fill="hold">
                                          <p:stCondLst>
                                            <p:cond delay="864"/>
                                          </p:stCondLst>
                                        </p:cTn>
                                        <p:tgtEl>
                                          <p:spTgt spid="6"/>
                                        </p:tgtEl>
                                        <p:attrNameLst>
                                          <p:attrName>ppt_y</p:attrName>
                                        </p:attrNameLst>
                                      </p:cBhvr>
                                      <p:tavLst>
                                        <p:tav tm="0">
                                          <p:val>
                                            <p:strVal val="#ppt_y-(0.354*#ppt_w-0.172*#ppt_h)"/>
                                          </p:val>
                                        </p:tav>
                                        <p:tav tm="100000">
                                          <p:val>
                                            <p:strVal val="#ppt_y"/>
                                          </p:val>
                                        </p:tav>
                                      </p:tavLst>
                                    </p:anim>
                                  </p:childTnLst>
                                </p:cTn>
                              </p:par>
                              <p:par>
                                <p:cTn id="14" presetID="41" presetClass="entr" presetSubtype="0" fill="hold" grpId="0" nodeType="withEffect">
                                  <p:stCondLst>
                                    <p:cond delay="0"/>
                                  </p:stCondLst>
                                  <p:iterate type="lt">
                                    <p:tmPct val="10000"/>
                                  </p:iterate>
                                  <p:childTnLst>
                                    <p:set>
                                      <p:cBhvr>
                                        <p:cTn id="15" dur="1" fill="hold">
                                          <p:stCondLst>
                                            <p:cond delay="0"/>
                                          </p:stCondLst>
                                        </p:cTn>
                                        <p:tgtEl>
                                          <p:spTgt spid="8"/>
                                        </p:tgtEl>
                                        <p:attrNameLst>
                                          <p:attrName>style.visibility</p:attrName>
                                        </p:attrNameLst>
                                      </p:cBhvr>
                                      <p:to>
                                        <p:strVal val="visible"/>
                                      </p:to>
                                    </p:set>
                                    <p:anim calcmode="lin" valueType="num">
                                      <p:cBhvr>
                                        <p:cTn id="16" dur="7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7" dur="750" fill="hold"/>
                                        <p:tgtEl>
                                          <p:spTgt spid="8"/>
                                        </p:tgtEl>
                                        <p:attrNameLst>
                                          <p:attrName>ppt_y</p:attrName>
                                        </p:attrNameLst>
                                      </p:cBhvr>
                                      <p:tavLst>
                                        <p:tav tm="0">
                                          <p:val>
                                            <p:strVal val="#ppt_y"/>
                                          </p:val>
                                        </p:tav>
                                        <p:tav tm="100000">
                                          <p:val>
                                            <p:strVal val="#ppt_y"/>
                                          </p:val>
                                        </p:tav>
                                      </p:tavLst>
                                    </p:anim>
                                    <p:anim calcmode="lin" valueType="num">
                                      <p:cBhvr>
                                        <p:cTn id="18" dur="7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9" dur="7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750" tmFilter="0,0; .5, 1; 1, 1"/>
                                        <p:tgtEl>
                                          <p:spTgt spid="8"/>
                                        </p:tgtEl>
                                      </p:cBhvr>
                                    </p:animEffect>
                                  </p:childTnLst>
                                </p:cTn>
                              </p:par>
                              <p:par>
                                <p:cTn id="21" presetID="41" presetClass="entr" presetSubtype="0" fill="hold" grpId="0" nodeType="withEffect">
                                  <p:stCondLst>
                                    <p:cond delay="0"/>
                                  </p:stCondLst>
                                  <p:iterate type="lt">
                                    <p:tmPct val="10000"/>
                                  </p:iterate>
                                  <p:childTnLst>
                                    <p:set>
                                      <p:cBhvr>
                                        <p:cTn id="22" dur="1" fill="hold">
                                          <p:stCondLst>
                                            <p:cond delay="0"/>
                                          </p:stCondLst>
                                        </p:cTn>
                                        <p:tgtEl>
                                          <p:spTgt spid="21"/>
                                        </p:tgtEl>
                                        <p:attrNameLst>
                                          <p:attrName>style.visibility</p:attrName>
                                        </p:attrNameLst>
                                      </p:cBhvr>
                                      <p:to>
                                        <p:strVal val="visible"/>
                                      </p:to>
                                    </p:set>
                                    <p:anim calcmode="lin" valueType="num">
                                      <p:cBhvr>
                                        <p:cTn id="23" dur="75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4" dur="750" fill="hold"/>
                                        <p:tgtEl>
                                          <p:spTgt spid="21"/>
                                        </p:tgtEl>
                                        <p:attrNameLst>
                                          <p:attrName>ppt_y</p:attrName>
                                        </p:attrNameLst>
                                      </p:cBhvr>
                                      <p:tavLst>
                                        <p:tav tm="0">
                                          <p:val>
                                            <p:strVal val="#ppt_y"/>
                                          </p:val>
                                        </p:tav>
                                        <p:tav tm="100000">
                                          <p:val>
                                            <p:strVal val="#ppt_y"/>
                                          </p:val>
                                        </p:tav>
                                      </p:tavLst>
                                    </p:anim>
                                    <p:anim calcmode="lin" valueType="num">
                                      <p:cBhvr>
                                        <p:cTn id="25" dur="75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26" dur="75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750" tmFilter="0,0; .5, 1; 1, 1"/>
                                        <p:tgtEl>
                                          <p:spTgt spid="21"/>
                                        </p:tgtEl>
                                      </p:cBhvr>
                                    </p:animEffect>
                                  </p:childTnLst>
                                </p:cTn>
                              </p:par>
                              <p:par>
                                <p:cTn id="28" presetID="2" presetClass="entr" presetSubtype="8" fill="hold" nodeType="withEffect">
                                  <p:stCondLst>
                                    <p:cond delay="175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1000" fill="hold"/>
                                        <p:tgtEl>
                                          <p:spTgt spid="9"/>
                                        </p:tgtEl>
                                        <p:attrNameLst>
                                          <p:attrName>ppt_x</p:attrName>
                                        </p:attrNameLst>
                                      </p:cBhvr>
                                      <p:tavLst>
                                        <p:tav tm="0">
                                          <p:val>
                                            <p:strVal val="0-#ppt_w/2"/>
                                          </p:val>
                                        </p:tav>
                                        <p:tav tm="100000">
                                          <p:val>
                                            <p:strVal val="#ppt_x"/>
                                          </p:val>
                                        </p:tav>
                                      </p:tavLst>
                                    </p:anim>
                                    <p:anim calcmode="lin" valueType="num">
                                      <p:cBhvr additive="base">
                                        <p:cTn id="31" dur="1000" fill="hold"/>
                                        <p:tgtEl>
                                          <p:spTgt spid="9"/>
                                        </p:tgtEl>
                                        <p:attrNameLst>
                                          <p:attrName>ppt_y</p:attrName>
                                        </p:attrNameLst>
                                      </p:cBhvr>
                                      <p:tavLst>
                                        <p:tav tm="0">
                                          <p:val>
                                            <p:strVal val="#ppt_y"/>
                                          </p:val>
                                        </p:tav>
                                        <p:tav tm="100000">
                                          <p:val>
                                            <p:strVal val="#ppt_y"/>
                                          </p:val>
                                        </p:tav>
                                      </p:tavLst>
                                    </p:anim>
                                  </p:childTnLst>
                                </p:cTn>
                              </p:par>
                              <p:par>
                                <p:cTn id="32" presetID="8" presetClass="emph" presetSubtype="0" fill="hold" nodeType="withEffect">
                                  <p:stCondLst>
                                    <p:cond delay="1750"/>
                                  </p:stCondLst>
                                  <p:childTnLst>
                                    <p:animRot by="21600000">
                                      <p:cBhvr>
                                        <p:cTn id="33" dur="1000" fill="hold"/>
                                        <p:tgtEl>
                                          <p:spTgt spid="9"/>
                                        </p:tgtEl>
                                        <p:attrNameLst>
                                          <p:attrName>r</p:attrName>
                                        </p:attrNameLst>
                                      </p:cBhvr>
                                    </p:animRot>
                                  </p:childTnLst>
                                </p:cTn>
                              </p:par>
                              <p:par>
                                <p:cTn id="34" presetID="2" presetClass="entr" presetSubtype="8" fill="hold" nodeType="withEffect">
                                  <p:stCondLst>
                                    <p:cond delay="200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1000" fill="hold"/>
                                        <p:tgtEl>
                                          <p:spTgt spid="22"/>
                                        </p:tgtEl>
                                        <p:attrNameLst>
                                          <p:attrName>ppt_x</p:attrName>
                                        </p:attrNameLst>
                                      </p:cBhvr>
                                      <p:tavLst>
                                        <p:tav tm="0">
                                          <p:val>
                                            <p:strVal val="0-#ppt_w/2"/>
                                          </p:val>
                                        </p:tav>
                                        <p:tav tm="100000">
                                          <p:val>
                                            <p:strVal val="#ppt_x"/>
                                          </p:val>
                                        </p:tav>
                                      </p:tavLst>
                                    </p:anim>
                                    <p:anim calcmode="lin" valueType="num">
                                      <p:cBhvr additive="base">
                                        <p:cTn id="37" dur="1000" fill="hold"/>
                                        <p:tgtEl>
                                          <p:spTgt spid="22"/>
                                        </p:tgtEl>
                                        <p:attrNameLst>
                                          <p:attrName>ppt_y</p:attrName>
                                        </p:attrNameLst>
                                      </p:cBhvr>
                                      <p:tavLst>
                                        <p:tav tm="0">
                                          <p:val>
                                            <p:strVal val="#ppt_y"/>
                                          </p:val>
                                        </p:tav>
                                        <p:tav tm="100000">
                                          <p:val>
                                            <p:strVal val="#ppt_y"/>
                                          </p:val>
                                        </p:tav>
                                      </p:tavLst>
                                    </p:anim>
                                  </p:childTnLst>
                                </p:cTn>
                              </p:par>
                              <p:par>
                                <p:cTn id="38" presetID="8" presetClass="emph" presetSubtype="0" fill="hold" nodeType="withEffect">
                                  <p:stCondLst>
                                    <p:cond delay="2000"/>
                                  </p:stCondLst>
                                  <p:childTnLst>
                                    <p:animRot by="21600000">
                                      <p:cBhvr>
                                        <p:cTn id="39" dur="1000" fill="hold"/>
                                        <p:tgtEl>
                                          <p:spTgt spid="22"/>
                                        </p:tgtEl>
                                        <p:attrNameLst>
                                          <p:attrName>r</p:attrName>
                                        </p:attrNameLst>
                                      </p:cBhvr>
                                    </p:animRot>
                                  </p:childTnLst>
                                </p:cTn>
                              </p:par>
                              <p:par>
                                <p:cTn id="40" presetID="2" presetClass="entr" presetSubtype="8" fill="hold" nodeType="withEffect">
                                  <p:stCondLst>
                                    <p:cond delay="225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1000" fill="hold"/>
                                        <p:tgtEl>
                                          <p:spTgt spid="23"/>
                                        </p:tgtEl>
                                        <p:attrNameLst>
                                          <p:attrName>ppt_x</p:attrName>
                                        </p:attrNameLst>
                                      </p:cBhvr>
                                      <p:tavLst>
                                        <p:tav tm="0">
                                          <p:val>
                                            <p:strVal val="0-#ppt_w/2"/>
                                          </p:val>
                                        </p:tav>
                                        <p:tav tm="100000">
                                          <p:val>
                                            <p:strVal val="#ppt_x"/>
                                          </p:val>
                                        </p:tav>
                                      </p:tavLst>
                                    </p:anim>
                                    <p:anim calcmode="lin" valueType="num">
                                      <p:cBhvr additive="base">
                                        <p:cTn id="43" dur="1000" fill="hold"/>
                                        <p:tgtEl>
                                          <p:spTgt spid="23"/>
                                        </p:tgtEl>
                                        <p:attrNameLst>
                                          <p:attrName>ppt_y</p:attrName>
                                        </p:attrNameLst>
                                      </p:cBhvr>
                                      <p:tavLst>
                                        <p:tav tm="0">
                                          <p:val>
                                            <p:strVal val="#ppt_y"/>
                                          </p:val>
                                        </p:tav>
                                        <p:tav tm="100000">
                                          <p:val>
                                            <p:strVal val="#ppt_y"/>
                                          </p:val>
                                        </p:tav>
                                      </p:tavLst>
                                    </p:anim>
                                  </p:childTnLst>
                                </p:cTn>
                              </p:par>
                              <p:par>
                                <p:cTn id="44" presetID="8" presetClass="emph" presetSubtype="0" fill="hold" nodeType="withEffect">
                                  <p:stCondLst>
                                    <p:cond delay="2250"/>
                                  </p:stCondLst>
                                  <p:childTnLst>
                                    <p:animRot by="21600000">
                                      <p:cBhvr>
                                        <p:cTn id="45" dur="1000" fill="hold"/>
                                        <p:tgtEl>
                                          <p:spTgt spid="23"/>
                                        </p:tgtEl>
                                        <p:attrNameLst>
                                          <p:attrName>r</p:attrName>
                                        </p:attrNameLst>
                                      </p:cBhvr>
                                    </p:animRot>
                                  </p:childTnLst>
                                </p:cTn>
                              </p:par>
                              <p:par>
                                <p:cTn id="46" presetID="2" presetClass="entr" presetSubtype="8" fill="hold" nodeType="withEffect">
                                  <p:stCondLst>
                                    <p:cond delay="250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1000" fill="hold"/>
                                        <p:tgtEl>
                                          <p:spTgt spid="24"/>
                                        </p:tgtEl>
                                        <p:attrNameLst>
                                          <p:attrName>ppt_x</p:attrName>
                                        </p:attrNameLst>
                                      </p:cBhvr>
                                      <p:tavLst>
                                        <p:tav tm="0">
                                          <p:val>
                                            <p:strVal val="0-#ppt_w/2"/>
                                          </p:val>
                                        </p:tav>
                                        <p:tav tm="100000">
                                          <p:val>
                                            <p:strVal val="#ppt_x"/>
                                          </p:val>
                                        </p:tav>
                                      </p:tavLst>
                                    </p:anim>
                                    <p:anim calcmode="lin" valueType="num">
                                      <p:cBhvr additive="base">
                                        <p:cTn id="49" dur="1000" fill="hold"/>
                                        <p:tgtEl>
                                          <p:spTgt spid="24"/>
                                        </p:tgtEl>
                                        <p:attrNameLst>
                                          <p:attrName>ppt_y</p:attrName>
                                        </p:attrNameLst>
                                      </p:cBhvr>
                                      <p:tavLst>
                                        <p:tav tm="0">
                                          <p:val>
                                            <p:strVal val="#ppt_y"/>
                                          </p:val>
                                        </p:tav>
                                        <p:tav tm="100000">
                                          <p:val>
                                            <p:strVal val="#ppt_y"/>
                                          </p:val>
                                        </p:tav>
                                      </p:tavLst>
                                    </p:anim>
                                  </p:childTnLst>
                                </p:cTn>
                              </p:par>
                              <p:par>
                                <p:cTn id="50" presetID="8" presetClass="emph" presetSubtype="0" fill="hold" nodeType="withEffect">
                                  <p:stCondLst>
                                    <p:cond delay="2500"/>
                                  </p:stCondLst>
                                  <p:childTnLst>
                                    <p:animRot by="21600000">
                                      <p:cBhvr>
                                        <p:cTn id="51" dur="1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2" repeatCount="indefinite" fill="hold" display="0">
                  <p:stCondLst>
                    <p:cond delay="indefinite"/>
                  </p:stCondLst>
                  <p:endCondLst>
                    <p:cond evt="onStopAudio" delay="0">
                      <p:tgtEl>
                        <p:sldTgt/>
                      </p:tgtEl>
                    </p:cond>
                  </p:endCondLst>
                </p:cTn>
                <p:tgtEl>
                  <p:spTgt spid="30"/>
                </p:tgtEl>
              </p:cMediaNode>
            </p:audio>
          </p:childTnLst>
        </p:cTn>
      </p:par>
    </p:tnLst>
    <p:bldLst>
      <p:bldP spid="6" grpId="0"/>
      <p:bldP spid="8"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5826000" y="1248983"/>
            <a:ext cx="540000" cy="0"/>
          </a:xfrm>
          <a:prstGeom prst="line">
            <a:avLst/>
          </a:prstGeom>
          <a:ln w="19050">
            <a:solidFill>
              <a:srgbClr val="E3BA43"/>
            </a:solidFill>
          </a:ln>
        </p:spPr>
        <p:style>
          <a:lnRef idx="1">
            <a:schemeClr val="accent1"/>
          </a:lnRef>
          <a:fillRef idx="0">
            <a:schemeClr val="accent1"/>
          </a:fillRef>
          <a:effectRef idx="0">
            <a:schemeClr val="accent1"/>
          </a:effectRef>
          <a:fontRef idx="minor">
            <a:schemeClr val="tx1"/>
          </a:fontRef>
        </p:style>
      </p:cxnSp>
      <p:grpSp>
        <p:nvGrpSpPr>
          <p:cNvPr id="61" name="组合 60"/>
          <p:cNvGrpSpPr/>
          <p:nvPr/>
        </p:nvGrpSpPr>
        <p:grpSpPr>
          <a:xfrm>
            <a:off x="6054273" y="1264519"/>
            <a:ext cx="4558471" cy="3548103"/>
            <a:chOff x="6054273" y="1264519"/>
            <a:chExt cx="4558471" cy="3548103"/>
          </a:xfrm>
        </p:grpSpPr>
        <p:grpSp>
          <p:nvGrpSpPr>
            <p:cNvPr id="8" name="Group 32"/>
            <p:cNvGrpSpPr>
              <a:grpSpLocks noChangeAspect="1"/>
            </p:cNvGrpSpPr>
            <p:nvPr/>
          </p:nvGrpSpPr>
          <p:grpSpPr bwMode="auto">
            <a:xfrm>
              <a:off x="6054273" y="1264519"/>
              <a:ext cx="4558471" cy="3548103"/>
              <a:chOff x="2101597" y="594889"/>
              <a:chExt cx="4994398" cy="3886016"/>
            </a:xfrm>
          </p:grpSpPr>
          <p:pic>
            <p:nvPicPr>
              <p:cNvPr id="9" name="Picture 20"/>
              <p:cNvPicPr>
                <a:picLocks noChangeAspect="1"/>
              </p:cNvPicPr>
              <p:nvPr/>
            </p:nvPicPr>
            <p:blipFill>
              <a:blip r:embed="rId1" cstate="email">
                <a:extLst>
                  <a:ext uri="{28A0092B-C50C-407E-A947-70E740481C1C}">
                    <a14:useLocalDpi xmlns:a14="http://schemas.microsoft.com/office/drawing/2010/main" val="0"/>
                  </a:ext>
                </a:extLst>
              </a:blip>
              <a:srcRect/>
              <a:stretch>
                <a:fillRect/>
              </a:stretch>
            </p:blipFill>
            <p:spPr bwMode="auto">
              <a:xfrm>
                <a:off x="2101597" y="594889"/>
                <a:ext cx="4994398" cy="388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4"/>
              <p:cNvSpPr/>
              <p:nvPr/>
            </p:nvSpPr>
            <p:spPr>
              <a:xfrm>
                <a:off x="2908107" y="1313273"/>
                <a:ext cx="3309985" cy="2049275"/>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3765">
                  <a:defRPr/>
                </a:pPr>
                <a:endParaRPr lang="en-US" sz="900" dirty="0">
                  <a:cs typeface="+mn-ea"/>
                  <a:sym typeface="+mn-lt"/>
                </a:endParaRPr>
              </a:p>
            </p:txBody>
          </p:sp>
        </p:grpSp>
        <p:pic>
          <p:nvPicPr>
            <p:cNvPr id="31" name="图片占位符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4808" y="1930010"/>
              <a:ext cx="2827624" cy="1872841"/>
            </a:xfrm>
            <a:prstGeom prst="rect">
              <a:avLst/>
            </a:prstGeom>
          </p:spPr>
        </p:pic>
      </p:grpSp>
      <p:grpSp>
        <p:nvGrpSpPr>
          <p:cNvPr id="60" name="组合 59"/>
          <p:cNvGrpSpPr/>
          <p:nvPr/>
        </p:nvGrpSpPr>
        <p:grpSpPr>
          <a:xfrm>
            <a:off x="1790509" y="1287199"/>
            <a:ext cx="4558471" cy="3548103"/>
            <a:chOff x="1790509" y="1287199"/>
            <a:chExt cx="4558471" cy="3548103"/>
          </a:xfrm>
        </p:grpSpPr>
        <p:grpSp>
          <p:nvGrpSpPr>
            <p:cNvPr id="5" name="Group 29"/>
            <p:cNvGrpSpPr>
              <a:grpSpLocks noChangeAspect="1"/>
            </p:cNvGrpSpPr>
            <p:nvPr/>
          </p:nvGrpSpPr>
          <p:grpSpPr bwMode="auto">
            <a:xfrm>
              <a:off x="1790509" y="1287199"/>
              <a:ext cx="4558471" cy="3548103"/>
              <a:chOff x="2101597" y="594889"/>
              <a:chExt cx="4994398" cy="3886016"/>
            </a:xfrm>
          </p:grpSpPr>
          <p:pic>
            <p:nvPicPr>
              <p:cNvPr id="6" name="Picture 20"/>
              <p:cNvPicPr>
                <a:picLocks noChangeAspect="1"/>
              </p:cNvPicPr>
              <p:nvPr/>
            </p:nvPicPr>
            <p:blipFill>
              <a:blip r:embed="rId1" cstate="email">
                <a:extLst>
                  <a:ext uri="{28A0092B-C50C-407E-A947-70E740481C1C}">
                    <a14:useLocalDpi xmlns:a14="http://schemas.microsoft.com/office/drawing/2010/main" val="0"/>
                  </a:ext>
                </a:extLst>
              </a:blip>
              <a:srcRect/>
              <a:stretch>
                <a:fillRect/>
              </a:stretch>
            </p:blipFill>
            <p:spPr bwMode="auto">
              <a:xfrm>
                <a:off x="2101597" y="594889"/>
                <a:ext cx="4994398" cy="388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1"/>
              <p:cNvSpPr/>
              <p:nvPr/>
            </p:nvSpPr>
            <p:spPr>
              <a:xfrm>
                <a:off x="2908107" y="1313273"/>
                <a:ext cx="3309985" cy="2049275"/>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3765">
                  <a:defRPr/>
                </a:pPr>
                <a:endParaRPr lang="en-US" sz="900" dirty="0">
                  <a:cs typeface="+mn-ea"/>
                  <a:sym typeface="+mn-lt"/>
                </a:endParaRPr>
              </a:p>
            </p:txBody>
          </p:sp>
        </p:grpSp>
        <p:pic>
          <p:nvPicPr>
            <p:cNvPr id="29" name="图片占位符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5690" y="1941433"/>
              <a:ext cx="2978271" cy="1861419"/>
            </a:xfrm>
            <a:prstGeom prst="rect">
              <a:avLst/>
            </a:prstGeom>
          </p:spPr>
        </p:pic>
      </p:grpSp>
      <p:grpSp>
        <p:nvGrpSpPr>
          <p:cNvPr id="59" name="组合 58"/>
          <p:cNvGrpSpPr/>
          <p:nvPr/>
        </p:nvGrpSpPr>
        <p:grpSpPr>
          <a:xfrm>
            <a:off x="3271356" y="913657"/>
            <a:ext cx="5786697" cy="4504097"/>
            <a:chOff x="3271356" y="913657"/>
            <a:chExt cx="5786697" cy="4504097"/>
          </a:xfrm>
        </p:grpSpPr>
        <p:grpSp>
          <p:nvGrpSpPr>
            <p:cNvPr id="11" name="Group 36"/>
            <p:cNvGrpSpPr>
              <a:grpSpLocks noChangeAspect="1"/>
            </p:cNvGrpSpPr>
            <p:nvPr/>
          </p:nvGrpSpPr>
          <p:grpSpPr bwMode="auto">
            <a:xfrm>
              <a:off x="3271356" y="913657"/>
              <a:ext cx="5786697" cy="4504097"/>
              <a:chOff x="2101597" y="594889"/>
              <a:chExt cx="4994398" cy="3886016"/>
            </a:xfrm>
          </p:grpSpPr>
          <p:pic>
            <p:nvPicPr>
              <p:cNvPr id="12" name="Picture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1597" y="594889"/>
                <a:ext cx="4994398" cy="388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8"/>
              <p:cNvSpPr/>
              <p:nvPr/>
            </p:nvSpPr>
            <p:spPr>
              <a:xfrm>
                <a:off x="2908107" y="1313273"/>
                <a:ext cx="3309985" cy="2049275"/>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3765">
                  <a:defRPr/>
                </a:pPr>
                <a:endParaRPr lang="en-US" sz="900" dirty="0">
                  <a:cs typeface="+mn-ea"/>
                  <a:sym typeface="+mn-lt"/>
                </a:endParaRPr>
              </a:p>
            </p:txBody>
          </p:sp>
        </p:grpSp>
        <p:pic>
          <p:nvPicPr>
            <p:cNvPr id="30" name="图片占位符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9931" y="1746302"/>
              <a:ext cx="3826836" cy="2391773"/>
            </a:xfrm>
            <a:prstGeom prst="rect">
              <a:avLst/>
            </a:prstGeom>
          </p:spPr>
        </p:pic>
      </p:grpSp>
      <p:grpSp>
        <p:nvGrpSpPr>
          <p:cNvPr id="47" name="组合 46"/>
          <p:cNvGrpSpPr/>
          <p:nvPr/>
        </p:nvGrpSpPr>
        <p:grpSpPr>
          <a:xfrm>
            <a:off x="1653144" y="5046092"/>
            <a:ext cx="820132" cy="820132"/>
            <a:chOff x="3195687" y="4609707"/>
            <a:chExt cx="820132" cy="820132"/>
          </a:xfrm>
        </p:grpSpPr>
        <p:sp>
          <p:nvSpPr>
            <p:cNvPr id="48" name="椭圆 47"/>
            <p:cNvSpPr/>
            <p:nvPr/>
          </p:nvSpPr>
          <p:spPr>
            <a:xfrm>
              <a:off x="3195687" y="4609707"/>
              <a:ext cx="820132" cy="820132"/>
            </a:xfrm>
            <a:prstGeom prst="ellipse">
              <a:avLst/>
            </a:prstGeom>
            <a:noFill/>
            <a:ln>
              <a:solidFill>
                <a:srgbClr val="E3BA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earth-with-dots-and-lines-of-connections-of-business_45142"/>
            <p:cNvSpPr>
              <a:spLocks noChangeAspect="1"/>
            </p:cNvSpPr>
            <p:nvPr/>
          </p:nvSpPr>
          <p:spPr bwMode="auto">
            <a:xfrm>
              <a:off x="3394414" y="4795824"/>
              <a:ext cx="422678" cy="422677"/>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blipFill>
              <a:blip r:embed="rId6" cstate="print"/>
              <a:stretch>
                <a:fillRect/>
              </a:stretch>
            </a:blipFill>
            <a:ln>
              <a:noFill/>
            </a:ln>
          </p:spPr>
        </p:sp>
      </p:grpSp>
      <p:sp>
        <p:nvSpPr>
          <p:cNvPr id="50" name="文本框 49"/>
          <p:cNvSpPr txBox="1"/>
          <p:nvPr/>
        </p:nvSpPr>
        <p:spPr>
          <a:xfrm>
            <a:off x="282542" y="5283872"/>
            <a:ext cx="6702458" cy="369332"/>
          </a:xfrm>
          <a:prstGeom prst="rect">
            <a:avLst/>
          </a:prstGeom>
          <a:noFill/>
        </p:spPr>
        <p:txBody>
          <a:bodyPr wrap="square" rtlCol="0">
            <a:spAutoFit/>
          </a:bodyPr>
          <a:lstStyle/>
          <a:p>
            <a:pPr algn="ctr"/>
            <a:r>
              <a:rPr lang="en-US" altLang="zh-CN" dirty="0">
                <a:blipFill>
                  <a:blip r:embed="rId7"/>
                  <a:stretch>
                    <a:fillRect/>
                  </a:stretch>
                </a:blipFill>
                <a:latin typeface="叶根友刀锋黑草" panose="02010601030101010101" pitchFamily="2" charset="-122"/>
                <a:ea typeface="叶根友刀锋黑草" panose="02010601030101010101" pitchFamily="2" charset="-122"/>
              </a:rPr>
              <a:t>ADD TITLE HERE </a:t>
            </a:r>
            <a:endParaRPr lang="zh-CN" altLang="en-US" dirty="0">
              <a:blipFill>
                <a:blip r:embed="rId7"/>
                <a:stretch>
                  <a:fillRect/>
                </a:stretch>
              </a:blipFill>
              <a:latin typeface="叶根友刀锋黑草" panose="02010601030101010101" pitchFamily="2" charset="-122"/>
              <a:ea typeface="叶根友刀锋黑草" panose="02010601030101010101" pitchFamily="2" charset="-122"/>
            </a:endParaRPr>
          </a:p>
        </p:txBody>
      </p:sp>
      <p:grpSp>
        <p:nvGrpSpPr>
          <p:cNvPr id="51" name="组合 50"/>
          <p:cNvGrpSpPr/>
          <p:nvPr/>
        </p:nvGrpSpPr>
        <p:grpSpPr>
          <a:xfrm>
            <a:off x="5109026" y="5026796"/>
            <a:ext cx="820132" cy="820132"/>
            <a:chOff x="4647415" y="4609707"/>
            <a:chExt cx="820132" cy="820132"/>
          </a:xfrm>
        </p:grpSpPr>
        <p:sp>
          <p:nvSpPr>
            <p:cNvPr id="52" name="椭圆 51"/>
            <p:cNvSpPr/>
            <p:nvPr/>
          </p:nvSpPr>
          <p:spPr>
            <a:xfrm>
              <a:off x="4647415" y="4609707"/>
              <a:ext cx="820132" cy="820132"/>
            </a:xfrm>
            <a:prstGeom prst="ellipse">
              <a:avLst/>
            </a:prstGeom>
            <a:noFill/>
            <a:ln>
              <a:solidFill>
                <a:srgbClr val="E3BA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computer-service_78951"/>
            <p:cNvSpPr>
              <a:spLocks noChangeAspect="1"/>
            </p:cNvSpPr>
            <p:nvPr/>
          </p:nvSpPr>
          <p:spPr bwMode="auto">
            <a:xfrm>
              <a:off x="4828074" y="4819238"/>
              <a:ext cx="458813" cy="425831"/>
            </a:xfrm>
            <a:custGeom>
              <a:avLst/>
              <a:gdLst>
                <a:gd name="connsiteX0" fmla="*/ 288132 w 338138"/>
                <a:gd name="connsiteY0" fmla="*/ 223343 h 313831"/>
                <a:gd name="connsiteX1" fmla="*/ 279400 w 338138"/>
                <a:gd name="connsiteY1" fmla="*/ 231281 h 313831"/>
                <a:gd name="connsiteX2" fmla="*/ 288132 w 338138"/>
                <a:gd name="connsiteY2" fmla="*/ 239219 h 313831"/>
                <a:gd name="connsiteX3" fmla="*/ 296864 w 338138"/>
                <a:gd name="connsiteY3" fmla="*/ 231281 h 313831"/>
                <a:gd name="connsiteX4" fmla="*/ 288132 w 338138"/>
                <a:gd name="connsiteY4" fmla="*/ 223343 h 313831"/>
                <a:gd name="connsiteX5" fmla="*/ 261938 w 338138"/>
                <a:gd name="connsiteY5" fmla="*/ 223343 h 313831"/>
                <a:gd name="connsiteX6" fmla="*/ 254000 w 338138"/>
                <a:gd name="connsiteY6" fmla="*/ 231281 h 313831"/>
                <a:gd name="connsiteX7" fmla="*/ 261938 w 338138"/>
                <a:gd name="connsiteY7" fmla="*/ 239219 h 313831"/>
                <a:gd name="connsiteX8" fmla="*/ 269876 w 338138"/>
                <a:gd name="connsiteY8" fmla="*/ 231281 h 313831"/>
                <a:gd name="connsiteX9" fmla="*/ 261938 w 338138"/>
                <a:gd name="connsiteY9" fmla="*/ 223343 h 313831"/>
                <a:gd name="connsiteX10" fmla="*/ 116535 w 338138"/>
                <a:gd name="connsiteY10" fmla="*/ 45543 h 313831"/>
                <a:gd name="connsiteX11" fmla="*/ 141773 w 338138"/>
                <a:gd name="connsiteY11" fmla="*/ 88073 h 313831"/>
                <a:gd name="connsiteX12" fmla="*/ 108565 w 338138"/>
                <a:gd name="connsiteY12" fmla="*/ 102693 h 313831"/>
                <a:gd name="connsiteX13" fmla="*/ 87312 w 338138"/>
                <a:gd name="connsiteY13" fmla="*/ 74783 h 313831"/>
                <a:gd name="connsiteX14" fmla="*/ 116535 w 338138"/>
                <a:gd name="connsiteY14" fmla="*/ 45543 h 313831"/>
                <a:gd name="connsiteX15" fmla="*/ 254349 w 338138"/>
                <a:gd name="connsiteY15" fmla="*/ 30428 h 313831"/>
                <a:gd name="connsiteX16" fmla="*/ 275361 w 338138"/>
                <a:gd name="connsiteY16" fmla="*/ 48787 h 313831"/>
                <a:gd name="connsiteX17" fmla="*/ 255662 w 338138"/>
                <a:gd name="connsiteY17" fmla="*/ 85507 h 313831"/>
                <a:gd name="connsiteX18" fmla="*/ 266168 w 338138"/>
                <a:gd name="connsiteY18" fmla="*/ 89441 h 313831"/>
                <a:gd name="connsiteX19" fmla="*/ 289806 w 338138"/>
                <a:gd name="connsiteY19" fmla="*/ 80261 h 313831"/>
                <a:gd name="connsiteX20" fmla="*/ 287180 w 338138"/>
                <a:gd name="connsiteY20" fmla="*/ 109113 h 313831"/>
                <a:gd name="connsiteX21" fmla="*/ 225458 w 338138"/>
                <a:gd name="connsiteY21" fmla="*/ 111735 h 313831"/>
                <a:gd name="connsiteX22" fmla="*/ 92823 w 338138"/>
                <a:gd name="connsiteY22" fmla="*/ 166815 h 313831"/>
                <a:gd name="connsiteX23" fmla="*/ 75751 w 338138"/>
                <a:gd name="connsiteY23" fmla="*/ 127472 h 313831"/>
                <a:gd name="connsiteX24" fmla="*/ 208386 w 338138"/>
                <a:gd name="connsiteY24" fmla="*/ 72393 h 313831"/>
                <a:gd name="connsiteX25" fmla="*/ 242530 w 338138"/>
                <a:gd name="connsiteY25" fmla="*/ 33050 h 313831"/>
                <a:gd name="connsiteX26" fmla="*/ 254349 w 338138"/>
                <a:gd name="connsiteY26" fmla="*/ 30428 h 313831"/>
                <a:gd name="connsiteX27" fmla="*/ 186871 w 338138"/>
                <a:gd name="connsiteY27" fmla="*/ 24906 h 313831"/>
                <a:gd name="connsiteX28" fmla="*/ 231775 w 338138"/>
                <a:gd name="connsiteY28" fmla="*/ 24906 h 313831"/>
                <a:gd name="connsiteX29" fmla="*/ 207282 w 338138"/>
                <a:gd name="connsiteY29" fmla="*/ 48190 h 313831"/>
                <a:gd name="connsiteX30" fmla="*/ 201839 w 338138"/>
                <a:gd name="connsiteY30" fmla="*/ 59831 h 313831"/>
                <a:gd name="connsiteX31" fmla="*/ 184150 w 338138"/>
                <a:gd name="connsiteY31" fmla="*/ 45603 h 313831"/>
                <a:gd name="connsiteX32" fmla="*/ 186871 w 338138"/>
                <a:gd name="connsiteY32" fmla="*/ 24906 h 313831"/>
                <a:gd name="connsiteX33" fmla="*/ 18492 w 338138"/>
                <a:gd name="connsiteY33" fmla="*/ 24906 h 313831"/>
                <a:gd name="connsiteX34" fmla="*/ 43588 w 338138"/>
                <a:gd name="connsiteY34" fmla="*/ 24906 h 313831"/>
                <a:gd name="connsiteX35" fmla="*/ 46230 w 338138"/>
                <a:gd name="connsiteY35" fmla="*/ 46015 h 313831"/>
                <a:gd name="connsiteX36" fmla="*/ 29059 w 338138"/>
                <a:gd name="connsiteY36" fmla="*/ 63166 h 313831"/>
                <a:gd name="connsiteX37" fmla="*/ 31700 w 338138"/>
                <a:gd name="connsiteY37" fmla="*/ 96148 h 313831"/>
                <a:gd name="connsiteX38" fmla="*/ 31700 w 338138"/>
                <a:gd name="connsiteY38" fmla="*/ 206969 h 313831"/>
                <a:gd name="connsiteX39" fmla="*/ 39626 w 338138"/>
                <a:gd name="connsiteY39" fmla="*/ 214884 h 313831"/>
                <a:gd name="connsiteX40" fmla="*/ 298512 w 338138"/>
                <a:gd name="connsiteY40" fmla="*/ 214884 h 313831"/>
                <a:gd name="connsiteX41" fmla="*/ 306438 w 338138"/>
                <a:gd name="connsiteY41" fmla="*/ 206969 h 313831"/>
                <a:gd name="connsiteX42" fmla="*/ 306438 w 338138"/>
                <a:gd name="connsiteY42" fmla="*/ 104064 h 313831"/>
                <a:gd name="connsiteX43" fmla="*/ 306438 w 338138"/>
                <a:gd name="connsiteY43" fmla="*/ 77678 h 313831"/>
                <a:gd name="connsiteX44" fmla="*/ 274737 w 338138"/>
                <a:gd name="connsiteY44" fmla="*/ 61846 h 313831"/>
                <a:gd name="connsiteX45" fmla="*/ 281341 w 338138"/>
                <a:gd name="connsiteY45" fmla="*/ 59208 h 313831"/>
                <a:gd name="connsiteX46" fmla="*/ 280021 w 338138"/>
                <a:gd name="connsiteY46" fmla="*/ 24906 h 313831"/>
                <a:gd name="connsiteX47" fmla="*/ 319646 w 338138"/>
                <a:gd name="connsiteY47" fmla="*/ 24906 h 313831"/>
                <a:gd name="connsiteX48" fmla="*/ 338138 w 338138"/>
                <a:gd name="connsiteY48" fmla="*/ 43376 h 313831"/>
                <a:gd name="connsiteX49" fmla="*/ 338138 w 338138"/>
                <a:gd name="connsiteY49" fmla="*/ 234674 h 313831"/>
                <a:gd name="connsiteX50" fmla="*/ 319646 w 338138"/>
                <a:gd name="connsiteY50" fmla="*/ 251825 h 313831"/>
                <a:gd name="connsiteX51" fmla="*/ 200769 w 338138"/>
                <a:gd name="connsiteY51" fmla="*/ 251825 h 313831"/>
                <a:gd name="connsiteX52" fmla="*/ 216620 w 338138"/>
                <a:gd name="connsiteY52" fmla="*/ 290084 h 313831"/>
                <a:gd name="connsiteX53" fmla="*/ 224545 w 338138"/>
                <a:gd name="connsiteY53" fmla="*/ 290084 h 313831"/>
                <a:gd name="connsiteX54" fmla="*/ 235112 w 338138"/>
                <a:gd name="connsiteY54" fmla="*/ 301958 h 313831"/>
                <a:gd name="connsiteX55" fmla="*/ 224545 w 338138"/>
                <a:gd name="connsiteY55" fmla="*/ 313831 h 313831"/>
                <a:gd name="connsiteX56" fmla="*/ 113593 w 338138"/>
                <a:gd name="connsiteY56" fmla="*/ 313831 h 313831"/>
                <a:gd name="connsiteX57" fmla="*/ 103026 w 338138"/>
                <a:gd name="connsiteY57" fmla="*/ 301958 h 313831"/>
                <a:gd name="connsiteX58" fmla="*/ 113593 w 338138"/>
                <a:gd name="connsiteY58" fmla="*/ 290084 h 313831"/>
                <a:gd name="connsiteX59" fmla="*/ 121518 w 338138"/>
                <a:gd name="connsiteY59" fmla="*/ 290084 h 313831"/>
                <a:gd name="connsiteX60" fmla="*/ 137369 w 338138"/>
                <a:gd name="connsiteY60" fmla="*/ 251825 h 313831"/>
                <a:gd name="connsiteX61" fmla="*/ 18492 w 338138"/>
                <a:gd name="connsiteY61" fmla="*/ 251825 h 313831"/>
                <a:gd name="connsiteX62" fmla="*/ 0 w 338138"/>
                <a:gd name="connsiteY62" fmla="*/ 234674 h 313831"/>
                <a:gd name="connsiteX63" fmla="*/ 0 w 338138"/>
                <a:gd name="connsiteY63" fmla="*/ 43376 h 313831"/>
                <a:gd name="connsiteX64" fmla="*/ 18492 w 338138"/>
                <a:gd name="connsiteY64" fmla="*/ 24906 h 313831"/>
                <a:gd name="connsiteX65" fmla="*/ 109666 w 338138"/>
                <a:gd name="connsiteY65" fmla="*/ 1 h 313831"/>
                <a:gd name="connsiteX66" fmla="*/ 126932 w 338138"/>
                <a:gd name="connsiteY66" fmla="*/ 267 h 313831"/>
                <a:gd name="connsiteX67" fmla="*/ 133580 w 338138"/>
                <a:gd name="connsiteY67" fmla="*/ 18637 h 313831"/>
                <a:gd name="connsiteX68" fmla="*/ 144218 w 338138"/>
                <a:gd name="connsiteY68" fmla="*/ 22573 h 313831"/>
                <a:gd name="connsiteX69" fmla="*/ 177460 w 338138"/>
                <a:gd name="connsiteY69" fmla="*/ 29134 h 313831"/>
                <a:gd name="connsiteX70" fmla="*/ 168152 w 338138"/>
                <a:gd name="connsiteY70" fmla="*/ 47504 h 313831"/>
                <a:gd name="connsiteX71" fmla="*/ 173471 w 338138"/>
                <a:gd name="connsiteY71" fmla="*/ 58001 h 313831"/>
                <a:gd name="connsiteX72" fmla="*/ 192087 w 338138"/>
                <a:gd name="connsiteY72" fmla="*/ 67186 h 313831"/>
                <a:gd name="connsiteX73" fmla="*/ 154855 w 338138"/>
                <a:gd name="connsiteY73" fmla="*/ 82931 h 313831"/>
                <a:gd name="connsiteX74" fmla="*/ 116294 w 338138"/>
                <a:gd name="connsiteY74" fmla="*/ 35695 h 313831"/>
                <a:gd name="connsiteX75" fmla="*/ 76403 w 338138"/>
                <a:gd name="connsiteY75" fmla="*/ 75059 h 313831"/>
                <a:gd name="connsiteX76" fmla="*/ 93689 w 338138"/>
                <a:gd name="connsiteY76" fmla="*/ 107862 h 313831"/>
                <a:gd name="connsiteX77" fmla="*/ 59117 w 338138"/>
                <a:gd name="connsiteY77" fmla="*/ 124919 h 313831"/>
                <a:gd name="connsiteX78" fmla="*/ 63106 w 338138"/>
                <a:gd name="connsiteY78" fmla="*/ 102613 h 313831"/>
                <a:gd name="connsiteX79" fmla="*/ 59117 w 338138"/>
                <a:gd name="connsiteY79" fmla="*/ 92116 h 313831"/>
                <a:gd name="connsiteX80" fmla="*/ 40501 w 338138"/>
                <a:gd name="connsiteY80" fmla="*/ 63249 h 313831"/>
                <a:gd name="connsiteX81" fmla="*/ 59117 w 338138"/>
                <a:gd name="connsiteY81" fmla="*/ 58001 h 313831"/>
                <a:gd name="connsiteX82" fmla="*/ 63106 w 338138"/>
                <a:gd name="connsiteY82" fmla="*/ 47504 h 313831"/>
                <a:gd name="connsiteX83" fmla="*/ 69755 w 338138"/>
                <a:gd name="connsiteY83" fmla="*/ 14700 h 313831"/>
                <a:gd name="connsiteX84" fmla="*/ 88370 w 338138"/>
                <a:gd name="connsiteY84" fmla="*/ 22573 h 313831"/>
                <a:gd name="connsiteX85" fmla="*/ 99008 w 338138"/>
                <a:gd name="connsiteY85" fmla="*/ 18637 h 313831"/>
                <a:gd name="connsiteX86" fmla="*/ 109666 w 338138"/>
                <a:gd name="connsiteY86" fmla="*/ 1 h 31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8138" h="313831">
                  <a:moveTo>
                    <a:pt x="288132" y="223343"/>
                  </a:moveTo>
                  <a:cubicBezTo>
                    <a:pt x="283309" y="223343"/>
                    <a:pt x="279400" y="226897"/>
                    <a:pt x="279400" y="231281"/>
                  </a:cubicBezTo>
                  <a:cubicBezTo>
                    <a:pt x="279400" y="235665"/>
                    <a:pt x="283309" y="239219"/>
                    <a:pt x="288132" y="239219"/>
                  </a:cubicBezTo>
                  <a:cubicBezTo>
                    <a:pt x="292955" y="239219"/>
                    <a:pt x="296864" y="235665"/>
                    <a:pt x="296864" y="231281"/>
                  </a:cubicBezTo>
                  <a:cubicBezTo>
                    <a:pt x="296864" y="226897"/>
                    <a:pt x="292955" y="223343"/>
                    <a:pt x="288132" y="223343"/>
                  </a:cubicBezTo>
                  <a:close/>
                  <a:moveTo>
                    <a:pt x="261938" y="223343"/>
                  </a:moveTo>
                  <a:cubicBezTo>
                    <a:pt x="257554" y="223343"/>
                    <a:pt x="254000" y="226897"/>
                    <a:pt x="254000" y="231281"/>
                  </a:cubicBezTo>
                  <a:cubicBezTo>
                    <a:pt x="254000" y="235665"/>
                    <a:pt x="257554" y="239219"/>
                    <a:pt x="261938" y="239219"/>
                  </a:cubicBezTo>
                  <a:cubicBezTo>
                    <a:pt x="266322" y="239219"/>
                    <a:pt x="269876" y="235665"/>
                    <a:pt x="269876" y="231281"/>
                  </a:cubicBezTo>
                  <a:cubicBezTo>
                    <a:pt x="269876" y="226897"/>
                    <a:pt x="266322" y="223343"/>
                    <a:pt x="261938" y="223343"/>
                  </a:cubicBezTo>
                  <a:close/>
                  <a:moveTo>
                    <a:pt x="116535" y="45543"/>
                  </a:moveTo>
                  <a:cubicBezTo>
                    <a:pt x="137788" y="45543"/>
                    <a:pt x="152400" y="68137"/>
                    <a:pt x="141773" y="88073"/>
                  </a:cubicBezTo>
                  <a:cubicBezTo>
                    <a:pt x="141773" y="88073"/>
                    <a:pt x="141773" y="88073"/>
                    <a:pt x="108565" y="102693"/>
                  </a:cubicBezTo>
                  <a:cubicBezTo>
                    <a:pt x="96610" y="98706"/>
                    <a:pt x="87312" y="88073"/>
                    <a:pt x="87312" y="74783"/>
                  </a:cubicBezTo>
                  <a:cubicBezTo>
                    <a:pt x="87312" y="58834"/>
                    <a:pt x="100595" y="45543"/>
                    <a:pt x="116535" y="45543"/>
                  </a:cubicBezTo>
                  <a:close/>
                  <a:moveTo>
                    <a:pt x="254349" y="30428"/>
                  </a:moveTo>
                  <a:cubicBezTo>
                    <a:pt x="271421" y="26493"/>
                    <a:pt x="284553" y="44853"/>
                    <a:pt x="275361" y="48787"/>
                  </a:cubicBezTo>
                  <a:cubicBezTo>
                    <a:pt x="242530" y="63213"/>
                    <a:pt x="243843" y="57967"/>
                    <a:pt x="255662" y="85507"/>
                  </a:cubicBezTo>
                  <a:cubicBezTo>
                    <a:pt x="256976" y="89441"/>
                    <a:pt x="262228" y="92064"/>
                    <a:pt x="266168" y="89441"/>
                  </a:cubicBezTo>
                  <a:cubicBezTo>
                    <a:pt x="266168" y="89441"/>
                    <a:pt x="266168" y="89441"/>
                    <a:pt x="289806" y="80261"/>
                  </a:cubicBezTo>
                  <a:cubicBezTo>
                    <a:pt x="297685" y="76327"/>
                    <a:pt x="301625" y="99933"/>
                    <a:pt x="287180" y="109113"/>
                  </a:cubicBezTo>
                  <a:cubicBezTo>
                    <a:pt x="260915" y="124850"/>
                    <a:pt x="259602" y="123538"/>
                    <a:pt x="225458" y="111735"/>
                  </a:cubicBezTo>
                  <a:cubicBezTo>
                    <a:pt x="225458" y="111735"/>
                    <a:pt x="225458" y="111735"/>
                    <a:pt x="92823" y="166815"/>
                  </a:cubicBezTo>
                  <a:cubicBezTo>
                    <a:pt x="66559" y="177306"/>
                    <a:pt x="50800" y="137964"/>
                    <a:pt x="75751" y="127472"/>
                  </a:cubicBezTo>
                  <a:cubicBezTo>
                    <a:pt x="75751" y="127472"/>
                    <a:pt x="75751" y="127472"/>
                    <a:pt x="208386" y="72393"/>
                  </a:cubicBezTo>
                  <a:cubicBezTo>
                    <a:pt x="217579" y="54033"/>
                    <a:pt x="222832" y="38296"/>
                    <a:pt x="242530" y="33050"/>
                  </a:cubicBezTo>
                  <a:cubicBezTo>
                    <a:pt x="242530" y="33050"/>
                    <a:pt x="242530" y="33050"/>
                    <a:pt x="254349" y="30428"/>
                  </a:cubicBezTo>
                  <a:close/>
                  <a:moveTo>
                    <a:pt x="186871" y="24906"/>
                  </a:moveTo>
                  <a:cubicBezTo>
                    <a:pt x="186871" y="24906"/>
                    <a:pt x="186871" y="24906"/>
                    <a:pt x="231775" y="24906"/>
                  </a:cubicBezTo>
                  <a:cubicBezTo>
                    <a:pt x="220889" y="30080"/>
                    <a:pt x="212725" y="37841"/>
                    <a:pt x="207282" y="48190"/>
                  </a:cubicBezTo>
                  <a:cubicBezTo>
                    <a:pt x="207282" y="48190"/>
                    <a:pt x="207282" y="48190"/>
                    <a:pt x="201839" y="59831"/>
                  </a:cubicBezTo>
                  <a:cubicBezTo>
                    <a:pt x="200479" y="52070"/>
                    <a:pt x="193675" y="45603"/>
                    <a:pt x="184150" y="45603"/>
                  </a:cubicBezTo>
                  <a:cubicBezTo>
                    <a:pt x="190954" y="39135"/>
                    <a:pt x="190954" y="31374"/>
                    <a:pt x="186871" y="24906"/>
                  </a:cubicBezTo>
                  <a:close/>
                  <a:moveTo>
                    <a:pt x="18492" y="24906"/>
                  </a:moveTo>
                  <a:cubicBezTo>
                    <a:pt x="18492" y="24906"/>
                    <a:pt x="18492" y="24906"/>
                    <a:pt x="43588" y="24906"/>
                  </a:cubicBezTo>
                  <a:cubicBezTo>
                    <a:pt x="39626" y="32822"/>
                    <a:pt x="40946" y="40738"/>
                    <a:pt x="46230" y="46015"/>
                  </a:cubicBezTo>
                  <a:cubicBezTo>
                    <a:pt x="36984" y="46015"/>
                    <a:pt x="29059" y="53931"/>
                    <a:pt x="29059" y="63166"/>
                  </a:cubicBezTo>
                  <a:cubicBezTo>
                    <a:pt x="29059" y="82955"/>
                    <a:pt x="27738" y="89552"/>
                    <a:pt x="31700" y="96148"/>
                  </a:cubicBezTo>
                  <a:cubicBezTo>
                    <a:pt x="31700" y="96148"/>
                    <a:pt x="31700" y="96148"/>
                    <a:pt x="31700" y="206969"/>
                  </a:cubicBezTo>
                  <a:cubicBezTo>
                    <a:pt x="31700" y="210926"/>
                    <a:pt x="35663" y="214884"/>
                    <a:pt x="39626" y="214884"/>
                  </a:cubicBezTo>
                  <a:cubicBezTo>
                    <a:pt x="39626" y="214884"/>
                    <a:pt x="39626" y="214884"/>
                    <a:pt x="298512" y="214884"/>
                  </a:cubicBezTo>
                  <a:cubicBezTo>
                    <a:pt x="302475" y="214884"/>
                    <a:pt x="306438" y="210926"/>
                    <a:pt x="306438" y="206969"/>
                  </a:cubicBezTo>
                  <a:cubicBezTo>
                    <a:pt x="306438" y="206969"/>
                    <a:pt x="306438" y="206969"/>
                    <a:pt x="306438" y="104064"/>
                  </a:cubicBezTo>
                  <a:cubicBezTo>
                    <a:pt x="309079" y="96148"/>
                    <a:pt x="310400" y="86913"/>
                    <a:pt x="306438" y="77678"/>
                  </a:cubicBezTo>
                  <a:cubicBezTo>
                    <a:pt x="306438" y="59208"/>
                    <a:pt x="306438" y="61846"/>
                    <a:pt x="274737" y="61846"/>
                  </a:cubicBezTo>
                  <a:cubicBezTo>
                    <a:pt x="274737" y="61846"/>
                    <a:pt x="274737" y="61846"/>
                    <a:pt x="281341" y="59208"/>
                  </a:cubicBezTo>
                  <a:cubicBezTo>
                    <a:pt x="293229" y="53931"/>
                    <a:pt x="294550" y="38099"/>
                    <a:pt x="280021" y="24906"/>
                  </a:cubicBezTo>
                  <a:cubicBezTo>
                    <a:pt x="280021" y="24906"/>
                    <a:pt x="280021" y="24906"/>
                    <a:pt x="319646" y="24906"/>
                  </a:cubicBezTo>
                  <a:cubicBezTo>
                    <a:pt x="330213" y="24906"/>
                    <a:pt x="338138" y="34141"/>
                    <a:pt x="338138" y="43376"/>
                  </a:cubicBezTo>
                  <a:cubicBezTo>
                    <a:pt x="338138" y="43376"/>
                    <a:pt x="338138" y="43376"/>
                    <a:pt x="338138" y="234674"/>
                  </a:cubicBezTo>
                  <a:cubicBezTo>
                    <a:pt x="338138" y="243909"/>
                    <a:pt x="330213" y="251825"/>
                    <a:pt x="319646" y="251825"/>
                  </a:cubicBezTo>
                  <a:cubicBezTo>
                    <a:pt x="319646" y="251825"/>
                    <a:pt x="319646" y="251825"/>
                    <a:pt x="200769" y="251825"/>
                  </a:cubicBezTo>
                  <a:cubicBezTo>
                    <a:pt x="200769" y="251825"/>
                    <a:pt x="200769" y="251825"/>
                    <a:pt x="216620" y="290084"/>
                  </a:cubicBezTo>
                  <a:cubicBezTo>
                    <a:pt x="216620" y="290084"/>
                    <a:pt x="216620" y="290084"/>
                    <a:pt x="224545" y="290084"/>
                  </a:cubicBezTo>
                  <a:cubicBezTo>
                    <a:pt x="229828" y="290084"/>
                    <a:pt x="235112" y="295361"/>
                    <a:pt x="235112" y="301958"/>
                  </a:cubicBezTo>
                  <a:cubicBezTo>
                    <a:pt x="235112" y="308554"/>
                    <a:pt x="229828" y="313831"/>
                    <a:pt x="224545" y="313831"/>
                  </a:cubicBezTo>
                  <a:cubicBezTo>
                    <a:pt x="224545" y="313831"/>
                    <a:pt x="224545" y="313831"/>
                    <a:pt x="113593" y="313831"/>
                  </a:cubicBezTo>
                  <a:cubicBezTo>
                    <a:pt x="108310" y="313831"/>
                    <a:pt x="103026" y="308554"/>
                    <a:pt x="103026" y="301958"/>
                  </a:cubicBezTo>
                  <a:cubicBezTo>
                    <a:pt x="103026" y="295361"/>
                    <a:pt x="108310" y="290084"/>
                    <a:pt x="113593" y="290084"/>
                  </a:cubicBezTo>
                  <a:cubicBezTo>
                    <a:pt x="113593" y="290084"/>
                    <a:pt x="113593" y="290084"/>
                    <a:pt x="121518" y="290084"/>
                  </a:cubicBezTo>
                  <a:cubicBezTo>
                    <a:pt x="121518" y="290084"/>
                    <a:pt x="121518" y="290084"/>
                    <a:pt x="137369" y="251825"/>
                  </a:cubicBezTo>
                  <a:cubicBezTo>
                    <a:pt x="137369" y="251825"/>
                    <a:pt x="137369" y="251825"/>
                    <a:pt x="18492" y="251825"/>
                  </a:cubicBezTo>
                  <a:cubicBezTo>
                    <a:pt x="7925" y="251825"/>
                    <a:pt x="0" y="243909"/>
                    <a:pt x="0" y="234674"/>
                  </a:cubicBezTo>
                  <a:cubicBezTo>
                    <a:pt x="0" y="234674"/>
                    <a:pt x="0" y="234674"/>
                    <a:pt x="0" y="43376"/>
                  </a:cubicBezTo>
                  <a:cubicBezTo>
                    <a:pt x="0" y="34141"/>
                    <a:pt x="7925" y="24906"/>
                    <a:pt x="18492" y="24906"/>
                  </a:cubicBezTo>
                  <a:close/>
                  <a:moveTo>
                    <a:pt x="109666" y="1"/>
                  </a:moveTo>
                  <a:cubicBezTo>
                    <a:pt x="113718" y="21"/>
                    <a:pt x="119286" y="267"/>
                    <a:pt x="126932" y="267"/>
                  </a:cubicBezTo>
                  <a:cubicBezTo>
                    <a:pt x="134910" y="267"/>
                    <a:pt x="133580" y="10764"/>
                    <a:pt x="133580" y="18637"/>
                  </a:cubicBezTo>
                  <a:cubicBezTo>
                    <a:pt x="137569" y="19949"/>
                    <a:pt x="140229" y="21261"/>
                    <a:pt x="144218" y="22573"/>
                  </a:cubicBezTo>
                  <a:cubicBezTo>
                    <a:pt x="158845" y="6828"/>
                    <a:pt x="154855" y="8140"/>
                    <a:pt x="177460" y="29134"/>
                  </a:cubicBezTo>
                  <a:cubicBezTo>
                    <a:pt x="182779" y="35695"/>
                    <a:pt x="174801" y="40943"/>
                    <a:pt x="168152" y="47504"/>
                  </a:cubicBezTo>
                  <a:cubicBezTo>
                    <a:pt x="170812" y="50128"/>
                    <a:pt x="172142" y="54065"/>
                    <a:pt x="173471" y="58001"/>
                  </a:cubicBezTo>
                  <a:cubicBezTo>
                    <a:pt x="188098" y="58001"/>
                    <a:pt x="192087" y="55377"/>
                    <a:pt x="192087" y="67186"/>
                  </a:cubicBezTo>
                  <a:cubicBezTo>
                    <a:pt x="192087" y="67186"/>
                    <a:pt x="192087" y="67186"/>
                    <a:pt x="154855" y="82931"/>
                  </a:cubicBezTo>
                  <a:cubicBezTo>
                    <a:pt x="160174" y="58001"/>
                    <a:pt x="140229" y="35695"/>
                    <a:pt x="116294" y="35695"/>
                  </a:cubicBezTo>
                  <a:cubicBezTo>
                    <a:pt x="93689" y="35695"/>
                    <a:pt x="76403" y="52753"/>
                    <a:pt x="76403" y="75059"/>
                  </a:cubicBezTo>
                  <a:cubicBezTo>
                    <a:pt x="76403" y="88180"/>
                    <a:pt x="83052" y="101301"/>
                    <a:pt x="93689" y="107862"/>
                  </a:cubicBezTo>
                  <a:cubicBezTo>
                    <a:pt x="73744" y="117047"/>
                    <a:pt x="67095" y="118359"/>
                    <a:pt x="59117" y="124919"/>
                  </a:cubicBezTo>
                  <a:cubicBezTo>
                    <a:pt x="48479" y="114422"/>
                    <a:pt x="49809" y="115734"/>
                    <a:pt x="63106" y="102613"/>
                  </a:cubicBezTo>
                  <a:cubicBezTo>
                    <a:pt x="61776" y="98677"/>
                    <a:pt x="60447" y="96053"/>
                    <a:pt x="59117" y="92116"/>
                  </a:cubicBezTo>
                  <a:cubicBezTo>
                    <a:pt x="36512" y="92116"/>
                    <a:pt x="40501" y="94740"/>
                    <a:pt x="40501" y="63249"/>
                  </a:cubicBezTo>
                  <a:cubicBezTo>
                    <a:pt x="40501" y="55377"/>
                    <a:pt x="51139" y="58001"/>
                    <a:pt x="59117" y="58001"/>
                  </a:cubicBezTo>
                  <a:cubicBezTo>
                    <a:pt x="60447" y="54065"/>
                    <a:pt x="61776" y="50128"/>
                    <a:pt x="63106" y="47504"/>
                  </a:cubicBezTo>
                  <a:cubicBezTo>
                    <a:pt x="47150" y="31759"/>
                    <a:pt x="48479" y="35695"/>
                    <a:pt x="69755" y="14700"/>
                  </a:cubicBezTo>
                  <a:cubicBezTo>
                    <a:pt x="76403" y="8140"/>
                    <a:pt x="81722" y="17325"/>
                    <a:pt x="88370" y="22573"/>
                  </a:cubicBezTo>
                  <a:cubicBezTo>
                    <a:pt x="91030" y="21261"/>
                    <a:pt x="95019" y="19949"/>
                    <a:pt x="99008" y="18637"/>
                  </a:cubicBezTo>
                  <a:cubicBezTo>
                    <a:pt x="99008" y="1907"/>
                    <a:pt x="97512" y="-61"/>
                    <a:pt x="109666" y="1"/>
                  </a:cubicBezTo>
                  <a:close/>
                </a:path>
              </a:pathLst>
            </a:custGeom>
            <a:blipFill>
              <a:blip r:embed="rId8" cstate="print"/>
              <a:stretch>
                <a:fillRect/>
              </a:stretch>
            </a:blipFill>
            <a:ln>
              <a:noFill/>
            </a:ln>
          </p:spPr>
        </p:sp>
      </p:grpSp>
      <p:grpSp>
        <p:nvGrpSpPr>
          <p:cNvPr id="54" name="组合 53"/>
          <p:cNvGrpSpPr/>
          <p:nvPr/>
        </p:nvGrpSpPr>
        <p:grpSpPr>
          <a:xfrm>
            <a:off x="8598483" y="5008796"/>
            <a:ext cx="820132" cy="820132"/>
            <a:chOff x="6249971" y="4593534"/>
            <a:chExt cx="820132" cy="820132"/>
          </a:xfrm>
        </p:grpSpPr>
        <p:sp>
          <p:nvSpPr>
            <p:cNvPr id="55" name="椭圆 54"/>
            <p:cNvSpPr/>
            <p:nvPr/>
          </p:nvSpPr>
          <p:spPr>
            <a:xfrm>
              <a:off x="6249971" y="4593534"/>
              <a:ext cx="820132" cy="820132"/>
            </a:xfrm>
            <a:prstGeom prst="ellipse">
              <a:avLst/>
            </a:prstGeom>
            <a:noFill/>
            <a:ln>
              <a:solidFill>
                <a:srgbClr val="E3BA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 name="browser_14575"/>
            <p:cNvSpPr>
              <a:spLocks noChangeAspect="1"/>
            </p:cNvSpPr>
            <p:nvPr/>
          </p:nvSpPr>
          <p:spPr bwMode="auto">
            <a:xfrm>
              <a:off x="6427329" y="4792276"/>
              <a:ext cx="465416" cy="479753"/>
            </a:xfrm>
            <a:custGeom>
              <a:avLst/>
              <a:gdLst>
                <a:gd name="connsiteX0" fmla="*/ 157951 w 327026"/>
                <a:gd name="connsiteY0" fmla="*/ 134938 h 337100"/>
                <a:gd name="connsiteX1" fmla="*/ 327026 w 327026"/>
                <a:gd name="connsiteY1" fmla="*/ 239958 h 337100"/>
                <a:gd name="connsiteX2" fmla="*/ 259660 w 327026"/>
                <a:gd name="connsiteY2" fmla="*/ 254398 h 337100"/>
                <a:gd name="connsiteX3" fmla="*/ 295325 w 327026"/>
                <a:gd name="connsiteY3" fmla="*/ 305595 h 337100"/>
                <a:gd name="connsiteX4" fmla="*/ 292683 w 327026"/>
                <a:gd name="connsiteY4" fmla="*/ 334475 h 337100"/>
                <a:gd name="connsiteX5" fmla="*/ 263623 w 327026"/>
                <a:gd name="connsiteY5" fmla="*/ 326599 h 337100"/>
                <a:gd name="connsiteX6" fmla="*/ 227959 w 327026"/>
                <a:gd name="connsiteY6" fmla="*/ 275402 h 337100"/>
                <a:gd name="connsiteX7" fmla="*/ 192294 w 327026"/>
                <a:gd name="connsiteY7" fmla="*/ 333162 h 337100"/>
                <a:gd name="connsiteX8" fmla="*/ 153988 w 327026"/>
                <a:gd name="connsiteY8" fmla="*/ 137564 h 337100"/>
                <a:gd name="connsiteX9" fmla="*/ 157951 w 327026"/>
                <a:gd name="connsiteY9" fmla="*/ 134938 h 337100"/>
                <a:gd name="connsiteX10" fmla="*/ 287448 w 327026"/>
                <a:gd name="connsiteY10" fmla="*/ 96838 h 337100"/>
                <a:gd name="connsiteX11" fmla="*/ 270368 w 327026"/>
                <a:gd name="connsiteY11" fmla="*/ 108528 h 337100"/>
                <a:gd name="connsiteX12" fmla="*/ 280879 w 327026"/>
                <a:gd name="connsiteY12" fmla="*/ 150092 h 337100"/>
                <a:gd name="connsiteX13" fmla="*/ 301899 w 327026"/>
                <a:gd name="connsiteY13" fmla="*/ 182563 h 337100"/>
                <a:gd name="connsiteX14" fmla="*/ 303213 w 327026"/>
                <a:gd name="connsiteY14" fmla="*/ 161781 h 337100"/>
                <a:gd name="connsiteX15" fmla="*/ 287448 w 327026"/>
                <a:gd name="connsiteY15" fmla="*/ 96838 h 337100"/>
                <a:gd name="connsiteX16" fmla="*/ 160474 w 327026"/>
                <a:gd name="connsiteY16" fmla="*/ 0 h 337100"/>
                <a:gd name="connsiteX17" fmla="*/ 322263 w 327026"/>
                <a:gd name="connsiteY17" fmla="*/ 161925 h 337100"/>
                <a:gd name="connsiteX18" fmla="*/ 314371 w 327026"/>
                <a:gd name="connsiteY18" fmla="*/ 211951 h 337100"/>
                <a:gd name="connsiteX19" fmla="*/ 242026 w 327026"/>
                <a:gd name="connsiteY19" fmla="*/ 165875 h 337100"/>
                <a:gd name="connsiteX20" fmla="*/ 259126 w 327026"/>
                <a:gd name="connsiteY20" fmla="*/ 139545 h 337100"/>
                <a:gd name="connsiteX21" fmla="*/ 244657 w 327026"/>
                <a:gd name="connsiteY21" fmla="*/ 94785 h 337100"/>
                <a:gd name="connsiteX22" fmla="*/ 203881 w 327026"/>
                <a:gd name="connsiteY22" fmla="*/ 63190 h 337100"/>
                <a:gd name="connsiteX23" fmla="*/ 186781 w 327026"/>
                <a:gd name="connsiteY23" fmla="*/ 22380 h 337100"/>
                <a:gd name="connsiteX24" fmla="*/ 160474 w 327026"/>
                <a:gd name="connsiteY24" fmla="*/ 19747 h 337100"/>
                <a:gd name="connsiteX25" fmla="*/ 74975 w 327026"/>
                <a:gd name="connsiteY25" fmla="*/ 48709 h 337100"/>
                <a:gd name="connsiteX26" fmla="*/ 86814 w 327026"/>
                <a:gd name="connsiteY26" fmla="*/ 86886 h 337100"/>
                <a:gd name="connsiteX27" fmla="*/ 53930 w 327026"/>
                <a:gd name="connsiteY27" fmla="*/ 111899 h 337100"/>
                <a:gd name="connsiteX28" fmla="*/ 53930 w 327026"/>
                <a:gd name="connsiteY28" fmla="*/ 140862 h 337100"/>
                <a:gd name="connsiteX29" fmla="*/ 59191 w 327026"/>
                <a:gd name="connsiteY29" fmla="*/ 157976 h 337100"/>
                <a:gd name="connsiteX30" fmla="*/ 21046 w 327026"/>
                <a:gd name="connsiteY30" fmla="*/ 181672 h 337100"/>
                <a:gd name="connsiteX31" fmla="*/ 35515 w 327026"/>
                <a:gd name="connsiteY31" fmla="*/ 227748 h 337100"/>
                <a:gd name="connsiteX32" fmla="*/ 59191 w 327026"/>
                <a:gd name="connsiteY32" fmla="*/ 190887 h 337100"/>
                <a:gd name="connsiteX33" fmla="*/ 89444 w 327026"/>
                <a:gd name="connsiteY33" fmla="*/ 198786 h 337100"/>
                <a:gd name="connsiteX34" fmla="*/ 122328 w 327026"/>
                <a:gd name="connsiteY34" fmla="*/ 215900 h 337100"/>
                <a:gd name="connsiteX35" fmla="*/ 96021 w 327026"/>
                <a:gd name="connsiteY35" fmla="*/ 248812 h 337100"/>
                <a:gd name="connsiteX36" fmla="*/ 86814 w 327026"/>
                <a:gd name="connsiteY36" fmla="*/ 283040 h 337100"/>
                <a:gd name="connsiteX37" fmla="*/ 160474 w 327026"/>
                <a:gd name="connsiteY37" fmla="*/ 304103 h 337100"/>
                <a:gd name="connsiteX38" fmla="*/ 167051 w 327026"/>
                <a:gd name="connsiteY38" fmla="*/ 302787 h 337100"/>
                <a:gd name="connsiteX39" fmla="*/ 170997 w 327026"/>
                <a:gd name="connsiteY39" fmla="*/ 322534 h 337100"/>
                <a:gd name="connsiteX40" fmla="*/ 160474 w 327026"/>
                <a:gd name="connsiteY40" fmla="*/ 323850 h 337100"/>
                <a:gd name="connsiteX41" fmla="*/ 0 w 327026"/>
                <a:gd name="connsiteY41" fmla="*/ 161925 h 337100"/>
                <a:gd name="connsiteX42" fmla="*/ 160474 w 327026"/>
                <a:gd name="connsiteY42" fmla="*/ 0 h 33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7026" h="337100">
                  <a:moveTo>
                    <a:pt x="157951" y="134938"/>
                  </a:moveTo>
                  <a:cubicBezTo>
                    <a:pt x="157951" y="134938"/>
                    <a:pt x="157951" y="134938"/>
                    <a:pt x="327026" y="239958"/>
                  </a:cubicBezTo>
                  <a:cubicBezTo>
                    <a:pt x="327026" y="239958"/>
                    <a:pt x="327026" y="239958"/>
                    <a:pt x="259660" y="254398"/>
                  </a:cubicBezTo>
                  <a:lnTo>
                    <a:pt x="295325" y="305595"/>
                  </a:lnTo>
                  <a:cubicBezTo>
                    <a:pt x="301929" y="316097"/>
                    <a:pt x="300608" y="327911"/>
                    <a:pt x="292683" y="334475"/>
                  </a:cubicBezTo>
                  <a:cubicBezTo>
                    <a:pt x="283436" y="339726"/>
                    <a:pt x="271548" y="337101"/>
                    <a:pt x="263623" y="326599"/>
                  </a:cubicBezTo>
                  <a:cubicBezTo>
                    <a:pt x="263623" y="326599"/>
                    <a:pt x="263623" y="326599"/>
                    <a:pt x="227959" y="275402"/>
                  </a:cubicBezTo>
                  <a:cubicBezTo>
                    <a:pt x="227959" y="275402"/>
                    <a:pt x="227959" y="275402"/>
                    <a:pt x="192294" y="333162"/>
                  </a:cubicBezTo>
                  <a:cubicBezTo>
                    <a:pt x="192294" y="333162"/>
                    <a:pt x="192294" y="333162"/>
                    <a:pt x="153988" y="137564"/>
                  </a:cubicBezTo>
                  <a:cubicBezTo>
                    <a:pt x="153988" y="137564"/>
                    <a:pt x="153988" y="137564"/>
                    <a:pt x="157951" y="134938"/>
                  </a:cubicBezTo>
                  <a:close/>
                  <a:moveTo>
                    <a:pt x="287448" y="96838"/>
                  </a:moveTo>
                  <a:cubicBezTo>
                    <a:pt x="280879" y="99436"/>
                    <a:pt x="272996" y="103332"/>
                    <a:pt x="270368" y="108528"/>
                  </a:cubicBezTo>
                  <a:cubicBezTo>
                    <a:pt x="265113" y="117620"/>
                    <a:pt x="271682" y="143597"/>
                    <a:pt x="280879" y="150092"/>
                  </a:cubicBezTo>
                  <a:cubicBezTo>
                    <a:pt x="292703" y="159184"/>
                    <a:pt x="299272" y="170873"/>
                    <a:pt x="301899" y="182563"/>
                  </a:cubicBezTo>
                  <a:cubicBezTo>
                    <a:pt x="303213" y="176069"/>
                    <a:pt x="303213" y="168276"/>
                    <a:pt x="303213" y="161781"/>
                  </a:cubicBezTo>
                  <a:cubicBezTo>
                    <a:pt x="303213" y="138402"/>
                    <a:pt x="297958" y="116321"/>
                    <a:pt x="287448" y="96838"/>
                  </a:cubicBezTo>
                  <a:close/>
                  <a:moveTo>
                    <a:pt x="160474" y="0"/>
                  </a:moveTo>
                  <a:cubicBezTo>
                    <a:pt x="249918" y="0"/>
                    <a:pt x="322263" y="72405"/>
                    <a:pt x="322263" y="161925"/>
                  </a:cubicBezTo>
                  <a:cubicBezTo>
                    <a:pt x="322263" y="179039"/>
                    <a:pt x="319632" y="196153"/>
                    <a:pt x="314371" y="211951"/>
                  </a:cubicBezTo>
                  <a:cubicBezTo>
                    <a:pt x="314371" y="211951"/>
                    <a:pt x="314371" y="211951"/>
                    <a:pt x="242026" y="165875"/>
                  </a:cubicBezTo>
                  <a:cubicBezTo>
                    <a:pt x="247288" y="157976"/>
                    <a:pt x="257811" y="147444"/>
                    <a:pt x="259126" y="139545"/>
                  </a:cubicBezTo>
                  <a:cubicBezTo>
                    <a:pt x="260441" y="127697"/>
                    <a:pt x="251234" y="97418"/>
                    <a:pt x="244657" y="94785"/>
                  </a:cubicBezTo>
                  <a:cubicBezTo>
                    <a:pt x="238080" y="90836"/>
                    <a:pt x="218350" y="71089"/>
                    <a:pt x="203881" y="63190"/>
                  </a:cubicBezTo>
                  <a:cubicBezTo>
                    <a:pt x="193358" y="57924"/>
                    <a:pt x="188096" y="36861"/>
                    <a:pt x="186781" y="22380"/>
                  </a:cubicBezTo>
                  <a:cubicBezTo>
                    <a:pt x="177574" y="21063"/>
                    <a:pt x="169681" y="19747"/>
                    <a:pt x="160474" y="19747"/>
                  </a:cubicBezTo>
                  <a:cubicBezTo>
                    <a:pt x="128905" y="19747"/>
                    <a:pt x="98652" y="30279"/>
                    <a:pt x="74975" y="48709"/>
                  </a:cubicBezTo>
                  <a:cubicBezTo>
                    <a:pt x="81552" y="59241"/>
                    <a:pt x="93390" y="78988"/>
                    <a:pt x="86814" y="86886"/>
                  </a:cubicBezTo>
                  <a:cubicBezTo>
                    <a:pt x="78921" y="100051"/>
                    <a:pt x="53930" y="100051"/>
                    <a:pt x="53930" y="111899"/>
                  </a:cubicBezTo>
                  <a:cubicBezTo>
                    <a:pt x="53930" y="123747"/>
                    <a:pt x="52614" y="135596"/>
                    <a:pt x="53930" y="140862"/>
                  </a:cubicBezTo>
                  <a:cubicBezTo>
                    <a:pt x="55245" y="146128"/>
                    <a:pt x="69714" y="150077"/>
                    <a:pt x="59191" y="157976"/>
                  </a:cubicBezTo>
                  <a:cubicBezTo>
                    <a:pt x="52614" y="164558"/>
                    <a:pt x="32884" y="175090"/>
                    <a:pt x="21046" y="181672"/>
                  </a:cubicBezTo>
                  <a:cubicBezTo>
                    <a:pt x="22361" y="197470"/>
                    <a:pt x="27622" y="213267"/>
                    <a:pt x="35515" y="227748"/>
                  </a:cubicBezTo>
                  <a:cubicBezTo>
                    <a:pt x="38145" y="219850"/>
                    <a:pt x="49984" y="192204"/>
                    <a:pt x="59191" y="190887"/>
                  </a:cubicBezTo>
                  <a:cubicBezTo>
                    <a:pt x="69714" y="188254"/>
                    <a:pt x="78921" y="185621"/>
                    <a:pt x="89444" y="198786"/>
                  </a:cubicBezTo>
                  <a:cubicBezTo>
                    <a:pt x="99967" y="211951"/>
                    <a:pt x="114436" y="215900"/>
                    <a:pt x="122328" y="215900"/>
                  </a:cubicBezTo>
                  <a:cubicBezTo>
                    <a:pt x="130220" y="215900"/>
                    <a:pt x="121013" y="243546"/>
                    <a:pt x="96021" y="248812"/>
                  </a:cubicBezTo>
                  <a:cubicBezTo>
                    <a:pt x="72345" y="252761"/>
                    <a:pt x="106544" y="283040"/>
                    <a:pt x="86814" y="283040"/>
                  </a:cubicBezTo>
                  <a:cubicBezTo>
                    <a:pt x="109175" y="296204"/>
                    <a:pt x="134167" y="304103"/>
                    <a:pt x="160474" y="304103"/>
                  </a:cubicBezTo>
                  <a:cubicBezTo>
                    <a:pt x="163105" y="304103"/>
                    <a:pt x="165735" y="302787"/>
                    <a:pt x="167051" y="302787"/>
                  </a:cubicBezTo>
                  <a:cubicBezTo>
                    <a:pt x="167051" y="302787"/>
                    <a:pt x="167051" y="302787"/>
                    <a:pt x="170997" y="322534"/>
                  </a:cubicBezTo>
                  <a:cubicBezTo>
                    <a:pt x="168366" y="322534"/>
                    <a:pt x="164420" y="323850"/>
                    <a:pt x="160474" y="323850"/>
                  </a:cubicBezTo>
                  <a:cubicBezTo>
                    <a:pt x="72345" y="323850"/>
                    <a:pt x="0" y="251445"/>
                    <a:pt x="0" y="161925"/>
                  </a:cubicBezTo>
                  <a:cubicBezTo>
                    <a:pt x="0" y="72405"/>
                    <a:pt x="72345" y="0"/>
                    <a:pt x="160474" y="0"/>
                  </a:cubicBezTo>
                  <a:close/>
                </a:path>
              </a:pathLst>
            </a:custGeom>
            <a:blipFill>
              <a:blip r:embed="rId9" cstate="print"/>
              <a:stretch>
                <a:fillRect/>
              </a:stretch>
            </a:blipFill>
            <a:ln>
              <a:noFill/>
            </a:ln>
          </p:spPr>
        </p:sp>
      </p:grpSp>
      <p:sp>
        <p:nvSpPr>
          <p:cNvPr id="57" name="文本框 56"/>
          <p:cNvSpPr txBox="1"/>
          <p:nvPr/>
        </p:nvSpPr>
        <p:spPr>
          <a:xfrm>
            <a:off x="3755212" y="5278701"/>
            <a:ext cx="6702458" cy="369332"/>
          </a:xfrm>
          <a:prstGeom prst="rect">
            <a:avLst/>
          </a:prstGeom>
          <a:noFill/>
        </p:spPr>
        <p:txBody>
          <a:bodyPr wrap="square" rtlCol="0">
            <a:spAutoFit/>
          </a:bodyPr>
          <a:lstStyle/>
          <a:p>
            <a:pPr algn="ctr"/>
            <a:r>
              <a:rPr lang="en-US" altLang="zh-CN" dirty="0">
                <a:blipFill>
                  <a:blip r:embed="rId7"/>
                  <a:stretch>
                    <a:fillRect/>
                  </a:stretch>
                </a:blipFill>
                <a:latin typeface="叶根友刀锋黑草" panose="02010601030101010101" pitchFamily="2" charset="-122"/>
                <a:ea typeface="叶根友刀锋黑草" panose="02010601030101010101" pitchFamily="2" charset="-122"/>
              </a:rPr>
              <a:t>ADD TITLE HERE </a:t>
            </a:r>
            <a:endParaRPr lang="zh-CN" altLang="en-US" dirty="0">
              <a:blipFill>
                <a:blip r:embed="rId7"/>
                <a:stretch>
                  <a:fillRect/>
                </a:stretch>
              </a:blipFill>
              <a:latin typeface="叶根友刀锋黑草" panose="02010601030101010101" pitchFamily="2" charset="-122"/>
              <a:ea typeface="叶根友刀锋黑草" panose="02010601030101010101" pitchFamily="2" charset="-122"/>
            </a:endParaRPr>
          </a:p>
        </p:txBody>
      </p:sp>
      <p:sp>
        <p:nvSpPr>
          <p:cNvPr id="58" name="文本框 57"/>
          <p:cNvSpPr txBox="1"/>
          <p:nvPr/>
        </p:nvSpPr>
        <p:spPr>
          <a:xfrm>
            <a:off x="7227881" y="5248623"/>
            <a:ext cx="6702458" cy="369332"/>
          </a:xfrm>
          <a:prstGeom prst="rect">
            <a:avLst/>
          </a:prstGeom>
          <a:noFill/>
        </p:spPr>
        <p:txBody>
          <a:bodyPr wrap="square" rtlCol="0">
            <a:spAutoFit/>
          </a:bodyPr>
          <a:lstStyle/>
          <a:p>
            <a:pPr algn="ctr"/>
            <a:r>
              <a:rPr lang="en-US" altLang="zh-CN" dirty="0">
                <a:blipFill>
                  <a:blip r:embed="rId7"/>
                  <a:stretch>
                    <a:fillRect/>
                  </a:stretch>
                </a:blipFill>
                <a:latin typeface="叶根友刀锋黑草" panose="02010601030101010101" pitchFamily="2" charset="-122"/>
                <a:ea typeface="叶根友刀锋黑草" panose="02010601030101010101" pitchFamily="2" charset="-122"/>
              </a:rPr>
              <a:t>ADD TITLE HERE </a:t>
            </a:r>
            <a:endParaRPr lang="zh-CN" altLang="en-US" dirty="0">
              <a:blipFill>
                <a:blip r:embed="rId7"/>
                <a:stretch>
                  <a:fillRect/>
                </a:stretch>
              </a:blipFill>
              <a:latin typeface="叶根友刀锋黑草" panose="02010601030101010101" pitchFamily="2" charset="-122"/>
              <a:ea typeface="叶根友刀锋黑草" panose="02010601030101010101" pitchFamily="2" charset="-122"/>
            </a:endParaRPr>
          </a:p>
        </p:txBody>
      </p:sp>
      <p:sp>
        <p:nvSpPr>
          <p:cNvPr id="2" name="矩形 1"/>
          <p:cNvSpPr/>
          <p:nvPr/>
        </p:nvSpPr>
        <p:spPr>
          <a:xfrm>
            <a:off x="4642811" y="718428"/>
            <a:ext cx="2961067" cy="461665"/>
          </a:xfrm>
          <a:prstGeom prst="rect">
            <a:avLst/>
          </a:prstGeom>
        </p:spPr>
        <p:txBody>
          <a:bodyPr wrap="none">
            <a:spAutoFit/>
          </a:bodyPr>
          <a:lstStyle/>
          <a:p>
            <a:pPr marR="0" lvl="0" indent="0" algn="ctr" fontAlgn="auto">
              <a:lnSpc>
                <a:spcPct val="100000"/>
              </a:lnSpc>
              <a:spcBef>
                <a:spcPts val="0"/>
              </a:spcBef>
              <a:spcAft>
                <a:spcPts val="0"/>
              </a:spcAft>
              <a:buClrTx/>
              <a:buSzTx/>
              <a:buFontTx/>
              <a:buNone/>
              <a:defRPr/>
            </a:pPr>
            <a:r>
              <a:rPr lang="en-US" altLang="zh-CN" sz="2400" dirty="0">
                <a:blipFill>
                  <a:blip r:embed="rId7"/>
                  <a:stretch>
                    <a:fillRect/>
                  </a:stretch>
                </a:blipFill>
                <a:latin typeface="叶根友刀锋黑草" panose="02010601030101010101" pitchFamily="2" charset="-122"/>
                <a:ea typeface="叶根友刀锋黑草" panose="02010601030101010101" pitchFamily="2" charset="-122"/>
                <a:sym typeface="+mn-lt"/>
              </a:rPr>
              <a:t>ADD TITLE HERE</a:t>
            </a:r>
            <a:endParaRPr lang="en-US" altLang="zh-CN" sz="2400" dirty="0">
              <a:blipFill>
                <a:blip r:embed="rId7"/>
                <a:stretch>
                  <a:fillRect/>
                </a:stretch>
              </a:blipFill>
              <a:latin typeface="叶根友刀锋黑草" panose="02010601030101010101" pitchFamily="2" charset="-122"/>
              <a:ea typeface="叶根友刀锋黑草" panose="02010601030101010101" pitchFamily="2" charset="-122"/>
              <a:sym typeface="+mn-lt"/>
            </a:endParaRPr>
          </a:p>
        </p:txBody>
      </p:sp>
    </p:spTree>
  </p:cSld>
  <p:clrMapOvr>
    <a:masterClrMapping/>
  </p:clrMapOvr>
  <p:transition spd="slow" advClick="0" advTm="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4" fill="hold" nodeType="withEffect" p14:presetBounceEnd="50000">
                                      <p:stCondLst>
                                        <p:cond delay="250"/>
                                      </p:stCondLst>
                                      <p:childTnLst>
                                        <p:set>
                                          <p:cBhvr>
                                            <p:cTn id="11" dur="1" fill="hold">
                                              <p:stCondLst>
                                                <p:cond delay="0"/>
                                              </p:stCondLst>
                                            </p:cTn>
                                            <p:tgtEl>
                                              <p:spTgt spid="3"/>
                                            </p:tgtEl>
                                            <p:attrNameLst>
                                              <p:attrName>style.visibility</p:attrName>
                                            </p:attrNameLst>
                                          </p:cBhvr>
                                          <p:to>
                                            <p:strVal val="visible"/>
                                          </p:to>
                                        </p:set>
                                        <p:anim calcmode="lin" valueType="num" p14:bounceEnd="50000">
                                          <p:cBhvr additive="base">
                                            <p:cTn id="12"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1000"/>
                                            <p:tgtEl>
                                              <p:spTgt spid="59"/>
                                            </p:tgtEl>
                                          </p:cBhvr>
                                        </p:animEffect>
                                        <p:anim calcmode="lin" valueType="num">
                                          <p:cBhvr>
                                            <p:cTn id="17" dur="1000" fill="hold"/>
                                            <p:tgtEl>
                                              <p:spTgt spid="59"/>
                                            </p:tgtEl>
                                            <p:attrNameLst>
                                              <p:attrName>ppt_x</p:attrName>
                                            </p:attrNameLst>
                                          </p:cBhvr>
                                          <p:tavLst>
                                            <p:tav tm="0">
                                              <p:val>
                                                <p:strVal val="#ppt_x"/>
                                              </p:val>
                                            </p:tav>
                                            <p:tav tm="100000">
                                              <p:val>
                                                <p:strVal val="#ppt_x"/>
                                              </p:val>
                                            </p:tav>
                                          </p:tavLst>
                                        </p:anim>
                                        <p:anim calcmode="lin" valueType="num">
                                          <p:cBhvr>
                                            <p:cTn id="18" dur="1000" fill="hold"/>
                                            <p:tgtEl>
                                              <p:spTgt spid="59"/>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1000"/>
                                            <p:tgtEl>
                                              <p:spTgt spid="60"/>
                                            </p:tgtEl>
                                          </p:cBhvr>
                                        </p:animEffect>
                                        <p:anim calcmode="lin" valueType="num">
                                          <p:cBhvr>
                                            <p:cTn id="22" dur="1000" fill="hold"/>
                                            <p:tgtEl>
                                              <p:spTgt spid="60"/>
                                            </p:tgtEl>
                                            <p:attrNameLst>
                                              <p:attrName>ppt_x</p:attrName>
                                            </p:attrNameLst>
                                          </p:cBhvr>
                                          <p:tavLst>
                                            <p:tav tm="0">
                                              <p:val>
                                                <p:strVal val="#ppt_x"/>
                                              </p:val>
                                            </p:tav>
                                            <p:tav tm="100000">
                                              <p:val>
                                                <p:strVal val="#ppt_x"/>
                                              </p:val>
                                            </p:tav>
                                          </p:tavLst>
                                        </p:anim>
                                        <p:anim calcmode="lin" valueType="num">
                                          <p:cBhvr>
                                            <p:cTn id="23" dur="1000" fill="hold"/>
                                            <p:tgtEl>
                                              <p:spTgt spid="6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fade">
                                          <p:cBhvr>
                                            <p:cTn id="26" dur="1000"/>
                                            <p:tgtEl>
                                              <p:spTgt spid="61"/>
                                            </p:tgtEl>
                                          </p:cBhvr>
                                        </p:animEffect>
                                        <p:anim calcmode="lin" valueType="num">
                                          <p:cBhvr>
                                            <p:cTn id="27" dur="1000" fill="hold"/>
                                            <p:tgtEl>
                                              <p:spTgt spid="61"/>
                                            </p:tgtEl>
                                            <p:attrNameLst>
                                              <p:attrName>ppt_x</p:attrName>
                                            </p:attrNameLst>
                                          </p:cBhvr>
                                          <p:tavLst>
                                            <p:tav tm="0">
                                              <p:val>
                                                <p:strVal val="#ppt_x"/>
                                              </p:val>
                                            </p:tav>
                                            <p:tav tm="100000">
                                              <p:val>
                                                <p:strVal val="#ppt_x"/>
                                              </p:val>
                                            </p:tav>
                                          </p:tavLst>
                                        </p:anim>
                                        <p:anim calcmode="lin" valueType="num">
                                          <p:cBhvr>
                                            <p:cTn id="28" dur="1000" fill="hold"/>
                                            <p:tgtEl>
                                              <p:spTgt spid="61"/>
                                            </p:tgtEl>
                                            <p:attrNameLst>
                                              <p:attrName>ppt_y</p:attrName>
                                            </p:attrNameLst>
                                          </p:cBhvr>
                                          <p:tavLst>
                                            <p:tav tm="0">
                                              <p:val>
                                                <p:strVal val="#ppt_y+.1"/>
                                              </p:val>
                                            </p:tav>
                                            <p:tav tm="100000">
                                              <p:val>
                                                <p:strVal val="#ppt_y"/>
                                              </p:val>
                                            </p:tav>
                                          </p:tavLst>
                                        </p:anim>
                                      </p:childTnLst>
                                    </p:cTn>
                                  </p:par>
                                  <p:par>
                                    <p:cTn id="29" presetID="2" presetClass="entr" presetSubtype="8" fill="hold" nodeType="withEffect">
                                      <p:stCondLst>
                                        <p:cond delay="175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1000" fill="hold"/>
                                            <p:tgtEl>
                                              <p:spTgt spid="47"/>
                                            </p:tgtEl>
                                            <p:attrNameLst>
                                              <p:attrName>ppt_x</p:attrName>
                                            </p:attrNameLst>
                                          </p:cBhvr>
                                          <p:tavLst>
                                            <p:tav tm="0">
                                              <p:val>
                                                <p:strVal val="0-#ppt_w/2"/>
                                              </p:val>
                                            </p:tav>
                                            <p:tav tm="100000">
                                              <p:val>
                                                <p:strVal val="#ppt_x"/>
                                              </p:val>
                                            </p:tav>
                                          </p:tavLst>
                                        </p:anim>
                                        <p:anim calcmode="lin" valueType="num">
                                          <p:cBhvr additive="base">
                                            <p:cTn id="32" dur="1000" fill="hold"/>
                                            <p:tgtEl>
                                              <p:spTgt spid="47"/>
                                            </p:tgtEl>
                                            <p:attrNameLst>
                                              <p:attrName>ppt_y</p:attrName>
                                            </p:attrNameLst>
                                          </p:cBhvr>
                                          <p:tavLst>
                                            <p:tav tm="0">
                                              <p:val>
                                                <p:strVal val="#ppt_y"/>
                                              </p:val>
                                            </p:tav>
                                            <p:tav tm="100000">
                                              <p:val>
                                                <p:strVal val="#ppt_y"/>
                                              </p:val>
                                            </p:tav>
                                          </p:tavLst>
                                        </p:anim>
                                      </p:childTnLst>
                                    </p:cTn>
                                  </p:par>
                                  <p:par>
                                    <p:cTn id="33" presetID="8" presetClass="emph" presetSubtype="0" fill="hold" nodeType="withEffect">
                                      <p:stCondLst>
                                        <p:cond delay="1750"/>
                                      </p:stCondLst>
                                      <p:childTnLst>
                                        <p:animRot by="21600000">
                                          <p:cBhvr>
                                            <p:cTn id="34" dur="1000" fill="hold"/>
                                            <p:tgtEl>
                                              <p:spTgt spid="47"/>
                                            </p:tgtEl>
                                            <p:attrNameLst>
                                              <p:attrName>r</p:attrName>
                                            </p:attrNameLst>
                                          </p:cBhvr>
                                        </p:animRot>
                                      </p:childTnLst>
                                    </p:cTn>
                                  </p:par>
                                  <p:par>
                                    <p:cTn id="35" presetID="2" presetClass="entr" presetSubtype="8" fill="hold" nodeType="withEffect">
                                      <p:stCondLst>
                                        <p:cond delay="175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1000" fill="hold"/>
                                            <p:tgtEl>
                                              <p:spTgt spid="51"/>
                                            </p:tgtEl>
                                            <p:attrNameLst>
                                              <p:attrName>ppt_x</p:attrName>
                                            </p:attrNameLst>
                                          </p:cBhvr>
                                          <p:tavLst>
                                            <p:tav tm="0">
                                              <p:val>
                                                <p:strVal val="0-#ppt_w/2"/>
                                              </p:val>
                                            </p:tav>
                                            <p:tav tm="100000">
                                              <p:val>
                                                <p:strVal val="#ppt_x"/>
                                              </p:val>
                                            </p:tav>
                                          </p:tavLst>
                                        </p:anim>
                                        <p:anim calcmode="lin" valueType="num">
                                          <p:cBhvr additive="base">
                                            <p:cTn id="38" dur="1000" fill="hold"/>
                                            <p:tgtEl>
                                              <p:spTgt spid="51"/>
                                            </p:tgtEl>
                                            <p:attrNameLst>
                                              <p:attrName>ppt_y</p:attrName>
                                            </p:attrNameLst>
                                          </p:cBhvr>
                                          <p:tavLst>
                                            <p:tav tm="0">
                                              <p:val>
                                                <p:strVal val="#ppt_y"/>
                                              </p:val>
                                            </p:tav>
                                            <p:tav tm="100000">
                                              <p:val>
                                                <p:strVal val="#ppt_y"/>
                                              </p:val>
                                            </p:tav>
                                          </p:tavLst>
                                        </p:anim>
                                      </p:childTnLst>
                                    </p:cTn>
                                  </p:par>
                                  <p:par>
                                    <p:cTn id="39" presetID="8" presetClass="emph" presetSubtype="0" fill="hold" nodeType="withEffect">
                                      <p:stCondLst>
                                        <p:cond delay="1750"/>
                                      </p:stCondLst>
                                      <p:childTnLst>
                                        <p:animRot by="21600000">
                                          <p:cBhvr>
                                            <p:cTn id="40" dur="1000" fill="hold"/>
                                            <p:tgtEl>
                                              <p:spTgt spid="51"/>
                                            </p:tgtEl>
                                            <p:attrNameLst>
                                              <p:attrName>r</p:attrName>
                                            </p:attrNameLst>
                                          </p:cBhvr>
                                        </p:animRot>
                                      </p:childTnLst>
                                    </p:cTn>
                                  </p:par>
                                  <p:par>
                                    <p:cTn id="41" presetID="2" presetClass="entr" presetSubtype="8" fill="hold" nodeType="withEffect">
                                      <p:stCondLst>
                                        <p:cond delay="1750"/>
                                      </p:stCondLst>
                                      <p:childTnLst>
                                        <p:set>
                                          <p:cBhvr>
                                            <p:cTn id="42" dur="1" fill="hold">
                                              <p:stCondLst>
                                                <p:cond delay="0"/>
                                              </p:stCondLst>
                                            </p:cTn>
                                            <p:tgtEl>
                                              <p:spTgt spid="54"/>
                                            </p:tgtEl>
                                            <p:attrNameLst>
                                              <p:attrName>style.visibility</p:attrName>
                                            </p:attrNameLst>
                                          </p:cBhvr>
                                          <p:to>
                                            <p:strVal val="visible"/>
                                          </p:to>
                                        </p:set>
                                        <p:anim calcmode="lin" valueType="num">
                                          <p:cBhvr additive="base">
                                            <p:cTn id="43" dur="1000" fill="hold"/>
                                            <p:tgtEl>
                                              <p:spTgt spid="54"/>
                                            </p:tgtEl>
                                            <p:attrNameLst>
                                              <p:attrName>ppt_x</p:attrName>
                                            </p:attrNameLst>
                                          </p:cBhvr>
                                          <p:tavLst>
                                            <p:tav tm="0">
                                              <p:val>
                                                <p:strVal val="0-#ppt_w/2"/>
                                              </p:val>
                                            </p:tav>
                                            <p:tav tm="100000">
                                              <p:val>
                                                <p:strVal val="#ppt_x"/>
                                              </p:val>
                                            </p:tav>
                                          </p:tavLst>
                                        </p:anim>
                                        <p:anim calcmode="lin" valueType="num">
                                          <p:cBhvr additive="base">
                                            <p:cTn id="44" dur="1000" fill="hold"/>
                                            <p:tgtEl>
                                              <p:spTgt spid="54"/>
                                            </p:tgtEl>
                                            <p:attrNameLst>
                                              <p:attrName>ppt_y</p:attrName>
                                            </p:attrNameLst>
                                          </p:cBhvr>
                                          <p:tavLst>
                                            <p:tav tm="0">
                                              <p:val>
                                                <p:strVal val="#ppt_y"/>
                                              </p:val>
                                            </p:tav>
                                            <p:tav tm="100000">
                                              <p:val>
                                                <p:strVal val="#ppt_y"/>
                                              </p:val>
                                            </p:tav>
                                          </p:tavLst>
                                        </p:anim>
                                      </p:childTnLst>
                                    </p:cTn>
                                  </p:par>
                                  <p:par>
                                    <p:cTn id="45" presetID="8" presetClass="emph" presetSubtype="0" fill="hold" nodeType="withEffect">
                                      <p:stCondLst>
                                        <p:cond delay="1750"/>
                                      </p:stCondLst>
                                      <p:childTnLst>
                                        <p:animRot by="21600000">
                                          <p:cBhvr>
                                            <p:cTn id="46" dur="1000" fill="hold"/>
                                            <p:tgtEl>
                                              <p:spTgt spid="54"/>
                                            </p:tgtEl>
                                            <p:attrNameLst>
                                              <p:attrName>r</p:attrName>
                                            </p:attrNameLst>
                                          </p:cBhvr>
                                        </p:animRot>
                                      </p:childTnLst>
                                    </p:cTn>
                                  </p:par>
                                  <p:par>
                                    <p:cTn id="47" presetID="38" presetClass="entr" presetSubtype="0" accel="50000" fill="hold" grpId="0" nodeType="withEffect">
                                      <p:stCondLst>
                                        <p:cond delay="2250"/>
                                      </p:stCondLst>
                                      <p:iterate type="lt">
                                        <p:tmPct val="10000"/>
                                      </p:iterate>
                                      <p:childTnLst>
                                        <p:set>
                                          <p:cBhvr>
                                            <p:cTn id="48" dur="1" fill="hold">
                                              <p:stCondLst>
                                                <p:cond delay="0"/>
                                              </p:stCondLst>
                                            </p:cTn>
                                            <p:tgtEl>
                                              <p:spTgt spid="50"/>
                                            </p:tgtEl>
                                            <p:attrNameLst>
                                              <p:attrName>style.visibility</p:attrName>
                                            </p:attrNameLst>
                                          </p:cBhvr>
                                          <p:to>
                                            <p:strVal val="visible"/>
                                          </p:to>
                                        </p:set>
                                        <p:set>
                                          <p:cBhvr>
                                            <p:cTn id="49" dur="455" fill="hold">
                                              <p:stCondLst>
                                                <p:cond delay="0"/>
                                              </p:stCondLst>
                                            </p:cTn>
                                            <p:tgtEl>
                                              <p:spTgt spid="50"/>
                                            </p:tgtEl>
                                            <p:attrNameLst>
                                              <p:attrName>style.rotation</p:attrName>
                                            </p:attrNameLst>
                                          </p:cBhvr>
                                          <p:to>
                                            <p:strVal val="-45.0"/>
                                          </p:to>
                                        </p:set>
                                        <p:anim calcmode="lin" valueType="num">
                                          <p:cBhvr>
                                            <p:cTn id="50" dur="455" fill="hold">
                                              <p:stCondLst>
                                                <p:cond delay="455"/>
                                              </p:stCondLst>
                                            </p:cTn>
                                            <p:tgtEl>
                                              <p:spTgt spid="50"/>
                                            </p:tgtEl>
                                            <p:attrNameLst>
                                              <p:attrName>style.rotation</p:attrName>
                                            </p:attrNameLst>
                                          </p:cBhvr>
                                          <p:tavLst>
                                            <p:tav tm="0">
                                              <p:val>
                                                <p:fltVal val="-45"/>
                                              </p:val>
                                            </p:tav>
                                            <p:tav tm="69900">
                                              <p:val>
                                                <p:fltVal val="45"/>
                                              </p:val>
                                            </p:tav>
                                            <p:tav tm="100000">
                                              <p:val>
                                                <p:fltVal val="0"/>
                                              </p:val>
                                            </p:tav>
                                          </p:tavLst>
                                        </p:anim>
                                        <p:anim calcmode="lin" valueType="num">
                                          <p:cBhvr>
                                            <p:cTn id="51" dur="455" fill="hold">
                                              <p:stCondLst>
                                                <p:cond delay="0"/>
                                              </p:stCondLst>
                                            </p:cTn>
                                            <p:tgtEl>
                                              <p:spTgt spid="50"/>
                                            </p:tgtEl>
                                            <p:attrNameLst>
                                              <p:attrName>ppt_y</p:attrName>
                                            </p:attrNameLst>
                                          </p:cBhvr>
                                          <p:tavLst>
                                            <p:tav tm="0">
                                              <p:val>
                                                <p:strVal val="#ppt_y-1"/>
                                              </p:val>
                                            </p:tav>
                                            <p:tav tm="100000">
                                              <p:val>
                                                <p:strVal val="#ppt_y-(0.354*#ppt_w-0.172*#ppt_h)"/>
                                              </p:val>
                                            </p:tav>
                                          </p:tavLst>
                                        </p:anim>
                                        <p:anim calcmode="lin" valueType="num">
                                          <p:cBhvr>
                                            <p:cTn id="52" dur="156" decel="50000" autoRev="1" fill="hold">
                                              <p:stCondLst>
                                                <p:cond delay="455"/>
                                              </p:stCondLst>
                                            </p:cTn>
                                            <p:tgtEl>
                                              <p:spTgt spid="50"/>
                                            </p:tgtEl>
                                            <p:attrNameLst>
                                              <p:attrName>ppt_y</p:attrName>
                                            </p:attrNameLst>
                                          </p:cBhvr>
                                          <p:tavLst>
                                            <p:tav tm="0">
                                              <p:val>
                                                <p:strVal val="#ppt_y-(0.354*#ppt_w-0.172*#ppt_h)"/>
                                              </p:val>
                                            </p:tav>
                                            <p:tav tm="100000">
                                              <p:val>
                                                <p:strVal val="#ppt_y-(0.354*#ppt_w-0.172*#ppt_h)-#ppt_h/2"/>
                                              </p:val>
                                            </p:tav>
                                          </p:tavLst>
                                        </p:anim>
                                        <p:anim calcmode="lin" valueType="num">
                                          <p:cBhvr>
                                            <p:cTn id="53" dur="136" fill="hold">
                                              <p:stCondLst>
                                                <p:cond delay="864"/>
                                              </p:stCondLst>
                                            </p:cTn>
                                            <p:tgtEl>
                                              <p:spTgt spid="50"/>
                                            </p:tgtEl>
                                            <p:attrNameLst>
                                              <p:attrName>ppt_y</p:attrName>
                                            </p:attrNameLst>
                                          </p:cBhvr>
                                          <p:tavLst>
                                            <p:tav tm="0">
                                              <p:val>
                                                <p:strVal val="#ppt_y-(0.354*#ppt_w-0.172*#ppt_h)"/>
                                              </p:val>
                                            </p:tav>
                                            <p:tav tm="100000">
                                              <p:val>
                                                <p:strVal val="#ppt_y"/>
                                              </p:val>
                                            </p:tav>
                                          </p:tavLst>
                                        </p:anim>
                                      </p:childTnLst>
                                    </p:cTn>
                                  </p:par>
                                  <p:par>
                                    <p:cTn id="54" presetID="6" presetClass="emph" presetSubtype="0" accel="100000" fill="hold" grpId="1" nodeType="withEffect">
                                      <p:stCondLst>
                                        <p:cond delay="2250"/>
                                      </p:stCondLst>
                                      <p:iterate type="lt">
                                        <p:tmPct val="10000"/>
                                      </p:iterate>
                                      <p:childTnLst>
                                        <p:animScale>
                                          <p:cBhvr>
                                            <p:cTn id="55" dur="1000" fill="hold"/>
                                            <p:tgtEl>
                                              <p:spTgt spid="50"/>
                                            </p:tgtEl>
                                          </p:cBhvr>
                                          <p:by x="105000" y="105000"/>
                                        </p:animScale>
                                      </p:childTnLst>
                                    </p:cTn>
                                  </p:par>
                                  <p:par>
                                    <p:cTn id="56" presetID="38" presetClass="entr" presetSubtype="0" accel="50000" fill="hold" grpId="0" nodeType="withEffect">
                                      <p:stCondLst>
                                        <p:cond delay="2250"/>
                                      </p:stCondLst>
                                      <p:iterate type="lt">
                                        <p:tmPct val="10000"/>
                                      </p:iterate>
                                      <p:childTnLst>
                                        <p:set>
                                          <p:cBhvr>
                                            <p:cTn id="57" dur="1" fill="hold">
                                              <p:stCondLst>
                                                <p:cond delay="0"/>
                                              </p:stCondLst>
                                            </p:cTn>
                                            <p:tgtEl>
                                              <p:spTgt spid="57"/>
                                            </p:tgtEl>
                                            <p:attrNameLst>
                                              <p:attrName>style.visibility</p:attrName>
                                            </p:attrNameLst>
                                          </p:cBhvr>
                                          <p:to>
                                            <p:strVal val="visible"/>
                                          </p:to>
                                        </p:set>
                                        <p:set>
                                          <p:cBhvr>
                                            <p:cTn id="58" dur="455" fill="hold">
                                              <p:stCondLst>
                                                <p:cond delay="0"/>
                                              </p:stCondLst>
                                            </p:cTn>
                                            <p:tgtEl>
                                              <p:spTgt spid="57"/>
                                            </p:tgtEl>
                                            <p:attrNameLst>
                                              <p:attrName>style.rotation</p:attrName>
                                            </p:attrNameLst>
                                          </p:cBhvr>
                                          <p:to>
                                            <p:strVal val="-45.0"/>
                                          </p:to>
                                        </p:set>
                                        <p:anim calcmode="lin" valueType="num">
                                          <p:cBhvr>
                                            <p:cTn id="59" dur="455" fill="hold">
                                              <p:stCondLst>
                                                <p:cond delay="455"/>
                                              </p:stCondLst>
                                            </p:cTn>
                                            <p:tgtEl>
                                              <p:spTgt spid="57"/>
                                            </p:tgtEl>
                                            <p:attrNameLst>
                                              <p:attrName>style.rotation</p:attrName>
                                            </p:attrNameLst>
                                          </p:cBhvr>
                                          <p:tavLst>
                                            <p:tav tm="0">
                                              <p:val>
                                                <p:fltVal val="-45"/>
                                              </p:val>
                                            </p:tav>
                                            <p:tav tm="69900">
                                              <p:val>
                                                <p:fltVal val="45"/>
                                              </p:val>
                                            </p:tav>
                                            <p:tav tm="100000">
                                              <p:val>
                                                <p:fltVal val="0"/>
                                              </p:val>
                                            </p:tav>
                                          </p:tavLst>
                                        </p:anim>
                                        <p:anim calcmode="lin" valueType="num">
                                          <p:cBhvr>
                                            <p:cTn id="60" dur="455" fill="hold">
                                              <p:stCondLst>
                                                <p:cond delay="0"/>
                                              </p:stCondLst>
                                            </p:cTn>
                                            <p:tgtEl>
                                              <p:spTgt spid="57"/>
                                            </p:tgtEl>
                                            <p:attrNameLst>
                                              <p:attrName>ppt_y</p:attrName>
                                            </p:attrNameLst>
                                          </p:cBhvr>
                                          <p:tavLst>
                                            <p:tav tm="0">
                                              <p:val>
                                                <p:strVal val="#ppt_y-1"/>
                                              </p:val>
                                            </p:tav>
                                            <p:tav tm="100000">
                                              <p:val>
                                                <p:strVal val="#ppt_y-(0.354*#ppt_w-0.172*#ppt_h)"/>
                                              </p:val>
                                            </p:tav>
                                          </p:tavLst>
                                        </p:anim>
                                        <p:anim calcmode="lin" valueType="num">
                                          <p:cBhvr>
                                            <p:cTn id="61" dur="156" decel="50000" autoRev="1" fill="hold">
                                              <p:stCondLst>
                                                <p:cond delay="455"/>
                                              </p:stCondLst>
                                            </p:cTn>
                                            <p:tgtEl>
                                              <p:spTgt spid="57"/>
                                            </p:tgtEl>
                                            <p:attrNameLst>
                                              <p:attrName>ppt_y</p:attrName>
                                            </p:attrNameLst>
                                          </p:cBhvr>
                                          <p:tavLst>
                                            <p:tav tm="0">
                                              <p:val>
                                                <p:strVal val="#ppt_y-(0.354*#ppt_w-0.172*#ppt_h)"/>
                                              </p:val>
                                            </p:tav>
                                            <p:tav tm="100000">
                                              <p:val>
                                                <p:strVal val="#ppt_y-(0.354*#ppt_w-0.172*#ppt_h)-#ppt_h/2"/>
                                              </p:val>
                                            </p:tav>
                                          </p:tavLst>
                                        </p:anim>
                                        <p:anim calcmode="lin" valueType="num">
                                          <p:cBhvr>
                                            <p:cTn id="62" dur="136" fill="hold">
                                              <p:stCondLst>
                                                <p:cond delay="864"/>
                                              </p:stCondLst>
                                            </p:cTn>
                                            <p:tgtEl>
                                              <p:spTgt spid="57"/>
                                            </p:tgtEl>
                                            <p:attrNameLst>
                                              <p:attrName>ppt_y</p:attrName>
                                            </p:attrNameLst>
                                          </p:cBhvr>
                                          <p:tavLst>
                                            <p:tav tm="0">
                                              <p:val>
                                                <p:strVal val="#ppt_y-(0.354*#ppt_w-0.172*#ppt_h)"/>
                                              </p:val>
                                            </p:tav>
                                            <p:tav tm="100000">
                                              <p:val>
                                                <p:strVal val="#ppt_y"/>
                                              </p:val>
                                            </p:tav>
                                          </p:tavLst>
                                        </p:anim>
                                      </p:childTnLst>
                                    </p:cTn>
                                  </p:par>
                                  <p:par>
                                    <p:cTn id="63" presetID="6" presetClass="emph" presetSubtype="0" accel="100000" fill="hold" grpId="1" nodeType="withEffect">
                                      <p:stCondLst>
                                        <p:cond delay="2250"/>
                                      </p:stCondLst>
                                      <p:iterate type="lt">
                                        <p:tmPct val="10000"/>
                                      </p:iterate>
                                      <p:childTnLst>
                                        <p:animScale>
                                          <p:cBhvr>
                                            <p:cTn id="64" dur="1000" fill="hold"/>
                                            <p:tgtEl>
                                              <p:spTgt spid="57"/>
                                            </p:tgtEl>
                                          </p:cBhvr>
                                          <p:by x="105000" y="105000"/>
                                        </p:animScale>
                                      </p:childTnLst>
                                    </p:cTn>
                                  </p:par>
                                  <p:par>
                                    <p:cTn id="65" presetID="38" presetClass="entr" presetSubtype="0" accel="50000" fill="hold" grpId="0" nodeType="withEffect">
                                      <p:stCondLst>
                                        <p:cond delay="2250"/>
                                      </p:stCondLst>
                                      <p:iterate type="lt">
                                        <p:tmPct val="10000"/>
                                      </p:iterate>
                                      <p:childTnLst>
                                        <p:set>
                                          <p:cBhvr>
                                            <p:cTn id="66" dur="1" fill="hold">
                                              <p:stCondLst>
                                                <p:cond delay="0"/>
                                              </p:stCondLst>
                                            </p:cTn>
                                            <p:tgtEl>
                                              <p:spTgt spid="58"/>
                                            </p:tgtEl>
                                            <p:attrNameLst>
                                              <p:attrName>style.visibility</p:attrName>
                                            </p:attrNameLst>
                                          </p:cBhvr>
                                          <p:to>
                                            <p:strVal val="visible"/>
                                          </p:to>
                                        </p:set>
                                        <p:set>
                                          <p:cBhvr>
                                            <p:cTn id="67" dur="455" fill="hold">
                                              <p:stCondLst>
                                                <p:cond delay="0"/>
                                              </p:stCondLst>
                                            </p:cTn>
                                            <p:tgtEl>
                                              <p:spTgt spid="58"/>
                                            </p:tgtEl>
                                            <p:attrNameLst>
                                              <p:attrName>style.rotation</p:attrName>
                                            </p:attrNameLst>
                                          </p:cBhvr>
                                          <p:to>
                                            <p:strVal val="-45.0"/>
                                          </p:to>
                                        </p:set>
                                        <p:anim calcmode="lin" valueType="num">
                                          <p:cBhvr>
                                            <p:cTn id="68" dur="455" fill="hold">
                                              <p:stCondLst>
                                                <p:cond delay="455"/>
                                              </p:stCondLst>
                                            </p:cTn>
                                            <p:tgtEl>
                                              <p:spTgt spid="58"/>
                                            </p:tgtEl>
                                            <p:attrNameLst>
                                              <p:attrName>style.rotation</p:attrName>
                                            </p:attrNameLst>
                                          </p:cBhvr>
                                          <p:tavLst>
                                            <p:tav tm="0">
                                              <p:val>
                                                <p:fltVal val="-45"/>
                                              </p:val>
                                            </p:tav>
                                            <p:tav tm="69900">
                                              <p:val>
                                                <p:fltVal val="45"/>
                                              </p:val>
                                            </p:tav>
                                            <p:tav tm="100000">
                                              <p:val>
                                                <p:fltVal val="0"/>
                                              </p:val>
                                            </p:tav>
                                          </p:tavLst>
                                        </p:anim>
                                        <p:anim calcmode="lin" valueType="num">
                                          <p:cBhvr>
                                            <p:cTn id="69" dur="455" fill="hold">
                                              <p:stCondLst>
                                                <p:cond delay="0"/>
                                              </p:stCondLst>
                                            </p:cTn>
                                            <p:tgtEl>
                                              <p:spTgt spid="58"/>
                                            </p:tgtEl>
                                            <p:attrNameLst>
                                              <p:attrName>ppt_y</p:attrName>
                                            </p:attrNameLst>
                                          </p:cBhvr>
                                          <p:tavLst>
                                            <p:tav tm="0">
                                              <p:val>
                                                <p:strVal val="#ppt_y-1"/>
                                              </p:val>
                                            </p:tav>
                                            <p:tav tm="100000">
                                              <p:val>
                                                <p:strVal val="#ppt_y-(0.354*#ppt_w-0.172*#ppt_h)"/>
                                              </p:val>
                                            </p:tav>
                                          </p:tavLst>
                                        </p:anim>
                                        <p:anim calcmode="lin" valueType="num">
                                          <p:cBhvr>
                                            <p:cTn id="70" dur="156" decel="50000" autoRev="1" fill="hold">
                                              <p:stCondLst>
                                                <p:cond delay="455"/>
                                              </p:stCondLst>
                                            </p:cTn>
                                            <p:tgtEl>
                                              <p:spTgt spid="58"/>
                                            </p:tgtEl>
                                            <p:attrNameLst>
                                              <p:attrName>ppt_y</p:attrName>
                                            </p:attrNameLst>
                                          </p:cBhvr>
                                          <p:tavLst>
                                            <p:tav tm="0">
                                              <p:val>
                                                <p:strVal val="#ppt_y-(0.354*#ppt_w-0.172*#ppt_h)"/>
                                              </p:val>
                                            </p:tav>
                                            <p:tav tm="100000">
                                              <p:val>
                                                <p:strVal val="#ppt_y-(0.354*#ppt_w-0.172*#ppt_h)-#ppt_h/2"/>
                                              </p:val>
                                            </p:tav>
                                          </p:tavLst>
                                        </p:anim>
                                        <p:anim calcmode="lin" valueType="num">
                                          <p:cBhvr>
                                            <p:cTn id="71" dur="136" fill="hold">
                                              <p:stCondLst>
                                                <p:cond delay="864"/>
                                              </p:stCondLst>
                                            </p:cTn>
                                            <p:tgtEl>
                                              <p:spTgt spid="58"/>
                                            </p:tgtEl>
                                            <p:attrNameLst>
                                              <p:attrName>ppt_y</p:attrName>
                                            </p:attrNameLst>
                                          </p:cBhvr>
                                          <p:tavLst>
                                            <p:tav tm="0">
                                              <p:val>
                                                <p:strVal val="#ppt_y-(0.354*#ppt_w-0.172*#ppt_h)"/>
                                              </p:val>
                                            </p:tav>
                                            <p:tav tm="100000">
                                              <p:val>
                                                <p:strVal val="#ppt_y"/>
                                              </p:val>
                                            </p:tav>
                                          </p:tavLst>
                                        </p:anim>
                                      </p:childTnLst>
                                    </p:cTn>
                                  </p:par>
                                  <p:par>
                                    <p:cTn id="72" presetID="6" presetClass="emph" presetSubtype="0" accel="100000" fill="hold" grpId="1" nodeType="withEffect">
                                      <p:stCondLst>
                                        <p:cond delay="2250"/>
                                      </p:stCondLst>
                                      <p:iterate type="lt">
                                        <p:tmPct val="10000"/>
                                      </p:iterate>
                                      <p:childTnLst>
                                        <p:animScale>
                                          <p:cBhvr>
                                            <p:cTn id="73" dur="1000" fill="hold"/>
                                            <p:tgtEl>
                                              <p:spTgt spid="5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0" grpId="1"/>
          <p:bldP spid="57" grpId="0"/>
          <p:bldP spid="57" grpId="1"/>
          <p:bldP spid="58" grpId="0"/>
          <p:bldP spid="58" grpId="1"/>
          <p:bldP spid="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4"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1000"/>
                                            <p:tgtEl>
                                              <p:spTgt spid="59"/>
                                            </p:tgtEl>
                                          </p:cBhvr>
                                        </p:animEffect>
                                        <p:anim calcmode="lin" valueType="num">
                                          <p:cBhvr>
                                            <p:cTn id="17" dur="1000" fill="hold"/>
                                            <p:tgtEl>
                                              <p:spTgt spid="59"/>
                                            </p:tgtEl>
                                            <p:attrNameLst>
                                              <p:attrName>ppt_x</p:attrName>
                                            </p:attrNameLst>
                                          </p:cBhvr>
                                          <p:tavLst>
                                            <p:tav tm="0">
                                              <p:val>
                                                <p:strVal val="#ppt_x"/>
                                              </p:val>
                                            </p:tav>
                                            <p:tav tm="100000">
                                              <p:val>
                                                <p:strVal val="#ppt_x"/>
                                              </p:val>
                                            </p:tav>
                                          </p:tavLst>
                                        </p:anim>
                                        <p:anim calcmode="lin" valueType="num">
                                          <p:cBhvr>
                                            <p:cTn id="18" dur="1000" fill="hold"/>
                                            <p:tgtEl>
                                              <p:spTgt spid="59"/>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1000"/>
                                            <p:tgtEl>
                                              <p:spTgt spid="60"/>
                                            </p:tgtEl>
                                          </p:cBhvr>
                                        </p:animEffect>
                                        <p:anim calcmode="lin" valueType="num">
                                          <p:cBhvr>
                                            <p:cTn id="22" dur="1000" fill="hold"/>
                                            <p:tgtEl>
                                              <p:spTgt spid="60"/>
                                            </p:tgtEl>
                                            <p:attrNameLst>
                                              <p:attrName>ppt_x</p:attrName>
                                            </p:attrNameLst>
                                          </p:cBhvr>
                                          <p:tavLst>
                                            <p:tav tm="0">
                                              <p:val>
                                                <p:strVal val="#ppt_x"/>
                                              </p:val>
                                            </p:tav>
                                            <p:tav tm="100000">
                                              <p:val>
                                                <p:strVal val="#ppt_x"/>
                                              </p:val>
                                            </p:tav>
                                          </p:tavLst>
                                        </p:anim>
                                        <p:anim calcmode="lin" valueType="num">
                                          <p:cBhvr>
                                            <p:cTn id="23" dur="1000" fill="hold"/>
                                            <p:tgtEl>
                                              <p:spTgt spid="6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fade">
                                          <p:cBhvr>
                                            <p:cTn id="26" dur="1000"/>
                                            <p:tgtEl>
                                              <p:spTgt spid="61"/>
                                            </p:tgtEl>
                                          </p:cBhvr>
                                        </p:animEffect>
                                        <p:anim calcmode="lin" valueType="num">
                                          <p:cBhvr>
                                            <p:cTn id="27" dur="1000" fill="hold"/>
                                            <p:tgtEl>
                                              <p:spTgt spid="61"/>
                                            </p:tgtEl>
                                            <p:attrNameLst>
                                              <p:attrName>ppt_x</p:attrName>
                                            </p:attrNameLst>
                                          </p:cBhvr>
                                          <p:tavLst>
                                            <p:tav tm="0">
                                              <p:val>
                                                <p:strVal val="#ppt_x"/>
                                              </p:val>
                                            </p:tav>
                                            <p:tav tm="100000">
                                              <p:val>
                                                <p:strVal val="#ppt_x"/>
                                              </p:val>
                                            </p:tav>
                                          </p:tavLst>
                                        </p:anim>
                                        <p:anim calcmode="lin" valueType="num">
                                          <p:cBhvr>
                                            <p:cTn id="28" dur="1000" fill="hold"/>
                                            <p:tgtEl>
                                              <p:spTgt spid="61"/>
                                            </p:tgtEl>
                                            <p:attrNameLst>
                                              <p:attrName>ppt_y</p:attrName>
                                            </p:attrNameLst>
                                          </p:cBhvr>
                                          <p:tavLst>
                                            <p:tav tm="0">
                                              <p:val>
                                                <p:strVal val="#ppt_y+.1"/>
                                              </p:val>
                                            </p:tav>
                                            <p:tav tm="100000">
                                              <p:val>
                                                <p:strVal val="#ppt_y"/>
                                              </p:val>
                                            </p:tav>
                                          </p:tavLst>
                                        </p:anim>
                                      </p:childTnLst>
                                    </p:cTn>
                                  </p:par>
                                  <p:par>
                                    <p:cTn id="29" presetID="2" presetClass="entr" presetSubtype="8" fill="hold" nodeType="withEffect">
                                      <p:stCondLst>
                                        <p:cond delay="175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1000" fill="hold"/>
                                            <p:tgtEl>
                                              <p:spTgt spid="47"/>
                                            </p:tgtEl>
                                            <p:attrNameLst>
                                              <p:attrName>ppt_x</p:attrName>
                                            </p:attrNameLst>
                                          </p:cBhvr>
                                          <p:tavLst>
                                            <p:tav tm="0">
                                              <p:val>
                                                <p:strVal val="0-#ppt_w/2"/>
                                              </p:val>
                                            </p:tav>
                                            <p:tav tm="100000">
                                              <p:val>
                                                <p:strVal val="#ppt_x"/>
                                              </p:val>
                                            </p:tav>
                                          </p:tavLst>
                                        </p:anim>
                                        <p:anim calcmode="lin" valueType="num">
                                          <p:cBhvr additive="base">
                                            <p:cTn id="32" dur="1000" fill="hold"/>
                                            <p:tgtEl>
                                              <p:spTgt spid="47"/>
                                            </p:tgtEl>
                                            <p:attrNameLst>
                                              <p:attrName>ppt_y</p:attrName>
                                            </p:attrNameLst>
                                          </p:cBhvr>
                                          <p:tavLst>
                                            <p:tav tm="0">
                                              <p:val>
                                                <p:strVal val="#ppt_y"/>
                                              </p:val>
                                            </p:tav>
                                            <p:tav tm="100000">
                                              <p:val>
                                                <p:strVal val="#ppt_y"/>
                                              </p:val>
                                            </p:tav>
                                          </p:tavLst>
                                        </p:anim>
                                      </p:childTnLst>
                                    </p:cTn>
                                  </p:par>
                                  <p:par>
                                    <p:cTn id="33" presetID="8" presetClass="emph" presetSubtype="0" fill="hold" nodeType="withEffect">
                                      <p:stCondLst>
                                        <p:cond delay="1750"/>
                                      </p:stCondLst>
                                      <p:childTnLst>
                                        <p:animRot by="21600000">
                                          <p:cBhvr>
                                            <p:cTn id="34" dur="1000" fill="hold"/>
                                            <p:tgtEl>
                                              <p:spTgt spid="47"/>
                                            </p:tgtEl>
                                            <p:attrNameLst>
                                              <p:attrName>r</p:attrName>
                                            </p:attrNameLst>
                                          </p:cBhvr>
                                        </p:animRot>
                                      </p:childTnLst>
                                    </p:cTn>
                                  </p:par>
                                  <p:par>
                                    <p:cTn id="35" presetID="2" presetClass="entr" presetSubtype="8" fill="hold" nodeType="withEffect">
                                      <p:stCondLst>
                                        <p:cond delay="175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1000" fill="hold"/>
                                            <p:tgtEl>
                                              <p:spTgt spid="51"/>
                                            </p:tgtEl>
                                            <p:attrNameLst>
                                              <p:attrName>ppt_x</p:attrName>
                                            </p:attrNameLst>
                                          </p:cBhvr>
                                          <p:tavLst>
                                            <p:tav tm="0">
                                              <p:val>
                                                <p:strVal val="0-#ppt_w/2"/>
                                              </p:val>
                                            </p:tav>
                                            <p:tav tm="100000">
                                              <p:val>
                                                <p:strVal val="#ppt_x"/>
                                              </p:val>
                                            </p:tav>
                                          </p:tavLst>
                                        </p:anim>
                                        <p:anim calcmode="lin" valueType="num">
                                          <p:cBhvr additive="base">
                                            <p:cTn id="38" dur="1000" fill="hold"/>
                                            <p:tgtEl>
                                              <p:spTgt spid="51"/>
                                            </p:tgtEl>
                                            <p:attrNameLst>
                                              <p:attrName>ppt_y</p:attrName>
                                            </p:attrNameLst>
                                          </p:cBhvr>
                                          <p:tavLst>
                                            <p:tav tm="0">
                                              <p:val>
                                                <p:strVal val="#ppt_y"/>
                                              </p:val>
                                            </p:tav>
                                            <p:tav tm="100000">
                                              <p:val>
                                                <p:strVal val="#ppt_y"/>
                                              </p:val>
                                            </p:tav>
                                          </p:tavLst>
                                        </p:anim>
                                      </p:childTnLst>
                                    </p:cTn>
                                  </p:par>
                                  <p:par>
                                    <p:cTn id="39" presetID="8" presetClass="emph" presetSubtype="0" fill="hold" nodeType="withEffect">
                                      <p:stCondLst>
                                        <p:cond delay="1750"/>
                                      </p:stCondLst>
                                      <p:childTnLst>
                                        <p:animRot by="21600000">
                                          <p:cBhvr>
                                            <p:cTn id="40" dur="1000" fill="hold"/>
                                            <p:tgtEl>
                                              <p:spTgt spid="51"/>
                                            </p:tgtEl>
                                            <p:attrNameLst>
                                              <p:attrName>r</p:attrName>
                                            </p:attrNameLst>
                                          </p:cBhvr>
                                        </p:animRot>
                                      </p:childTnLst>
                                    </p:cTn>
                                  </p:par>
                                  <p:par>
                                    <p:cTn id="41" presetID="2" presetClass="entr" presetSubtype="8" fill="hold" nodeType="withEffect">
                                      <p:stCondLst>
                                        <p:cond delay="1750"/>
                                      </p:stCondLst>
                                      <p:childTnLst>
                                        <p:set>
                                          <p:cBhvr>
                                            <p:cTn id="42" dur="1" fill="hold">
                                              <p:stCondLst>
                                                <p:cond delay="0"/>
                                              </p:stCondLst>
                                            </p:cTn>
                                            <p:tgtEl>
                                              <p:spTgt spid="54"/>
                                            </p:tgtEl>
                                            <p:attrNameLst>
                                              <p:attrName>style.visibility</p:attrName>
                                            </p:attrNameLst>
                                          </p:cBhvr>
                                          <p:to>
                                            <p:strVal val="visible"/>
                                          </p:to>
                                        </p:set>
                                        <p:anim calcmode="lin" valueType="num">
                                          <p:cBhvr additive="base">
                                            <p:cTn id="43" dur="1000" fill="hold"/>
                                            <p:tgtEl>
                                              <p:spTgt spid="54"/>
                                            </p:tgtEl>
                                            <p:attrNameLst>
                                              <p:attrName>ppt_x</p:attrName>
                                            </p:attrNameLst>
                                          </p:cBhvr>
                                          <p:tavLst>
                                            <p:tav tm="0">
                                              <p:val>
                                                <p:strVal val="0-#ppt_w/2"/>
                                              </p:val>
                                            </p:tav>
                                            <p:tav tm="100000">
                                              <p:val>
                                                <p:strVal val="#ppt_x"/>
                                              </p:val>
                                            </p:tav>
                                          </p:tavLst>
                                        </p:anim>
                                        <p:anim calcmode="lin" valueType="num">
                                          <p:cBhvr additive="base">
                                            <p:cTn id="44" dur="1000" fill="hold"/>
                                            <p:tgtEl>
                                              <p:spTgt spid="54"/>
                                            </p:tgtEl>
                                            <p:attrNameLst>
                                              <p:attrName>ppt_y</p:attrName>
                                            </p:attrNameLst>
                                          </p:cBhvr>
                                          <p:tavLst>
                                            <p:tav tm="0">
                                              <p:val>
                                                <p:strVal val="#ppt_y"/>
                                              </p:val>
                                            </p:tav>
                                            <p:tav tm="100000">
                                              <p:val>
                                                <p:strVal val="#ppt_y"/>
                                              </p:val>
                                            </p:tav>
                                          </p:tavLst>
                                        </p:anim>
                                      </p:childTnLst>
                                    </p:cTn>
                                  </p:par>
                                  <p:par>
                                    <p:cTn id="45" presetID="8" presetClass="emph" presetSubtype="0" fill="hold" nodeType="withEffect">
                                      <p:stCondLst>
                                        <p:cond delay="1750"/>
                                      </p:stCondLst>
                                      <p:childTnLst>
                                        <p:animRot by="21600000">
                                          <p:cBhvr>
                                            <p:cTn id="46" dur="1000" fill="hold"/>
                                            <p:tgtEl>
                                              <p:spTgt spid="54"/>
                                            </p:tgtEl>
                                            <p:attrNameLst>
                                              <p:attrName>r</p:attrName>
                                            </p:attrNameLst>
                                          </p:cBhvr>
                                        </p:animRot>
                                      </p:childTnLst>
                                    </p:cTn>
                                  </p:par>
                                  <p:par>
                                    <p:cTn id="47" presetID="38" presetClass="entr" presetSubtype="0" accel="50000" fill="hold" grpId="0" nodeType="withEffect">
                                      <p:stCondLst>
                                        <p:cond delay="2250"/>
                                      </p:stCondLst>
                                      <p:iterate type="lt">
                                        <p:tmPct val="10000"/>
                                      </p:iterate>
                                      <p:childTnLst>
                                        <p:set>
                                          <p:cBhvr>
                                            <p:cTn id="48" dur="1" fill="hold">
                                              <p:stCondLst>
                                                <p:cond delay="0"/>
                                              </p:stCondLst>
                                            </p:cTn>
                                            <p:tgtEl>
                                              <p:spTgt spid="50"/>
                                            </p:tgtEl>
                                            <p:attrNameLst>
                                              <p:attrName>style.visibility</p:attrName>
                                            </p:attrNameLst>
                                          </p:cBhvr>
                                          <p:to>
                                            <p:strVal val="visible"/>
                                          </p:to>
                                        </p:set>
                                        <p:set>
                                          <p:cBhvr>
                                            <p:cTn id="49" dur="455" fill="hold">
                                              <p:stCondLst>
                                                <p:cond delay="0"/>
                                              </p:stCondLst>
                                            </p:cTn>
                                            <p:tgtEl>
                                              <p:spTgt spid="50"/>
                                            </p:tgtEl>
                                            <p:attrNameLst>
                                              <p:attrName>style.rotation</p:attrName>
                                            </p:attrNameLst>
                                          </p:cBhvr>
                                          <p:to>
                                            <p:strVal val="-45.0"/>
                                          </p:to>
                                        </p:set>
                                        <p:anim calcmode="lin" valueType="num">
                                          <p:cBhvr>
                                            <p:cTn id="50" dur="455" fill="hold">
                                              <p:stCondLst>
                                                <p:cond delay="455"/>
                                              </p:stCondLst>
                                            </p:cTn>
                                            <p:tgtEl>
                                              <p:spTgt spid="50"/>
                                            </p:tgtEl>
                                            <p:attrNameLst>
                                              <p:attrName>style.rotation</p:attrName>
                                            </p:attrNameLst>
                                          </p:cBhvr>
                                          <p:tavLst>
                                            <p:tav tm="0">
                                              <p:val>
                                                <p:fltVal val="-45"/>
                                              </p:val>
                                            </p:tav>
                                            <p:tav tm="69900">
                                              <p:val>
                                                <p:fltVal val="45"/>
                                              </p:val>
                                            </p:tav>
                                            <p:tav tm="100000">
                                              <p:val>
                                                <p:fltVal val="0"/>
                                              </p:val>
                                            </p:tav>
                                          </p:tavLst>
                                        </p:anim>
                                        <p:anim calcmode="lin" valueType="num">
                                          <p:cBhvr>
                                            <p:cTn id="51" dur="455" fill="hold">
                                              <p:stCondLst>
                                                <p:cond delay="0"/>
                                              </p:stCondLst>
                                            </p:cTn>
                                            <p:tgtEl>
                                              <p:spTgt spid="50"/>
                                            </p:tgtEl>
                                            <p:attrNameLst>
                                              <p:attrName>ppt_y</p:attrName>
                                            </p:attrNameLst>
                                          </p:cBhvr>
                                          <p:tavLst>
                                            <p:tav tm="0">
                                              <p:val>
                                                <p:strVal val="#ppt_y-1"/>
                                              </p:val>
                                            </p:tav>
                                            <p:tav tm="100000">
                                              <p:val>
                                                <p:strVal val="#ppt_y-(0.354*#ppt_w-0.172*#ppt_h)"/>
                                              </p:val>
                                            </p:tav>
                                          </p:tavLst>
                                        </p:anim>
                                        <p:anim calcmode="lin" valueType="num">
                                          <p:cBhvr>
                                            <p:cTn id="52" dur="156" decel="50000" autoRev="1" fill="hold">
                                              <p:stCondLst>
                                                <p:cond delay="455"/>
                                              </p:stCondLst>
                                            </p:cTn>
                                            <p:tgtEl>
                                              <p:spTgt spid="50"/>
                                            </p:tgtEl>
                                            <p:attrNameLst>
                                              <p:attrName>ppt_y</p:attrName>
                                            </p:attrNameLst>
                                          </p:cBhvr>
                                          <p:tavLst>
                                            <p:tav tm="0">
                                              <p:val>
                                                <p:strVal val="#ppt_y-(0.354*#ppt_w-0.172*#ppt_h)"/>
                                              </p:val>
                                            </p:tav>
                                            <p:tav tm="100000">
                                              <p:val>
                                                <p:strVal val="#ppt_y-(0.354*#ppt_w-0.172*#ppt_h)-#ppt_h/2"/>
                                              </p:val>
                                            </p:tav>
                                          </p:tavLst>
                                        </p:anim>
                                        <p:anim calcmode="lin" valueType="num">
                                          <p:cBhvr>
                                            <p:cTn id="53" dur="136" fill="hold">
                                              <p:stCondLst>
                                                <p:cond delay="864"/>
                                              </p:stCondLst>
                                            </p:cTn>
                                            <p:tgtEl>
                                              <p:spTgt spid="50"/>
                                            </p:tgtEl>
                                            <p:attrNameLst>
                                              <p:attrName>ppt_y</p:attrName>
                                            </p:attrNameLst>
                                          </p:cBhvr>
                                          <p:tavLst>
                                            <p:tav tm="0">
                                              <p:val>
                                                <p:strVal val="#ppt_y-(0.354*#ppt_w-0.172*#ppt_h)"/>
                                              </p:val>
                                            </p:tav>
                                            <p:tav tm="100000">
                                              <p:val>
                                                <p:strVal val="#ppt_y"/>
                                              </p:val>
                                            </p:tav>
                                          </p:tavLst>
                                        </p:anim>
                                      </p:childTnLst>
                                    </p:cTn>
                                  </p:par>
                                  <p:par>
                                    <p:cTn id="54" presetID="6" presetClass="emph" presetSubtype="0" accel="100000" fill="hold" grpId="1" nodeType="withEffect">
                                      <p:stCondLst>
                                        <p:cond delay="2250"/>
                                      </p:stCondLst>
                                      <p:iterate type="lt">
                                        <p:tmPct val="10000"/>
                                      </p:iterate>
                                      <p:childTnLst>
                                        <p:animScale>
                                          <p:cBhvr>
                                            <p:cTn id="55" dur="1000" fill="hold"/>
                                            <p:tgtEl>
                                              <p:spTgt spid="50"/>
                                            </p:tgtEl>
                                          </p:cBhvr>
                                          <p:by x="105000" y="105000"/>
                                        </p:animScale>
                                      </p:childTnLst>
                                    </p:cTn>
                                  </p:par>
                                  <p:par>
                                    <p:cTn id="56" presetID="38" presetClass="entr" presetSubtype="0" accel="50000" fill="hold" grpId="0" nodeType="withEffect">
                                      <p:stCondLst>
                                        <p:cond delay="2250"/>
                                      </p:stCondLst>
                                      <p:iterate type="lt">
                                        <p:tmPct val="10000"/>
                                      </p:iterate>
                                      <p:childTnLst>
                                        <p:set>
                                          <p:cBhvr>
                                            <p:cTn id="57" dur="1" fill="hold">
                                              <p:stCondLst>
                                                <p:cond delay="0"/>
                                              </p:stCondLst>
                                            </p:cTn>
                                            <p:tgtEl>
                                              <p:spTgt spid="57"/>
                                            </p:tgtEl>
                                            <p:attrNameLst>
                                              <p:attrName>style.visibility</p:attrName>
                                            </p:attrNameLst>
                                          </p:cBhvr>
                                          <p:to>
                                            <p:strVal val="visible"/>
                                          </p:to>
                                        </p:set>
                                        <p:set>
                                          <p:cBhvr>
                                            <p:cTn id="58" dur="455" fill="hold">
                                              <p:stCondLst>
                                                <p:cond delay="0"/>
                                              </p:stCondLst>
                                            </p:cTn>
                                            <p:tgtEl>
                                              <p:spTgt spid="57"/>
                                            </p:tgtEl>
                                            <p:attrNameLst>
                                              <p:attrName>style.rotation</p:attrName>
                                            </p:attrNameLst>
                                          </p:cBhvr>
                                          <p:to>
                                            <p:strVal val="-45.0"/>
                                          </p:to>
                                        </p:set>
                                        <p:anim calcmode="lin" valueType="num">
                                          <p:cBhvr>
                                            <p:cTn id="59" dur="455" fill="hold">
                                              <p:stCondLst>
                                                <p:cond delay="455"/>
                                              </p:stCondLst>
                                            </p:cTn>
                                            <p:tgtEl>
                                              <p:spTgt spid="57"/>
                                            </p:tgtEl>
                                            <p:attrNameLst>
                                              <p:attrName>style.rotation</p:attrName>
                                            </p:attrNameLst>
                                          </p:cBhvr>
                                          <p:tavLst>
                                            <p:tav tm="0">
                                              <p:val>
                                                <p:fltVal val="-45"/>
                                              </p:val>
                                            </p:tav>
                                            <p:tav tm="69900">
                                              <p:val>
                                                <p:fltVal val="45"/>
                                              </p:val>
                                            </p:tav>
                                            <p:tav tm="100000">
                                              <p:val>
                                                <p:fltVal val="0"/>
                                              </p:val>
                                            </p:tav>
                                          </p:tavLst>
                                        </p:anim>
                                        <p:anim calcmode="lin" valueType="num">
                                          <p:cBhvr>
                                            <p:cTn id="60" dur="455" fill="hold">
                                              <p:stCondLst>
                                                <p:cond delay="0"/>
                                              </p:stCondLst>
                                            </p:cTn>
                                            <p:tgtEl>
                                              <p:spTgt spid="57"/>
                                            </p:tgtEl>
                                            <p:attrNameLst>
                                              <p:attrName>ppt_y</p:attrName>
                                            </p:attrNameLst>
                                          </p:cBhvr>
                                          <p:tavLst>
                                            <p:tav tm="0">
                                              <p:val>
                                                <p:strVal val="#ppt_y-1"/>
                                              </p:val>
                                            </p:tav>
                                            <p:tav tm="100000">
                                              <p:val>
                                                <p:strVal val="#ppt_y-(0.354*#ppt_w-0.172*#ppt_h)"/>
                                              </p:val>
                                            </p:tav>
                                          </p:tavLst>
                                        </p:anim>
                                        <p:anim calcmode="lin" valueType="num">
                                          <p:cBhvr>
                                            <p:cTn id="61" dur="156" decel="50000" autoRev="1" fill="hold">
                                              <p:stCondLst>
                                                <p:cond delay="455"/>
                                              </p:stCondLst>
                                            </p:cTn>
                                            <p:tgtEl>
                                              <p:spTgt spid="57"/>
                                            </p:tgtEl>
                                            <p:attrNameLst>
                                              <p:attrName>ppt_y</p:attrName>
                                            </p:attrNameLst>
                                          </p:cBhvr>
                                          <p:tavLst>
                                            <p:tav tm="0">
                                              <p:val>
                                                <p:strVal val="#ppt_y-(0.354*#ppt_w-0.172*#ppt_h)"/>
                                              </p:val>
                                            </p:tav>
                                            <p:tav tm="100000">
                                              <p:val>
                                                <p:strVal val="#ppt_y-(0.354*#ppt_w-0.172*#ppt_h)-#ppt_h/2"/>
                                              </p:val>
                                            </p:tav>
                                          </p:tavLst>
                                        </p:anim>
                                        <p:anim calcmode="lin" valueType="num">
                                          <p:cBhvr>
                                            <p:cTn id="62" dur="136" fill="hold">
                                              <p:stCondLst>
                                                <p:cond delay="864"/>
                                              </p:stCondLst>
                                            </p:cTn>
                                            <p:tgtEl>
                                              <p:spTgt spid="57"/>
                                            </p:tgtEl>
                                            <p:attrNameLst>
                                              <p:attrName>ppt_y</p:attrName>
                                            </p:attrNameLst>
                                          </p:cBhvr>
                                          <p:tavLst>
                                            <p:tav tm="0">
                                              <p:val>
                                                <p:strVal val="#ppt_y-(0.354*#ppt_w-0.172*#ppt_h)"/>
                                              </p:val>
                                            </p:tav>
                                            <p:tav tm="100000">
                                              <p:val>
                                                <p:strVal val="#ppt_y"/>
                                              </p:val>
                                            </p:tav>
                                          </p:tavLst>
                                        </p:anim>
                                      </p:childTnLst>
                                    </p:cTn>
                                  </p:par>
                                  <p:par>
                                    <p:cTn id="63" presetID="6" presetClass="emph" presetSubtype="0" accel="100000" fill="hold" grpId="1" nodeType="withEffect">
                                      <p:stCondLst>
                                        <p:cond delay="2250"/>
                                      </p:stCondLst>
                                      <p:iterate type="lt">
                                        <p:tmPct val="10000"/>
                                      </p:iterate>
                                      <p:childTnLst>
                                        <p:animScale>
                                          <p:cBhvr>
                                            <p:cTn id="64" dur="1000" fill="hold"/>
                                            <p:tgtEl>
                                              <p:spTgt spid="57"/>
                                            </p:tgtEl>
                                          </p:cBhvr>
                                          <p:by x="105000" y="105000"/>
                                        </p:animScale>
                                      </p:childTnLst>
                                    </p:cTn>
                                  </p:par>
                                  <p:par>
                                    <p:cTn id="65" presetID="38" presetClass="entr" presetSubtype="0" accel="50000" fill="hold" grpId="0" nodeType="withEffect">
                                      <p:stCondLst>
                                        <p:cond delay="2250"/>
                                      </p:stCondLst>
                                      <p:iterate type="lt">
                                        <p:tmPct val="10000"/>
                                      </p:iterate>
                                      <p:childTnLst>
                                        <p:set>
                                          <p:cBhvr>
                                            <p:cTn id="66" dur="1" fill="hold">
                                              <p:stCondLst>
                                                <p:cond delay="0"/>
                                              </p:stCondLst>
                                            </p:cTn>
                                            <p:tgtEl>
                                              <p:spTgt spid="58"/>
                                            </p:tgtEl>
                                            <p:attrNameLst>
                                              <p:attrName>style.visibility</p:attrName>
                                            </p:attrNameLst>
                                          </p:cBhvr>
                                          <p:to>
                                            <p:strVal val="visible"/>
                                          </p:to>
                                        </p:set>
                                        <p:set>
                                          <p:cBhvr>
                                            <p:cTn id="67" dur="455" fill="hold">
                                              <p:stCondLst>
                                                <p:cond delay="0"/>
                                              </p:stCondLst>
                                            </p:cTn>
                                            <p:tgtEl>
                                              <p:spTgt spid="58"/>
                                            </p:tgtEl>
                                            <p:attrNameLst>
                                              <p:attrName>style.rotation</p:attrName>
                                            </p:attrNameLst>
                                          </p:cBhvr>
                                          <p:to>
                                            <p:strVal val="-45.0"/>
                                          </p:to>
                                        </p:set>
                                        <p:anim calcmode="lin" valueType="num">
                                          <p:cBhvr>
                                            <p:cTn id="68" dur="455" fill="hold">
                                              <p:stCondLst>
                                                <p:cond delay="455"/>
                                              </p:stCondLst>
                                            </p:cTn>
                                            <p:tgtEl>
                                              <p:spTgt spid="58"/>
                                            </p:tgtEl>
                                            <p:attrNameLst>
                                              <p:attrName>style.rotation</p:attrName>
                                            </p:attrNameLst>
                                          </p:cBhvr>
                                          <p:tavLst>
                                            <p:tav tm="0">
                                              <p:val>
                                                <p:fltVal val="-45"/>
                                              </p:val>
                                            </p:tav>
                                            <p:tav tm="69900">
                                              <p:val>
                                                <p:fltVal val="45"/>
                                              </p:val>
                                            </p:tav>
                                            <p:tav tm="100000">
                                              <p:val>
                                                <p:fltVal val="0"/>
                                              </p:val>
                                            </p:tav>
                                          </p:tavLst>
                                        </p:anim>
                                        <p:anim calcmode="lin" valueType="num">
                                          <p:cBhvr>
                                            <p:cTn id="69" dur="455" fill="hold">
                                              <p:stCondLst>
                                                <p:cond delay="0"/>
                                              </p:stCondLst>
                                            </p:cTn>
                                            <p:tgtEl>
                                              <p:spTgt spid="58"/>
                                            </p:tgtEl>
                                            <p:attrNameLst>
                                              <p:attrName>ppt_y</p:attrName>
                                            </p:attrNameLst>
                                          </p:cBhvr>
                                          <p:tavLst>
                                            <p:tav tm="0">
                                              <p:val>
                                                <p:strVal val="#ppt_y-1"/>
                                              </p:val>
                                            </p:tav>
                                            <p:tav tm="100000">
                                              <p:val>
                                                <p:strVal val="#ppt_y-(0.354*#ppt_w-0.172*#ppt_h)"/>
                                              </p:val>
                                            </p:tav>
                                          </p:tavLst>
                                        </p:anim>
                                        <p:anim calcmode="lin" valueType="num">
                                          <p:cBhvr>
                                            <p:cTn id="70" dur="156" decel="50000" autoRev="1" fill="hold">
                                              <p:stCondLst>
                                                <p:cond delay="455"/>
                                              </p:stCondLst>
                                            </p:cTn>
                                            <p:tgtEl>
                                              <p:spTgt spid="58"/>
                                            </p:tgtEl>
                                            <p:attrNameLst>
                                              <p:attrName>ppt_y</p:attrName>
                                            </p:attrNameLst>
                                          </p:cBhvr>
                                          <p:tavLst>
                                            <p:tav tm="0">
                                              <p:val>
                                                <p:strVal val="#ppt_y-(0.354*#ppt_w-0.172*#ppt_h)"/>
                                              </p:val>
                                            </p:tav>
                                            <p:tav tm="100000">
                                              <p:val>
                                                <p:strVal val="#ppt_y-(0.354*#ppt_w-0.172*#ppt_h)-#ppt_h/2"/>
                                              </p:val>
                                            </p:tav>
                                          </p:tavLst>
                                        </p:anim>
                                        <p:anim calcmode="lin" valueType="num">
                                          <p:cBhvr>
                                            <p:cTn id="71" dur="136" fill="hold">
                                              <p:stCondLst>
                                                <p:cond delay="864"/>
                                              </p:stCondLst>
                                            </p:cTn>
                                            <p:tgtEl>
                                              <p:spTgt spid="58"/>
                                            </p:tgtEl>
                                            <p:attrNameLst>
                                              <p:attrName>ppt_y</p:attrName>
                                            </p:attrNameLst>
                                          </p:cBhvr>
                                          <p:tavLst>
                                            <p:tav tm="0">
                                              <p:val>
                                                <p:strVal val="#ppt_y-(0.354*#ppt_w-0.172*#ppt_h)"/>
                                              </p:val>
                                            </p:tav>
                                            <p:tav tm="100000">
                                              <p:val>
                                                <p:strVal val="#ppt_y"/>
                                              </p:val>
                                            </p:tav>
                                          </p:tavLst>
                                        </p:anim>
                                      </p:childTnLst>
                                    </p:cTn>
                                  </p:par>
                                  <p:par>
                                    <p:cTn id="72" presetID="6" presetClass="emph" presetSubtype="0" accel="100000" fill="hold" grpId="1" nodeType="withEffect">
                                      <p:stCondLst>
                                        <p:cond delay="2250"/>
                                      </p:stCondLst>
                                      <p:iterate type="lt">
                                        <p:tmPct val="10000"/>
                                      </p:iterate>
                                      <p:childTnLst>
                                        <p:animScale>
                                          <p:cBhvr>
                                            <p:cTn id="73" dur="1000" fill="hold"/>
                                            <p:tgtEl>
                                              <p:spTgt spid="5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0" grpId="1"/>
          <p:bldP spid="57" grpId="0"/>
          <p:bldP spid="57" grpId="1"/>
          <p:bldP spid="58" grpId="0"/>
          <p:bldP spid="58" grpId="1"/>
          <p:bldP spid="2"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892736" y="1661720"/>
            <a:ext cx="710990" cy="226880"/>
            <a:chOff x="6735567" y="1185182"/>
            <a:chExt cx="888841" cy="283633"/>
          </a:xfrm>
        </p:grpSpPr>
        <p:sp>
          <p:nvSpPr>
            <p:cNvPr id="3" name="矩形 2"/>
            <p:cNvSpPr/>
            <p:nvPr/>
          </p:nvSpPr>
          <p:spPr>
            <a:xfrm>
              <a:off x="6735567" y="1185182"/>
              <a:ext cx="779647" cy="283633"/>
            </a:xfrm>
            <a:prstGeom prst="rect">
              <a:avLst/>
            </a:prstGeom>
            <a:blipFill>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R="0" lvl="0" indent="0" algn="ctr" fontAlgn="auto">
                <a:lnSpc>
                  <a:spcPct val="120000"/>
                </a:lnSpc>
                <a:spcBef>
                  <a:spcPts val="0"/>
                </a:spcBef>
                <a:spcAft>
                  <a:spcPts val="0"/>
                </a:spcAft>
                <a:buClrTx/>
                <a:buSzTx/>
                <a:buFontTx/>
                <a:buNone/>
                <a:defRPr/>
              </a:pPr>
              <a:r>
                <a:rPr lang="en-US" altLang="zh-CN" sz="1600" dirty="0">
                  <a:solidFill>
                    <a:schemeClr val="tx1"/>
                  </a:solidFill>
                  <a:latin typeface="叶根友刀锋黑草" panose="02010601030101010101" pitchFamily="2" charset="-122"/>
                  <a:ea typeface="叶根友刀锋黑草" panose="02010601030101010101" pitchFamily="2" charset="-122"/>
                </a:rPr>
                <a:t>2017</a:t>
              </a:r>
              <a:endParaRPr lang="en-US" altLang="zh-CN" sz="1600" dirty="0">
                <a:solidFill>
                  <a:schemeClr val="tx1"/>
                </a:solidFill>
                <a:latin typeface="叶根友刀锋黑草" panose="02010601030101010101" pitchFamily="2" charset="-122"/>
                <a:ea typeface="叶根友刀锋黑草" panose="02010601030101010101" pitchFamily="2" charset="-122"/>
              </a:endParaRPr>
            </a:p>
          </p:txBody>
        </p:sp>
        <p:sp>
          <p:nvSpPr>
            <p:cNvPr id="4" name="等腰三角形 3"/>
            <p:cNvSpPr/>
            <p:nvPr/>
          </p:nvSpPr>
          <p:spPr>
            <a:xfrm rot="5400000">
              <a:off x="7448550" y="1245582"/>
              <a:ext cx="188885" cy="162832"/>
            </a:xfrm>
            <a:prstGeom prst="triangle">
              <a:avLst/>
            </a:prstGeom>
            <a:solidFill>
              <a:srgbClr val="E3BA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grpSp>
        <p:nvGrpSpPr>
          <p:cNvPr id="5" name="组合 4"/>
          <p:cNvGrpSpPr/>
          <p:nvPr/>
        </p:nvGrpSpPr>
        <p:grpSpPr>
          <a:xfrm>
            <a:off x="5892739" y="2030581"/>
            <a:ext cx="710991" cy="226880"/>
            <a:chOff x="6735567" y="1185182"/>
            <a:chExt cx="888842" cy="283633"/>
          </a:xfrm>
          <a:solidFill>
            <a:srgbClr val="028566"/>
          </a:solidFill>
        </p:grpSpPr>
        <p:sp>
          <p:nvSpPr>
            <p:cNvPr id="6" name="矩形 5"/>
            <p:cNvSpPr/>
            <p:nvPr/>
          </p:nvSpPr>
          <p:spPr>
            <a:xfrm>
              <a:off x="6735567" y="1185182"/>
              <a:ext cx="779647" cy="2836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r>
                <a:rPr lang="en-US" altLang="zh-CN" sz="1600" dirty="0">
                  <a:blipFill>
                    <a:blip r:embed="rId2"/>
                    <a:stretch>
                      <a:fillRect/>
                    </a:stretch>
                  </a:blipFill>
                  <a:latin typeface="叶根友刀锋黑草" panose="02010601030101010101" pitchFamily="2" charset="-122"/>
                  <a:ea typeface="叶根友刀锋黑草" panose="02010601030101010101" pitchFamily="2" charset="-122"/>
                </a:rPr>
                <a:t>2016</a:t>
              </a:r>
              <a:endParaRPr lang="en-US" altLang="zh-CN" sz="1600" dirty="0">
                <a:blipFill>
                  <a:blip r:embed="rId2"/>
                  <a:stretch>
                    <a:fillRect/>
                  </a:stretch>
                </a:blipFill>
                <a:latin typeface="叶根友刀锋黑草" panose="02010601030101010101" pitchFamily="2" charset="-122"/>
                <a:ea typeface="叶根友刀锋黑草" panose="02010601030101010101" pitchFamily="2" charset="-122"/>
              </a:endParaRPr>
            </a:p>
          </p:txBody>
        </p:sp>
        <p:sp>
          <p:nvSpPr>
            <p:cNvPr id="7" name="等腰三角形 6"/>
            <p:cNvSpPr/>
            <p:nvPr/>
          </p:nvSpPr>
          <p:spPr>
            <a:xfrm rot="5400000">
              <a:off x="7448550" y="1245582"/>
              <a:ext cx="188885" cy="16283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grpSp>
        <p:nvGrpSpPr>
          <p:cNvPr id="8" name="组合 7"/>
          <p:cNvGrpSpPr/>
          <p:nvPr/>
        </p:nvGrpSpPr>
        <p:grpSpPr>
          <a:xfrm>
            <a:off x="5892737" y="2399443"/>
            <a:ext cx="710991" cy="226880"/>
            <a:chOff x="6735567" y="1185182"/>
            <a:chExt cx="888842" cy="283633"/>
          </a:xfrm>
          <a:solidFill>
            <a:srgbClr val="33AD64"/>
          </a:solidFill>
        </p:grpSpPr>
        <p:sp>
          <p:nvSpPr>
            <p:cNvPr id="9" name="矩形 8"/>
            <p:cNvSpPr/>
            <p:nvPr/>
          </p:nvSpPr>
          <p:spPr>
            <a:xfrm>
              <a:off x="6735567" y="1185182"/>
              <a:ext cx="779647" cy="283633"/>
            </a:xfrm>
            <a:prstGeom prst="rect">
              <a:avLst/>
            </a:prstGeom>
            <a:blipFill>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r>
                <a:rPr lang="en-US" altLang="zh-CN" sz="1600" dirty="0">
                  <a:solidFill>
                    <a:schemeClr val="tx1"/>
                  </a:solidFill>
                  <a:latin typeface="叶根友刀锋黑草" panose="02010601030101010101" pitchFamily="2" charset="-122"/>
                  <a:ea typeface="叶根友刀锋黑草" panose="02010601030101010101" pitchFamily="2" charset="-122"/>
                </a:rPr>
                <a:t>2015</a:t>
              </a:r>
              <a:endParaRPr lang="en-US" altLang="zh-CN" sz="1600" dirty="0">
                <a:solidFill>
                  <a:schemeClr val="tx1"/>
                </a:solidFill>
                <a:latin typeface="叶根友刀锋黑草" panose="02010601030101010101" pitchFamily="2" charset="-122"/>
                <a:ea typeface="叶根友刀锋黑草" panose="02010601030101010101" pitchFamily="2" charset="-122"/>
              </a:endParaRPr>
            </a:p>
          </p:txBody>
        </p:sp>
        <p:sp>
          <p:nvSpPr>
            <p:cNvPr id="10" name="等腰三角形 9"/>
            <p:cNvSpPr/>
            <p:nvPr/>
          </p:nvSpPr>
          <p:spPr>
            <a:xfrm rot="5400000">
              <a:off x="7448550" y="1245582"/>
              <a:ext cx="188885" cy="162832"/>
            </a:xfrm>
            <a:prstGeom prst="triangle">
              <a:avLst/>
            </a:prstGeom>
            <a:solidFill>
              <a:srgbClr val="E3BA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grpSp>
        <p:nvGrpSpPr>
          <p:cNvPr id="11" name="组合 10"/>
          <p:cNvGrpSpPr/>
          <p:nvPr/>
        </p:nvGrpSpPr>
        <p:grpSpPr>
          <a:xfrm>
            <a:off x="5892737" y="2775187"/>
            <a:ext cx="710991" cy="226880"/>
            <a:chOff x="6735567" y="1185182"/>
            <a:chExt cx="888842" cy="283633"/>
          </a:xfrm>
          <a:solidFill>
            <a:srgbClr val="8ABC1F"/>
          </a:solidFill>
        </p:grpSpPr>
        <p:sp>
          <p:nvSpPr>
            <p:cNvPr id="12" name="矩形 11"/>
            <p:cNvSpPr/>
            <p:nvPr/>
          </p:nvSpPr>
          <p:spPr>
            <a:xfrm>
              <a:off x="6735567" y="1185182"/>
              <a:ext cx="779647" cy="2836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r>
                <a:rPr lang="en-US" altLang="zh-CN" sz="1600" dirty="0">
                  <a:blipFill>
                    <a:blip r:embed="rId2"/>
                    <a:stretch>
                      <a:fillRect/>
                    </a:stretch>
                  </a:blipFill>
                  <a:latin typeface="叶根友刀锋黑草" panose="02010601030101010101" pitchFamily="2" charset="-122"/>
                  <a:ea typeface="叶根友刀锋黑草" panose="02010601030101010101" pitchFamily="2" charset="-122"/>
                </a:rPr>
                <a:t>2014</a:t>
              </a:r>
              <a:endParaRPr lang="en-US" altLang="zh-CN" sz="1600" dirty="0">
                <a:blipFill>
                  <a:blip r:embed="rId2"/>
                  <a:stretch>
                    <a:fillRect/>
                  </a:stretch>
                </a:blipFill>
                <a:latin typeface="叶根友刀锋黑草" panose="02010601030101010101" pitchFamily="2" charset="-122"/>
                <a:ea typeface="叶根友刀锋黑草" panose="02010601030101010101" pitchFamily="2" charset="-122"/>
              </a:endParaRPr>
            </a:p>
          </p:txBody>
        </p:sp>
        <p:sp>
          <p:nvSpPr>
            <p:cNvPr id="13" name="等腰三角形 12"/>
            <p:cNvSpPr/>
            <p:nvPr/>
          </p:nvSpPr>
          <p:spPr>
            <a:xfrm rot="5400000">
              <a:off x="7448550" y="1245582"/>
              <a:ext cx="188885" cy="16283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grpSp>
        <p:nvGrpSpPr>
          <p:cNvPr id="14" name="组合 13"/>
          <p:cNvGrpSpPr/>
          <p:nvPr/>
        </p:nvGrpSpPr>
        <p:grpSpPr>
          <a:xfrm>
            <a:off x="5892737" y="3158672"/>
            <a:ext cx="710991" cy="226880"/>
            <a:chOff x="6735567" y="1185182"/>
            <a:chExt cx="888842" cy="283633"/>
          </a:xfrm>
          <a:solidFill>
            <a:srgbClr val="CBD504"/>
          </a:solidFill>
        </p:grpSpPr>
        <p:sp>
          <p:nvSpPr>
            <p:cNvPr id="15" name="矩形 14"/>
            <p:cNvSpPr/>
            <p:nvPr/>
          </p:nvSpPr>
          <p:spPr>
            <a:xfrm>
              <a:off x="6735567" y="1185182"/>
              <a:ext cx="779647" cy="283633"/>
            </a:xfrm>
            <a:prstGeom prst="rect">
              <a:avLst/>
            </a:prstGeom>
            <a:blipFill>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r>
                <a:rPr lang="en-US" altLang="zh-CN" sz="1600" dirty="0">
                  <a:solidFill>
                    <a:schemeClr val="tx1"/>
                  </a:solidFill>
                  <a:latin typeface="叶根友刀锋黑草" panose="02010601030101010101" pitchFamily="2" charset="-122"/>
                  <a:ea typeface="叶根友刀锋黑草" panose="02010601030101010101" pitchFamily="2" charset="-122"/>
                </a:rPr>
                <a:t>2013</a:t>
              </a:r>
              <a:endParaRPr lang="en-US" altLang="zh-CN" sz="1600" dirty="0">
                <a:solidFill>
                  <a:schemeClr val="tx1"/>
                </a:solidFill>
                <a:latin typeface="叶根友刀锋黑草" panose="02010601030101010101" pitchFamily="2" charset="-122"/>
                <a:ea typeface="叶根友刀锋黑草" panose="02010601030101010101" pitchFamily="2" charset="-122"/>
              </a:endParaRPr>
            </a:p>
          </p:txBody>
        </p:sp>
        <p:sp>
          <p:nvSpPr>
            <p:cNvPr id="16" name="等腰三角形 15"/>
            <p:cNvSpPr/>
            <p:nvPr/>
          </p:nvSpPr>
          <p:spPr>
            <a:xfrm rot="5400000">
              <a:off x="7448550" y="1245582"/>
              <a:ext cx="188885" cy="162832"/>
            </a:xfrm>
            <a:prstGeom prst="triangle">
              <a:avLst/>
            </a:prstGeom>
            <a:solidFill>
              <a:srgbClr val="E3BA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sp>
        <p:nvSpPr>
          <p:cNvPr id="17" name="ValueShape1"/>
          <p:cNvSpPr/>
          <p:nvPr/>
        </p:nvSpPr>
        <p:spPr>
          <a:xfrm>
            <a:off x="4478290" y="1675380"/>
            <a:ext cx="4486095" cy="4486101"/>
          </a:xfrm>
          <a:prstGeom prst="blockArc">
            <a:avLst>
              <a:gd name="adj1" fmla="val 16200000"/>
              <a:gd name="adj2" fmla="val 9828000"/>
              <a:gd name="adj3" fmla="val 5067"/>
            </a:avLst>
          </a:prstGeom>
          <a:blipFill>
            <a:blip r:embed="rId2" cstate="print"/>
            <a:stretch>
              <a:fillRect/>
            </a:stretch>
          </a:blipFill>
          <a:ln w="25400">
            <a:solidFill>
              <a:srgbClr val="E3BA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8" name="ValueShape2"/>
          <p:cNvSpPr/>
          <p:nvPr/>
        </p:nvSpPr>
        <p:spPr>
          <a:xfrm>
            <a:off x="4852131" y="2049222"/>
            <a:ext cx="3738413" cy="3738418"/>
          </a:xfrm>
          <a:prstGeom prst="blockArc">
            <a:avLst>
              <a:gd name="adj1" fmla="val 16200000"/>
              <a:gd name="adj2" fmla="val 9180000"/>
              <a:gd name="adj3" fmla="val 6000"/>
            </a:avLst>
          </a:prstGeom>
          <a:solidFill>
            <a:schemeClr val="bg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9" name="ValueShape3"/>
          <p:cNvSpPr/>
          <p:nvPr/>
        </p:nvSpPr>
        <p:spPr>
          <a:xfrm>
            <a:off x="5225973" y="2423063"/>
            <a:ext cx="2990730" cy="2990734"/>
          </a:xfrm>
          <a:prstGeom prst="blockArc">
            <a:avLst>
              <a:gd name="adj1" fmla="val 16200000"/>
              <a:gd name="adj2" fmla="val 7560000"/>
              <a:gd name="adj3" fmla="val 7146"/>
            </a:avLst>
          </a:prstGeom>
          <a:blipFill>
            <a:blip r:embed="rId3" cstate="print"/>
            <a:stretch>
              <a:fillRect/>
            </a:stretch>
          </a:blipFill>
          <a:ln w="25400">
            <a:solidFill>
              <a:srgbClr val="E3BA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0" name="ValueShape4"/>
          <p:cNvSpPr/>
          <p:nvPr/>
        </p:nvSpPr>
        <p:spPr>
          <a:xfrm>
            <a:off x="5599814" y="2796905"/>
            <a:ext cx="2243048" cy="2243051"/>
          </a:xfrm>
          <a:prstGeom prst="blockArc">
            <a:avLst>
              <a:gd name="adj1" fmla="val 16200000"/>
              <a:gd name="adj2" fmla="val 5940000"/>
              <a:gd name="adj3" fmla="val 9000"/>
            </a:avLst>
          </a:prstGeom>
          <a:solidFill>
            <a:schemeClr val="bg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1" name="ValueShape5"/>
          <p:cNvSpPr/>
          <p:nvPr/>
        </p:nvSpPr>
        <p:spPr>
          <a:xfrm>
            <a:off x="5973655" y="3170747"/>
            <a:ext cx="1495365" cy="1495367"/>
          </a:xfrm>
          <a:prstGeom prst="blockArc">
            <a:avLst>
              <a:gd name="adj1" fmla="val 16200000"/>
              <a:gd name="adj2" fmla="val 4320000"/>
              <a:gd name="adj3" fmla="val 12000"/>
            </a:avLst>
          </a:prstGeom>
          <a:blipFill>
            <a:blip r:embed="rId4" cstate="print"/>
            <a:stretch>
              <a:fillRect/>
            </a:stretch>
          </a:blipFill>
          <a:ln w="25400">
            <a:solidFill>
              <a:srgbClr val="E3BA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2" name="矩形 21"/>
          <p:cNvSpPr/>
          <p:nvPr/>
        </p:nvSpPr>
        <p:spPr>
          <a:xfrm>
            <a:off x="2309002" y="1691318"/>
            <a:ext cx="3271982" cy="369332"/>
          </a:xfrm>
          <a:prstGeom prst="rect">
            <a:avLst/>
          </a:prstGeom>
        </p:spPr>
        <p:txBody>
          <a:bodyPr wrap="square">
            <a:spAutoFit/>
          </a:bodyPr>
          <a:lstStyle/>
          <a:p>
            <a:pPr marR="0" lvl="0" indent="0" algn="r" fontAlgn="auto">
              <a:lnSpc>
                <a:spcPct val="100000"/>
              </a:lnSpc>
              <a:spcBef>
                <a:spcPts val="0"/>
              </a:spcBef>
              <a:spcAft>
                <a:spcPts val="0"/>
              </a:spcAft>
              <a:buClrTx/>
              <a:buSzTx/>
              <a:buFontTx/>
              <a:buNone/>
              <a:defRPr/>
            </a:pPr>
            <a:r>
              <a:rPr lang="en-US" altLang="zh-CN" dirty="0">
                <a:blipFill>
                  <a:blip r:embed="rId2"/>
                  <a:stretch>
                    <a:fillRect/>
                  </a:stretch>
                </a:blipFill>
                <a:latin typeface="叶根友刀锋黑草" panose="02010601030101010101" pitchFamily="2" charset="-122"/>
                <a:ea typeface="叶根友刀锋黑草" panose="02010601030101010101" pitchFamily="2" charset="-122"/>
                <a:sym typeface="+mn-lt"/>
              </a:rPr>
              <a:t>ADD TITLE HERE</a:t>
            </a:r>
            <a:endParaRPr lang="en-US" altLang="zh-CN" dirty="0">
              <a:blipFill>
                <a:blip r:embed="rId2"/>
                <a:stretch>
                  <a:fillRect/>
                </a:stretch>
              </a:blipFill>
              <a:latin typeface="叶根友刀锋黑草" panose="02010601030101010101" pitchFamily="2" charset="-122"/>
              <a:ea typeface="叶根友刀锋黑草" panose="02010601030101010101" pitchFamily="2" charset="-122"/>
              <a:sym typeface="+mn-lt"/>
            </a:endParaRPr>
          </a:p>
        </p:txBody>
      </p:sp>
      <p:cxnSp>
        <p:nvCxnSpPr>
          <p:cNvPr id="23" name="直接连接符 22"/>
          <p:cNvCxnSpPr/>
          <p:nvPr/>
        </p:nvCxnSpPr>
        <p:spPr>
          <a:xfrm>
            <a:off x="5053483" y="2068475"/>
            <a:ext cx="344979" cy="0"/>
          </a:xfrm>
          <a:prstGeom prst="line">
            <a:avLst/>
          </a:prstGeom>
          <a:ln w="19050">
            <a:solidFill>
              <a:srgbClr val="E3BA43"/>
            </a:solidFill>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1624470" y="2256158"/>
            <a:ext cx="3975343" cy="609398"/>
          </a:xfrm>
          <a:prstGeom prst="rect">
            <a:avLst/>
          </a:prstGeom>
        </p:spPr>
        <p:txBody>
          <a:bodyPr wrap="square">
            <a:spAutoFit/>
          </a:bodyPr>
          <a:lstStyle/>
          <a:p>
            <a:pPr algn="r">
              <a:lnSpc>
                <a:spcPct val="120000"/>
              </a:lnSpc>
            </a:pPr>
            <a:r>
              <a:rPr lang="en-US" altLang="zh-CN" sz="1400" dirty="0">
                <a:solidFill>
                  <a:schemeClr val="bg1"/>
                </a:solidFill>
                <a:latin typeface="叶根友刀锋黑草" panose="02010601030101010101" pitchFamily="2" charset="-122"/>
                <a:ea typeface="叶根友刀锋黑草" panose="02010601030101010101" pitchFamily="2" charset="-122"/>
              </a:rPr>
              <a:t>Lorem Ipsum is simply dummy text of the printing and typesetting industry</a:t>
            </a:r>
            <a:endParaRPr lang="zh-CN" altLang="en-US" sz="1400" dirty="0">
              <a:solidFill>
                <a:schemeClr val="bg1"/>
              </a:solidFill>
              <a:latin typeface="叶根友刀锋黑草" panose="02010601030101010101" pitchFamily="2" charset="-122"/>
              <a:ea typeface="叶根友刀锋黑草" panose="02010601030101010101" pitchFamily="2" charset="-122"/>
            </a:endParaRPr>
          </a:p>
        </p:txBody>
      </p:sp>
      <p:sp>
        <p:nvSpPr>
          <p:cNvPr id="26" name="矩形 25"/>
          <p:cNvSpPr/>
          <p:nvPr/>
        </p:nvSpPr>
        <p:spPr>
          <a:xfrm>
            <a:off x="4577302" y="419052"/>
            <a:ext cx="2961067" cy="461665"/>
          </a:xfrm>
          <a:prstGeom prst="rect">
            <a:avLst/>
          </a:prstGeom>
        </p:spPr>
        <p:txBody>
          <a:bodyPr wrap="none">
            <a:spAutoFit/>
          </a:bodyPr>
          <a:lstStyle/>
          <a:p>
            <a:pPr marR="0" lvl="0" indent="0" algn="ctr" fontAlgn="auto">
              <a:lnSpc>
                <a:spcPct val="100000"/>
              </a:lnSpc>
              <a:spcBef>
                <a:spcPts val="0"/>
              </a:spcBef>
              <a:spcAft>
                <a:spcPts val="0"/>
              </a:spcAft>
              <a:buClrTx/>
              <a:buSzTx/>
              <a:buFontTx/>
              <a:buNone/>
              <a:defRPr/>
            </a:pPr>
            <a:r>
              <a:rPr lang="en-US" altLang="zh-CN" sz="2400" dirty="0">
                <a:blipFill>
                  <a:blip r:embed="rId2"/>
                  <a:stretch>
                    <a:fillRect/>
                  </a:stretch>
                </a:blipFill>
                <a:latin typeface="叶根友刀锋黑草" panose="02010601030101010101" pitchFamily="2" charset="-122"/>
                <a:ea typeface="叶根友刀锋黑草" panose="02010601030101010101" pitchFamily="2" charset="-122"/>
                <a:sym typeface="+mn-lt"/>
              </a:rPr>
              <a:t>ADD TITLE HERE</a:t>
            </a:r>
            <a:endParaRPr lang="en-US" altLang="zh-CN" sz="2400" dirty="0">
              <a:blipFill>
                <a:blip r:embed="rId2"/>
                <a:stretch>
                  <a:fillRect/>
                </a:stretch>
              </a:blipFill>
              <a:latin typeface="叶根友刀锋黑草" panose="02010601030101010101" pitchFamily="2" charset="-122"/>
              <a:ea typeface="叶根友刀锋黑草" panose="02010601030101010101" pitchFamily="2" charset="-122"/>
              <a:sym typeface="+mn-lt"/>
            </a:endParaRPr>
          </a:p>
        </p:txBody>
      </p:sp>
      <p:cxnSp>
        <p:nvCxnSpPr>
          <p:cNvPr id="27" name="直接连接符 26"/>
          <p:cNvCxnSpPr/>
          <p:nvPr/>
        </p:nvCxnSpPr>
        <p:spPr>
          <a:xfrm>
            <a:off x="5787836" y="913381"/>
            <a:ext cx="540000" cy="0"/>
          </a:xfrm>
          <a:prstGeom prst="line">
            <a:avLst/>
          </a:prstGeom>
          <a:ln w="19050">
            <a:solidFill>
              <a:srgbClr val="E3BA43"/>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3900" advClick="0" advTm="0">
        <p14:glitter pattern="hexagon"/>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2" presetClass="entr" presetSubtype="4" fill="hold" nodeType="withEffect" p14:presetBounceEnd="50000">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14:bounceEnd="50000">
                                          <p:cBhvr additive="base">
                                            <p:cTn id="17"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2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50000">
                                      <p:stCondLst>
                                        <p:cond delay="250"/>
                                      </p:stCondLst>
                                      <p:childTnLst>
                                        <p:set>
                                          <p:cBhvr>
                                            <p:cTn id="20" dur="1" fill="hold">
                                              <p:stCondLst>
                                                <p:cond delay="0"/>
                                              </p:stCondLst>
                                            </p:cTn>
                                            <p:tgtEl>
                                              <p:spTgt spid="23"/>
                                            </p:tgtEl>
                                            <p:attrNameLst>
                                              <p:attrName>style.visibility</p:attrName>
                                            </p:attrNameLst>
                                          </p:cBhvr>
                                          <p:to>
                                            <p:strVal val="visible"/>
                                          </p:to>
                                        </p:set>
                                        <p:anim calcmode="lin" valueType="num" p14:bounceEnd="50000">
                                          <p:cBhvr additive="base">
                                            <p:cTn id="21"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decel="50000" fill="hold" grpId="0" nodeType="withEffect">
                                      <p:stCondLst>
                                        <p:cond delay="50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250"/>
                                            <p:tgtEl>
                                              <p:spTgt spid="2"/>
                                            </p:tgtEl>
                                          </p:cBhvr>
                                        </p:animEffect>
                                      </p:childTnLst>
                                    </p:cTn>
                                  </p:par>
                                </p:childTnLst>
                              </p:cTn>
                            </p:par>
                            <p:par>
                              <p:cTn id="31" fill="hold">
                                <p:stCondLst>
                                  <p:cond delay="1000"/>
                                </p:stCondLst>
                                <p:childTnLst>
                                  <p:par>
                                    <p:cTn id="32" presetID="22" presetClass="entr" presetSubtype="4"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250"/>
                                            <p:tgtEl>
                                              <p:spTgt spid="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250"/>
                                            <p:tgtEl>
                                              <p:spTgt spid="8"/>
                                            </p:tgtEl>
                                          </p:cBhvr>
                                        </p:animEffect>
                                      </p:childTnLst>
                                    </p:cTn>
                                  </p:par>
                                </p:childTnLst>
                              </p:cTn>
                            </p:par>
                            <p:par>
                              <p:cTn id="39" fill="hold">
                                <p:stCondLst>
                                  <p:cond delay="2000"/>
                                </p:stCondLst>
                                <p:childTnLst>
                                  <p:par>
                                    <p:cTn id="40" presetID="22" presetClass="entr" presetSubtype="4"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250"/>
                                            <p:tgtEl>
                                              <p:spTgt spid="11"/>
                                            </p:tgtEl>
                                          </p:cBhvr>
                                        </p:animEffect>
                                      </p:childTnLst>
                                    </p:cTn>
                                  </p:par>
                                </p:childTnLst>
                              </p:cTn>
                            </p:par>
                            <p:par>
                              <p:cTn id="43" fill="hold">
                                <p:stCondLst>
                                  <p:cond delay="2500"/>
                                </p:stCondLst>
                                <p:childTnLst>
                                  <p:par>
                                    <p:cTn id="44" presetID="22" presetClass="entr" presetSubtype="4"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250"/>
                                            <p:tgtEl>
                                              <p:spTgt spid="14"/>
                                            </p:tgtEl>
                                          </p:cBhvr>
                                        </p:animEffect>
                                      </p:childTnLst>
                                    </p:cTn>
                                  </p:par>
                                </p:childTnLst>
                              </p:cTn>
                            </p:par>
                            <p:par>
                              <p:cTn id="47" fill="hold">
                                <p:stCondLst>
                                  <p:cond delay="3000"/>
                                </p:stCondLst>
                                <p:childTnLst>
                                  <p:par>
                                    <p:cTn id="48" presetID="22" presetClass="entr" presetSubtype="4"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down)">
                                          <p:cBhvr>
                                            <p:cTn id="50" dur="250"/>
                                            <p:tgtEl>
                                              <p:spTgt spid="17"/>
                                            </p:tgtEl>
                                          </p:cBhvr>
                                        </p:animEffect>
                                      </p:childTnLst>
                                    </p:cTn>
                                  </p:par>
                                </p:childTnLst>
                              </p:cTn>
                            </p:par>
                            <p:par>
                              <p:cTn id="51" fill="hold">
                                <p:stCondLst>
                                  <p:cond delay="3500"/>
                                </p:stCondLst>
                                <p:childTnLst>
                                  <p:par>
                                    <p:cTn id="52" presetID="22" presetClass="entr" presetSubtype="4"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250"/>
                                            <p:tgtEl>
                                              <p:spTgt spid="18"/>
                                            </p:tgtEl>
                                          </p:cBhvr>
                                        </p:animEffect>
                                      </p:childTnLst>
                                    </p:cTn>
                                  </p:par>
                                </p:childTnLst>
                              </p:cTn>
                            </p:par>
                            <p:par>
                              <p:cTn id="55" fill="hold">
                                <p:stCondLst>
                                  <p:cond delay="4000"/>
                                </p:stCondLst>
                                <p:childTnLst>
                                  <p:par>
                                    <p:cTn id="56" presetID="22" presetClass="entr" presetSubtype="4"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down)">
                                          <p:cBhvr>
                                            <p:cTn id="58" dur="250"/>
                                            <p:tgtEl>
                                              <p:spTgt spid="19"/>
                                            </p:tgtEl>
                                          </p:cBhvr>
                                        </p:animEffect>
                                      </p:childTnLst>
                                    </p:cTn>
                                  </p:par>
                                </p:childTnLst>
                              </p:cTn>
                            </p:par>
                            <p:par>
                              <p:cTn id="59" fill="hold">
                                <p:stCondLst>
                                  <p:cond delay="4500"/>
                                </p:stCondLst>
                                <p:childTnLst>
                                  <p:par>
                                    <p:cTn id="60" presetID="22" presetClass="entr" presetSubtype="4" fill="hold" grpId="0" nodeType="after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down)">
                                          <p:cBhvr>
                                            <p:cTn id="62" dur="250"/>
                                            <p:tgtEl>
                                              <p:spTgt spid="20"/>
                                            </p:tgtEl>
                                          </p:cBhvr>
                                        </p:animEffect>
                                      </p:childTnLst>
                                    </p:cTn>
                                  </p:par>
                                </p:childTnLst>
                              </p:cTn>
                            </p:par>
                            <p:par>
                              <p:cTn id="63" fill="hold">
                                <p:stCondLst>
                                  <p:cond delay="5000"/>
                                </p:stCondLst>
                                <p:childTnLst>
                                  <p:par>
                                    <p:cTn id="64" presetID="22" presetClass="entr" presetSubtype="4" fill="hold" grpId="0" nodeType="after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wipe(down)">
                                          <p:cBhvr>
                                            <p:cTn id="66"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p:bldP spid="24" grpId="0"/>
          <p:bldP spid="2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2" presetClass="entr" presetSubtype="4"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25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decel="50000" fill="hold" grpId="0" nodeType="withEffect">
                                      <p:stCondLst>
                                        <p:cond delay="50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250"/>
                                            <p:tgtEl>
                                              <p:spTgt spid="2"/>
                                            </p:tgtEl>
                                          </p:cBhvr>
                                        </p:animEffect>
                                      </p:childTnLst>
                                    </p:cTn>
                                  </p:par>
                                </p:childTnLst>
                              </p:cTn>
                            </p:par>
                            <p:par>
                              <p:cTn id="31" fill="hold">
                                <p:stCondLst>
                                  <p:cond delay="1000"/>
                                </p:stCondLst>
                                <p:childTnLst>
                                  <p:par>
                                    <p:cTn id="32" presetID="22" presetClass="entr" presetSubtype="4"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250"/>
                                            <p:tgtEl>
                                              <p:spTgt spid="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250"/>
                                            <p:tgtEl>
                                              <p:spTgt spid="8"/>
                                            </p:tgtEl>
                                          </p:cBhvr>
                                        </p:animEffect>
                                      </p:childTnLst>
                                    </p:cTn>
                                  </p:par>
                                </p:childTnLst>
                              </p:cTn>
                            </p:par>
                            <p:par>
                              <p:cTn id="39" fill="hold">
                                <p:stCondLst>
                                  <p:cond delay="2000"/>
                                </p:stCondLst>
                                <p:childTnLst>
                                  <p:par>
                                    <p:cTn id="40" presetID="22" presetClass="entr" presetSubtype="4"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250"/>
                                            <p:tgtEl>
                                              <p:spTgt spid="11"/>
                                            </p:tgtEl>
                                          </p:cBhvr>
                                        </p:animEffect>
                                      </p:childTnLst>
                                    </p:cTn>
                                  </p:par>
                                </p:childTnLst>
                              </p:cTn>
                            </p:par>
                            <p:par>
                              <p:cTn id="43" fill="hold">
                                <p:stCondLst>
                                  <p:cond delay="2500"/>
                                </p:stCondLst>
                                <p:childTnLst>
                                  <p:par>
                                    <p:cTn id="44" presetID="22" presetClass="entr" presetSubtype="4"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250"/>
                                            <p:tgtEl>
                                              <p:spTgt spid="14"/>
                                            </p:tgtEl>
                                          </p:cBhvr>
                                        </p:animEffect>
                                      </p:childTnLst>
                                    </p:cTn>
                                  </p:par>
                                </p:childTnLst>
                              </p:cTn>
                            </p:par>
                            <p:par>
                              <p:cTn id="47" fill="hold">
                                <p:stCondLst>
                                  <p:cond delay="3000"/>
                                </p:stCondLst>
                                <p:childTnLst>
                                  <p:par>
                                    <p:cTn id="48" presetID="22" presetClass="entr" presetSubtype="4"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down)">
                                          <p:cBhvr>
                                            <p:cTn id="50" dur="250"/>
                                            <p:tgtEl>
                                              <p:spTgt spid="17"/>
                                            </p:tgtEl>
                                          </p:cBhvr>
                                        </p:animEffect>
                                      </p:childTnLst>
                                    </p:cTn>
                                  </p:par>
                                </p:childTnLst>
                              </p:cTn>
                            </p:par>
                            <p:par>
                              <p:cTn id="51" fill="hold">
                                <p:stCondLst>
                                  <p:cond delay="3500"/>
                                </p:stCondLst>
                                <p:childTnLst>
                                  <p:par>
                                    <p:cTn id="52" presetID="22" presetClass="entr" presetSubtype="4"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250"/>
                                            <p:tgtEl>
                                              <p:spTgt spid="18"/>
                                            </p:tgtEl>
                                          </p:cBhvr>
                                        </p:animEffect>
                                      </p:childTnLst>
                                    </p:cTn>
                                  </p:par>
                                </p:childTnLst>
                              </p:cTn>
                            </p:par>
                            <p:par>
                              <p:cTn id="55" fill="hold">
                                <p:stCondLst>
                                  <p:cond delay="4000"/>
                                </p:stCondLst>
                                <p:childTnLst>
                                  <p:par>
                                    <p:cTn id="56" presetID="22" presetClass="entr" presetSubtype="4"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down)">
                                          <p:cBhvr>
                                            <p:cTn id="58" dur="250"/>
                                            <p:tgtEl>
                                              <p:spTgt spid="19"/>
                                            </p:tgtEl>
                                          </p:cBhvr>
                                        </p:animEffect>
                                      </p:childTnLst>
                                    </p:cTn>
                                  </p:par>
                                </p:childTnLst>
                              </p:cTn>
                            </p:par>
                            <p:par>
                              <p:cTn id="59" fill="hold">
                                <p:stCondLst>
                                  <p:cond delay="4500"/>
                                </p:stCondLst>
                                <p:childTnLst>
                                  <p:par>
                                    <p:cTn id="60" presetID="22" presetClass="entr" presetSubtype="4" fill="hold" grpId="0" nodeType="after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down)">
                                          <p:cBhvr>
                                            <p:cTn id="62" dur="250"/>
                                            <p:tgtEl>
                                              <p:spTgt spid="20"/>
                                            </p:tgtEl>
                                          </p:cBhvr>
                                        </p:animEffect>
                                      </p:childTnLst>
                                    </p:cTn>
                                  </p:par>
                                </p:childTnLst>
                              </p:cTn>
                            </p:par>
                            <p:par>
                              <p:cTn id="63" fill="hold">
                                <p:stCondLst>
                                  <p:cond delay="5000"/>
                                </p:stCondLst>
                                <p:childTnLst>
                                  <p:par>
                                    <p:cTn id="64" presetID="22" presetClass="entr" presetSubtype="4" fill="hold" grpId="0" nodeType="after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wipe(down)">
                                          <p:cBhvr>
                                            <p:cTn id="66"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p:bldP spid="24" grpId="0"/>
          <p:bldP spid="26"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02702" y="279352"/>
            <a:ext cx="2961067" cy="461665"/>
          </a:xfrm>
          <a:prstGeom prst="rect">
            <a:avLst/>
          </a:prstGeom>
        </p:spPr>
        <p:txBody>
          <a:bodyPr wrap="none">
            <a:spAutoFit/>
          </a:bodyPr>
          <a:lstStyle/>
          <a:p>
            <a:pPr marR="0" lvl="0" indent="0" algn="ctr" fontAlgn="auto">
              <a:lnSpc>
                <a:spcPct val="100000"/>
              </a:lnSpc>
              <a:spcBef>
                <a:spcPts val="0"/>
              </a:spcBef>
              <a:spcAft>
                <a:spcPts val="0"/>
              </a:spcAft>
              <a:buClrTx/>
              <a:buSzTx/>
              <a:buFontTx/>
              <a:buNone/>
              <a:defRPr/>
            </a:pPr>
            <a:r>
              <a:rPr lang="en-US" altLang="zh-CN" sz="2400" dirty="0">
                <a:blipFill>
                  <a:blip r:embed="rId1"/>
                  <a:stretch>
                    <a:fillRect/>
                  </a:stretch>
                </a:blipFill>
                <a:latin typeface="叶根友刀锋黑草" panose="02010601030101010101" pitchFamily="2" charset="-122"/>
                <a:ea typeface="叶根友刀锋黑草" panose="02010601030101010101" pitchFamily="2" charset="-122"/>
                <a:sym typeface="+mn-lt"/>
              </a:rPr>
              <a:t>ADD TITLE HERE</a:t>
            </a:r>
            <a:endParaRPr lang="en-US" altLang="zh-CN" sz="2400" dirty="0">
              <a:blipFill>
                <a:blip r:embed="rId1"/>
                <a:stretch>
                  <a:fillRect/>
                </a:stretch>
              </a:blipFill>
              <a:latin typeface="叶根友刀锋黑草" panose="02010601030101010101" pitchFamily="2" charset="-122"/>
              <a:ea typeface="叶根友刀锋黑草" panose="02010601030101010101" pitchFamily="2" charset="-122"/>
              <a:sym typeface="+mn-lt"/>
            </a:endParaRPr>
          </a:p>
        </p:txBody>
      </p:sp>
      <p:cxnSp>
        <p:nvCxnSpPr>
          <p:cNvPr id="3" name="直接连接符 2"/>
          <p:cNvCxnSpPr/>
          <p:nvPr/>
        </p:nvCxnSpPr>
        <p:spPr>
          <a:xfrm>
            <a:off x="5813235" y="773681"/>
            <a:ext cx="540000" cy="0"/>
          </a:xfrm>
          <a:prstGeom prst="line">
            <a:avLst/>
          </a:prstGeom>
          <a:ln w="19050">
            <a:solidFill>
              <a:srgbClr val="E3BA43"/>
            </a:solidFill>
          </a:ln>
        </p:spPr>
        <p:style>
          <a:lnRef idx="1">
            <a:schemeClr val="accent1"/>
          </a:lnRef>
          <a:fillRef idx="0">
            <a:schemeClr val="accent1"/>
          </a:fillRef>
          <a:effectRef idx="0">
            <a:schemeClr val="accent1"/>
          </a:effectRef>
          <a:fontRef idx="minor">
            <a:schemeClr val="tx1"/>
          </a:fontRef>
        </p:style>
      </p:cxnSp>
      <p:sp>
        <p:nvSpPr>
          <p:cNvPr id="4" name="PA_矩形 5"/>
          <p:cNvSpPr/>
          <p:nvPr>
            <p:custDataLst>
              <p:tags r:id="rId2"/>
            </p:custDataLst>
          </p:nvPr>
        </p:nvSpPr>
        <p:spPr>
          <a:xfrm>
            <a:off x="9471629" y="1704813"/>
            <a:ext cx="2074608" cy="805912"/>
          </a:xfrm>
          <a:prstGeom prst="rect">
            <a:avLst/>
          </a:prstGeom>
          <a:blipFill>
            <a:blip r:embed="rId3" cstate="print"/>
            <a:stretch>
              <a:fillRect l="-63328" r="-6332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PA_矩形 2"/>
          <p:cNvSpPr/>
          <p:nvPr>
            <p:custDataLst>
              <p:tags r:id="rId4"/>
            </p:custDataLst>
          </p:nvPr>
        </p:nvSpPr>
        <p:spPr>
          <a:xfrm>
            <a:off x="5813235" y="1464095"/>
            <a:ext cx="3227361" cy="4845011"/>
          </a:xfrm>
          <a:prstGeom prst="rect">
            <a:avLst/>
          </a:prstGeom>
          <a:blipFill dpi="0" rotWithShape="1">
            <a:blip r:embed="rId5" cstate="print"/>
            <a:srcRect/>
            <a:stretch>
              <a:fillRect l="-63328" r="-63328"/>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PA_矩形 7"/>
          <p:cNvSpPr/>
          <p:nvPr>
            <p:custDataLst>
              <p:tags r:id="rId6"/>
            </p:custDataLst>
          </p:nvPr>
        </p:nvSpPr>
        <p:spPr>
          <a:xfrm>
            <a:off x="816909" y="2092271"/>
            <a:ext cx="1474903" cy="650929"/>
          </a:xfrm>
          <a:prstGeom prst="rect">
            <a:avLst/>
          </a:prstGeom>
          <a:blipFill>
            <a:blip r:embed="rId7" cstate="print"/>
            <a:stretch>
              <a:fillRect l="-63328" r="-6332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PA_矩形 3"/>
          <p:cNvSpPr/>
          <p:nvPr>
            <p:custDataLst>
              <p:tags r:id="rId8"/>
            </p:custDataLst>
          </p:nvPr>
        </p:nvSpPr>
        <p:spPr>
          <a:xfrm>
            <a:off x="4518875" y="1276257"/>
            <a:ext cx="2107769" cy="2107769"/>
          </a:xfrm>
          <a:prstGeom prst="rect">
            <a:avLst/>
          </a:prstGeom>
          <a:noFill/>
          <a:ln w="28575">
            <a:solidFill>
              <a:srgbClr val="E3BA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PA_文本框 10"/>
          <p:cNvSpPr txBox="1"/>
          <p:nvPr>
            <p:custDataLst>
              <p:tags r:id="rId9"/>
            </p:custDataLst>
          </p:nvPr>
        </p:nvSpPr>
        <p:spPr>
          <a:xfrm>
            <a:off x="9456132" y="2551303"/>
            <a:ext cx="2090106" cy="793102"/>
          </a:xfrm>
          <a:prstGeom prst="rect">
            <a:avLst/>
          </a:prstGeom>
          <a:noFill/>
        </p:spPr>
        <p:txBody>
          <a:bodyPr wrap="square" rtlCol="0">
            <a:spAutoFit/>
          </a:bodyPr>
          <a:lstStyle/>
          <a:p>
            <a:pPr>
              <a:lnSpc>
                <a:spcPct val="130000"/>
              </a:lnSpc>
            </a:pPr>
            <a:r>
              <a:rPr lang="en-US" altLang="zh-CN" sz="1200" dirty="0">
                <a:blipFill>
                  <a:blip r:embed="rId1"/>
                  <a:stretch>
                    <a:fillRect/>
                  </a:stretch>
                </a:blipFill>
                <a:latin typeface="叶根友刀锋黑草" panose="02010601030101010101" pitchFamily="2" charset="-122"/>
                <a:ea typeface="叶根友刀锋黑草" panose="02010601030101010101" pitchFamily="2" charset="-122"/>
              </a:rPr>
              <a:t>Lorem Ipsum is simply dummy text of the printing and typesetting industry. </a:t>
            </a:r>
            <a:endParaRPr lang="zh-CN" altLang="en-US" sz="1200" dirty="0">
              <a:blipFill>
                <a:blip r:embed="rId1"/>
                <a:stretch>
                  <a:fillRect/>
                </a:stretch>
              </a:blipFill>
              <a:latin typeface="叶根友刀锋黑草" panose="02010601030101010101" pitchFamily="2" charset="-122"/>
              <a:ea typeface="叶根友刀锋黑草" panose="02010601030101010101" pitchFamily="2" charset="-122"/>
            </a:endParaRPr>
          </a:p>
        </p:txBody>
      </p:sp>
      <p:sp>
        <p:nvSpPr>
          <p:cNvPr id="13" name="PA_文本框 11"/>
          <p:cNvSpPr txBox="1"/>
          <p:nvPr>
            <p:custDataLst>
              <p:tags r:id="rId10"/>
            </p:custDataLst>
          </p:nvPr>
        </p:nvSpPr>
        <p:spPr>
          <a:xfrm>
            <a:off x="186208" y="2770914"/>
            <a:ext cx="2090106" cy="793102"/>
          </a:xfrm>
          <a:prstGeom prst="rect">
            <a:avLst/>
          </a:prstGeom>
          <a:noFill/>
        </p:spPr>
        <p:txBody>
          <a:bodyPr wrap="square" rtlCol="0">
            <a:spAutoFit/>
          </a:bodyPr>
          <a:lstStyle/>
          <a:p>
            <a:pPr algn="r">
              <a:lnSpc>
                <a:spcPct val="130000"/>
              </a:lnSpc>
            </a:pPr>
            <a:r>
              <a:rPr lang="en-US" altLang="zh-CN" sz="1200" dirty="0">
                <a:blipFill>
                  <a:blip r:embed="rId1"/>
                  <a:stretch>
                    <a:fillRect/>
                  </a:stretch>
                </a:blipFill>
                <a:latin typeface="叶根友刀锋黑草" panose="02010601030101010101" pitchFamily="2" charset="-122"/>
                <a:ea typeface="叶根友刀锋黑草" panose="02010601030101010101" pitchFamily="2" charset="-122"/>
              </a:rPr>
              <a:t>Lorem Ipsum is simply dummy text of the printing and typesetting industry. </a:t>
            </a:r>
            <a:endParaRPr lang="zh-CN" altLang="en-US" sz="1200" dirty="0">
              <a:blipFill>
                <a:blip r:embed="rId1"/>
                <a:stretch>
                  <a:fillRect/>
                </a:stretch>
              </a:blipFill>
              <a:latin typeface="叶根友刀锋黑草" panose="02010601030101010101" pitchFamily="2" charset="-122"/>
              <a:ea typeface="叶根友刀锋黑草" panose="02010601030101010101" pitchFamily="2" charset="-122"/>
            </a:endParaRPr>
          </a:p>
        </p:txBody>
      </p:sp>
      <p:sp>
        <p:nvSpPr>
          <p:cNvPr id="14" name="矩形 13"/>
          <p:cNvSpPr/>
          <p:nvPr/>
        </p:nvSpPr>
        <p:spPr>
          <a:xfrm>
            <a:off x="9471629" y="1869558"/>
            <a:ext cx="2037737" cy="338554"/>
          </a:xfrm>
          <a:prstGeom prst="rect">
            <a:avLst/>
          </a:prstGeom>
        </p:spPr>
        <p:txBody>
          <a:bodyPr wrap="none">
            <a:spAutoFit/>
          </a:bodyPr>
          <a:lstStyle/>
          <a:p>
            <a:pPr marR="0" lvl="0" indent="0" algn="r" fontAlgn="auto">
              <a:lnSpc>
                <a:spcPct val="100000"/>
              </a:lnSpc>
              <a:spcBef>
                <a:spcPts val="0"/>
              </a:spcBef>
              <a:spcAft>
                <a:spcPts val="0"/>
              </a:spcAft>
              <a:buClrTx/>
              <a:buSzTx/>
              <a:buFontTx/>
              <a:buNone/>
              <a:defRPr/>
            </a:pPr>
            <a:r>
              <a:rPr lang="en-US" altLang="zh-CN" sz="1600" dirty="0">
                <a:latin typeface="叶根友刀锋黑草" panose="02010601030101010101" pitchFamily="2" charset="-122"/>
                <a:ea typeface="叶根友刀锋黑草" panose="02010601030101010101" pitchFamily="2" charset="-122"/>
                <a:sym typeface="+mn-lt"/>
              </a:rPr>
              <a:t>ADD TITLE HERE</a:t>
            </a:r>
            <a:endParaRPr lang="en-US" altLang="zh-CN" sz="1600" dirty="0">
              <a:latin typeface="叶根友刀锋黑草" panose="02010601030101010101" pitchFamily="2" charset="-122"/>
              <a:ea typeface="叶根友刀锋黑草" panose="02010601030101010101" pitchFamily="2" charset="-122"/>
              <a:sym typeface="+mn-lt"/>
            </a:endParaRPr>
          </a:p>
        </p:txBody>
      </p:sp>
      <p:sp>
        <p:nvSpPr>
          <p:cNvPr id="15" name="矩形 14"/>
          <p:cNvSpPr/>
          <p:nvPr/>
        </p:nvSpPr>
        <p:spPr>
          <a:xfrm>
            <a:off x="811920" y="2249226"/>
            <a:ext cx="1479892" cy="338554"/>
          </a:xfrm>
          <a:prstGeom prst="rect">
            <a:avLst/>
          </a:prstGeom>
        </p:spPr>
        <p:txBody>
          <a:bodyPr wrap="none">
            <a:spAutoFit/>
          </a:bodyPr>
          <a:lstStyle/>
          <a:p>
            <a:pPr marR="0" lvl="0" indent="0" algn="r" fontAlgn="auto">
              <a:lnSpc>
                <a:spcPct val="100000"/>
              </a:lnSpc>
              <a:spcBef>
                <a:spcPts val="0"/>
              </a:spcBef>
              <a:spcAft>
                <a:spcPts val="0"/>
              </a:spcAft>
              <a:buClrTx/>
              <a:buSzTx/>
              <a:buFontTx/>
              <a:buNone/>
              <a:defRPr/>
            </a:pPr>
            <a:r>
              <a:rPr lang="en-US" altLang="zh-CN" sz="1600" dirty="0">
                <a:latin typeface="叶根友刀锋黑草" panose="02010601030101010101" pitchFamily="2" charset="-122"/>
                <a:ea typeface="叶根友刀锋黑草" panose="02010601030101010101" pitchFamily="2" charset="-122"/>
                <a:sym typeface="+mn-lt"/>
              </a:rPr>
              <a:t>TITLE HERE</a:t>
            </a:r>
            <a:endParaRPr lang="en-US" altLang="zh-CN" sz="1600" dirty="0">
              <a:latin typeface="叶根友刀锋黑草" panose="02010601030101010101" pitchFamily="2" charset="-122"/>
              <a:ea typeface="叶根友刀锋黑草" panose="02010601030101010101" pitchFamily="2" charset="-122"/>
              <a:sym typeface="+mn-lt"/>
            </a:endParaRPr>
          </a:p>
        </p:txBody>
      </p:sp>
      <p:sp>
        <p:nvSpPr>
          <p:cNvPr id="8" name="PA_矩形 9"/>
          <p:cNvSpPr/>
          <p:nvPr>
            <p:custDataLst>
              <p:tags r:id="rId11"/>
            </p:custDataLst>
          </p:nvPr>
        </p:nvSpPr>
        <p:spPr>
          <a:xfrm>
            <a:off x="2291812" y="1861879"/>
            <a:ext cx="2745137" cy="3903490"/>
          </a:xfrm>
          <a:prstGeom prst="rect">
            <a:avLst/>
          </a:prstGeom>
          <a:blipFill>
            <a:blip r:embed="rId12" cstate="print"/>
            <a:srcRect/>
            <a:stretch>
              <a:fillRect l="-57344" r="-5734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4" fill="hold" nodeType="withEffect" p14:presetBounceEnd="50000">
                                      <p:stCondLst>
                                        <p:cond delay="250"/>
                                      </p:stCondLst>
                                      <p:childTnLst>
                                        <p:set>
                                          <p:cBhvr>
                                            <p:cTn id="11" dur="1" fill="hold">
                                              <p:stCondLst>
                                                <p:cond delay="0"/>
                                              </p:stCondLst>
                                            </p:cTn>
                                            <p:tgtEl>
                                              <p:spTgt spid="3"/>
                                            </p:tgtEl>
                                            <p:attrNameLst>
                                              <p:attrName>style.visibility</p:attrName>
                                            </p:attrNameLst>
                                          </p:cBhvr>
                                          <p:to>
                                            <p:strVal val="visible"/>
                                          </p:to>
                                        </p:set>
                                        <p:anim calcmode="lin" valueType="num" p14:bounceEnd="50000">
                                          <p:cBhvr additive="base">
                                            <p:cTn id="12"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2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8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14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160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180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autoUpdateAnimBg="0"/>
          <p:bldP spid="11" grpId="0" animBg="1" autoUpdateAnimBg="0"/>
          <p:bldP spid="6" grpId="0" animBg="1"/>
          <p:bldP spid="9" grpId="0" animBg="1" autoUpdateAnimBg="0"/>
          <p:bldP spid="12" grpId="0"/>
          <p:bldP spid="13" grpId="0" animBg="1" autoUpdateAnimBg="0"/>
          <p:bldP spid="8"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4"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2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8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14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160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180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autoUpdateAnimBg="0"/>
          <p:bldP spid="11" grpId="0" animBg="1" autoUpdateAnimBg="0"/>
          <p:bldP spid="6" grpId="0" animBg="1"/>
          <p:bldP spid="9" grpId="0" animBg="1" autoUpdateAnimBg="0"/>
          <p:bldP spid="12" grpId="0"/>
          <p:bldP spid="13" grpId="0" animBg="1" autoUpdateAnimBg="0"/>
          <p:bldP spid="8"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946504" y="1558942"/>
            <a:ext cx="8578392" cy="7725192"/>
          </a:xfrm>
          <a:prstGeom prst="rect">
            <a:avLst/>
          </a:prstGeom>
          <a:noFill/>
        </p:spPr>
        <p:txBody>
          <a:bodyPr wrap="square" rtlCol="0">
            <a:spAutoFit/>
          </a:bodyPr>
          <a:lstStyle/>
          <a:p>
            <a:pPr algn="ctr"/>
            <a:r>
              <a:rPr lang="en-US" altLang="zh-CN" sz="49600" dirty="0">
                <a:blipFill>
                  <a:blip r:embed="rId1"/>
                  <a:stretch>
                    <a:fillRect/>
                  </a:stretch>
                </a:blipFill>
                <a:latin typeface="叶根友刀锋黑草" panose="02010601030101010101" pitchFamily="2" charset="-122"/>
                <a:ea typeface="叶根友刀锋黑草" panose="02010601030101010101" pitchFamily="2" charset="-122"/>
              </a:rPr>
              <a:t>3</a:t>
            </a:r>
            <a:endParaRPr lang="zh-CN" altLang="en-US" sz="49600" dirty="0">
              <a:blipFill>
                <a:blip r:embed="rId1"/>
                <a:stretch>
                  <a:fillRect/>
                </a:stretch>
              </a:blipFill>
              <a:latin typeface="叶根友刀锋黑草" panose="02010601030101010101" pitchFamily="2" charset="-122"/>
              <a:ea typeface="叶根友刀锋黑草" panose="02010601030101010101" pitchFamily="2" charset="-122"/>
            </a:endParaRPr>
          </a:p>
        </p:txBody>
      </p:sp>
      <p:sp>
        <p:nvSpPr>
          <p:cNvPr id="4" name="文本框 3"/>
          <p:cNvSpPr txBox="1"/>
          <p:nvPr/>
        </p:nvSpPr>
        <p:spPr>
          <a:xfrm>
            <a:off x="1946504" y="2282842"/>
            <a:ext cx="8578392" cy="1015663"/>
          </a:xfrm>
          <a:prstGeom prst="rect">
            <a:avLst/>
          </a:prstGeom>
          <a:noFill/>
        </p:spPr>
        <p:txBody>
          <a:bodyPr wrap="square" rtlCol="0">
            <a:spAutoFit/>
          </a:bodyPr>
          <a:lstStyle/>
          <a:p>
            <a:pPr algn="ctr"/>
            <a:r>
              <a:rPr lang="en-US" altLang="zh-CN" sz="6000" dirty="0">
                <a:blipFill>
                  <a:blip r:embed="rId1"/>
                  <a:stretch>
                    <a:fillRect/>
                  </a:stretch>
                </a:blipFill>
                <a:latin typeface="叶根友刀锋黑草" panose="02010601030101010101" pitchFamily="2" charset="-122"/>
                <a:ea typeface="叶根友刀锋黑草" panose="02010601030101010101" pitchFamily="2" charset="-122"/>
              </a:rPr>
              <a:t>PART THREE</a:t>
            </a:r>
            <a:endParaRPr lang="zh-CN" altLang="en-US" sz="6000" dirty="0">
              <a:blipFill>
                <a:blip r:embed="rId1"/>
                <a:stretch>
                  <a:fillRect/>
                </a:stretch>
              </a:blipFill>
              <a:latin typeface="叶根友刀锋黑草" panose="02010601030101010101" pitchFamily="2" charset="-122"/>
              <a:ea typeface="叶根友刀锋黑草"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set>
                                      <p:cBhvr>
                                        <p:cTn id="7" dur="455" fill="hold">
                                          <p:stCondLst>
                                            <p:cond delay="0"/>
                                          </p:stCondLst>
                                        </p:cTn>
                                        <p:tgtEl>
                                          <p:spTgt spid="4"/>
                                        </p:tgtEl>
                                        <p:attrNameLst>
                                          <p:attrName>style.rotation</p:attrName>
                                        </p:attrNameLst>
                                      </p:cBhvr>
                                      <p:to>
                                        <p:strVal val="-45.0"/>
                                      </p:to>
                                    </p:set>
                                    <p:anim calcmode="lin" valueType="num">
                                      <p:cBhvr>
                                        <p:cTn id="8"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par>
                                <p:cTn id="12" presetID="6" presetClass="emph" presetSubtype="0" accel="100000" fill="hold" grpId="1" nodeType="withEffect">
                                  <p:stCondLst>
                                    <p:cond delay="500"/>
                                  </p:stCondLst>
                                  <p:iterate type="lt">
                                    <p:tmPct val="10000"/>
                                  </p:iterate>
                                  <p:childTnLst>
                                    <p:animScale>
                                      <p:cBhvr>
                                        <p:cTn id="13" dur="1000" fill="hold"/>
                                        <p:tgtEl>
                                          <p:spTgt spid="4"/>
                                        </p:tgtEl>
                                      </p:cBhvr>
                                      <p:by x="105000" y="105000"/>
                                    </p:animScale>
                                  </p:childTnLst>
                                </p:cTn>
                              </p:par>
                              <p:par>
                                <p:cTn id="14" presetID="42" presetClass="entr" presetSubtype="0" fill="hold" grpId="0" nodeType="withEffect">
                                  <p:stCondLst>
                                    <p:cond delay="5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A_图片 1"/>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4733267" y="1809099"/>
            <a:ext cx="3739632" cy="2918047"/>
          </a:xfrm>
          <a:prstGeom prst="rect">
            <a:avLst/>
          </a:prstGeom>
        </p:spPr>
      </p:pic>
      <p:pic>
        <p:nvPicPr>
          <p:cNvPr id="35" name="PA_图片占位符 10"/>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rcRect t="604" b="604"/>
          <a:stretch>
            <a:fillRect/>
          </a:stretch>
        </p:blipFill>
        <p:spPr>
          <a:xfrm>
            <a:off x="4876800" y="1979583"/>
            <a:ext cx="3448050" cy="1916881"/>
          </a:xfrm>
          <a:prstGeom prst="rect">
            <a:avLst/>
          </a:prstGeom>
        </p:spPr>
      </p:pic>
      <p:sp>
        <p:nvSpPr>
          <p:cNvPr id="36" name="PA_文本框 14"/>
          <p:cNvSpPr txBox="1"/>
          <p:nvPr>
            <p:custDataLst>
              <p:tags r:id="rId5"/>
            </p:custDataLst>
          </p:nvPr>
        </p:nvSpPr>
        <p:spPr>
          <a:xfrm>
            <a:off x="720666" y="2055043"/>
            <a:ext cx="2671629" cy="369332"/>
          </a:xfrm>
          <a:prstGeom prst="rect">
            <a:avLst/>
          </a:prstGeom>
          <a:noFill/>
        </p:spPr>
        <p:txBody>
          <a:bodyPr wrap="square" rtlCol="0">
            <a:spAutoFit/>
          </a:bodyPr>
          <a:lstStyle/>
          <a:p>
            <a:pPr marR="0" lvl="0" indent="0" algn="r" fontAlgn="auto">
              <a:lnSpc>
                <a:spcPct val="100000"/>
              </a:lnSpc>
              <a:spcBef>
                <a:spcPts val="0"/>
              </a:spcBef>
              <a:spcAft>
                <a:spcPts val="0"/>
              </a:spcAft>
              <a:buClrTx/>
              <a:buSzTx/>
              <a:buFontTx/>
              <a:buNone/>
              <a:defRPr/>
            </a:pPr>
            <a:r>
              <a:rPr lang="en-US" altLang="zh-CN" dirty="0">
                <a:blipFill>
                  <a:blip r:embed="rId6"/>
                  <a:stretch>
                    <a:fillRect/>
                  </a:stretch>
                </a:blipFill>
                <a:latin typeface="叶根友刀锋黑草" panose="02010601030101010101" pitchFamily="2" charset="-122"/>
                <a:ea typeface="叶根友刀锋黑草" panose="02010601030101010101" pitchFamily="2" charset="-122"/>
                <a:sym typeface="+mn-lt"/>
              </a:rPr>
              <a:t>ADD TITLE HERE</a:t>
            </a:r>
            <a:endParaRPr lang="en-US" altLang="zh-CN" dirty="0">
              <a:blipFill>
                <a:blip r:embed="rId6"/>
                <a:stretch>
                  <a:fillRect/>
                </a:stretch>
              </a:blipFill>
              <a:latin typeface="叶根友刀锋黑草" panose="02010601030101010101" pitchFamily="2" charset="-122"/>
              <a:ea typeface="叶根友刀锋黑草" panose="02010601030101010101" pitchFamily="2" charset="-122"/>
              <a:sym typeface="+mn-lt"/>
            </a:endParaRPr>
          </a:p>
        </p:txBody>
      </p:sp>
      <p:sp>
        <p:nvSpPr>
          <p:cNvPr id="37" name="PA_文本框 15"/>
          <p:cNvSpPr txBox="1"/>
          <p:nvPr>
            <p:custDataLst>
              <p:tags r:id="rId7"/>
            </p:custDataLst>
          </p:nvPr>
        </p:nvSpPr>
        <p:spPr>
          <a:xfrm>
            <a:off x="1088803" y="2322470"/>
            <a:ext cx="2305667" cy="715581"/>
          </a:xfrm>
          <a:prstGeom prst="rect">
            <a:avLst/>
          </a:prstGeom>
          <a:noFill/>
        </p:spPr>
        <p:txBody>
          <a:bodyPr wrap="square" rtlCol="0">
            <a:spAutoFit/>
          </a:bodyPr>
          <a:lstStyle/>
          <a:p>
            <a:pPr algn="r">
              <a:lnSpc>
                <a:spcPct val="150000"/>
              </a:lnSpc>
            </a:pPr>
            <a:r>
              <a:rPr lang="en-US" sz="900" dirty="0">
                <a:solidFill>
                  <a:schemeClr val="bg1"/>
                </a:solidFill>
                <a:cs typeface="+mn-ea"/>
                <a:sym typeface="+mn-lt"/>
              </a:rPr>
              <a:t>Everyone here works hard to get clients trust. Fast response always be our priority, cause fast response</a:t>
            </a:r>
            <a:endParaRPr lang="en-US" sz="900" dirty="0">
              <a:solidFill>
                <a:schemeClr val="bg1"/>
              </a:solidFill>
              <a:cs typeface="+mn-ea"/>
              <a:sym typeface="+mn-lt"/>
            </a:endParaRPr>
          </a:p>
        </p:txBody>
      </p:sp>
      <p:sp>
        <p:nvSpPr>
          <p:cNvPr id="38" name="PA_文本框 16"/>
          <p:cNvSpPr txBox="1"/>
          <p:nvPr>
            <p:custDataLst>
              <p:tags r:id="rId8"/>
            </p:custDataLst>
          </p:nvPr>
        </p:nvSpPr>
        <p:spPr>
          <a:xfrm>
            <a:off x="1088801" y="3383949"/>
            <a:ext cx="2309592" cy="715581"/>
          </a:xfrm>
          <a:prstGeom prst="rect">
            <a:avLst/>
          </a:prstGeom>
          <a:noFill/>
        </p:spPr>
        <p:txBody>
          <a:bodyPr wrap="square" rtlCol="0">
            <a:spAutoFit/>
          </a:bodyPr>
          <a:lstStyle/>
          <a:p>
            <a:pPr algn="r">
              <a:lnSpc>
                <a:spcPct val="150000"/>
              </a:lnSpc>
            </a:pPr>
            <a:r>
              <a:rPr lang="en-US" sz="900" dirty="0">
                <a:solidFill>
                  <a:schemeClr val="bg1"/>
                </a:solidFill>
                <a:cs typeface="+mn-ea"/>
                <a:sym typeface="+mn-lt"/>
              </a:rPr>
              <a:t>Everyone here works hard to get clients trust. Fast response always be our priority, cause fast response</a:t>
            </a:r>
            <a:endParaRPr lang="en-US" sz="900" dirty="0">
              <a:solidFill>
                <a:schemeClr val="bg1"/>
              </a:solidFill>
              <a:cs typeface="+mn-ea"/>
              <a:sym typeface="+mn-lt"/>
            </a:endParaRPr>
          </a:p>
        </p:txBody>
      </p:sp>
      <p:sp>
        <p:nvSpPr>
          <p:cNvPr id="39" name="PA_文本框 17"/>
          <p:cNvSpPr txBox="1"/>
          <p:nvPr>
            <p:custDataLst>
              <p:tags r:id="rId9"/>
            </p:custDataLst>
          </p:nvPr>
        </p:nvSpPr>
        <p:spPr>
          <a:xfrm>
            <a:off x="875314" y="3116523"/>
            <a:ext cx="2521393" cy="338554"/>
          </a:xfrm>
          <a:prstGeom prst="rect">
            <a:avLst/>
          </a:prstGeom>
          <a:noFill/>
        </p:spPr>
        <p:txBody>
          <a:bodyPr wrap="square" rtlCol="0">
            <a:spAutoFit/>
          </a:bodyPr>
          <a:lstStyle/>
          <a:p>
            <a:pPr marR="0" lvl="0" indent="0" algn="r" fontAlgn="auto">
              <a:lnSpc>
                <a:spcPct val="100000"/>
              </a:lnSpc>
              <a:spcBef>
                <a:spcPts val="0"/>
              </a:spcBef>
              <a:spcAft>
                <a:spcPts val="0"/>
              </a:spcAft>
              <a:buClrTx/>
              <a:buSzTx/>
              <a:buFontTx/>
              <a:buNone/>
              <a:defRPr/>
            </a:pPr>
            <a:r>
              <a:rPr lang="en-US" altLang="zh-CN" sz="1600" dirty="0">
                <a:blipFill>
                  <a:blip r:embed="rId6"/>
                  <a:stretch>
                    <a:fillRect/>
                  </a:stretch>
                </a:blipFill>
                <a:latin typeface="叶根友刀锋黑草" panose="02010601030101010101" pitchFamily="2" charset="-122"/>
                <a:ea typeface="叶根友刀锋黑草" panose="02010601030101010101" pitchFamily="2" charset="-122"/>
                <a:sym typeface="+mn-lt"/>
              </a:rPr>
              <a:t>ADD TITLE HERE</a:t>
            </a:r>
            <a:endParaRPr lang="en-US" altLang="zh-CN" sz="1600" dirty="0">
              <a:blipFill>
                <a:blip r:embed="rId6"/>
                <a:stretch>
                  <a:fillRect/>
                </a:stretch>
              </a:blipFill>
              <a:latin typeface="叶根友刀锋黑草" panose="02010601030101010101" pitchFamily="2" charset="-122"/>
              <a:ea typeface="叶根友刀锋黑草" panose="02010601030101010101" pitchFamily="2" charset="-122"/>
              <a:sym typeface="+mn-lt"/>
            </a:endParaRPr>
          </a:p>
        </p:txBody>
      </p:sp>
      <p:sp>
        <p:nvSpPr>
          <p:cNvPr id="40" name="PA_文本框 18"/>
          <p:cNvSpPr txBox="1"/>
          <p:nvPr>
            <p:custDataLst>
              <p:tags r:id="rId10"/>
            </p:custDataLst>
          </p:nvPr>
        </p:nvSpPr>
        <p:spPr>
          <a:xfrm>
            <a:off x="8835441" y="2322798"/>
            <a:ext cx="2267800" cy="715581"/>
          </a:xfrm>
          <a:prstGeom prst="rect">
            <a:avLst/>
          </a:prstGeom>
          <a:noFill/>
        </p:spPr>
        <p:txBody>
          <a:bodyPr wrap="square" rtlCol="0">
            <a:spAutoFit/>
          </a:bodyPr>
          <a:lstStyle/>
          <a:p>
            <a:pPr>
              <a:lnSpc>
                <a:spcPct val="150000"/>
              </a:lnSpc>
            </a:pPr>
            <a:r>
              <a:rPr lang="en-US" sz="900" dirty="0">
                <a:solidFill>
                  <a:schemeClr val="bg1"/>
                </a:solidFill>
                <a:cs typeface="+mn-ea"/>
                <a:sym typeface="+mn-lt"/>
              </a:rPr>
              <a:t>Everyone here works hard to get clients trust. Fast response always be our priority, cause fast response</a:t>
            </a:r>
            <a:endParaRPr lang="en-US" sz="900" dirty="0">
              <a:solidFill>
                <a:schemeClr val="bg1"/>
              </a:solidFill>
              <a:cs typeface="+mn-ea"/>
              <a:sym typeface="+mn-lt"/>
            </a:endParaRPr>
          </a:p>
        </p:txBody>
      </p:sp>
      <p:sp>
        <p:nvSpPr>
          <p:cNvPr id="41" name="PA_文本框 19"/>
          <p:cNvSpPr txBox="1"/>
          <p:nvPr>
            <p:custDataLst>
              <p:tags r:id="rId11"/>
            </p:custDataLst>
          </p:nvPr>
        </p:nvSpPr>
        <p:spPr>
          <a:xfrm>
            <a:off x="8835441" y="2055371"/>
            <a:ext cx="2823159" cy="338554"/>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defRPr/>
            </a:pPr>
            <a:r>
              <a:rPr lang="en-US" altLang="zh-CN" sz="1600" dirty="0">
                <a:blipFill>
                  <a:blip r:embed="rId6"/>
                  <a:stretch>
                    <a:fillRect/>
                  </a:stretch>
                </a:blipFill>
                <a:latin typeface="叶根友刀锋黑草" panose="02010601030101010101" pitchFamily="2" charset="-122"/>
                <a:ea typeface="叶根友刀锋黑草" panose="02010601030101010101" pitchFamily="2" charset="-122"/>
                <a:sym typeface="+mn-lt"/>
              </a:rPr>
              <a:t>ADD TITLE HERE</a:t>
            </a:r>
            <a:endParaRPr lang="en-US" altLang="zh-CN" sz="1600" dirty="0">
              <a:blipFill>
                <a:blip r:embed="rId6"/>
                <a:stretch>
                  <a:fillRect/>
                </a:stretch>
              </a:blipFill>
              <a:latin typeface="叶根友刀锋黑草" panose="02010601030101010101" pitchFamily="2" charset="-122"/>
              <a:ea typeface="叶根友刀锋黑草" panose="02010601030101010101" pitchFamily="2" charset="-122"/>
              <a:sym typeface="+mn-lt"/>
            </a:endParaRPr>
          </a:p>
        </p:txBody>
      </p:sp>
      <p:sp>
        <p:nvSpPr>
          <p:cNvPr id="42" name="PA_文本框 20"/>
          <p:cNvSpPr txBox="1"/>
          <p:nvPr>
            <p:custDataLst>
              <p:tags r:id="rId12"/>
            </p:custDataLst>
          </p:nvPr>
        </p:nvSpPr>
        <p:spPr>
          <a:xfrm>
            <a:off x="8835441" y="3383949"/>
            <a:ext cx="2267800" cy="715581"/>
          </a:xfrm>
          <a:prstGeom prst="rect">
            <a:avLst/>
          </a:prstGeom>
          <a:noFill/>
        </p:spPr>
        <p:txBody>
          <a:bodyPr wrap="square" rtlCol="0">
            <a:spAutoFit/>
          </a:bodyPr>
          <a:lstStyle/>
          <a:p>
            <a:pPr>
              <a:lnSpc>
                <a:spcPct val="150000"/>
              </a:lnSpc>
            </a:pPr>
            <a:r>
              <a:rPr lang="en-US" sz="900" dirty="0">
                <a:solidFill>
                  <a:schemeClr val="bg1"/>
                </a:solidFill>
                <a:cs typeface="+mn-ea"/>
                <a:sym typeface="+mn-lt"/>
              </a:rPr>
              <a:t>Everyone here works hard to get clients trust. Fast response always be our priority, cause fast response</a:t>
            </a:r>
            <a:endParaRPr lang="en-US" sz="900" dirty="0">
              <a:solidFill>
                <a:schemeClr val="bg1"/>
              </a:solidFill>
              <a:cs typeface="+mn-ea"/>
              <a:sym typeface="+mn-lt"/>
            </a:endParaRPr>
          </a:p>
        </p:txBody>
      </p:sp>
      <p:sp>
        <p:nvSpPr>
          <p:cNvPr id="43" name="PA_文本框 21"/>
          <p:cNvSpPr txBox="1"/>
          <p:nvPr>
            <p:custDataLst>
              <p:tags r:id="rId13"/>
            </p:custDataLst>
          </p:nvPr>
        </p:nvSpPr>
        <p:spPr>
          <a:xfrm>
            <a:off x="8835441" y="3116523"/>
            <a:ext cx="2823159" cy="338554"/>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defRPr/>
            </a:pPr>
            <a:r>
              <a:rPr lang="en-US" altLang="zh-CN" sz="1600" dirty="0">
                <a:blipFill>
                  <a:blip r:embed="rId6"/>
                  <a:stretch>
                    <a:fillRect/>
                  </a:stretch>
                </a:blipFill>
                <a:latin typeface="叶根友刀锋黑草" panose="02010601030101010101" pitchFamily="2" charset="-122"/>
                <a:ea typeface="叶根友刀锋黑草" panose="02010601030101010101" pitchFamily="2" charset="-122"/>
                <a:sym typeface="+mn-lt"/>
              </a:rPr>
              <a:t>ADD TITLE HERE</a:t>
            </a:r>
            <a:endParaRPr lang="en-US" altLang="zh-CN" sz="1600" dirty="0">
              <a:blipFill>
                <a:blip r:embed="rId6"/>
                <a:stretch>
                  <a:fillRect/>
                </a:stretch>
              </a:blipFill>
              <a:latin typeface="叶根友刀锋黑草" panose="02010601030101010101" pitchFamily="2" charset="-122"/>
              <a:ea typeface="叶根友刀锋黑草" panose="02010601030101010101" pitchFamily="2" charset="-122"/>
              <a:sym typeface="+mn-lt"/>
            </a:endParaRPr>
          </a:p>
        </p:txBody>
      </p:sp>
      <p:sp>
        <p:nvSpPr>
          <p:cNvPr id="44" name="PA_内容占位符 11"/>
          <p:cNvSpPr txBox="1"/>
          <p:nvPr>
            <p:custDataLst>
              <p:tags r:id="rId14"/>
            </p:custDataLst>
          </p:nvPr>
        </p:nvSpPr>
        <p:spPr>
          <a:xfrm>
            <a:off x="1801556" y="5177740"/>
            <a:ext cx="9052560" cy="9789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1050" dirty="0">
                <a:blipFill>
                  <a:blip r:embed="rId6"/>
                  <a:stretch>
                    <a:fillRect/>
                  </a:stretch>
                </a:blipFill>
                <a:latin typeface="叶根友刀锋黑草" panose="02010601030101010101" pitchFamily="2" charset="-122"/>
                <a:ea typeface="叶根友刀锋黑草" panose="02010601030101010101" pitchFamily="2" charset="-122"/>
              </a:rPr>
              <a:t>There are many variations of passages of Lorem Ipsum available, but the majority have suffered alteration in some form, There are many variations of passages of Lorem Ipsum available, but the majority have suffered alteration in some form, There are many variations of passages of Lorem Ipsum available, but the majority have suffered alteration in some form, </a:t>
            </a:r>
            <a:endParaRPr lang="zh-CN" altLang="en-US" sz="1050" dirty="0">
              <a:blipFill>
                <a:blip r:embed="rId6"/>
                <a:stretch>
                  <a:fillRect/>
                </a:stretch>
              </a:blipFill>
              <a:latin typeface="叶根友刀锋黑草" panose="02010601030101010101" pitchFamily="2" charset="-122"/>
              <a:ea typeface="叶根友刀锋黑草" panose="02010601030101010101" pitchFamily="2" charset="-122"/>
            </a:endParaRPr>
          </a:p>
          <a:p>
            <a:pPr marL="0" indent="0" algn="ctr">
              <a:buNone/>
            </a:pPr>
            <a:r>
              <a:rPr lang="en-US" altLang="zh-CN" sz="1050" dirty="0">
                <a:blipFill>
                  <a:blip r:embed="rId6"/>
                  <a:stretch>
                    <a:fillRect/>
                  </a:stretch>
                </a:blipFill>
                <a:latin typeface="叶根友刀锋黑草" panose="02010601030101010101" pitchFamily="2" charset="-122"/>
                <a:ea typeface="叶根友刀锋黑草" panose="02010601030101010101" pitchFamily="2" charset="-122"/>
              </a:rPr>
              <a:t> </a:t>
            </a:r>
            <a:endParaRPr lang="zh-CN" altLang="en-US" sz="1000" dirty="0">
              <a:blipFill>
                <a:blip r:embed="rId6"/>
                <a:stretch>
                  <a:fillRect/>
                </a:stretch>
              </a:blipFill>
              <a:latin typeface="叶根友刀锋黑草" panose="02010601030101010101" pitchFamily="2" charset="-122"/>
              <a:ea typeface="叶根友刀锋黑草" panose="02010601030101010101" pitchFamily="2" charset="-122"/>
            </a:endParaRPr>
          </a:p>
        </p:txBody>
      </p:sp>
      <p:grpSp>
        <p:nvGrpSpPr>
          <p:cNvPr id="45" name="PA_组合 44"/>
          <p:cNvGrpSpPr/>
          <p:nvPr>
            <p:custDataLst>
              <p:tags r:id="rId15"/>
            </p:custDataLst>
          </p:nvPr>
        </p:nvGrpSpPr>
        <p:grpSpPr>
          <a:xfrm>
            <a:off x="3188092" y="2813823"/>
            <a:ext cx="3225845" cy="2007272"/>
            <a:chOff x="3188092" y="2813823"/>
            <a:chExt cx="3225845" cy="2007272"/>
          </a:xfrm>
        </p:grpSpPr>
        <p:pic>
          <p:nvPicPr>
            <p:cNvPr id="46" name="Picture 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88092" y="2813823"/>
              <a:ext cx="3225845" cy="2007272"/>
            </a:xfrm>
            <a:prstGeom prst="rect">
              <a:avLst/>
            </a:prstGeom>
          </p:spPr>
        </p:pic>
        <p:pic>
          <p:nvPicPr>
            <p:cNvPr id="47" name="图片占位符 5"/>
            <p:cNvPicPr>
              <a:picLocks noChangeAspect="1"/>
            </p:cNvPicPr>
            <p:nvPr/>
          </p:nvPicPr>
          <p:blipFill rotWithShape="1">
            <a:blip r:embed="rId17" cstate="print">
              <a:extLst>
                <a:ext uri="{28A0092B-C50C-407E-A947-70E740481C1C}">
                  <a14:useLocalDpi xmlns:a14="http://schemas.microsoft.com/office/drawing/2010/main" val="0"/>
                </a:ext>
              </a:extLst>
            </a:blip>
            <a:srcRect l="-569" t="6346" r="2677"/>
            <a:stretch>
              <a:fillRect/>
            </a:stretch>
          </p:blipFill>
          <p:spPr>
            <a:xfrm>
              <a:off x="3611880" y="2962656"/>
              <a:ext cx="2340864" cy="1494755"/>
            </a:xfrm>
            <a:prstGeom prst="rect">
              <a:avLst/>
            </a:prstGeom>
          </p:spPr>
        </p:pic>
      </p:grpSp>
      <p:grpSp>
        <p:nvGrpSpPr>
          <p:cNvPr id="48" name="PA_组合 47"/>
          <p:cNvGrpSpPr/>
          <p:nvPr>
            <p:custDataLst>
              <p:tags r:id="rId18"/>
            </p:custDataLst>
          </p:nvPr>
        </p:nvGrpSpPr>
        <p:grpSpPr>
          <a:xfrm>
            <a:off x="7611629" y="2928529"/>
            <a:ext cx="1229407" cy="1823982"/>
            <a:chOff x="7611629" y="2928529"/>
            <a:chExt cx="1229407" cy="1823982"/>
          </a:xfrm>
        </p:grpSpPr>
        <p:pic>
          <p:nvPicPr>
            <p:cNvPr id="49" name="Picture 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611629" y="2928529"/>
              <a:ext cx="1229407" cy="1823982"/>
            </a:xfrm>
            <a:prstGeom prst="rect">
              <a:avLst/>
            </a:prstGeom>
          </p:spPr>
        </p:pic>
        <p:pic>
          <p:nvPicPr>
            <p:cNvPr id="50" name="图片占位符 26"/>
            <p:cNvPicPr>
              <a:picLocks noChangeAspect="1"/>
            </p:cNvPicPr>
            <p:nvPr/>
          </p:nvPicPr>
          <p:blipFill>
            <a:blip r:embed="rId20" cstate="print">
              <a:extLst>
                <a:ext uri="{28A0092B-C50C-407E-A947-70E740481C1C}">
                  <a14:useLocalDpi xmlns:a14="http://schemas.microsoft.com/office/drawing/2010/main" val="0"/>
                </a:ext>
              </a:extLst>
            </a:blip>
            <a:srcRect l="25034" r="25034"/>
            <a:stretch>
              <a:fillRect/>
            </a:stretch>
          </p:blipFill>
          <p:spPr>
            <a:xfrm>
              <a:off x="7687291" y="3092206"/>
              <a:ext cx="1069052" cy="1428299"/>
            </a:xfrm>
            <a:prstGeom prst="rect">
              <a:avLst/>
            </a:prstGeom>
          </p:spPr>
        </p:pic>
      </p:grpSp>
      <p:grpSp>
        <p:nvGrpSpPr>
          <p:cNvPr id="51" name="PA_组合 50"/>
          <p:cNvGrpSpPr/>
          <p:nvPr>
            <p:custDataLst>
              <p:tags r:id="rId21"/>
            </p:custDataLst>
          </p:nvPr>
        </p:nvGrpSpPr>
        <p:grpSpPr>
          <a:xfrm>
            <a:off x="7267823" y="3552569"/>
            <a:ext cx="568097" cy="1184340"/>
            <a:chOff x="7267823" y="3552569"/>
            <a:chExt cx="568097" cy="1184340"/>
          </a:xfrm>
        </p:grpSpPr>
        <p:grpSp>
          <p:nvGrpSpPr>
            <p:cNvPr id="52" name="Group 7"/>
            <p:cNvGrpSpPr/>
            <p:nvPr/>
          </p:nvGrpSpPr>
          <p:grpSpPr>
            <a:xfrm>
              <a:off x="7267823" y="3552569"/>
              <a:ext cx="568097" cy="1184340"/>
              <a:chOff x="2628106" y="2780307"/>
              <a:chExt cx="1685925" cy="3514725"/>
            </a:xfrm>
          </p:grpSpPr>
          <p:pic>
            <p:nvPicPr>
              <p:cNvPr id="54" name="Picture 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628106" y="2780307"/>
                <a:ext cx="1685925" cy="3514725"/>
              </a:xfrm>
              <a:prstGeom prst="rect">
                <a:avLst/>
              </a:prstGeom>
            </p:spPr>
          </p:pic>
          <p:sp>
            <p:nvSpPr>
              <p:cNvPr id="55" name="Rectangle 9"/>
              <p:cNvSpPr/>
              <p:nvPr/>
            </p:nvSpPr>
            <p:spPr>
              <a:xfrm>
                <a:off x="2807243" y="3289572"/>
                <a:ext cx="1335024" cy="236829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cs typeface="+mn-ea"/>
                  <a:sym typeface="+mn-lt"/>
                </a:endParaRPr>
              </a:p>
            </p:txBody>
          </p:sp>
        </p:grpSp>
        <p:pic>
          <p:nvPicPr>
            <p:cNvPr id="53" name="图片占位符 28"/>
            <p:cNvPicPr>
              <a:picLocks noChangeAspect="1"/>
            </p:cNvPicPr>
            <p:nvPr/>
          </p:nvPicPr>
          <p:blipFill>
            <a:blip r:embed="rId23" cstate="print">
              <a:extLst>
                <a:ext uri="{28A0092B-C50C-407E-A947-70E740481C1C}">
                  <a14:useLocalDpi xmlns:a14="http://schemas.microsoft.com/office/drawing/2010/main" val="0"/>
                </a:ext>
              </a:extLst>
            </a:blip>
            <a:srcRect l="33783" r="33783"/>
            <a:stretch>
              <a:fillRect/>
            </a:stretch>
          </p:blipFill>
          <p:spPr>
            <a:xfrm>
              <a:off x="7324167" y="3728919"/>
              <a:ext cx="453876" cy="787108"/>
            </a:xfrm>
            <a:prstGeom prst="rect">
              <a:avLst/>
            </a:prstGeom>
          </p:spPr>
        </p:pic>
      </p:grpSp>
      <p:sp>
        <p:nvSpPr>
          <p:cNvPr id="56" name="矩形 55"/>
          <p:cNvSpPr/>
          <p:nvPr/>
        </p:nvSpPr>
        <p:spPr>
          <a:xfrm>
            <a:off x="4577302" y="419052"/>
            <a:ext cx="2961067" cy="461665"/>
          </a:xfrm>
          <a:prstGeom prst="rect">
            <a:avLst/>
          </a:prstGeom>
        </p:spPr>
        <p:txBody>
          <a:bodyPr wrap="none">
            <a:spAutoFit/>
          </a:bodyPr>
          <a:lstStyle/>
          <a:p>
            <a:pPr marR="0" lvl="0" indent="0" algn="ctr" fontAlgn="auto">
              <a:lnSpc>
                <a:spcPct val="100000"/>
              </a:lnSpc>
              <a:spcBef>
                <a:spcPts val="0"/>
              </a:spcBef>
              <a:spcAft>
                <a:spcPts val="0"/>
              </a:spcAft>
              <a:buClrTx/>
              <a:buSzTx/>
              <a:buFontTx/>
              <a:buNone/>
              <a:defRPr/>
            </a:pPr>
            <a:r>
              <a:rPr lang="en-US" altLang="zh-CN" sz="2400" dirty="0">
                <a:blipFill>
                  <a:blip r:embed="rId6"/>
                  <a:stretch>
                    <a:fillRect/>
                  </a:stretch>
                </a:blipFill>
                <a:latin typeface="叶根友刀锋黑草" panose="02010601030101010101" pitchFamily="2" charset="-122"/>
                <a:ea typeface="叶根友刀锋黑草" panose="02010601030101010101" pitchFamily="2" charset="-122"/>
                <a:sym typeface="+mn-lt"/>
              </a:rPr>
              <a:t>ADD TITLE HERE</a:t>
            </a:r>
            <a:endParaRPr lang="en-US" altLang="zh-CN" sz="2400" dirty="0">
              <a:blipFill>
                <a:blip r:embed="rId6"/>
                <a:stretch>
                  <a:fillRect/>
                </a:stretch>
              </a:blipFill>
              <a:latin typeface="叶根友刀锋黑草" panose="02010601030101010101" pitchFamily="2" charset="-122"/>
              <a:ea typeface="叶根友刀锋黑草" panose="02010601030101010101" pitchFamily="2" charset="-122"/>
              <a:sym typeface="+mn-lt"/>
            </a:endParaRPr>
          </a:p>
        </p:txBody>
      </p:sp>
      <p:cxnSp>
        <p:nvCxnSpPr>
          <p:cNvPr id="57" name="直接连接符 56"/>
          <p:cNvCxnSpPr/>
          <p:nvPr/>
        </p:nvCxnSpPr>
        <p:spPr>
          <a:xfrm>
            <a:off x="5787836" y="913381"/>
            <a:ext cx="540000" cy="0"/>
          </a:xfrm>
          <a:prstGeom prst="line">
            <a:avLst/>
          </a:prstGeom>
          <a:ln w="19050">
            <a:solidFill>
              <a:srgbClr val="E3BA43"/>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270000" y="4940300"/>
            <a:ext cx="9833241" cy="0"/>
          </a:xfrm>
          <a:prstGeom prst="line">
            <a:avLst/>
          </a:prstGeom>
          <a:ln>
            <a:solidFill>
              <a:srgbClr val="BA912A"/>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advTm="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childTnLst>
                                    </p:cTn>
                                  </p:par>
                                  <p:par>
                                    <p:cTn id="10" presetID="2" presetClass="entr" presetSubtype="4" fill="hold" nodeType="withEffect" p14:presetBounceEnd="50000">
                                      <p:stCondLst>
                                        <p:cond delay="250"/>
                                      </p:stCondLst>
                                      <p:childTnLst>
                                        <p:set>
                                          <p:cBhvr>
                                            <p:cTn id="11" dur="1" fill="hold">
                                              <p:stCondLst>
                                                <p:cond delay="0"/>
                                              </p:stCondLst>
                                            </p:cTn>
                                            <p:tgtEl>
                                              <p:spTgt spid="57"/>
                                            </p:tgtEl>
                                            <p:attrNameLst>
                                              <p:attrName>style.visibility</p:attrName>
                                            </p:attrNameLst>
                                          </p:cBhvr>
                                          <p:to>
                                            <p:strVal val="visible"/>
                                          </p:to>
                                        </p:set>
                                        <p:anim calcmode="lin" valueType="num" p14:bounceEnd="50000">
                                          <p:cBhvr additive="base">
                                            <p:cTn id="12" dur="500" fill="hold"/>
                                            <p:tgtEl>
                                              <p:spTgt spid="57"/>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57"/>
                                            </p:tgtEl>
                                            <p:attrNameLst>
                                              <p:attrName>ppt_y</p:attrName>
                                            </p:attrNameLst>
                                          </p:cBhvr>
                                          <p:tavLst>
                                            <p:tav tm="0">
                                              <p:val>
                                                <p:strVal val="1+#ppt_h/2"/>
                                              </p:val>
                                            </p:tav>
                                            <p:tav tm="100000">
                                              <p:val>
                                                <p:strVal val="#ppt_y"/>
                                              </p:val>
                                            </p:tav>
                                          </p:tavLst>
                                        </p:anim>
                                      </p:childTnLst>
                                    </p:cTn>
                                  </p:par>
                                  <p:par>
                                    <p:cTn id="14" presetID="2" presetClass="entr" presetSubtype="8" fill="hold" nodeType="withEffect" p14:presetBounceEnd="82000">
                                      <p:stCondLst>
                                        <p:cond delay="1000"/>
                                      </p:stCondLst>
                                      <p:iterate type="lt">
                                        <p:tmPct val="10000"/>
                                      </p:iterate>
                                      <p:childTnLst>
                                        <p:set>
                                          <p:cBhvr>
                                            <p:cTn id="15" dur="1" fill="hold">
                                              <p:stCondLst>
                                                <p:cond delay="0"/>
                                              </p:stCondLst>
                                            </p:cTn>
                                            <p:tgtEl>
                                              <p:spTgt spid="45"/>
                                            </p:tgtEl>
                                            <p:attrNameLst>
                                              <p:attrName>style.visibility</p:attrName>
                                            </p:attrNameLst>
                                          </p:cBhvr>
                                          <p:to>
                                            <p:strVal val="visible"/>
                                          </p:to>
                                        </p:set>
                                        <p:anim calcmode="lin" valueType="num" p14:bounceEnd="82000">
                                          <p:cBhvr additive="base">
                                            <p:cTn id="16" dur="500" fill="hold"/>
                                            <p:tgtEl>
                                              <p:spTgt spid="45"/>
                                            </p:tgtEl>
                                            <p:attrNameLst>
                                              <p:attrName>ppt_x</p:attrName>
                                            </p:attrNameLst>
                                          </p:cBhvr>
                                          <p:tavLst>
                                            <p:tav tm="0">
                                              <p:val>
                                                <p:strVal val="0-#ppt_w/2"/>
                                              </p:val>
                                            </p:tav>
                                            <p:tav tm="100000">
                                              <p:val>
                                                <p:strVal val="#ppt_x"/>
                                              </p:val>
                                            </p:tav>
                                          </p:tavLst>
                                        </p:anim>
                                        <p:anim calcmode="lin" valueType="num" p14:bounceEnd="82000">
                                          <p:cBhvr additive="base">
                                            <p:cTn id="17" dur="500" fill="hold"/>
                                            <p:tgtEl>
                                              <p:spTgt spid="45"/>
                                            </p:tgtEl>
                                            <p:attrNameLst>
                                              <p:attrName>ppt_y</p:attrName>
                                            </p:attrNameLst>
                                          </p:cBhvr>
                                          <p:tavLst>
                                            <p:tav tm="0">
                                              <p:val>
                                                <p:strVal val="#ppt_y"/>
                                              </p:val>
                                            </p:tav>
                                            <p:tav tm="100000">
                                              <p:val>
                                                <p:strVal val="#ppt_y"/>
                                              </p:val>
                                            </p:tav>
                                          </p:tavLst>
                                        </p:anim>
                                      </p:childTnLst>
                                    </p:cTn>
                                  </p:par>
                                  <p:par>
                                    <p:cTn id="18" presetID="2" presetClass="entr" presetSubtype="4" fill="hold" nodeType="withEffect" p14:presetBounceEnd="82000">
                                      <p:stCondLst>
                                        <p:cond delay="1200"/>
                                      </p:stCondLst>
                                      <p:iterate type="lt">
                                        <p:tmPct val="10000"/>
                                      </p:iterate>
                                      <p:childTnLst>
                                        <p:set>
                                          <p:cBhvr>
                                            <p:cTn id="19" dur="1" fill="hold">
                                              <p:stCondLst>
                                                <p:cond delay="0"/>
                                              </p:stCondLst>
                                            </p:cTn>
                                            <p:tgtEl>
                                              <p:spTgt spid="34"/>
                                            </p:tgtEl>
                                            <p:attrNameLst>
                                              <p:attrName>style.visibility</p:attrName>
                                            </p:attrNameLst>
                                          </p:cBhvr>
                                          <p:to>
                                            <p:strVal val="visible"/>
                                          </p:to>
                                        </p:set>
                                        <p:anim calcmode="lin" valueType="num" p14:bounceEnd="82000">
                                          <p:cBhvr additive="base">
                                            <p:cTn id="20" dur="500" fill="hold"/>
                                            <p:tgtEl>
                                              <p:spTgt spid="34"/>
                                            </p:tgtEl>
                                            <p:attrNameLst>
                                              <p:attrName>ppt_x</p:attrName>
                                            </p:attrNameLst>
                                          </p:cBhvr>
                                          <p:tavLst>
                                            <p:tav tm="0">
                                              <p:val>
                                                <p:strVal val="#ppt_x"/>
                                              </p:val>
                                            </p:tav>
                                            <p:tav tm="100000">
                                              <p:val>
                                                <p:strVal val="#ppt_x"/>
                                              </p:val>
                                            </p:tav>
                                          </p:tavLst>
                                        </p:anim>
                                        <p:anim calcmode="lin" valueType="num" p14:bounceEnd="82000">
                                          <p:cBhvr additive="base">
                                            <p:cTn id="21" dur="500" fill="hold"/>
                                            <p:tgtEl>
                                              <p:spTgt spid="34"/>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82000">
                                      <p:stCondLst>
                                        <p:cond delay="1400"/>
                                      </p:stCondLst>
                                      <p:iterate type="lt">
                                        <p:tmPct val="10000"/>
                                      </p:iterate>
                                      <p:childTnLst>
                                        <p:set>
                                          <p:cBhvr>
                                            <p:cTn id="23" dur="1" fill="hold">
                                              <p:stCondLst>
                                                <p:cond delay="0"/>
                                              </p:stCondLst>
                                            </p:cTn>
                                            <p:tgtEl>
                                              <p:spTgt spid="35"/>
                                            </p:tgtEl>
                                            <p:attrNameLst>
                                              <p:attrName>style.visibility</p:attrName>
                                            </p:attrNameLst>
                                          </p:cBhvr>
                                          <p:to>
                                            <p:strVal val="visible"/>
                                          </p:to>
                                        </p:set>
                                        <p:anim calcmode="lin" valueType="num" p14:bounceEnd="82000">
                                          <p:cBhvr additive="base">
                                            <p:cTn id="24" dur="500" fill="hold"/>
                                            <p:tgtEl>
                                              <p:spTgt spid="35"/>
                                            </p:tgtEl>
                                            <p:attrNameLst>
                                              <p:attrName>ppt_x</p:attrName>
                                            </p:attrNameLst>
                                          </p:cBhvr>
                                          <p:tavLst>
                                            <p:tav tm="0">
                                              <p:val>
                                                <p:strVal val="#ppt_x"/>
                                              </p:val>
                                            </p:tav>
                                            <p:tav tm="100000">
                                              <p:val>
                                                <p:strVal val="#ppt_x"/>
                                              </p:val>
                                            </p:tav>
                                          </p:tavLst>
                                        </p:anim>
                                        <p:anim calcmode="lin" valueType="num" p14:bounceEnd="82000">
                                          <p:cBhvr additive="base">
                                            <p:cTn id="25" dur="500" fill="hold"/>
                                            <p:tgtEl>
                                              <p:spTgt spid="35"/>
                                            </p:tgtEl>
                                            <p:attrNameLst>
                                              <p:attrName>ppt_y</p:attrName>
                                            </p:attrNameLst>
                                          </p:cBhvr>
                                          <p:tavLst>
                                            <p:tav tm="0">
                                              <p:val>
                                                <p:strVal val="1+#ppt_h/2"/>
                                              </p:val>
                                            </p:tav>
                                            <p:tav tm="100000">
                                              <p:val>
                                                <p:strVal val="#ppt_y"/>
                                              </p:val>
                                            </p:tav>
                                          </p:tavLst>
                                        </p:anim>
                                      </p:childTnLst>
                                    </p:cTn>
                                  </p:par>
                                  <p:par>
                                    <p:cTn id="26" presetID="2" presetClass="entr" presetSubtype="1" fill="hold" nodeType="withEffect" p14:presetBounceEnd="82000">
                                      <p:stCondLst>
                                        <p:cond delay="1600"/>
                                      </p:stCondLst>
                                      <p:iterate type="lt">
                                        <p:tmPct val="10000"/>
                                      </p:iterate>
                                      <p:childTnLst>
                                        <p:set>
                                          <p:cBhvr>
                                            <p:cTn id="27" dur="1" fill="hold">
                                              <p:stCondLst>
                                                <p:cond delay="0"/>
                                              </p:stCondLst>
                                            </p:cTn>
                                            <p:tgtEl>
                                              <p:spTgt spid="51"/>
                                            </p:tgtEl>
                                            <p:attrNameLst>
                                              <p:attrName>style.visibility</p:attrName>
                                            </p:attrNameLst>
                                          </p:cBhvr>
                                          <p:to>
                                            <p:strVal val="visible"/>
                                          </p:to>
                                        </p:set>
                                        <p:anim calcmode="lin" valueType="num" p14:bounceEnd="82000">
                                          <p:cBhvr additive="base">
                                            <p:cTn id="28" dur="500" fill="hold"/>
                                            <p:tgtEl>
                                              <p:spTgt spid="51"/>
                                            </p:tgtEl>
                                            <p:attrNameLst>
                                              <p:attrName>ppt_x</p:attrName>
                                            </p:attrNameLst>
                                          </p:cBhvr>
                                          <p:tavLst>
                                            <p:tav tm="0">
                                              <p:val>
                                                <p:strVal val="#ppt_x"/>
                                              </p:val>
                                            </p:tav>
                                            <p:tav tm="100000">
                                              <p:val>
                                                <p:strVal val="#ppt_x"/>
                                              </p:val>
                                            </p:tav>
                                          </p:tavLst>
                                        </p:anim>
                                        <p:anim calcmode="lin" valueType="num" p14:bounceEnd="82000">
                                          <p:cBhvr additive="base">
                                            <p:cTn id="29" dur="500" fill="hold"/>
                                            <p:tgtEl>
                                              <p:spTgt spid="51"/>
                                            </p:tgtEl>
                                            <p:attrNameLst>
                                              <p:attrName>ppt_y</p:attrName>
                                            </p:attrNameLst>
                                          </p:cBhvr>
                                          <p:tavLst>
                                            <p:tav tm="0">
                                              <p:val>
                                                <p:strVal val="0-#ppt_h/2"/>
                                              </p:val>
                                            </p:tav>
                                            <p:tav tm="100000">
                                              <p:val>
                                                <p:strVal val="#ppt_y"/>
                                              </p:val>
                                            </p:tav>
                                          </p:tavLst>
                                        </p:anim>
                                      </p:childTnLst>
                                    </p:cTn>
                                  </p:par>
                                  <p:par>
                                    <p:cTn id="30" presetID="2" presetClass="entr" presetSubtype="2" fill="hold" nodeType="withEffect" p14:presetBounceEnd="82000">
                                      <p:stCondLst>
                                        <p:cond delay="1800"/>
                                      </p:stCondLst>
                                      <p:iterate type="lt">
                                        <p:tmPct val="10000"/>
                                      </p:iterate>
                                      <p:childTnLst>
                                        <p:set>
                                          <p:cBhvr>
                                            <p:cTn id="31" dur="1" fill="hold">
                                              <p:stCondLst>
                                                <p:cond delay="0"/>
                                              </p:stCondLst>
                                            </p:cTn>
                                            <p:tgtEl>
                                              <p:spTgt spid="48"/>
                                            </p:tgtEl>
                                            <p:attrNameLst>
                                              <p:attrName>style.visibility</p:attrName>
                                            </p:attrNameLst>
                                          </p:cBhvr>
                                          <p:to>
                                            <p:strVal val="visible"/>
                                          </p:to>
                                        </p:set>
                                        <p:anim calcmode="lin" valueType="num" p14:bounceEnd="82000">
                                          <p:cBhvr additive="base">
                                            <p:cTn id="32" dur="500" fill="hold"/>
                                            <p:tgtEl>
                                              <p:spTgt spid="48"/>
                                            </p:tgtEl>
                                            <p:attrNameLst>
                                              <p:attrName>ppt_x</p:attrName>
                                            </p:attrNameLst>
                                          </p:cBhvr>
                                          <p:tavLst>
                                            <p:tav tm="0">
                                              <p:val>
                                                <p:strVal val="1+#ppt_w/2"/>
                                              </p:val>
                                            </p:tav>
                                            <p:tav tm="100000">
                                              <p:val>
                                                <p:strVal val="#ppt_x"/>
                                              </p:val>
                                            </p:tav>
                                          </p:tavLst>
                                        </p:anim>
                                        <p:anim calcmode="lin" valueType="num" p14:bounceEnd="82000">
                                          <p:cBhvr additive="base">
                                            <p:cTn id="33" dur="500" fill="hold"/>
                                            <p:tgtEl>
                                              <p:spTgt spid="48"/>
                                            </p:tgtEl>
                                            <p:attrNameLst>
                                              <p:attrName>ppt_y</p:attrName>
                                            </p:attrNameLst>
                                          </p:cBhvr>
                                          <p:tavLst>
                                            <p:tav tm="0">
                                              <p:val>
                                                <p:strVal val="#ppt_y"/>
                                              </p:val>
                                            </p:tav>
                                            <p:tav tm="100000">
                                              <p:val>
                                                <p:strVal val="#ppt_y"/>
                                              </p:val>
                                            </p:tav>
                                          </p:tavLst>
                                        </p:anim>
                                      </p:childTnLst>
                                    </p:cTn>
                                  </p:par>
                                  <p:par>
                                    <p:cTn id="34" presetID="22" presetClass="entr" presetSubtype="4" fill="hold" grpId="0" nodeType="withEffect">
                                      <p:stCondLst>
                                        <p:cond delay="2000"/>
                                      </p:stCondLst>
                                      <p:childTnLst>
                                        <p:set>
                                          <p:cBhvr>
                                            <p:cTn id="35" dur="1" fill="hold">
                                              <p:stCondLst>
                                                <p:cond delay="0"/>
                                              </p:stCondLst>
                                            </p:cTn>
                                            <p:tgtEl>
                                              <p:spTgt spid="36"/>
                                            </p:tgtEl>
                                            <p:attrNameLst>
                                              <p:attrName>style.visibility</p:attrName>
                                            </p:attrNameLst>
                                          </p:cBhvr>
                                          <p:to>
                                            <p:strVal val="visible"/>
                                          </p:to>
                                        </p:set>
                                        <p:animEffect transition="in" filter="wipe(down)">
                                          <p:cBhvr>
                                            <p:cTn id="36" dur="250"/>
                                            <p:tgtEl>
                                              <p:spTgt spid="36"/>
                                            </p:tgtEl>
                                          </p:cBhvr>
                                        </p:animEffect>
                                      </p:childTnLst>
                                    </p:cTn>
                                  </p:par>
                                  <p:par>
                                    <p:cTn id="37" presetID="22" presetClass="entr" presetSubtype="4" fill="hold" grpId="0" nodeType="withEffect">
                                      <p:stCondLst>
                                        <p:cond delay="2200"/>
                                      </p:stCondLst>
                                      <p:childTnLst>
                                        <p:set>
                                          <p:cBhvr>
                                            <p:cTn id="38" dur="1" fill="hold">
                                              <p:stCondLst>
                                                <p:cond delay="0"/>
                                              </p:stCondLst>
                                            </p:cTn>
                                            <p:tgtEl>
                                              <p:spTgt spid="39"/>
                                            </p:tgtEl>
                                            <p:attrNameLst>
                                              <p:attrName>style.visibility</p:attrName>
                                            </p:attrNameLst>
                                          </p:cBhvr>
                                          <p:to>
                                            <p:strVal val="visible"/>
                                          </p:to>
                                        </p:set>
                                        <p:animEffect transition="in" filter="wipe(down)">
                                          <p:cBhvr>
                                            <p:cTn id="39" dur="250"/>
                                            <p:tgtEl>
                                              <p:spTgt spid="39"/>
                                            </p:tgtEl>
                                          </p:cBhvr>
                                        </p:animEffect>
                                      </p:childTnLst>
                                    </p:cTn>
                                  </p:par>
                                  <p:par>
                                    <p:cTn id="40" presetID="22" presetClass="entr" presetSubtype="4" fill="hold" grpId="0" nodeType="withEffect">
                                      <p:stCondLst>
                                        <p:cond delay="2400"/>
                                      </p:stCondLst>
                                      <p:childTnLst>
                                        <p:set>
                                          <p:cBhvr>
                                            <p:cTn id="41" dur="1" fill="hold">
                                              <p:stCondLst>
                                                <p:cond delay="0"/>
                                              </p:stCondLst>
                                            </p:cTn>
                                            <p:tgtEl>
                                              <p:spTgt spid="41"/>
                                            </p:tgtEl>
                                            <p:attrNameLst>
                                              <p:attrName>style.visibility</p:attrName>
                                            </p:attrNameLst>
                                          </p:cBhvr>
                                          <p:to>
                                            <p:strVal val="visible"/>
                                          </p:to>
                                        </p:set>
                                        <p:animEffect transition="in" filter="wipe(down)">
                                          <p:cBhvr>
                                            <p:cTn id="42" dur="250"/>
                                            <p:tgtEl>
                                              <p:spTgt spid="41"/>
                                            </p:tgtEl>
                                          </p:cBhvr>
                                        </p:animEffect>
                                      </p:childTnLst>
                                    </p:cTn>
                                  </p:par>
                                  <p:par>
                                    <p:cTn id="43" presetID="22" presetClass="entr" presetSubtype="4" fill="hold" grpId="0" nodeType="withEffect">
                                      <p:stCondLst>
                                        <p:cond delay="2600"/>
                                      </p:stCondLst>
                                      <p:childTnLst>
                                        <p:set>
                                          <p:cBhvr>
                                            <p:cTn id="44" dur="1" fill="hold">
                                              <p:stCondLst>
                                                <p:cond delay="0"/>
                                              </p:stCondLst>
                                            </p:cTn>
                                            <p:tgtEl>
                                              <p:spTgt spid="43"/>
                                            </p:tgtEl>
                                            <p:attrNameLst>
                                              <p:attrName>style.visibility</p:attrName>
                                            </p:attrNameLst>
                                          </p:cBhvr>
                                          <p:to>
                                            <p:strVal val="visible"/>
                                          </p:to>
                                        </p:set>
                                        <p:animEffect transition="in" filter="wipe(down)">
                                          <p:cBhvr>
                                            <p:cTn id="45" dur="250"/>
                                            <p:tgtEl>
                                              <p:spTgt spid="43"/>
                                            </p:tgtEl>
                                          </p:cBhvr>
                                        </p:animEffect>
                                      </p:childTnLst>
                                    </p:cTn>
                                  </p:par>
                                  <p:par>
                                    <p:cTn id="46" presetID="2" presetClass="entr" presetSubtype="8" fill="hold" grpId="0" nodeType="withEffect" p14:presetBounceEnd="82000">
                                      <p:stCondLst>
                                        <p:cond delay="2800"/>
                                      </p:stCondLst>
                                      <p:iterate type="lt">
                                        <p:tmPct val="10000"/>
                                      </p:iterate>
                                      <p:childTnLst>
                                        <p:set>
                                          <p:cBhvr>
                                            <p:cTn id="47" dur="1" fill="hold">
                                              <p:stCondLst>
                                                <p:cond delay="0"/>
                                              </p:stCondLst>
                                            </p:cTn>
                                            <p:tgtEl>
                                              <p:spTgt spid="37"/>
                                            </p:tgtEl>
                                            <p:attrNameLst>
                                              <p:attrName>style.visibility</p:attrName>
                                            </p:attrNameLst>
                                          </p:cBhvr>
                                          <p:to>
                                            <p:strVal val="visible"/>
                                          </p:to>
                                        </p:set>
                                        <p:anim calcmode="lin" valueType="num" p14:bounceEnd="82000">
                                          <p:cBhvr additive="base">
                                            <p:cTn id="48" dur="250" fill="hold"/>
                                            <p:tgtEl>
                                              <p:spTgt spid="37"/>
                                            </p:tgtEl>
                                            <p:attrNameLst>
                                              <p:attrName>ppt_x</p:attrName>
                                            </p:attrNameLst>
                                          </p:cBhvr>
                                          <p:tavLst>
                                            <p:tav tm="0">
                                              <p:val>
                                                <p:strVal val="0-#ppt_w/2"/>
                                              </p:val>
                                            </p:tav>
                                            <p:tav tm="100000">
                                              <p:val>
                                                <p:strVal val="#ppt_x"/>
                                              </p:val>
                                            </p:tav>
                                          </p:tavLst>
                                        </p:anim>
                                        <p:anim calcmode="lin" valueType="num" p14:bounceEnd="82000">
                                          <p:cBhvr additive="base">
                                            <p:cTn id="49" dur="250" fill="hold"/>
                                            <p:tgtEl>
                                              <p:spTgt spid="37"/>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14:presetBounceEnd="82000">
                                      <p:stCondLst>
                                        <p:cond delay="3000"/>
                                      </p:stCondLst>
                                      <p:iterate type="lt">
                                        <p:tmPct val="10000"/>
                                      </p:iterate>
                                      <p:childTnLst>
                                        <p:set>
                                          <p:cBhvr>
                                            <p:cTn id="51" dur="1" fill="hold">
                                              <p:stCondLst>
                                                <p:cond delay="0"/>
                                              </p:stCondLst>
                                            </p:cTn>
                                            <p:tgtEl>
                                              <p:spTgt spid="38"/>
                                            </p:tgtEl>
                                            <p:attrNameLst>
                                              <p:attrName>style.visibility</p:attrName>
                                            </p:attrNameLst>
                                          </p:cBhvr>
                                          <p:to>
                                            <p:strVal val="visible"/>
                                          </p:to>
                                        </p:set>
                                        <p:anim calcmode="lin" valueType="num" p14:bounceEnd="82000">
                                          <p:cBhvr additive="base">
                                            <p:cTn id="52" dur="250" fill="hold"/>
                                            <p:tgtEl>
                                              <p:spTgt spid="38"/>
                                            </p:tgtEl>
                                            <p:attrNameLst>
                                              <p:attrName>ppt_x</p:attrName>
                                            </p:attrNameLst>
                                          </p:cBhvr>
                                          <p:tavLst>
                                            <p:tav tm="0">
                                              <p:val>
                                                <p:strVal val="0-#ppt_w/2"/>
                                              </p:val>
                                            </p:tav>
                                            <p:tav tm="100000">
                                              <p:val>
                                                <p:strVal val="#ppt_x"/>
                                              </p:val>
                                            </p:tav>
                                          </p:tavLst>
                                        </p:anim>
                                        <p:anim calcmode="lin" valueType="num" p14:bounceEnd="82000">
                                          <p:cBhvr additive="base">
                                            <p:cTn id="53" dur="250" fill="hold"/>
                                            <p:tgtEl>
                                              <p:spTgt spid="38"/>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14:presetBounceEnd="82000">
                                      <p:stCondLst>
                                        <p:cond delay="3200"/>
                                      </p:stCondLst>
                                      <p:iterate type="lt">
                                        <p:tmPct val="10000"/>
                                      </p:iterate>
                                      <p:childTnLst>
                                        <p:set>
                                          <p:cBhvr>
                                            <p:cTn id="55" dur="1" fill="hold">
                                              <p:stCondLst>
                                                <p:cond delay="0"/>
                                              </p:stCondLst>
                                            </p:cTn>
                                            <p:tgtEl>
                                              <p:spTgt spid="40"/>
                                            </p:tgtEl>
                                            <p:attrNameLst>
                                              <p:attrName>style.visibility</p:attrName>
                                            </p:attrNameLst>
                                          </p:cBhvr>
                                          <p:to>
                                            <p:strVal val="visible"/>
                                          </p:to>
                                        </p:set>
                                        <p:anim calcmode="lin" valueType="num" p14:bounceEnd="82000">
                                          <p:cBhvr additive="base">
                                            <p:cTn id="56" dur="250" fill="hold"/>
                                            <p:tgtEl>
                                              <p:spTgt spid="40"/>
                                            </p:tgtEl>
                                            <p:attrNameLst>
                                              <p:attrName>ppt_x</p:attrName>
                                            </p:attrNameLst>
                                          </p:cBhvr>
                                          <p:tavLst>
                                            <p:tav tm="0">
                                              <p:val>
                                                <p:strVal val="0-#ppt_w/2"/>
                                              </p:val>
                                            </p:tav>
                                            <p:tav tm="100000">
                                              <p:val>
                                                <p:strVal val="#ppt_x"/>
                                              </p:val>
                                            </p:tav>
                                          </p:tavLst>
                                        </p:anim>
                                        <p:anim calcmode="lin" valueType="num" p14:bounceEnd="82000">
                                          <p:cBhvr additive="base">
                                            <p:cTn id="57" dur="250" fill="hold"/>
                                            <p:tgtEl>
                                              <p:spTgt spid="40"/>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14:presetBounceEnd="82000">
                                      <p:stCondLst>
                                        <p:cond delay="3400"/>
                                      </p:stCondLst>
                                      <p:iterate type="lt">
                                        <p:tmPct val="10000"/>
                                      </p:iterate>
                                      <p:childTnLst>
                                        <p:set>
                                          <p:cBhvr>
                                            <p:cTn id="59" dur="1" fill="hold">
                                              <p:stCondLst>
                                                <p:cond delay="0"/>
                                              </p:stCondLst>
                                            </p:cTn>
                                            <p:tgtEl>
                                              <p:spTgt spid="42"/>
                                            </p:tgtEl>
                                            <p:attrNameLst>
                                              <p:attrName>style.visibility</p:attrName>
                                            </p:attrNameLst>
                                          </p:cBhvr>
                                          <p:to>
                                            <p:strVal val="visible"/>
                                          </p:to>
                                        </p:set>
                                        <p:anim calcmode="lin" valueType="num" p14:bounceEnd="82000">
                                          <p:cBhvr additive="base">
                                            <p:cTn id="60" dur="250" fill="hold"/>
                                            <p:tgtEl>
                                              <p:spTgt spid="42"/>
                                            </p:tgtEl>
                                            <p:attrNameLst>
                                              <p:attrName>ppt_x</p:attrName>
                                            </p:attrNameLst>
                                          </p:cBhvr>
                                          <p:tavLst>
                                            <p:tav tm="0">
                                              <p:val>
                                                <p:strVal val="0-#ppt_w/2"/>
                                              </p:val>
                                            </p:tav>
                                            <p:tav tm="100000">
                                              <p:val>
                                                <p:strVal val="#ppt_x"/>
                                              </p:val>
                                            </p:tav>
                                          </p:tavLst>
                                        </p:anim>
                                        <p:anim calcmode="lin" valueType="num" p14:bounceEnd="82000">
                                          <p:cBhvr additive="base">
                                            <p:cTn id="61" dur="250" fill="hold"/>
                                            <p:tgtEl>
                                              <p:spTgt spid="42"/>
                                            </p:tgtEl>
                                            <p:attrNameLst>
                                              <p:attrName>ppt_y</p:attrName>
                                            </p:attrNameLst>
                                          </p:cBhvr>
                                          <p:tavLst>
                                            <p:tav tm="0">
                                              <p:val>
                                                <p:strVal val="#ppt_y"/>
                                              </p:val>
                                            </p:tav>
                                            <p:tav tm="100000">
                                              <p:val>
                                                <p:strVal val="#ppt_y"/>
                                              </p:val>
                                            </p:tav>
                                          </p:tavLst>
                                        </p:anim>
                                      </p:childTnLst>
                                    </p:cTn>
                                  </p:par>
                                  <p:par>
                                    <p:cTn id="62" presetID="42" presetClass="entr" presetSubtype="0" fill="hold" nodeType="withEffect">
                                      <p:stCondLst>
                                        <p:cond delay="3600"/>
                                      </p:stCondLst>
                                      <p:childTnLst>
                                        <p:set>
                                          <p:cBhvr>
                                            <p:cTn id="63" dur="1" fill="hold">
                                              <p:stCondLst>
                                                <p:cond delay="0"/>
                                              </p:stCondLst>
                                            </p:cTn>
                                            <p:tgtEl>
                                              <p:spTgt spid="58"/>
                                            </p:tgtEl>
                                            <p:attrNameLst>
                                              <p:attrName>style.visibility</p:attrName>
                                            </p:attrNameLst>
                                          </p:cBhvr>
                                          <p:to>
                                            <p:strVal val="visible"/>
                                          </p:to>
                                        </p:set>
                                        <p:animEffect transition="in" filter="fade">
                                          <p:cBhvr>
                                            <p:cTn id="64" dur="1000"/>
                                            <p:tgtEl>
                                              <p:spTgt spid="58"/>
                                            </p:tgtEl>
                                          </p:cBhvr>
                                        </p:animEffect>
                                        <p:anim calcmode="lin" valueType="num">
                                          <p:cBhvr>
                                            <p:cTn id="65" dur="1000" fill="hold"/>
                                            <p:tgtEl>
                                              <p:spTgt spid="58"/>
                                            </p:tgtEl>
                                            <p:attrNameLst>
                                              <p:attrName>ppt_x</p:attrName>
                                            </p:attrNameLst>
                                          </p:cBhvr>
                                          <p:tavLst>
                                            <p:tav tm="0">
                                              <p:val>
                                                <p:strVal val="#ppt_x"/>
                                              </p:val>
                                            </p:tav>
                                            <p:tav tm="100000">
                                              <p:val>
                                                <p:strVal val="#ppt_x"/>
                                              </p:val>
                                            </p:tav>
                                          </p:tavLst>
                                        </p:anim>
                                        <p:anim calcmode="lin" valueType="num">
                                          <p:cBhvr>
                                            <p:cTn id="66" dur="1000" fill="hold"/>
                                            <p:tgtEl>
                                              <p:spTgt spid="58"/>
                                            </p:tgtEl>
                                            <p:attrNameLst>
                                              <p:attrName>ppt_y</p:attrName>
                                            </p:attrNameLst>
                                          </p:cBhvr>
                                          <p:tavLst>
                                            <p:tav tm="0">
                                              <p:val>
                                                <p:strVal val="#ppt_y+.1"/>
                                              </p:val>
                                            </p:tav>
                                            <p:tav tm="100000">
                                              <p:val>
                                                <p:strVal val="#ppt_y"/>
                                              </p:val>
                                            </p:tav>
                                          </p:tavLst>
                                        </p:anim>
                                      </p:childTnLst>
                                    </p:cTn>
                                  </p:par>
                                  <p:par>
                                    <p:cTn id="67" presetID="2" presetClass="entr" presetSubtype="8" fill="hold" grpId="0" nodeType="withEffect" p14:presetBounceEnd="82000">
                                      <p:stCondLst>
                                        <p:cond delay="3600"/>
                                      </p:stCondLst>
                                      <p:iterate type="lt">
                                        <p:tmPct val="10000"/>
                                      </p:iterate>
                                      <p:childTnLst>
                                        <p:set>
                                          <p:cBhvr>
                                            <p:cTn id="68" dur="1" fill="hold">
                                              <p:stCondLst>
                                                <p:cond delay="0"/>
                                              </p:stCondLst>
                                            </p:cTn>
                                            <p:tgtEl>
                                              <p:spTgt spid="44"/>
                                            </p:tgtEl>
                                            <p:attrNameLst>
                                              <p:attrName>style.visibility</p:attrName>
                                            </p:attrNameLst>
                                          </p:cBhvr>
                                          <p:to>
                                            <p:strVal val="visible"/>
                                          </p:to>
                                        </p:set>
                                        <p:anim calcmode="lin" valueType="num" p14:bounceEnd="82000">
                                          <p:cBhvr additive="base">
                                            <p:cTn id="69" dur="150" fill="hold"/>
                                            <p:tgtEl>
                                              <p:spTgt spid="44"/>
                                            </p:tgtEl>
                                            <p:attrNameLst>
                                              <p:attrName>ppt_x</p:attrName>
                                            </p:attrNameLst>
                                          </p:cBhvr>
                                          <p:tavLst>
                                            <p:tav tm="0">
                                              <p:val>
                                                <p:strVal val="0-#ppt_w/2"/>
                                              </p:val>
                                            </p:tav>
                                            <p:tav tm="100000">
                                              <p:val>
                                                <p:strVal val="#ppt_x"/>
                                              </p:val>
                                            </p:tav>
                                          </p:tavLst>
                                        </p:anim>
                                        <p:anim calcmode="lin" valueType="num" p14:bounceEnd="82000">
                                          <p:cBhvr additive="base">
                                            <p:cTn id="70" dur="15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2" grpId="0"/>
          <p:bldP spid="43" grpId="0"/>
          <p:bldP spid="44" grpId="0"/>
          <p:bldP spid="5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childTnLst>
                                    </p:cTn>
                                  </p:par>
                                  <p:par>
                                    <p:cTn id="10" presetID="2" presetClass="entr" presetSubtype="4" fill="hold" nodeType="withEffect">
                                      <p:stCondLst>
                                        <p:cond delay="250"/>
                                      </p:stCondLst>
                                      <p:childTnLst>
                                        <p:set>
                                          <p:cBhvr>
                                            <p:cTn id="11" dur="1" fill="hold">
                                              <p:stCondLst>
                                                <p:cond delay="0"/>
                                              </p:stCondLst>
                                            </p:cTn>
                                            <p:tgtEl>
                                              <p:spTgt spid="57"/>
                                            </p:tgtEl>
                                            <p:attrNameLst>
                                              <p:attrName>style.visibility</p:attrName>
                                            </p:attrNameLst>
                                          </p:cBhvr>
                                          <p:to>
                                            <p:strVal val="visible"/>
                                          </p:to>
                                        </p:set>
                                        <p:anim calcmode="lin" valueType="num">
                                          <p:cBhvr additive="base">
                                            <p:cTn id="12" dur="500" fill="hold"/>
                                            <p:tgtEl>
                                              <p:spTgt spid="57"/>
                                            </p:tgtEl>
                                            <p:attrNameLst>
                                              <p:attrName>ppt_x</p:attrName>
                                            </p:attrNameLst>
                                          </p:cBhvr>
                                          <p:tavLst>
                                            <p:tav tm="0">
                                              <p:val>
                                                <p:strVal val="#ppt_x"/>
                                              </p:val>
                                            </p:tav>
                                            <p:tav tm="100000">
                                              <p:val>
                                                <p:strVal val="#ppt_x"/>
                                              </p:val>
                                            </p:tav>
                                          </p:tavLst>
                                        </p:anim>
                                        <p:anim calcmode="lin" valueType="num">
                                          <p:cBhvr additive="base">
                                            <p:cTn id="13" dur="500" fill="hold"/>
                                            <p:tgtEl>
                                              <p:spTgt spid="57"/>
                                            </p:tgtEl>
                                            <p:attrNameLst>
                                              <p:attrName>ppt_y</p:attrName>
                                            </p:attrNameLst>
                                          </p:cBhvr>
                                          <p:tavLst>
                                            <p:tav tm="0">
                                              <p:val>
                                                <p:strVal val="1+#ppt_h/2"/>
                                              </p:val>
                                            </p:tav>
                                            <p:tav tm="100000">
                                              <p:val>
                                                <p:strVal val="#ppt_y"/>
                                              </p:val>
                                            </p:tav>
                                          </p:tavLst>
                                        </p:anim>
                                      </p:childTnLst>
                                    </p:cTn>
                                  </p:par>
                                  <p:par>
                                    <p:cTn id="14" presetID="2" presetClass="entr" presetSubtype="8" fill="hold" nodeType="withEffect">
                                      <p:stCondLst>
                                        <p:cond delay="1000"/>
                                      </p:stCondLst>
                                      <p:iterate type="lt">
                                        <p:tmPct val="10000"/>
                                      </p:iterate>
                                      <p:childTnLst>
                                        <p:set>
                                          <p:cBhvr>
                                            <p:cTn id="15" dur="1" fill="hold">
                                              <p:stCondLst>
                                                <p:cond delay="0"/>
                                              </p:stCondLst>
                                            </p:cTn>
                                            <p:tgtEl>
                                              <p:spTgt spid="45"/>
                                            </p:tgtEl>
                                            <p:attrNameLst>
                                              <p:attrName>style.visibility</p:attrName>
                                            </p:attrNameLst>
                                          </p:cBhvr>
                                          <p:to>
                                            <p:strVal val="visible"/>
                                          </p:to>
                                        </p:set>
                                        <p:anim calcmode="lin" valueType="num">
                                          <p:cBhvr additive="base">
                                            <p:cTn id="16" dur="500" fill="hold"/>
                                            <p:tgtEl>
                                              <p:spTgt spid="45"/>
                                            </p:tgtEl>
                                            <p:attrNameLst>
                                              <p:attrName>ppt_x</p:attrName>
                                            </p:attrNameLst>
                                          </p:cBhvr>
                                          <p:tavLst>
                                            <p:tav tm="0">
                                              <p:val>
                                                <p:strVal val="0-#ppt_w/2"/>
                                              </p:val>
                                            </p:tav>
                                            <p:tav tm="100000">
                                              <p:val>
                                                <p:strVal val="#ppt_x"/>
                                              </p:val>
                                            </p:tav>
                                          </p:tavLst>
                                        </p:anim>
                                        <p:anim calcmode="lin" valueType="num">
                                          <p:cBhvr additive="base">
                                            <p:cTn id="17" dur="500" fill="hold"/>
                                            <p:tgtEl>
                                              <p:spTgt spid="45"/>
                                            </p:tgtEl>
                                            <p:attrNameLst>
                                              <p:attrName>ppt_y</p:attrName>
                                            </p:attrNameLst>
                                          </p:cBhvr>
                                          <p:tavLst>
                                            <p:tav tm="0">
                                              <p:val>
                                                <p:strVal val="#ppt_y"/>
                                              </p:val>
                                            </p:tav>
                                            <p:tav tm="100000">
                                              <p:val>
                                                <p:strVal val="#ppt_y"/>
                                              </p:val>
                                            </p:tav>
                                          </p:tavLst>
                                        </p:anim>
                                      </p:childTnLst>
                                    </p:cTn>
                                  </p:par>
                                  <p:par>
                                    <p:cTn id="18" presetID="2" presetClass="entr" presetSubtype="4" fill="hold" nodeType="withEffect">
                                      <p:stCondLst>
                                        <p:cond delay="1200"/>
                                      </p:stCondLst>
                                      <p:iterate type="lt">
                                        <p:tmPct val="10000"/>
                                      </p:iterate>
                                      <p:childTnLst>
                                        <p:set>
                                          <p:cBhvr>
                                            <p:cTn id="19" dur="1" fill="hold">
                                              <p:stCondLst>
                                                <p:cond delay="0"/>
                                              </p:stCondLst>
                                            </p:cTn>
                                            <p:tgtEl>
                                              <p:spTgt spid="34"/>
                                            </p:tgtEl>
                                            <p:attrNameLst>
                                              <p:attrName>style.visibility</p:attrName>
                                            </p:attrNameLst>
                                          </p:cBhvr>
                                          <p:to>
                                            <p:strVal val="visible"/>
                                          </p:to>
                                        </p:set>
                                        <p:anim calcmode="lin" valueType="num">
                                          <p:cBhvr additive="base">
                                            <p:cTn id="20" dur="500" fill="hold"/>
                                            <p:tgtEl>
                                              <p:spTgt spid="34"/>
                                            </p:tgtEl>
                                            <p:attrNameLst>
                                              <p:attrName>ppt_x</p:attrName>
                                            </p:attrNameLst>
                                          </p:cBhvr>
                                          <p:tavLst>
                                            <p:tav tm="0">
                                              <p:val>
                                                <p:strVal val="#ppt_x"/>
                                              </p:val>
                                            </p:tav>
                                            <p:tav tm="100000">
                                              <p:val>
                                                <p:strVal val="#ppt_x"/>
                                              </p:val>
                                            </p:tav>
                                          </p:tavLst>
                                        </p:anim>
                                        <p:anim calcmode="lin" valueType="num">
                                          <p:cBhvr additive="base">
                                            <p:cTn id="21" dur="500" fill="hold"/>
                                            <p:tgtEl>
                                              <p:spTgt spid="34"/>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1400"/>
                                      </p:stCondLst>
                                      <p:iterate type="lt">
                                        <p:tmPct val="10000"/>
                                      </p:iterate>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500" fill="hold"/>
                                            <p:tgtEl>
                                              <p:spTgt spid="35"/>
                                            </p:tgtEl>
                                            <p:attrNameLst>
                                              <p:attrName>ppt_x</p:attrName>
                                            </p:attrNameLst>
                                          </p:cBhvr>
                                          <p:tavLst>
                                            <p:tav tm="0">
                                              <p:val>
                                                <p:strVal val="#ppt_x"/>
                                              </p:val>
                                            </p:tav>
                                            <p:tav tm="100000">
                                              <p:val>
                                                <p:strVal val="#ppt_x"/>
                                              </p:val>
                                            </p:tav>
                                          </p:tavLst>
                                        </p:anim>
                                        <p:anim calcmode="lin" valueType="num">
                                          <p:cBhvr additive="base">
                                            <p:cTn id="25" dur="500" fill="hold"/>
                                            <p:tgtEl>
                                              <p:spTgt spid="35"/>
                                            </p:tgtEl>
                                            <p:attrNameLst>
                                              <p:attrName>ppt_y</p:attrName>
                                            </p:attrNameLst>
                                          </p:cBhvr>
                                          <p:tavLst>
                                            <p:tav tm="0">
                                              <p:val>
                                                <p:strVal val="1+#ppt_h/2"/>
                                              </p:val>
                                            </p:tav>
                                            <p:tav tm="100000">
                                              <p:val>
                                                <p:strVal val="#ppt_y"/>
                                              </p:val>
                                            </p:tav>
                                          </p:tavLst>
                                        </p:anim>
                                      </p:childTnLst>
                                    </p:cTn>
                                  </p:par>
                                  <p:par>
                                    <p:cTn id="26" presetID="2" presetClass="entr" presetSubtype="1" fill="hold" nodeType="withEffect">
                                      <p:stCondLst>
                                        <p:cond delay="1600"/>
                                      </p:stCondLst>
                                      <p:iterate type="lt">
                                        <p:tmPct val="10000"/>
                                      </p:iterate>
                                      <p:childTnLst>
                                        <p:set>
                                          <p:cBhvr>
                                            <p:cTn id="27" dur="1" fill="hold">
                                              <p:stCondLst>
                                                <p:cond delay="0"/>
                                              </p:stCondLst>
                                            </p:cTn>
                                            <p:tgtEl>
                                              <p:spTgt spid="51"/>
                                            </p:tgtEl>
                                            <p:attrNameLst>
                                              <p:attrName>style.visibility</p:attrName>
                                            </p:attrNameLst>
                                          </p:cBhvr>
                                          <p:to>
                                            <p:strVal val="visible"/>
                                          </p:to>
                                        </p:set>
                                        <p:anim calcmode="lin" valueType="num">
                                          <p:cBhvr additive="base">
                                            <p:cTn id="28" dur="500" fill="hold"/>
                                            <p:tgtEl>
                                              <p:spTgt spid="51"/>
                                            </p:tgtEl>
                                            <p:attrNameLst>
                                              <p:attrName>ppt_x</p:attrName>
                                            </p:attrNameLst>
                                          </p:cBhvr>
                                          <p:tavLst>
                                            <p:tav tm="0">
                                              <p:val>
                                                <p:strVal val="#ppt_x"/>
                                              </p:val>
                                            </p:tav>
                                            <p:tav tm="100000">
                                              <p:val>
                                                <p:strVal val="#ppt_x"/>
                                              </p:val>
                                            </p:tav>
                                          </p:tavLst>
                                        </p:anim>
                                        <p:anim calcmode="lin" valueType="num">
                                          <p:cBhvr additive="base">
                                            <p:cTn id="29" dur="500" fill="hold"/>
                                            <p:tgtEl>
                                              <p:spTgt spid="51"/>
                                            </p:tgtEl>
                                            <p:attrNameLst>
                                              <p:attrName>ppt_y</p:attrName>
                                            </p:attrNameLst>
                                          </p:cBhvr>
                                          <p:tavLst>
                                            <p:tav tm="0">
                                              <p:val>
                                                <p:strVal val="0-#ppt_h/2"/>
                                              </p:val>
                                            </p:tav>
                                            <p:tav tm="100000">
                                              <p:val>
                                                <p:strVal val="#ppt_y"/>
                                              </p:val>
                                            </p:tav>
                                          </p:tavLst>
                                        </p:anim>
                                      </p:childTnLst>
                                    </p:cTn>
                                  </p:par>
                                  <p:par>
                                    <p:cTn id="30" presetID="2" presetClass="entr" presetSubtype="2" fill="hold" nodeType="withEffect">
                                      <p:stCondLst>
                                        <p:cond delay="1800"/>
                                      </p:stCondLst>
                                      <p:iterate type="lt">
                                        <p:tmPct val="10000"/>
                                      </p:iterate>
                                      <p:childTnLst>
                                        <p:set>
                                          <p:cBhvr>
                                            <p:cTn id="31" dur="1" fill="hold">
                                              <p:stCondLst>
                                                <p:cond delay="0"/>
                                              </p:stCondLst>
                                            </p:cTn>
                                            <p:tgtEl>
                                              <p:spTgt spid="48"/>
                                            </p:tgtEl>
                                            <p:attrNameLst>
                                              <p:attrName>style.visibility</p:attrName>
                                            </p:attrNameLst>
                                          </p:cBhvr>
                                          <p:to>
                                            <p:strVal val="visible"/>
                                          </p:to>
                                        </p:set>
                                        <p:anim calcmode="lin" valueType="num">
                                          <p:cBhvr additive="base">
                                            <p:cTn id="32" dur="500" fill="hold"/>
                                            <p:tgtEl>
                                              <p:spTgt spid="48"/>
                                            </p:tgtEl>
                                            <p:attrNameLst>
                                              <p:attrName>ppt_x</p:attrName>
                                            </p:attrNameLst>
                                          </p:cBhvr>
                                          <p:tavLst>
                                            <p:tav tm="0">
                                              <p:val>
                                                <p:strVal val="1+#ppt_w/2"/>
                                              </p:val>
                                            </p:tav>
                                            <p:tav tm="100000">
                                              <p:val>
                                                <p:strVal val="#ppt_x"/>
                                              </p:val>
                                            </p:tav>
                                          </p:tavLst>
                                        </p:anim>
                                        <p:anim calcmode="lin" valueType="num">
                                          <p:cBhvr additive="base">
                                            <p:cTn id="33" dur="500" fill="hold"/>
                                            <p:tgtEl>
                                              <p:spTgt spid="48"/>
                                            </p:tgtEl>
                                            <p:attrNameLst>
                                              <p:attrName>ppt_y</p:attrName>
                                            </p:attrNameLst>
                                          </p:cBhvr>
                                          <p:tavLst>
                                            <p:tav tm="0">
                                              <p:val>
                                                <p:strVal val="#ppt_y"/>
                                              </p:val>
                                            </p:tav>
                                            <p:tav tm="100000">
                                              <p:val>
                                                <p:strVal val="#ppt_y"/>
                                              </p:val>
                                            </p:tav>
                                          </p:tavLst>
                                        </p:anim>
                                      </p:childTnLst>
                                    </p:cTn>
                                  </p:par>
                                  <p:par>
                                    <p:cTn id="34" presetID="22" presetClass="entr" presetSubtype="4" fill="hold" grpId="0" nodeType="withEffect">
                                      <p:stCondLst>
                                        <p:cond delay="2000"/>
                                      </p:stCondLst>
                                      <p:childTnLst>
                                        <p:set>
                                          <p:cBhvr>
                                            <p:cTn id="35" dur="1" fill="hold">
                                              <p:stCondLst>
                                                <p:cond delay="0"/>
                                              </p:stCondLst>
                                            </p:cTn>
                                            <p:tgtEl>
                                              <p:spTgt spid="36"/>
                                            </p:tgtEl>
                                            <p:attrNameLst>
                                              <p:attrName>style.visibility</p:attrName>
                                            </p:attrNameLst>
                                          </p:cBhvr>
                                          <p:to>
                                            <p:strVal val="visible"/>
                                          </p:to>
                                        </p:set>
                                        <p:animEffect transition="in" filter="wipe(down)">
                                          <p:cBhvr>
                                            <p:cTn id="36" dur="250"/>
                                            <p:tgtEl>
                                              <p:spTgt spid="36"/>
                                            </p:tgtEl>
                                          </p:cBhvr>
                                        </p:animEffect>
                                      </p:childTnLst>
                                    </p:cTn>
                                  </p:par>
                                  <p:par>
                                    <p:cTn id="37" presetID="22" presetClass="entr" presetSubtype="4" fill="hold" grpId="0" nodeType="withEffect">
                                      <p:stCondLst>
                                        <p:cond delay="2200"/>
                                      </p:stCondLst>
                                      <p:childTnLst>
                                        <p:set>
                                          <p:cBhvr>
                                            <p:cTn id="38" dur="1" fill="hold">
                                              <p:stCondLst>
                                                <p:cond delay="0"/>
                                              </p:stCondLst>
                                            </p:cTn>
                                            <p:tgtEl>
                                              <p:spTgt spid="39"/>
                                            </p:tgtEl>
                                            <p:attrNameLst>
                                              <p:attrName>style.visibility</p:attrName>
                                            </p:attrNameLst>
                                          </p:cBhvr>
                                          <p:to>
                                            <p:strVal val="visible"/>
                                          </p:to>
                                        </p:set>
                                        <p:animEffect transition="in" filter="wipe(down)">
                                          <p:cBhvr>
                                            <p:cTn id="39" dur="250"/>
                                            <p:tgtEl>
                                              <p:spTgt spid="39"/>
                                            </p:tgtEl>
                                          </p:cBhvr>
                                        </p:animEffect>
                                      </p:childTnLst>
                                    </p:cTn>
                                  </p:par>
                                  <p:par>
                                    <p:cTn id="40" presetID="22" presetClass="entr" presetSubtype="4" fill="hold" grpId="0" nodeType="withEffect">
                                      <p:stCondLst>
                                        <p:cond delay="2400"/>
                                      </p:stCondLst>
                                      <p:childTnLst>
                                        <p:set>
                                          <p:cBhvr>
                                            <p:cTn id="41" dur="1" fill="hold">
                                              <p:stCondLst>
                                                <p:cond delay="0"/>
                                              </p:stCondLst>
                                            </p:cTn>
                                            <p:tgtEl>
                                              <p:spTgt spid="41"/>
                                            </p:tgtEl>
                                            <p:attrNameLst>
                                              <p:attrName>style.visibility</p:attrName>
                                            </p:attrNameLst>
                                          </p:cBhvr>
                                          <p:to>
                                            <p:strVal val="visible"/>
                                          </p:to>
                                        </p:set>
                                        <p:animEffect transition="in" filter="wipe(down)">
                                          <p:cBhvr>
                                            <p:cTn id="42" dur="250"/>
                                            <p:tgtEl>
                                              <p:spTgt spid="41"/>
                                            </p:tgtEl>
                                          </p:cBhvr>
                                        </p:animEffect>
                                      </p:childTnLst>
                                    </p:cTn>
                                  </p:par>
                                  <p:par>
                                    <p:cTn id="43" presetID="22" presetClass="entr" presetSubtype="4" fill="hold" grpId="0" nodeType="withEffect">
                                      <p:stCondLst>
                                        <p:cond delay="2600"/>
                                      </p:stCondLst>
                                      <p:childTnLst>
                                        <p:set>
                                          <p:cBhvr>
                                            <p:cTn id="44" dur="1" fill="hold">
                                              <p:stCondLst>
                                                <p:cond delay="0"/>
                                              </p:stCondLst>
                                            </p:cTn>
                                            <p:tgtEl>
                                              <p:spTgt spid="43"/>
                                            </p:tgtEl>
                                            <p:attrNameLst>
                                              <p:attrName>style.visibility</p:attrName>
                                            </p:attrNameLst>
                                          </p:cBhvr>
                                          <p:to>
                                            <p:strVal val="visible"/>
                                          </p:to>
                                        </p:set>
                                        <p:animEffect transition="in" filter="wipe(down)">
                                          <p:cBhvr>
                                            <p:cTn id="45" dur="250"/>
                                            <p:tgtEl>
                                              <p:spTgt spid="43"/>
                                            </p:tgtEl>
                                          </p:cBhvr>
                                        </p:animEffect>
                                      </p:childTnLst>
                                    </p:cTn>
                                  </p:par>
                                  <p:par>
                                    <p:cTn id="46" presetID="2" presetClass="entr" presetSubtype="8" fill="hold" grpId="0" nodeType="withEffect">
                                      <p:stCondLst>
                                        <p:cond delay="2800"/>
                                      </p:stCondLst>
                                      <p:iterate type="lt">
                                        <p:tmPct val="10000"/>
                                      </p:iterate>
                                      <p:childTnLst>
                                        <p:set>
                                          <p:cBhvr>
                                            <p:cTn id="47" dur="1" fill="hold">
                                              <p:stCondLst>
                                                <p:cond delay="0"/>
                                              </p:stCondLst>
                                            </p:cTn>
                                            <p:tgtEl>
                                              <p:spTgt spid="37"/>
                                            </p:tgtEl>
                                            <p:attrNameLst>
                                              <p:attrName>style.visibility</p:attrName>
                                            </p:attrNameLst>
                                          </p:cBhvr>
                                          <p:to>
                                            <p:strVal val="visible"/>
                                          </p:to>
                                        </p:set>
                                        <p:anim calcmode="lin" valueType="num">
                                          <p:cBhvr additive="base">
                                            <p:cTn id="48" dur="250" fill="hold"/>
                                            <p:tgtEl>
                                              <p:spTgt spid="37"/>
                                            </p:tgtEl>
                                            <p:attrNameLst>
                                              <p:attrName>ppt_x</p:attrName>
                                            </p:attrNameLst>
                                          </p:cBhvr>
                                          <p:tavLst>
                                            <p:tav tm="0">
                                              <p:val>
                                                <p:strVal val="0-#ppt_w/2"/>
                                              </p:val>
                                            </p:tav>
                                            <p:tav tm="100000">
                                              <p:val>
                                                <p:strVal val="#ppt_x"/>
                                              </p:val>
                                            </p:tav>
                                          </p:tavLst>
                                        </p:anim>
                                        <p:anim calcmode="lin" valueType="num">
                                          <p:cBhvr additive="base">
                                            <p:cTn id="49" dur="250" fill="hold"/>
                                            <p:tgtEl>
                                              <p:spTgt spid="37"/>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3000"/>
                                      </p:stCondLst>
                                      <p:iterate type="lt">
                                        <p:tmPct val="10000"/>
                                      </p:iterate>
                                      <p:childTnLst>
                                        <p:set>
                                          <p:cBhvr>
                                            <p:cTn id="51" dur="1" fill="hold">
                                              <p:stCondLst>
                                                <p:cond delay="0"/>
                                              </p:stCondLst>
                                            </p:cTn>
                                            <p:tgtEl>
                                              <p:spTgt spid="38"/>
                                            </p:tgtEl>
                                            <p:attrNameLst>
                                              <p:attrName>style.visibility</p:attrName>
                                            </p:attrNameLst>
                                          </p:cBhvr>
                                          <p:to>
                                            <p:strVal val="visible"/>
                                          </p:to>
                                        </p:set>
                                        <p:anim calcmode="lin" valueType="num">
                                          <p:cBhvr additive="base">
                                            <p:cTn id="52" dur="250" fill="hold"/>
                                            <p:tgtEl>
                                              <p:spTgt spid="38"/>
                                            </p:tgtEl>
                                            <p:attrNameLst>
                                              <p:attrName>ppt_x</p:attrName>
                                            </p:attrNameLst>
                                          </p:cBhvr>
                                          <p:tavLst>
                                            <p:tav tm="0">
                                              <p:val>
                                                <p:strVal val="0-#ppt_w/2"/>
                                              </p:val>
                                            </p:tav>
                                            <p:tav tm="100000">
                                              <p:val>
                                                <p:strVal val="#ppt_x"/>
                                              </p:val>
                                            </p:tav>
                                          </p:tavLst>
                                        </p:anim>
                                        <p:anim calcmode="lin" valueType="num">
                                          <p:cBhvr additive="base">
                                            <p:cTn id="53" dur="250" fill="hold"/>
                                            <p:tgtEl>
                                              <p:spTgt spid="38"/>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3200"/>
                                      </p:stCondLst>
                                      <p:iterate type="lt">
                                        <p:tmPct val="10000"/>
                                      </p:iterate>
                                      <p:childTnLst>
                                        <p:set>
                                          <p:cBhvr>
                                            <p:cTn id="55" dur="1" fill="hold">
                                              <p:stCondLst>
                                                <p:cond delay="0"/>
                                              </p:stCondLst>
                                            </p:cTn>
                                            <p:tgtEl>
                                              <p:spTgt spid="40"/>
                                            </p:tgtEl>
                                            <p:attrNameLst>
                                              <p:attrName>style.visibility</p:attrName>
                                            </p:attrNameLst>
                                          </p:cBhvr>
                                          <p:to>
                                            <p:strVal val="visible"/>
                                          </p:to>
                                        </p:set>
                                        <p:anim calcmode="lin" valueType="num">
                                          <p:cBhvr additive="base">
                                            <p:cTn id="56" dur="250" fill="hold"/>
                                            <p:tgtEl>
                                              <p:spTgt spid="40"/>
                                            </p:tgtEl>
                                            <p:attrNameLst>
                                              <p:attrName>ppt_x</p:attrName>
                                            </p:attrNameLst>
                                          </p:cBhvr>
                                          <p:tavLst>
                                            <p:tav tm="0">
                                              <p:val>
                                                <p:strVal val="0-#ppt_w/2"/>
                                              </p:val>
                                            </p:tav>
                                            <p:tav tm="100000">
                                              <p:val>
                                                <p:strVal val="#ppt_x"/>
                                              </p:val>
                                            </p:tav>
                                          </p:tavLst>
                                        </p:anim>
                                        <p:anim calcmode="lin" valueType="num">
                                          <p:cBhvr additive="base">
                                            <p:cTn id="57" dur="250" fill="hold"/>
                                            <p:tgtEl>
                                              <p:spTgt spid="40"/>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3400"/>
                                      </p:stCondLst>
                                      <p:iterate type="lt">
                                        <p:tmPct val="10000"/>
                                      </p:iterate>
                                      <p:childTnLst>
                                        <p:set>
                                          <p:cBhvr>
                                            <p:cTn id="59" dur="1" fill="hold">
                                              <p:stCondLst>
                                                <p:cond delay="0"/>
                                              </p:stCondLst>
                                            </p:cTn>
                                            <p:tgtEl>
                                              <p:spTgt spid="42"/>
                                            </p:tgtEl>
                                            <p:attrNameLst>
                                              <p:attrName>style.visibility</p:attrName>
                                            </p:attrNameLst>
                                          </p:cBhvr>
                                          <p:to>
                                            <p:strVal val="visible"/>
                                          </p:to>
                                        </p:set>
                                        <p:anim calcmode="lin" valueType="num">
                                          <p:cBhvr additive="base">
                                            <p:cTn id="60" dur="250" fill="hold"/>
                                            <p:tgtEl>
                                              <p:spTgt spid="42"/>
                                            </p:tgtEl>
                                            <p:attrNameLst>
                                              <p:attrName>ppt_x</p:attrName>
                                            </p:attrNameLst>
                                          </p:cBhvr>
                                          <p:tavLst>
                                            <p:tav tm="0">
                                              <p:val>
                                                <p:strVal val="0-#ppt_w/2"/>
                                              </p:val>
                                            </p:tav>
                                            <p:tav tm="100000">
                                              <p:val>
                                                <p:strVal val="#ppt_x"/>
                                              </p:val>
                                            </p:tav>
                                          </p:tavLst>
                                        </p:anim>
                                        <p:anim calcmode="lin" valueType="num">
                                          <p:cBhvr additive="base">
                                            <p:cTn id="61" dur="250" fill="hold"/>
                                            <p:tgtEl>
                                              <p:spTgt spid="42"/>
                                            </p:tgtEl>
                                            <p:attrNameLst>
                                              <p:attrName>ppt_y</p:attrName>
                                            </p:attrNameLst>
                                          </p:cBhvr>
                                          <p:tavLst>
                                            <p:tav tm="0">
                                              <p:val>
                                                <p:strVal val="#ppt_y"/>
                                              </p:val>
                                            </p:tav>
                                            <p:tav tm="100000">
                                              <p:val>
                                                <p:strVal val="#ppt_y"/>
                                              </p:val>
                                            </p:tav>
                                          </p:tavLst>
                                        </p:anim>
                                      </p:childTnLst>
                                    </p:cTn>
                                  </p:par>
                                  <p:par>
                                    <p:cTn id="62" presetID="42" presetClass="entr" presetSubtype="0" fill="hold" nodeType="withEffect">
                                      <p:stCondLst>
                                        <p:cond delay="3600"/>
                                      </p:stCondLst>
                                      <p:childTnLst>
                                        <p:set>
                                          <p:cBhvr>
                                            <p:cTn id="63" dur="1" fill="hold">
                                              <p:stCondLst>
                                                <p:cond delay="0"/>
                                              </p:stCondLst>
                                            </p:cTn>
                                            <p:tgtEl>
                                              <p:spTgt spid="58"/>
                                            </p:tgtEl>
                                            <p:attrNameLst>
                                              <p:attrName>style.visibility</p:attrName>
                                            </p:attrNameLst>
                                          </p:cBhvr>
                                          <p:to>
                                            <p:strVal val="visible"/>
                                          </p:to>
                                        </p:set>
                                        <p:animEffect transition="in" filter="fade">
                                          <p:cBhvr>
                                            <p:cTn id="64" dur="1000"/>
                                            <p:tgtEl>
                                              <p:spTgt spid="58"/>
                                            </p:tgtEl>
                                          </p:cBhvr>
                                        </p:animEffect>
                                        <p:anim calcmode="lin" valueType="num">
                                          <p:cBhvr>
                                            <p:cTn id="65" dur="1000" fill="hold"/>
                                            <p:tgtEl>
                                              <p:spTgt spid="58"/>
                                            </p:tgtEl>
                                            <p:attrNameLst>
                                              <p:attrName>ppt_x</p:attrName>
                                            </p:attrNameLst>
                                          </p:cBhvr>
                                          <p:tavLst>
                                            <p:tav tm="0">
                                              <p:val>
                                                <p:strVal val="#ppt_x"/>
                                              </p:val>
                                            </p:tav>
                                            <p:tav tm="100000">
                                              <p:val>
                                                <p:strVal val="#ppt_x"/>
                                              </p:val>
                                            </p:tav>
                                          </p:tavLst>
                                        </p:anim>
                                        <p:anim calcmode="lin" valueType="num">
                                          <p:cBhvr>
                                            <p:cTn id="66" dur="1000" fill="hold"/>
                                            <p:tgtEl>
                                              <p:spTgt spid="58"/>
                                            </p:tgtEl>
                                            <p:attrNameLst>
                                              <p:attrName>ppt_y</p:attrName>
                                            </p:attrNameLst>
                                          </p:cBhvr>
                                          <p:tavLst>
                                            <p:tav tm="0">
                                              <p:val>
                                                <p:strVal val="#ppt_y+.1"/>
                                              </p:val>
                                            </p:tav>
                                            <p:tav tm="100000">
                                              <p:val>
                                                <p:strVal val="#ppt_y"/>
                                              </p:val>
                                            </p:tav>
                                          </p:tavLst>
                                        </p:anim>
                                      </p:childTnLst>
                                    </p:cTn>
                                  </p:par>
                                  <p:par>
                                    <p:cTn id="67" presetID="2" presetClass="entr" presetSubtype="8" fill="hold" grpId="0" nodeType="withEffect">
                                      <p:stCondLst>
                                        <p:cond delay="3600"/>
                                      </p:stCondLst>
                                      <p:iterate type="lt">
                                        <p:tmPct val="10000"/>
                                      </p:iterate>
                                      <p:childTnLst>
                                        <p:set>
                                          <p:cBhvr>
                                            <p:cTn id="68" dur="1" fill="hold">
                                              <p:stCondLst>
                                                <p:cond delay="0"/>
                                              </p:stCondLst>
                                            </p:cTn>
                                            <p:tgtEl>
                                              <p:spTgt spid="44"/>
                                            </p:tgtEl>
                                            <p:attrNameLst>
                                              <p:attrName>style.visibility</p:attrName>
                                            </p:attrNameLst>
                                          </p:cBhvr>
                                          <p:to>
                                            <p:strVal val="visible"/>
                                          </p:to>
                                        </p:set>
                                        <p:anim calcmode="lin" valueType="num">
                                          <p:cBhvr additive="base">
                                            <p:cTn id="69" dur="150" fill="hold"/>
                                            <p:tgtEl>
                                              <p:spTgt spid="44"/>
                                            </p:tgtEl>
                                            <p:attrNameLst>
                                              <p:attrName>ppt_x</p:attrName>
                                            </p:attrNameLst>
                                          </p:cBhvr>
                                          <p:tavLst>
                                            <p:tav tm="0">
                                              <p:val>
                                                <p:strVal val="0-#ppt_w/2"/>
                                              </p:val>
                                            </p:tav>
                                            <p:tav tm="100000">
                                              <p:val>
                                                <p:strVal val="#ppt_x"/>
                                              </p:val>
                                            </p:tav>
                                          </p:tavLst>
                                        </p:anim>
                                        <p:anim calcmode="lin" valueType="num">
                                          <p:cBhvr additive="base">
                                            <p:cTn id="70" dur="15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2" grpId="0"/>
          <p:bldP spid="43" grpId="0"/>
          <p:bldP spid="44" grpId="0"/>
          <p:bldP spid="56"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A_Freeform: Shape 30"/>
          <p:cNvSpPr/>
          <p:nvPr>
            <p:custDataLst>
              <p:tags r:id="rId1"/>
            </p:custDataLst>
          </p:nvPr>
        </p:nvSpPr>
        <p:spPr>
          <a:xfrm>
            <a:off x="4458891" y="3225442"/>
            <a:ext cx="1781176" cy="1781137"/>
          </a:xfrm>
          <a:custGeom>
            <a:avLst/>
            <a:gdLst>
              <a:gd name="connsiteX0" fmla="*/ 889809 w 1781176"/>
              <a:gd name="connsiteY0" fmla="*/ 0 h 1781137"/>
              <a:gd name="connsiteX1" fmla="*/ 898619 w 1781176"/>
              <a:gd name="connsiteY1" fmla="*/ 14503 h 1781137"/>
              <a:gd name="connsiteX2" fmla="*/ 1523681 w 1781176"/>
              <a:gd name="connsiteY2" fmla="*/ 400000 h 1781137"/>
              <a:gd name="connsiteX3" fmla="*/ 1636335 w 1781176"/>
              <a:gd name="connsiteY3" fmla="*/ 407106 h 1781137"/>
              <a:gd name="connsiteX4" fmla="*/ 1637109 w 1781176"/>
              <a:gd name="connsiteY4" fmla="*/ 407155 h 1781137"/>
              <a:gd name="connsiteX5" fmla="*/ 1637889 w 1781176"/>
              <a:gd name="connsiteY5" fmla="*/ 407116 h 1781137"/>
              <a:gd name="connsiteX6" fmla="*/ 1673687 w 1781176"/>
              <a:gd name="connsiteY6" fmla="*/ 466042 h 1781137"/>
              <a:gd name="connsiteX7" fmla="*/ 1781176 w 1781176"/>
              <a:gd name="connsiteY7" fmla="*/ 890549 h 1781137"/>
              <a:gd name="connsiteX8" fmla="*/ 1673687 w 1781176"/>
              <a:gd name="connsiteY8" fmla="*/ 1315056 h 1781137"/>
              <a:gd name="connsiteX9" fmla="*/ 1637110 w 1781176"/>
              <a:gd name="connsiteY9" fmla="*/ 1375265 h 1781137"/>
              <a:gd name="connsiteX10" fmla="*/ 1629078 w 1781176"/>
              <a:gd name="connsiteY10" fmla="*/ 1388485 h 1781137"/>
              <a:gd name="connsiteX11" fmla="*/ 890588 w 1781176"/>
              <a:gd name="connsiteY11" fmla="*/ 1781137 h 1781137"/>
              <a:gd name="connsiteX12" fmla="*/ 0 w 1781176"/>
              <a:gd name="connsiteY12" fmla="*/ 890549 h 1781137"/>
              <a:gd name="connsiteX13" fmla="*/ 799531 w 1781176"/>
              <a:gd name="connsiteY13" fmla="*/ 4559 h 178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1176" h="1781137">
                <a:moveTo>
                  <a:pt x="889809" y="0"/>
                </a:moveTo>
                <a:lnTo>
                  <a:pt x="898619" y="14503"/>
                </a:lnTo>
                <a:cubicBezTo>
                  <a:pt x="1038659" y="221789"/>
                  <a:pt x="1263674" y="366949"/>
                  <a:pt x="1523681" y="400000"/>
                </a:cubicBezTo>
                <a:lnTo>
                  <a:pt x="1636335" y="407106"/>
                </a:lnTo>
                <a:lnTo>
                  <a:pt x="1637109" y="407155"/>
                </a:lnTo>
                <a:lnTo>
                  <a:pt x="1637889" y="407116"/>
                </a:lnTo>
                <a:lnTo>
                  <a:pt x="1673687" y="466042"/>
                </a:lnTo>
                <a:cubicBezTo>
                  <a:pt x="1742238" y="592232"/>
                  <a:pt x="1781176" y="736844"/>
                  <a:pt x="1781176" y="890549"/>
                </a:cubicBezTo>
                <a:cubicBezTo>
                  <a:pt x="1781176" y="1044255"/>
                  <a:pt x="1742238" y="1188866"/>
                  <a:pt x="1673687" y="1315056"/>
                </a:cubicBezTo>
                <a:lnTo>
                  <a:pt x="1637110" y="1375265"/>
                </a:lnTo>
                <a:lnTo>
                  <a:pt x="1629078" y="1388485"/>
                </a:lnTo>
                <a:cubicBezTo>
                  <a:pt x="1469033" y="1625383"/>
                  <a:pt x="1197999" y="1781137"/>
                  <a:pt x="890588" y="1781137"/>
                </a:cubicBezTo>
                <a:cubicBezTo>
                  <a:pt x="398730" y="1781137"/>
                  <a:pt x="0" y="1382407"/>
                  <a:pt x="0" y="890549"/>
                </a:cubicBezTo>
                <a:cubicBezTo>
                  <a:pt x="0" y="429432"/>
                  <a:pt x="350447" y="50166"/>
                  <a:pt x="799531" y="4559"/>
                </a:cubicBezTo>
                <a:close/>
              </a:path>
            </a:pathLst>
          </a:custGeom>
          <a:solidFill>
            <a:schemeClr val="bg1"/>
          </a:solidFill>
          <a:ln w="76200">
            <a:solidFill>
              <a:srgbClr val="E3BA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1" name="PA_Freeform: Shape 28"/>
          <p:cNvSpPr/>
          <p:nvPr>
            <p:custDataLst>
              <p:tags r:id="rId2"/>
            </p:custDataLst>
          </p:nvPr>
        </p:nvSpPr>
        <p:spPr>
          <a:xfrm>
            <a:off x="6095227" y="3225401"/>
            <a:ext cx="1637883" cy="1781176"/>
          </a:xfrm>
          <a:custGeom>
            <a:avLst/>
            <a:gdLst>
              <a:gd name="connsiteX0" fmla="*/ 747296 w 1637883"/>
              <a:gd name="connsiteY0" fmla="*/ 0 h 1781176"/>
              <a:gd name="connsiteX1" fmla="*/ 747372 w 1637883"/>
              <a:gd name="connsiteY1" fmla="*/ 4 h 1781176"/>
              <a:gd name="connsiteX2" fmla="*/ 838352 w 1637883"/>
              <a:gd name="connsiteY2" fmla="*/ 4598 h 1781176"/>
              <a:gd name="connsiteX3" fmla="*/ 1637883 w 1637883"/>
              <a:gd name="connsiteY3" fmla="*/ 890588 h 1781176"/>
              <a:gd name="connsiteX4" fmla="*/ 747295 w 1637883"/>
              <a:gd name="connsiteY4" fmla="*/ 1781176 h 1781176"/>
              <a:gd name="connsiteX5" fmla="*/ 8805 w 1637883"/>
              <a:gd name="connsiteY5" fmla="*/ 1388524 h 1781176"/>
              <a:gd name="connsiteX6" fmla="*/ 775 w 1637883"/>
              <a:gd name="connsiteY6" fmla="*/ 1375305 h 1781176"/>
              <a:gd name="connsiteX7" fmla="*/ 37352 w 1637883"/>
              <a:gd name="connsiteY7" fmla="*/ 1315096 h 1781176"/>
              <a:gd name="connsiteX8" fmla="*/ 144841 w 1637883"/>
              <a:gd name="connsiteY8" fmla="*/ 890589 h 1781176"/>
              <a:gd name="connsiteX9" fmla="*/ 37352 w 1637883"/>
              <a:gd name="connsiteY9" fmla="*/ 466082 h 1781176"/>
              <a:gd name="connsiteX10" fmla="*/ 1554 w 1637883"/>
              <a:gd name="connsiteY10" fmla="*/ 407156 h 1781176"/>
              <a:gd name="connsiteX11" fmla="*/ 1554 w 1637883"/>
              <a:gd name="connsiteY11" fmla="*/ 407155 h 1781176"/>
              <a:gd name="connsiteX12" fmla="*/ 1553 w 1637883"/>
              <a:gd name="connsiteY12" fmla="*/ 407155 h 1781176"/>
              <a:gd name="connsiteX13" fmla="*/ 1553 w 1637883"/>
              <a:gd name="connsiteY13" fmla="*/ 407156 h 1781176"/>
              <a:gd name="connsiteX14" fmla="*/ 1554 w 1637883"/>
              <a:gd name="connsiteY14" fmla="*/ 407156 h 1781176"/>
              <a:gd name="connsiteX15" fmla="*/ 774 w 1637883"/>
              <a:gd name="connsiteY15" fmla="*/ 407195 h 1781176"/>
              <a:gd name="connsiteX16" fmla="*/ 0 w 1637883"/>
              <a:gd name="connsiteY16" fmla="*/ 407146 h 1781176"/>
              <a:gd name="connsiteX17" fmla="*/ 0 w 1637883"/>
              <a:gd name="connsiteY17" fmla="*/ 407145 h 1781176"/>
              <a:gd name="connsiteX18" fmla="*/ 773 w 1637883"/>
              <a:gd name="connsiteY18" fmla="*/ 407194 h 1781176"/>
              <a:gd name="connsiteX19" fmla="*/ 774 w 1637883"/>
              <a:gd name="connsiteY19" fmla="*/ 407194 h 1781176"/>
              <a:gd name="connsiteX20" fmla="*/ 1 w 1637883"/>
              <a:gd name="connsiteY20" fmla="*/ 407145 h 1781176"/>
              <a:gd name="connsiteX21" fmla="*/ 8806 w 1637883"/>
              <a:gd name="connsiteY21" fmla="*/ 392652 h 1781176"/>
              <a:gd name="connsiteX22" fmla="*/ 747296 w 1637883"/>
              <a:gd name="connsiteY22" fmla="*/ 0 h 1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37883" h="1781176">
                <a:moveTo>
                  <a:pt x="747296" y="0"/>
                </a:moveTo>
                <a:lnTo>
                  <a:pt x="747372" y="4"/>
                </a:lnTo>
                <a:lnTo>
                  <a:pt x="838352" y="4598"/>
                </a:lnTo>
                <a:cubicBezTo>
                  <a:pt x="1287437" y="50205"/>
                  <a:pt x="1637883" y="429471"/>
                  <a:pt x="1637883" y="890588"/>
                </a:cubicBezTo>
                <a:cubicBezTo>
                  <a:pt x="1637883" y="1382446"/>
                  <a:pt x="1239153" y="1781176"/>
                  <a:pt x="747295" y="1781176"/>
                </a:cubicBezTo>
                <a:cubicBezTo>
                  <a:pt x="439884" y="1781176"/>
                  <a:pt x="168851" y="1625422"/>
                  <a:pt x="8805" y="1388524"/>
                </a:cubicBezTo>
                <a:lnTo>
                  <a:pt x="775" y="1375305"/>
                </a:lnTo>
                <a:lnTo>
                  <a:pt x="37352" y="1315096"/>
                </a:lnTo>
                <a:cubicBezTo>
                  <a:pt x="105903" y="1188906"/>
                  <a:pt x="144841" y="1044295"/>
                  <a:pt x="144841" y="890589"/>
                </a:cubicBezTo>
                <a:cubicBezTo>
                  <a:pt x="144841" y="736884"/>
                  <a:pt x="105903" y="592272"/>
                  <a:pt x="37352" y="466082"/>
                </a:cubicBezTo>
                <a:lnTo>
                  <a:pt x="1554" y="407156"/>
                </a:lnTo>
                <a:lnTo>
                  <a:pt x="1554" y="407155"/>
                </a:lnTo>
                <a:lnTo>
                  <a:pt x="1553" y="407155"/>
                </a:lnTo>
                <a:lnTo>
                  <a:pt x="1553" y="407156"/>
                </a:lnTo>
                <a:lnTo>
                  <a:pt x="1554" y="407156"/>
                </a:lnTo>
                <a:lnTo>
                  <a:pt x="774" y="407195"/>
                </a:lnTo>
                <a:lnTo>
                  <a:pt x="0" y="407146"/>
                </a:lnTo>
                <a:lnTo>
                  <a:pt x="0" y="407145"/>
                </a:lnTo>
                <a:lnTo>
                  <a:pt x="773" y="407194"/>
                </a:lnTo>
                <a:lnTo>
                  <a:pt x="774" y="407194"/>
                </a:lnTo>
                <a:lnTo>
                  <a:pt x="1" y="407145"/>
                </a:lnTo>
                <a:lnTo>
                  <a:pt x="8806" y="392652"/>
                </a:lnTo>
                <a:cubicBezTo>
                  <a:pt x="168852" y="155754"/>
                  <a:pt x="439885" y="0"/>
                  <a:pt x="747296" y="0"/>
                </a:cubicBezTo>
                <a:close/>
              </a:path>
            </a:pathLst>
          </a:custGeom>
          <a:solidFill>
            <a:schemeClr val="bg1"/>
          </a:solidFill>
          <a:ln w="76200">
            <a:solidFill>
              <a:srgbClr val="E3BA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p>
        </p:txBody>
      </p:sp>
      <p:sp>
        <p:nvSpPr>
          <p:cNvPr id="22" name="PA_Freeform: Shape 24"/>
          <p:cNvSpPr/>
          <p:nvPr>
            <p:custDataLst>
              <p:tags r:id="rId3"/>
            </p:custDataLst>
          </p:nvPr>
        </p:nvSpPr>
        <p:spPr>
          <a:xfrm>
            <a:off x="5205412" y="1851421"/>
            <a:ext cx="1781176" cy="1781126"/>
          </a:xfrm>
          <a:custGeom>
            <a:avLst/>
            <a:gdLst>
              <a:gd name="connsiteX0" fmla="*/ 890588 w 1781176"/>
              <a:gd name="connsiteY0" fmla="*/ 0 h 1781126"/>
              <a:gd name="connsiteX1" fmla="*/ 1781176 w 1781176"/>
              <a:gd name="connsiteY1" fmla="*/ 890588 h 1781126"/>
              <a:gd name="connsiteX2" fmla="*/ 1646610 w 1781176"/>
              <a:gd name="connsiteY2" fmla="*/ 1361535 h 1781126"/>
              <a:gd name="connsiteX3" fmla="*/ 1637186 w 1781176"/>
              <a:gd name="connsiteY3" fmla="*/ 1373985 h 1781126"/>
              <a:gd name="connsiteX4" fmla="*/ 1637110 w 1781176"/>
              <a:gd name="connsiteY4" fmla="*/ 1373981 h 1781126"/>
              <a:gd name="connsiteX5" fmla="*/ 898620 w 1781176"/>
              <a:gd name="connsiteY5" fmla="*/ 1766633 h 1781126"/>
              <a:gd name="connsiteX6" fmla="*/ 889815 w 1781176"/>
              <a:gd name="connsiteY6" fmla="*/ 1781126 h 1781126"/>
              <a:gd name="connsiteX7" fmla="*/ 777160 w 1781176"/>
              <a:gd name="connsiteY7" fmla="*/ 1774020 h 1781126"/>
              <a:gd name="connsiteX8" fmla="*/ 152098 w 1781176"/>
              <a:gd name="connsiteY8" fmla="*/ 1388523 h 1781126"/>
              <a:gd name="connsiteX9" fmla="*/ 143289 w 1781176"/>
              <a:gd name="connsiteY9" fmla="*/ 1374021 h 1781126"/>
              <a:gd name="connsiteX10" fmla="*/ 143288 w 1781176"/>
              <a:gd name="connsiteY10" fmla="*/ 1374021 h 1781126"/>
              <a:gd name="connsiteX11" fmla="*/ 107489 w 1781176"/>
              <a:gd name="connsiteY11" fmla="*/ 1315095 h 1781126"/>
              <a:gd name="connsiteX12" fmla="*/ 0 w 1781176"/>
              <a:gd name="connsiteY12" fmla="*/ 890588 h 1781126"/>
              <a:gd name="connsiteX13" fmla="*/ 890588 w 1781176"/>
              <a:gd name="connsiteY13" fmla="*/ 0 h 178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1176" h="1781126">
                <a:moveTo>
                  <a:pt x="890588" y="0"/>
                </a:moveTo>
                <a:cubicBezTo>
                  <a:pt x="1382446" y="0"/>
                  <a:pt x="1781176" y="398730"/>
                  <a:pt x="1781176" y="890588"/>
                </a:cubicBezTo>
                <a:cubicBezTo>
                  <a:pt x="1781176" y="1063507"/>
                  <a:pt x="1731895" y="1224915"/>
                  <a:pt x="1646610" y="1361535"/>
                </a:cubicBezTo>
                <a:lnTo>
                  <a:pt x="1637186" y="1373985"/>
                </a:lnTo>
                <a:lnTo>
                  <a:pt x="1637110" y="1373981"/>
                </a:lnTo>
                <a:cubicBezTo>
                  <a:pt x="1329699" y="1373981"/>
                  <a:pt x="1058666" y="1529735"/>
                  <a:pt x="898620" y="1766633"/>
                </a:cubicBezTo>
                <a:lnTo>
                  <a:pt x="889815" y="1781126"/>
                </a:lnTo>
                <a:lnTo>
                  <a:pt x="777160" y="1774020"/>
                </a:lnTo>
                <a:cubicBezTo>
                  <a:pt x="517153" y="1740969"/>
                  <a:pt x="292138" y="1595809"/>
                  <a:pt x="152098" y="1388523"/>
                </a:cubicBezTo>
                <a:lnTo>
                  <a:pt x="143289" y="1374021"/>
                </a:lnTo>
                <a:lnTo>
                  <a:pt x="143288" y="1374021"/>
                </a:lnTo>
                <a:lnTo>
                  <a:pt x="107489" y="1315095"/>
                </a:lnTo>
                <a:cubicBezTo>
                  <a:pt x="38939" y="1188905"/>
                  <a:pt x="0" y="1044293"/>
                  <a:pt x="0" y="890588"/>
                </a:cubicBezTo>
                <a:cubicBezTo>
                  <a:pt x="0" y="398730"/>
                  <a:pt x="398730" y="0"/>
                  <a:pt x="890588" y="0"/>
                </a:cubicBezTo>
                <a:close/>
              </a:path>
            </a:pathLst>
          </a:custGeom>
          <a:solidFill>
            <a:schemeClr val="bg1"/>
          </a:solidFill>
          <a:ln w="76200">
            <a:solidFill>
              <a:srgbClr val="E3BA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3" name="PA_Freeform: Shape 14"/>
          <p:cNvSpPr/>
          <p:nvPr>
            <p:custDataLst>
              <p:tags r:id="rId4"/>
            </p:custDataLst>
          </p:nvPr>
        </p:nvSpPr>
        <p:spPr bwMode="auto">
          <a:xfrm>
            <a:off x="5144463" y="3812476"/>
            <a:ext cx="337238" cy="607026"/>
          </a:xfrm>
          <a:custGeom>
            <a:avLst/>
            <a:gdLst>
              <a:gd name="T0" fmla="*/ 159 w 159"/>
              <a:gd name="T1" fmla="*/ 50 h 286"/>
              <a:gd name="T2" fmla="*/ 114 w 159"/>
              <a:gd name="T3" fmla="*/ 50 h 286"/>
              <a:gd name="T4" fmla="*/ 114 w 159"/>
              <a:gd name="T5" fmla="*/ 50 h 286"/>
              <a:gd name="T6" fmla="*/ 111 w 159"/>
              <a:gd name="T7" fmla="*/ 51 h 286"/>
              <a:gd name="T8" fmla="*/ 107 w 159"/>
              <a:gd name="T9" fmla="*/ 54 h 286"/>
              <a:gd name="T10" fmla="*/ 103 w 159"/>
              <a:gd name="T11" fmla="*/ 60 h 286"/>
              <a:gd name="T12" fmla="*/ 102 w 159"/>
              <a:gd name="T13" fmla="*/ 66 h 286"/>
              <a:gd name="T14" fmla="*/ 102 w 159"/>
              <a:gd name="T15" fmla="*/ 99 h 286"/>
              <a:gd name="T16" fmla="*/ 159 w 159"/>
              <a:gd name="T17" fmla="*/ 99 h 286"/>
              <a:gd name="T18" fmla="*/ 159 w 159"/>
              <a:gd name="T19" fmla="*/ 146 h 286"/>
              <a:gd name="T20" fmla="*/ 102 w 159"/>
              <a:gd name="T21" fmla="*/ 146 h 286"/>
              <a:gd name="T22" fmla="*/ 102 w 159"/>
              <a:gd name="T23" fmla="*/ 286 h 286"/>
              <a:gd name="T24" fmla="*/ 50 w 159"/>
              <a:gd name="T25" fmla="*/ 286 h 286"/>
              <a:gd name="T26" fmla="*/ 50 w 159"/>
              <a:gd name="T27" fmla="*/ 146 h 286"/>
              <a:gd name="T28" fmla="*/ 0 w 159"/>
              <a:gd name="T29" fmla="*/ 146 h 286"/>
              <a:gd name="T30" fmla="*/ 0 w 159"/>
              <a:gd name="T31" fmla="*/ 99 h 286"/>
              <a:gd name="T32" fmla="*/ 50 w 159"/>
              <a:gd name="T33" fmla="*/ 99 h 286"/>
              <a:gd name="T34" fmla="*/ 50 w 159"/>
              <a:gd name="T35" fmla="*/ 71 h 286"/>
              <a:gd name="T36" fmla="*/ 50 w 159"/>
              <a:gd name="T37" fmla="*/ 71 h 286"/>
              <a:gd name="T38" fmla="*/ 50 w 159"/>
              <a:gd name="T39" fmla="*/ 64 h 286"/>
              <a:gd name="T40" fmla="*/ 51 w 159"/>
              <a:gd name="T41" fmla="*/ 57 h 286"/>
              <a:gd name="T42" fmla="*/ 52 w 159"/>
              <a:gd name="T43" fmla="*/ 50 h 286"/>
              <a:gd name="T44" fmla="*/ 54 w 159"/>
              <a:gd name="T45" fmla="*/ 43 h 286"/>
              <a:gd name="T46" fmla="*/ 57 w 159"/>
              <a:gd name="T47" fmla="*/ 37 h 286"/>
              <a:gd name="T48" fmla="*/ 60 w 159"/>
              <a:gd name="T49" fmla="*/ 31 h 286"/>
              <a:gd name="T50" fmla="*/ 63 w 159"/>
              <a:gd name="T51" fmla="*/ 26 h 286"/>
              <a:gd name="T52" fmla="*/ 67 w 159"/>
              <a:gd name="T53" fmla="*/ 21 h 286"/>
              <a:gd name="T54" fmla="*/ 72 w 159"/>
              <a:gd name="T55" fmla="*/ 16 h 286"/>
              <a:gd name="T56" fmla="*/ 78 w 159"/>
              <a:gd name="T57" fmla="*/ 12 h 286"/>
              <a:gd name="T58" fmla="*/ 83 w 159"/>
              <a:gd name="T59" fmla="*/ 8 h 286"/>
              <a:gd name="T60" fmla="*/ 88 w 159"/>
              <a:gd name="T61" fmla="*/ 5 h 286"/>
              <a:gd name="T62" fmla="*/ 94 w 159"/>
              <a:gd name="T63" fmla="*/ 3 h 286"/>
              <a:gd name="T64" fmla="*/ 100 w 159"/>
              <a:gd name="T65" fmla="*/ 1 h 286"/>
              <a:gd name="T66" fmla="*/ 108 w 159"/>
              <a:gd name="T67" fmla="*/ 0 h 286"/>
              <a:gd name="T68" fmla="*/ 114 w 159"/>
              <a:gd name="T69" fmla="*/ 0 h 286"/>
              <a:gd name="T70" fmla="*/ 159 w 159"/>
              <a:gd name="T71" fmla="*/ 0 h 286"/>
              <a:gd name="T72" fmla="*/ 159 w 159"/>
              <a:gd name="T73" fmla="*/ 5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286">
                <a:moveTo>
                  <a:pt x="159" y="50"/>
                </a:moveTo>
                <a:lnTo>
                  <a:pt x="114" y="50"/>
                </a:lnTo>
                <a:lnTo>
                  <a:pt x="114" y="50"/>
                </a:lnTo>
                <a:lnTo>
                  <a:pt x="111" y="51"/>
                </a:lnTo>
                <a:lnTo>
                  <a:pt x="107" y="54"/>
                </a:lnTo>
                <a:lnTo>
                  <a:pt x="103" y="60"/>
                </a:lnTo>
                <a:lnTo>
                  <a:pt x="102" y="66"/>
                </a:lnTo>
                <a:lnTo>
                  <a:pt x="102" y="99"/>
                </a:lnTo>
                <a:lnTo>
                  <a:pt x="159" y="99"/>
                </a:lnTo>
                <a:lnTo>
                  <a:pt x="159" y="146"/>
                </a:lnTo>
                <a:lnTo>
                  <a:pt x="102" y="146"/>
                </a:lnTo>
                <a:lnTo>
                  <a:pt x="102" y="286"/>
                </a:lnTo>
                <a:lnTo>
                  <a:pt x="50" y="286"/>
                </a:lnTo>
                <a:lnTo>
                  <a:pt x="50" y="146"/>
                </a:lnTo>
                <a:lnTo>
                  <a:pt x="0" y="146"/>
                </a:lnTo>
                <a:lnTo>
                  <a:pt x="0" y="99"/>
                </a:lnTo>
                <a:lnTo>
                  <a:pt x="50" y="99"/>
                </a:lnTo>
                <a:lnTo>
                  <a:pt x="50" y="71"/>
                </a:lnTo>
                <a:lnTo>
                  <a:pt x="50" y="71"/>
                </a:lnTo>
                <a:lnTo>
                  <a:pt x="50" y="64"/>
                </a:lnTo>
                <a:lnTo>
                  <a:pt x="51" y="57"/>
                </a:lnTo>
                <a:lnTo>
                  <a:pt x="52" y="50"/>
                </a:lnTo>
                <a:lnTo>
                  <a:pt x="54" y="43"/>
                </a:lnTo>
                <a:lnTo>
                  <a:pt x="57" y="37"/>
                </a:lnTo>
                <a:lnTo>
                  <a:pt x="60" y="31"/>
                </a:lnTo>
                <a:lnTo>
                  <a:pt x="63" y="26"/>
                </a:lnTo>
                <a:lnTo>
                  <a:pt x="67" y="21"/>
                </a:lnTo>
                <a:lnTo>
                  <a:pt x="72" y="16"/>
                </a:lnTo>
                <a:lnTo>
                  <a:pt x="78" y="12"/>
                </a:lnTo>
                <a:lnTo>
                  <a:pt x="83" y="8"/>
                </a:lnTo>
                <a:lnTo>
                  <a:pt x="88" y="5"/>
                </a:lnTo>
                <a:lnTo>
                  <a:pt x="94" y="3"/>
                </a:lnTo>
                <a:lnTo>
                  <a:pt x="100" y="1"/>
                </a:lnTo>
                <a:lnTo>
                  <a:pt x="108" y="0"/>
                </a:lnTo>
                <a:lnTo>
                  <a:pt x="114" y="0"/>
                </a:lnTo>
                <a:lnTo>
                  <a:pt x="159" y="0"/>
                </a:lnTo>
                <a:lnTo>
                  <a:pt x="159" y="50"/>
                </a:lnTo>
                <a:close/>
              </a:path>
            </a:pathLst>
          </a:custGeom>
          <a:blipFill>
            <a:blip r:embed="rId5" cstate="print"/>
            <a:stretch>
              <a:fillRect/>
            </a:stretch>
          </a:blipFill>
          <a:ln>
            <a:noFill/>
          </a:ln>
        </p:spPr>
        <p:txBody>
          <a:bodyPr anchor="ctr"/>
          <a:lstStyle/>
          <a:p>
            <a:pPr algn="ctr"/>
          </a:p>
        </p:txBody>
      </p:sp>
      <p:sp>
        <p:nvSpPr>
          <p:cNvPr id="24" name="PA_Freeform: Shape 15"/>
          <p:cNvSpPr/>
          <p:nvPr>
            <p:custDataLst>
              <p:tags r:id="rId6"/>
            </p:custDataLst>
          </p:nvPr>
        </p:nvSpPr>
        <p:spPr bwMode="auto">
          <a:xfrm>
            <a:off x="5736028" y="2443001"/>
            <a:ext cx="718398" cy="590462"/>
          </a:xfrm>
          <a:custGeom>
            <a:avLst/>
            <a:gdLst>
              <a:gd name="T0" fmla="*/ 285 w 293"/>
              <a:gd name="T1" fmla="*/ 32 h 238"/>
              <a:gd name="T2" fmla="*/ 259 w 293"/>
              <a:gd name="T3" fmla="*/ 38 h 238"/>
              <a:gd name="T4" fmla="*/ 275 w 293"/>
              <a:gd name="T5" fmla="*/ 24 h 238"/>
              <a:gd name="T6" fmla="*/ 285 w 293"/>
              <a:gd name="T7" fmla="*/ 4 h 238"/>
              <a:gd name="T8" fmla="*/ 257 w 293"/>
              <a:gd name="T9" fmla="*/ 16 h 238"/>
              <a:gd name="T10" fmla="*/ 237 w 293"/>
              <a:gd name="T11" fmla="*/ 11 h 238"/>
              <a:gd name="T12" fmla="*/ 216 w 293"/>
              <a:gd name="T13" fmla="*/ 1 h 238"/>
              <a:gd name="T14" fmla="*/ 203 w 293"/>
              <a:gd name="T15" fmla="*/ 0 h 238"/>
              <a:gd name="T16" fmla="*/ 179 w 293"/>
              <a:gd name="T17" fmla="*/ 5 h 238"/>
              <a:gd name="T18" fmla="*/ 154 w 293"/>
              <a:gd name="T19" fmla="*/ 27 h 238"/>
              <a:gd name="T20" fmla="*/ 143 w 293"/>
              <a:gd name="T21" fmla="*/ 54 h 238"/>
              <a:gd name="T22" fmla="*/ 143 w 293"/>
              <a:gd name="T23" fmla="*/ 67 h 238"/>
              <a:gd name="T24" fmla="*/ 126 w 293"/>
              <a:gd name="T25" fmla="*/ 72 h 238"/>
              <a:gd name="T26" fmla="*/ 75 w 293"/>
              <a:gd name="T27" fmla="*/ 55 h 238"/>
              <a:gd name="T28" fmla="*/ 33 w 293"/>
              <a:gd name="T29" fmla="*/ 24 h 238"/>
              <a:gd name="T30" fmla="*/ 17 w 293"/>
              <a:gd name="T31" fmla="*/ 17 h 238"/>
              <a:gd name="T32" fmla="*/ 12 w 293"/>
              <a:gd name="T33" fmla="*/ 41 h 238"/>
              <a:gd name="T34" fmla="*/ 14 w 293"/>
              <a:gd name="T35" fmla="*/ 57 h 238"/>
              <a:gd name="T36" fmla="*/ 23 w 293"/>
              <a:gd name="T37" fmla="*/ 76 h 238"/>
              <a:gd name="T38" fmla="*/ 39 w 293"/>
              <a:gd name="T39" fmla="*/ 91 h 238"/>
              <a:gd name="T40" fmla="*/ 25 w 293"/>
              <a:gd name="T41" fmla="*/ 89 h 238"/>
              <a:gd name="T42" fmla="*/ 12 w 293"/>
              <a:gd name="T43" fmla="*/ 84 h 238"/>
              <a:gd name="T44" fmla="*/ 13 w 293"/>
              <a:gd name="T45" fmla="*/ 95 h 238"/>
              <a:gd name="T46" fmla="*/ 25 w 293"/>
              <a:gd name="T47" fmla="*/ 123 h 238"/>
              <a:gd name="T48" fmla="*/ 50 w 293"/>
              <a:gd name="T49" fmla="*/ 140 h 238"/>
              <a:gd name="T50" fmla="*/ 52 w 293"/>
              <a:gd name="T51" fmla="*/ 145 h 238"/>
              <a:gd name="T52" fmla="*/ 33 w 293"/>
              <a:gd name="T53" fmla="*/ 145 h 238"/>
              <a:gd name="T54" fmla="*/ 41 w 293"/>
              <a:gd name="T55" fmla="*/ 161 h 238"/>
              <a:gd name="T56" fmla="*/ 62 w 293"/>
              <a:gd name="T57" fmla="*/ 179 h 238"/>
              <a:gd name="T58" fmla="*/ 89 w 293"/>
              <a:gd name="T59" fmla="*/ 186 h 238"/>
              <a:gd name="T60" fmla="*/ 73 w 293"/>
              <a:gd name="T61" fmla="*/ 197 h 238"/>
              <a:gd name="T62" fmla="*/ 45 w 293"/>
              <a:gd name="T63" fmla="*/ 208 h 238"/>
              <a:gd name="T64" fmla="*/ 14 w 293"/>
              <a:gd name="T65" fmla="*/ 212 h 238"/>
              <a:gd name="T66" fmla="*/ 0 w 293"/>
              <a:gd name="T67" fmla="*/ 211 h 238"/>
              <a:gd name="T68" fmla="*/ 32 w 293"/>
              <a:gd name="T69" fmla="*/ 227 h 238"/>
              <a:gd name="T70" fmla="*/ 68 w 293"/>
              <a:gd name="T71" fmla="*/ 237 h 238"/>
              <a:gd name="T72" fmla="*/ 93 w 293"/>
              <a:gd name="T73" fmla="*/ 238 h 238"/>
              <a:gd name="T74" fmla="*/ 149 w 293"/>
              <a:gd name="T75" fmla="*/ 229 h 238"/>
              <a:gd name="T76" fmla="*/ 195 w 293"/>
              <a:gd name="T77" fmla="*/ 205 h 238"/>
              <a:gd name="T78" fmla="*/ 229 w 293"/>
              <a:gd name="T79" fmla="*/ 169 h 238"/>
              <a:gd name="T80" fmla="*/ 252 w 293"/>
              <a:gd name="T81" fmla="*/ 127 h 238"/>
              <a:gd name="T82" fmla="*/ 262 w 293"/>
              <a:gd name="T83" fmla="*/ 82 h 238"/>
              <a:gd name="T84" fmla="*/ 263 w 293"/>
              <a:gd name="T85" fmla="*/ 59 h 238"/>
              <a:gd name="T86" fmla="*/ 280 w 293"/>
              <a:gd name="T87" fmla="*/ 45 h 238"/>
              <a:gd name="T88" fmla="*/ 293 w 293"/>
              <a:gd name="T89" fmla="*/ 2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3" h="238">
                <a:moveTo>
                  <a:pt x="293" y="28"/>
                </a:moveTo>
                <a:lnTo>
                  <a:pt x="293" y="28"/>
                </a:lnTo>
                <a:lnTo>
                  <a:pt x="285" y="32"/>
                </a:lnTo>
                <a:lnTo>
                  <a:pt x="277" y="34"/>
                </a:lnTo>
                <a:lnTo>
                  <a:pt x="267" y="36"/>
                </a:lnTo>
                <a:lnTo>
                  <a:pt x="259" y="38"/>
                </a:lnTo>
                <a:lnTo>
                  <a:pt x="259" y="38"/>
                </a:lnTo>
                <a:lnTo>
                  <a:pt x="267" y="31"/>
                </a:lnTo>
                <a:lnTo>
                  <a:pt x="275" y="24"/>
                </a:lnTo>
                <a:lnTo>
                  <a:pt x="281" y="14"/>
                </a:lnTo>
                <a:lnTo>
                  <a:pt x="285" y="4"/>
                </a:lnTo>
                <a:lnTo>
                  <a:pt x="285" y="4"/>
                </a:lnTo>
                <a:lnTo>
                  <a:pt x="277" y="9"/>
                </a:lnTo>
                <a:lnTo>
                  <a:pt x="266" y="13"/>
                </a:lnTo>
                <a:lnTo>
                  <a:pt x="257" y="16"/>
                </a:lnTo>
                <a:lnTo>
                  <a:pt x="247" y="18"/>
                </a:lnTo>
                <a:lnTo>
                  <a:pt x="247" y="18"/>
                </a:lnTo>
                <a:lnTo>
                  <a:pt x="237" y="11"/>
                </a:lnTo>
                <a:lnTo>
                  <a:pt x="227" y="5"/>
                </a:lnTo>
                <a:lnTo>
                  <a:pt x="222" y="3"/>
                </a:lnTo>
                <a:lnTo>
                  <a:pt x="216" y="1"/>
                </a:lnTo>
                <a:lnTo>
                  <a:pt x="209" y="0"/>
                </a:lnTo>
                <a:lnTo>
                  <a:pt x="203" y="0"/>
                </a:lnTo>
                <a:lnTo>
                  <a:pt x="203" y="0"/>
                </a:lnTo>
                <a:lnTo>
                  <a:pt x="197" y="0"/>
                </a:lnTo>
                <a:lnTo>
                  <a:pt x="191" y="1"/>
                </a:lnTo>
                <a:lnTo>
                  <a:pt x="179" y="5"/>
                </a:lnTo>
                <a:lnTo>
                  <a:pt x="169" y="10"/>
                </a:lnTo>
                <a:lnTo>
                  <a:pt x="161" y="17"/>
                </a:lnTo>
                <a:lnTo>
                  <a:pt x="154" y="27"/>
                </a:lnTo>
                <a:lnTo>
                  <a:pt x="147" y="37"/>
                </a:lnTo>
                <a:lnTo>
                  <a:pt x="144" y="48"/>
                </a:lnTo>
                <a:lnTo>
                  <a:pt x="143" y="54"/>
                </a:lnTo>
                <a:lnTo>
                  <a:pt x="143" y="60"/>
                </a:lnTo>
                <a:lnTo>
                  <a:pt x="143" y="60"/>
                </a:lnTo>
                <a:lnTo>
                  <a:pt x="143" y="67"/>
                </a:lnTo>
                <a:lnTo>
                  <a:pt x="144" y="74"/>
                </a:lnTo>
                <a:lnTo>
                  <a:pt x="144" y="74"/>
                </a:lnTo>
                <a:lnTo>
                  <a:pt x="126" y="72"/>
                </a:lnTo>
                <a:lnTo>
                  <a:pt x="108" y="68"/>
                </a:lnTo>
                <a:lnTo>
                  <a:pt x="92" y="63"/>
                </a:lnTo>
                <a:lnTo>
                  <a:pt x="75" y="55"/>
                </a:lnTo>
                <a:lnTo>
                  <a:pt x="59" y="46"/>
                </a:lnTo>
                <a:lnTo>
                  <a:pt x="45" y="36"/>
                </a:lnTo>
                <a:lnTo>
                  <a:pt x="33" y="24"/>
                </a:lnTo>
                <a:lnTo>
                  <a:pt x="20" y="11"/>
                </a:lnTo>
                <a:lnTo>
                  <a:pt x="20" y="11"/>
                </a:lnTo>
                <a:lnTo>
                  <a:pt x="17" y="17"/>
                </a:lnTo>
                <a:lnTo>
                  <a:pt x="15" y="26"/>
                </a:lnTo>
                <a:lnTo>
                  <a:pt x="13" y="33"/>
                </a:lnTo>
                <a:lnTo>
                  <a:pt x="12" y="41"/>
                </a:lnTo>
                <a:lnTo>
                  <a:pt x="12" y="41"/>
                </a:lnTo>
                <a:lnTo>
                  <a:pt x="13" y="48"/>
                </a:lnTo>
                <a:lnTo>
                  <a:pt x="14" y="57"/>
                </a:lnTo>
                <a:lnTo>
                  <a:pt x="17" y="63"/>
                </a:lnTo>
                <a:lnTo>
                  <a:pt x="20" y="70"/>
                </a:lnTo>
                <a:lnTo>
                  <a:pt x="23" y="76"/>
                </a:lnTo>
                <a:lnTo>
                  <a:pt x="28" y="81"/>
                </a:lnTo>
                <a:lnTo>
                  <a:pt x="34" y="87"/>
                </a:lnTo>
                <a:lnTo>
                  <a:pt x="39" y="91"/>
                </a:lnTo>
                <a:lnTo>
                  <a:pt x="39" y="91"/>
                </a:lnTo>
                <a:lnTo>
                  <a:pt x="32" y="91"/>
                </a:lnTo>
                <a:lnTo>
                  <a:pt x="25" y="89"/>
                </a:lnTo>
                <a:lnTo>
                  <a:pt x="18" y="87"/>
                </a:lnTo>
                <a:lnTo>
                  <a:pt x="12" y="84"/>
                </a:lnTo>
                <a:lnTo>
                  <a:pt x="12" y="84"/>
                </a:lnTo>
                <a:lnTo>
                  <a:pt x="12" y="85"/>
                </a:lnTo>
                <a:lnTo>
                  <a:pt x="12" y="85"/>
                </a:lnTo>
                <a:lnTo>
                  <a:pt x="13" y="95"/>
                </a:lnTo>
                <a:lnTo>
                  <a:pt x="16" y="105"/>
                </a:lnTo>
                <a:lnTo>
                  <a:pt x="20" y="115"/>
                </a:lnTo>
                <a:lnTo>
                  <a:pt x="25" y="123"/>
                </a:lnTo>
                <a:lnTo>
                  <a:pt x="33" y="130"/>
                </a:lnTo>
                <a:lnTo>
                  <a:pt x="41" y="136"/>
                </a:lnTo>
                <a:lnTo>
                  <a:pt x="50" y="140"/>
                </a:lnTo>
                <a:lnTo>
                  <a:pt x="60" y="143"/>
                </a:lnTo>
                <a:lnTo>
                  <a:pt x="60" y="143"/>
                </a:lnTo>
                <a:lnTo>
                  <a:pt x="52" y="145"/>
                </a:lnTo>
                <a:lnTo>
                  <a:pt x="44" y="146"/>
                </a:lnTo>
                <a:lnTo>
                  <a:pt x="44" y="146"/>
                </a:lnTo>
                <a:lnTo>
                  <a:pt x="33" y="145"/>
                </a:lnTo>
                <a:lnTo>
                  <a:pt x="33" y="145"/>
                </a:lnTo>
                <a:lnTo>
                  <a:pt x="37" y="153"/>
                </a:lnTo>
                <a:lnTo>
                  <a:pt x="41" y="161"/>
                </a:lnTo>
                <a:lnTo>
                  <a:pt x="47" y="168"/>
                </a:lnTo>
                <a:lnTo>
                  <a:pt x="54" y="175"/>
                </a:lnTo>
                <a:lnTo>
                  <a:pt x="62" y="179"/>
                </a:lnTo>
                <a:lnTo>
                  <a:pt x="71" y="183"/>
                </a:lnTo>
                <a:lnTo>
                  <a:pt x="79" y="185"/>
                </a:lnTo>
                <a:lnTo>
                  <a:pt x="89" y="186"/>
                </a:lnTo>
                <a:lnTo>
                  <a:pt x="89" y="186"/>
                </a:lnTo>
                <a:lnTo>
                  <a:pt x="81" y="192"/>
                </a:lnTo>
                <a:lnTo>
                  <a:pt x="73" y="197"/>
                </a:lnTo>
                <a:lnTo>
                  <a:pt x="64" y="201"/>
                </a:lnTo>
                <a:lnTo>
                  <a:pt x="54" y="206"/>
                </a:lnTo>
                <a:lnTo>
                  <a:pt x="45" y="208"/>
                </a:lnTo>
                <a:lnTo>
                  <a:pt x="35" y="210"/>
                </a:lnTo>
                <a:lnTo>
                  <a:pt x="25" y="212"/>
                </a:lnTo>
                <a:lnTo>
                  <a:pt x="14" y="212"/>
                </a:lnTo>
                <a:lnTo>
                  <a:pt x="14" y="212"/>
                </a:lnTo>
                <a:lnTo>
                  <a:pt x="0" y="211"/>
                </a:lnTo>
                <a:lnTo>
                  <a:pt x="0" y="211"/>
                </a:lnTo>
                <a:lnTo>
                  <a:pt x="10" y="217"/>
                </a:lnTo>
                <a:lnTo>
                  <a:pt x="21" y="222"/>
                </a:lnTo>
                <a:lnTo>
                  <a:pt x="32" y="227"/>
                </a:lnTo>
                <a:lnTo>
                  <a:pt x="44" y="231"/>
                </a:lnTo>
                <a:lnTo>
                  <a:pt x="55" y="235"/>
                </a:lnTo>
                <a:lnTo>
                  <a:pt x="68" y="237"/>
                </a:lnTo>
                <a:lnTo>
                  <a:pt x="80" y="238"/>
                </a:lnTo>
                <a:lnTo>
                  <a:pt x="93" y="238"/>
                </a:lnTo>
                <a:lnTo>
                  <a:pt x="93" y="238"/>
                </a:lnTo>
                <a:lnTo>
                  <a:pt x="112" y="237"/>
                </a:lnTo>
                <a:lnTo>
                  <a:pt x="132" y="233"/>
                </a:lnTo>
                <a:lnTo>
                  <a:pt x="149" y="229"/>
                </a:lnTo>
                <a:lnTo>
                  <a:pt x="166" y="222"/>
                </a:lnTo>
                <a:lnTo>
                  <a:pt x="180" y="215"/>
                </a:lnTo>
                <a:lnTo>
                  <a:pt x="195" y="205"/>
                </a:lnTo>
                <a:lnTo>
                  <a:pt x="207" y="194"/>
                </a:lnTo>
                <a:lnTo>
                  <a:pt x="220" y="183"/>
                </a:lnTo>
                <a:lnTo>
                  <a:pt x="229" y="169"/>
                </a:lnTo>
                <a:lnTo>
                  <a:pt x="238" y="156"/>
                </a:lnTo>
                <a:lnTo>
                  <a:pt x="246" y="141"/>
                </a:lnTo>
                <a:lnTo>
                  <a:pt x="252" y="127"/>
                </a:lnTo>
                <a:lnTo>
                  <a:pt x="257" y="112"/>
                </a:lnTo>
                <a:lnTo>
                  <a:pt x="260" y="97"/>
                </a:lnTo>
                <a:lnTo>
                  <a:pt x="262" y="82"/>
                </a:lnTo>
                <a:lnTo>
                  <a:pt x="263" y="67"/>
                </a:lnTo>
                <a:lnTo>
                  <a:pt x="263" y="67"/>
                </a:lnTo>
                <a:lnTo>
                  <a:pt x="263" y="59"/>
                </a:lnTo>
                <a:lnTo>
                  <a:pt x="263" y="59"/>
                </a:lnTo>
                <a:lnTo>
                  <a:pt x="271" y="52"/>
                </a:lnTo>
                <a:lnTo>
                  <a:pt x="280" y="45"/>
                </a:lnTo>
                <a:lnTo>
                  <a:pt x="287" y="37"/>
                </a:lnTo>
                <a:lnTo>
                  <a:pt x="293" y="28"/>
                </a:lnTo>
                <a:lnTo>
                  <a:pt x="293" y="28"/>
                </a:lnTo>
                <a:close/>
              </a:path>
            </a:pathLst>
          </a:custGeom>
          <a:blipFill>
            <a:blip r:embed="rId7" cstate="print"/>
            <a:stretch>
              <a:fillRect/>
            </a:stretch>
          </a:blipFill>
          <a:ln>
            <a:noFill/>
          </a:ln>
        </p:spPr>
        <p:txBody>
          <a:bodyPr anchor="ctr"/>
          <a:lstStyle/>
          <a:p>
            <a:pPr algn="ctr"/>
            <a:endParaRPr dirty="0"/>
          </a:p>
        </p:txBody>
      </p:sp>
      <p:sp>
        <p:nvSpPr>
          <p:cNvPr id="25" name="PA_Freeform: Shape 16"/>
          <p:cNvSpPr/>
          <p:nvPr>
            <p:custDataLst>
              <p:tags r:id="rId8"/>
            </p:custDataLst>
          </p:nvPr>
        </p:nvSpPr>
        <p:spPr bwMode="auto">
          <a:xfrm>
            <a:off x="6652004" y="3871384"/>
            <a:ext cx="669168" cy="667922"/>
          </a:xfrm>
          <a:custGeom>
            <a:avLst/>
            <a:gdLst>
              <a:gd name="T0" fmla="*/ 164 w 204"/>
              <a:gd name="T1" fmla="*/ 0 h 204"/>
              <a:gd name="T2" fmla="*/ 39 w 204"/>
              <a:gd name="T3" fmla="*/ 0 h 204"/>
              <a:gd name="T4" fmla="*/ 0 w 204"/>
              <a:gd name="T5" fmla="*/ 39 h 204"/>
              <a:gd name="T6" fmla="*/ 0 w 204"/>
              <a:gd name="T7" fmla="*/ 81 h 204"/>
              <a:gd name="T8" fmla="*/ 0 w 204"/>
              <a:gd name="T9" fmla="*/ 164 h 204"/>
              <a:gd name="T10" fmla="*/ 39 w 204"/>
              <a:gd name="T11" fmla="*/ 204 h 204"/>
              <a:gd name="T12" fmla="*/ 164 w 204"/>
              <a:gd name="T13" fmla="*/ 204 h 204"/>
              <a:gd name="T14" fmla="*/ 204 w 204"/>
              <a:gd name="T15" fmla="*/ 164 h 204"/>
              <a:gd name="T16" fmla="*/ 204 w 204"/>
              <a:gd name="T17" fmla="*/ 81 h 204"/>
              <a:gd name="T18" fmla="*/ 204 w 204"/>
              <a:gd name="T19" fmla="*/ 39 h 204"/>
              <a:gd name="T20" fmla="*/ 164 w 204"/>
              <a:gd name="T21" fmla="*/ 0 h 204"/>
              <a:gd name="T22" fmla="*/ 176 w 204"/>
              <a:gd name="T23" fmla="*/ 23 h 204"/>
              <a:gd name="T24" fmla="*/ 180 w 204"/>
              <a:gd name="T25" fmla="*/ 23 h 204"/>
              <a:gd name="T26" fmla="*/ 180 w 204"/>
              <a:gd name="T27" fmla="*/ 28 h 204"/>
              <a:gd name="T28" fmla="*/ 180 w 204"/>
              <a:gd name="T29" fmla="*/ 58 h 204"/>
              <a:gd name="T30" fmla="*/ 146 w 204"/>
              <a:gd name="T31" fmla="*/ 58 h 204"/>
              <a:gd name="T32" fmla="*/ 146 w 204"/>
              <a:gd name="T33" fmla="*/ 24 h 204"/>
              <a:gd name="T34" fmla="*/ 176 w 204"/>
              <a:gd name="T35" fmla="*/ 23 h 204"/>
              <a:gd name="T36" fmla="*/ 73 w 204"/>
              <a:gd name="T37" fmla="*/ 81 h 204"/>
              <a:gd name="T38" fmla="*/ 102 w 204"/>
              <a:gd name="T39" fmla="*/ 66 h 204"/>
              <a:gd name="T40" fmla="*/ 131 w 204"/>
              <a:gd name="T41" fmla="*/ 81 h 204"/>
              <a:gd name="T42" fmla="*/ 138 w 204"/>
              <a:gd name="T43" fmla="*/ 102 h 204"/>
              <a:gd name="T44" fmla="*/ 102 w 204"/>
              <a:gd name="T45" fmla="*/ 138 h 204"/>
              <a:gd name="T46" fmla="*/ 66 w 204"/>
              <a:gd name="T47" fmla="*/ 102 h 204"/>
              <a:gd name="T48" fmla="*/ 73 w 204"/>
              <a:gd name="T49" fmla="*/ 81 h 204"/>
              <a:gd name="T50" fmla="*/ 184 w 204"/>
              <a:gd name="T51" fmla="*/ 164 h 204"/>
              <a:gd name="T52" fmla="*/ 164 w 204"/>
              <a:gd name="T53" fmla="*/ 184 h 204"/>
              <a:gd name="T54" fmla="*/ 39 w 204"/>
              <a:gd name="T55" fmla="*/ 184 h 204"/>
              <a:gd name="T56" fmla="*/ 20 w 204"/>
              <a:gd name="T57" fmla="*/ 164 h 204"/>
              <a:gd name="T58" fmla="*/ 20 w 204"/>
              <a:gd name="T59" fmla="*/ 81 h 204"/>
              <a:gd name="T60" fmla="*/ 50 w 204"/>
              <a:gd name="T61" fmla="*/ 81 h 204"/>
              <a:gd name="T62" fmla="*/ 46 w 204"/>
              <a:gd name="T63" fmla="*/ 102 h 204"/>
              <a:gd name="T64" fmla="*/ 102 w 204"/>
              <a:gd name="T65" fmla="*/ 158 h 204"/>
              <a:gd name="T66" fmla="*/ 157 w 204"/>
              <a:gd name="T67" fmla="*/ 102 h 204"/>
              <a:gd name="T68" fmla="*/ 153 w 204"/>
              <a:gd name="T69" fmla="*/ 81 h 204"/>
              <a:gd name="T70" fmla="*/ 184 w 204"/>
              <a:gd name="T71" fmla="*/ 81 h 204"/>
              <a:gd name="T72" fmla="*/ 184 w 204"/>
              <a:gd name="T73"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4">
                <a:moveTo>
                  <a:pt x="164" y="0"/>
                </a:moveTo>
                <a:cubicBezTo>
                  <a:pt x="39" y="0"/>
                  <a:pt x="39" y="0"/>
                  <a:pt x="39" y="0"/>
                </a:cubicBezTo>
                <a:cubicBezTo>
                  <a:pt x="17" y="0"/>
                  <a:pt x="0" y="18"/>
                  <a:pt x="0" y="39"/>
                </a:cubicBezTo>
                <a:cubicBezTo>
                  <a:pt x="0" y="81"/>
                  <a:pt x="0" y="81"/>
                  <a:pt x="0" y="81"/>
                </a:cubicBezTo>
                <a:cubicBezTo>
                  <a:pt x="0" y="164"/>
                  <a:pt x="0" y="164"/>
                  <a:pt x="0" y="164"/>
                </a:cubicBezTo>
                <a:cubicBezTo>
                  <a:pt x="0" y="186"/>
                  <a:pt x="17" y="204"/>
                  <a:pt x="39" y="204"/>
                </a:cubicBezTo>
                <a:cubicBezTo>
                  <a:pt x="164" y="204"/>
                  <a:pt x="164" y="204"/>
                  <a:pt x="164" y="204"/>
                </a:cubicBezTo>
                <a:cubicBezTo>
                  <a:pt x="186" y="204"/>
                  <a:pt x="204" y="186"/>
                  <a:pt x="204" y="164"/>
                </a:cubicBezTo>
                <a:cubicBezTo>
                  <a:pt x="204" y="81"/>
                  <a:pt x="204" y="81"/>
                  <a:pt x="204" y="81"/>
                </a:cubicBezTo>
                <a:cubicBezTo>
                  <a:pt x="204" y="39"/>
                  <a:pt x="204" y="39"/>
                  <a:pt x="204" y="39"/>
                </a:cubicBezTo>
                <a:cubicBezTo>
                  <a:pt x="204" y="18"/>
                  <a:pt x="186" y="0"/>
                  <a:pt x="164" y="0"/>
                </a:cubicBezTo>
                <a:close/>
                <a:moveTo>
                  <a:pt x="176" y="23"/>
                </a:moveTo>
                <a:cubicBezTo>
                  <a:pt x="180" y="23"/>
                  <a:pt x="180" y="23"/>
                  <a:pt x="180" y="23"/>
                </a:cubicBezTo>
                <a:cubicBezTo>
                  <a:pt x="180" y="28"/>
                  <a:pt x="180" y="28"/>
                  <a:pt x="180" y="28"/>
                </a:cubicBezTo>
                <a:cubicBezTo>
                  <a:pt x="180" y="58"/>
                  <a:pt x="180" y="58"/>
                  <a:pt x="180" y="58"/>
                </a:cubicBezTo>
                <a:cubicBezTo>
                  <a:pt x="146" y="58"/>
                  <a:pt x="146" y="58"/>
                  <a:pt x="146" y="58"/>
                </a:cubicBezTo>
                <a:cubicBezTo>
                  <a:pt x="146" y="24"/>
                  <a:pt x="146" y="24"/>
                  <a:pt x="146" y="24"/>
                </a:cubicBezTo>
                <a:lnTo>
                  <a:pt x="176" y="23"/>
                </a:lnTo>
                <a:close/>
                <a:moveTo>
                  <a:pt x="73" y="81"/>
                </a:moveTo>
                <a:cubicBezTo>
                  <a:pt x="79" y="72"/>
                  <a:pt x="90" y="66"/>
                  <a:pt x="102" y="66"/>
                </a:cubicBezTo>
                <a:cubicBezTo>
                  <a:pt x="114" y="66"/>
                  <a:pt x="124" y="72"/>
                  <a:pt x="131" y="81"/>
                </a:cubicBezTo>
                <a:cubicBezTo>
                  <a:pt x="135" y="87"/>
                  <a:pt x="138" y="94"/>
                  <a:pt x="138" y="102"/>
                </a:cubicBezTo>
                <a:cubicBezTo>
                  <a:pt x="138" y="122"/>
                  <a:pt x="121" y="138"/>
                  <a:pt x="102" y="138"/>
                </a:cubicBezTo>
                <a:cubicBezTo>
                  <a:pt x="82" y="138"/>
                  <a:pt x="66" y="122"/>
                  <a:pt x="66" y="102"/>
                </a:cubicBezTo>
                <a:cubicBezTo>
                  <a:pt x="66" y="94"/>
                  <a:pt x="68" y="87"/>
                  <a:pt x="73" y="81"/>
                </a:cubicBezTo>
                <a:close/>
                <a:moveTo>
                  <a:pt x="184" y="164"/>
                </a:moveTo>
                <a:cubicBezTo>
                  <a:pt x="184" y="175"/>
                  <a:pt x="175" y="184"/>
                  <a:pt x="164" y="184"/>
                </a:cubicBezTo>
                <a:cubicBezTo>
                  <a:pt x="39" y="184"/>
                  <a:pt x="39" y="184"/>
                  <a:pt x="39" y="184"/>
                </a:cubicBezTo>
                <a:cubicBezTo>
                  <a:pt x="28" y="184"/>
                  <a:pt x="20" y="175"/>
                  <a:pt x="20" y="164"/>
                </a:cubicBezTo>
                <a:cubicBezTo>
                  <a:pt x="20" y="81"/>
                  <a:pt x="20" y="81"/>
                  <a:pt x="20" y="81"/>
                </a:cubicBezTo>
                <a:cubicBezTo>
                  <a:pt x="50" y="81"/>
                  <a:pt x="50" y="81"/>
                  <a:pt x="50" y="81"/>
                </a:cubicBezTo>
                <a:cubicBezTo>
                  <a:pt x="47" y="87"/>
                  <a:pt x="46" y="95"/>
                  <a:pt x="46" y="102"/>
                </a:cubicBezTo>
                <a:cubicBezTo>
                  <a:pt x="46" y="133"/>
                  <a:pt x="71" y="158"/>
                  <a:pt x="102" y="158"/>
                </a:cubicBezTo>
                <a:cubicBezTo>
                  <a:pt x="132" y="158"/>
                  <a:pt x="157" y="133"/>
                  <a:pt x="157" y="102"/>
                </a:cubicBezTo>
                <a:cubicBezTo>
                  <a:pt x="157" y="95"/>
                  <a:pt x="156" y="87"/>
                  <a:pt x="153" y="81"/>
                </a:cubicBezTo>
                <a:cubicBezTo>
                  <a:pt x="184" y="81"/>
                  <a:pt x="184" y="81"/>
                  <a:pt x="184" y="81"/>
                </a:cubicBezTo>
                <a:lnTo>
                  <a:pt x="184" y="164"/>
                </a:lnTo>
                <a:close/>
              </a:path>
            </a:pathLst>
          </a:custGeom>
          <a:blipFill>
            <a:blip r:embed="rId9" cstate="print"/>
            <a:stretch>
              <a:fillRect/>
            </a:stretch>
          </a:blipFill>
          <a:ln>
            <a:noFill/>
          </a:ln>
        </p:spPr>
        <p:txBody>
          <a:bodyPr anchor="ctr"/>
          <a:lstStyle/>
          <a:p>
            <a:pPr algn="ctr"/>
          </a:p>
        </p:txBody>
      </p:sp>
      <p:sp>
        <p:nvSpPr>
          <p:cNvPr id="27" name="PA_文本框 26"/>
          <p:cNvSpPr txBox="1"/>
          <p:nvPr>
            <p:custDataLst>
              <p:tags r:id="rId10"/>
            </p:custDataLst>
          </p:nvPr>
        </p:nvSpPr>
        <p:spPr>
          <a:xfrm>
            <a:off x="3863736" y="1563676"/>
            <a:ext cx="468052" cy="461665"/>
          </a:xfrm>
          <a:prstGeom prst="rect">
            <a:avLst/>
          </a:prstGeom>
          <a:noFill/>
        </p:spPr>
        <p:txBody>
          <a:bodyPr wrap="square" anchor="ctr">
            <a:normAutofit fontScale="92500"/>
          </a:bodyPr>
          <a:lstStyle/>
          <a:p>
            <a:pPr algn="ctr"/>
            <a:r>
              <a:rPr lang="en-US" altLang="zh-CN" sz="2400" dirty="0">
                <a:blipFill>
                  <a:blip r:embed="rId11"/>
                  <a:stretch>
                    <a:fillRect/>
                  </a:stretch>
                </a:blipFill>
                <a:latin typeface="叶根友刀锋黑草" panose="02010601030101010101" pitchFamily="2" charset="-122"/>
                <a:ea typeface="叶根友刀锋黑草" panose="02010601030101010101" pitchFamily="2" charset="-122"/>
              </a:rPr>
              <a:t>01</a:t>
            </a:r>
            <a:endParaRPr lang="en-US" altLang="zh-CN" sz="2400" dirty="0">
              <a:blipFill>
                <a:blip r:embed="rId11"/>
                <a:stretch>
                  <a:fillRect/>
                </a:stretch>
              </a:blipFill>
              <a:latin typeface="叶根友刀锋黑草" panose="02010601030101010101" pitchFamily="2" charset="-122"/>
              <a:ea typeface="叶根友刀锋黑草" panose="02010601030101010101" pitchFamily="2" charset="-122"/>
            </a:endParaRPr>
          </a:p>
        </p:txBody>
      </p:sp>
      <p:sp>
        <p:nvSpPr>
          <p:cNvPr id="28" name="PA_文本框 27"/>
          <p:cNvSpPr txBox="1"/>
          <p:nvPr>
            <p:custDataLst>
              <p:tags r:id="rId12"/>
            </p:custDataLst>
          </p:nvPr>
        </p:nvSpPr>
        <p:spPr>
          <a:xfrm>
            <a:off x="3841121" y="4369119"/>
            <a:ext cx="513282" cy="461665"/>
          </a:xfrm>
          <a:prstGeom prst="rect">
            <a:avLst/>
          </a:prstGeom>
          <a:noFill/>
        </p:spPr>
        <p:txBody>
          <a:bodyPr wrap="square" anchor="ctr">
            <a:normAutofit fontScale="92500" lnSpcReduction="10000"/>
          </a:bodyPr>
          <a:lstStyle/>
          <a:p>
            <a:pPr algn="ctr"/>
            <a:r>
              <a:rPr lang="en-US" altLang="zh-CN" sz="2800" dirty="0">
                <a:blipFill>
                  <a:blip r:embed="rId11"/>
                  <a:stretch>
                    <a:fillRect/>
                  </a:stretch>
                </a:blipFill>
                <a:latin typeface="叶根友刀锋黑草" panose="02010601030101010101" pitchFamily="2" charset="-122"/>
                <a:ea typeface="叶根友刀锋黑草" panose="02010601030101010101" pitchFamily="2" charset="-122"/>
              </a:rPr>
              <a:t>03</a:t>
            </a:r>
            <a:endParaRPr lang="en-US" altLang="zh-CN" sz="2800" dirty="0">
              <a:blipFill>
                <a:blip r:embed="rId11"/>
                <a:stretch>
                  <a:fillRect/>
                </a:stretch>
              </a:blipFill>
              <a:latin typeface="叶根友刀锋黑草" panose="02010601030101010101" pitchFamily="2" charset="-122"/>
              <a:ea typeface="叶根友刀锋黑草" panose="02010601030101010101" pitchFamily="2" charset="-122"/>
            </a:endParaRPr>
          </a:p>
        </p:txBody>
      </p:sp>
      <p:sp>
        <p:nvSpPr>
          <p:cNvPr id="29" name="PA_文本框 28"/>
          <p:cNvSpPr txBox="1"/>
          <p:nvPr>
            <p:custDataLst>
              <p:tags r:id="rId13"/>
            </p:custDataLst>
          </p:nvPr>
        </p:nvSpPr>
        <p:spPr>
          <a:xfrm>
            <a:off x="7831756" y="1563676"/>
            <a:ext cx="503664" cy="461665"/>
          </a:xfrm>
          <a:prstGeom prst="rect">
            <a:avLst/>
          </a:prstGeom>
          <a:noFill/>
        </p:spPr>
        <p:txBody>
          <a:bodyPr wrap="square" anchor="ctr">
            <a:normAutofit fontScale="85000" lnSpcReduction="10000"/>
          </a:bodyPr>
          <a:lstStyle/>
          <a:p>
            <a:pPr algn="ctr"/>
            <a:r>
              <a:rPr lang="en-US" altLang="zh-CN" sz="2800" dirty="0">
                <a:blipFill>
                  <a:blip r:embed="rId11"/>
                  <a:stretch>
                    <a:fillRect/>
                  </a:stretch>
                </a:blipFill>
                <a:latin typeface="叶根友刀锋黑草" panose="02010601030101010101" pitchFamily="2" charset="-122"/>
                <a:ea typeface="叶根友刀锋黑草" panose="02010601030101010101" pitchFamily="2" charset="-122"/>
              </a:rPr>
              <a:t>02</a:t>
            </a:r>
            <a:endParaRPr lang="en-US" altLang="zh-CN" sz="2800" dirty="0">
              <a:blipFill>
                <a:blip r:embed="rId11"/>
                <a:stretch>
                  <a:fillRect/>
                </a:stretch>
              </a:blipFill>
              <a:latin typeface="叶根友刀锋黑草" panose="02010601030101010101" pitchFamily="2" charset="-122"/>
              <a:ea typeface="叶根友刀锋黑草" panose="02010601030101010101" pitchFamily="2" charset="-122"/>
            </a:endParaRPr>
          </a:p>
        </p:txBody>
      </p:sp>
      <p:sp>
        <p:nvSpPr>
          <p:cNvPr id="30" name="PA_文本框 29"/>
          <p:cNvSpPr txBox="1"/>
          <p:nvPr>
            <p:custDataLst>
              <p:tags r:id="rId14"/>
            </p:custDataLst>
          </p:nvPr>
        </p:nvSpPr>
        <p:spPr>
          <a:xfrm>
            <a:off x="7831756" y="4369119"/>
            <a:ext cx="503664" cy="461665"/>
          </a:xfrm>
          <a:prstGeom prst="rect">
            <a:avLst/>
          </a:prstGeom>
          <a:noFill/>
        </p:spPr>
        <p:txBody>
          <a:bodyPr wrap="square" anchor="ctr">
            <a:normAutofit fontScale="85000" lnSpcReduction="10000"/>
          </a:bodyPr>
          <a:lstStyle/>
          <a:p>
            <a:pPr algn="ctr"/>
            <a:r>
              <a:rPr lang="en-US" altLang="zh-CN" sz="2800" dirty="0">
                <a:blipFill>
                  <a:blip r:embed="rId11"/>
                  <a:stretch>
                    <a:fillRect/>
                  </a:stretch>
                </a:blipFill>
                <a:latin typeface="叶根友刀锋黑草" panose="02010601030101010101" pitchFamily="2" charset="-122"/>
                <a:ea typeface="叶根友刀锋黑草" panose="02010601030101010101" pitchFamily="2" charset="-122"/>
              </a:rPr>
              <a:t>04</a:t>
            </a:r>
            <a:endParaRPr lang="en-US" altLang="zh-CN" sz="2800" dirty="0">
              <a:blipFill>
                <a:blip r:embed="rId11"/>
                <a:stretch>
                  <a:fillRect/>
                </a:stretch>
              </a:blipFill>
              <a:latin typeface="叶根友刀锋黑草" panose="02010601030101010101" pitchFamily="2" charset="-122"/>
              <a:ea typeface="叶根友刀锋黑草" panose="02010601030101010101" pitchFamily="2" charset="-122"/>
            </a:endParaRPr>
          </a:p>
        </p:txBody>
      </p:sp>
      <p:sp>
        <p:nvSpPr>
          <p:cNvPr id="31" name="PA_文本框 30"/>
          <p:cNvSpPr txBox="1"/>
          <p:nvPr>
            <p:custDataLst>
              <p:tags r:id="rId15"/>
            </p:custDataLst>
          </p:nvPr>
        </p:nvSpPr>
        <p:spPr>
          <a:xfrm>
            <a:off x="810238" y="1609842"/>
            <a:ext cx="3053498" cy="369332"/>
          </a:xfrm>
          <a:prstGeom prst="rect">
            <a:avLst/>
          </a:prstGeom>
          <a:noFill/>
        </p:spPr>
        <p:txBody>
          <a:bodyPr wrap="none">
            <a:normAutofit/>
          </a:bodyPr>
          <a:lstStyle/>
          <a:p>
            <a:pPr marR="0" lvl="0" indent="0" algn="r" fontAlgn="auto">
              <a:lnSpc>
                <a:spcPct val="100000"/>
              </a:lnSpc>
              <a:spcBef>
                <a:spcPts val="0"/>
              </a:spcBef>
              <a:spcAft>
                <a:spcPts val="0"/>
              </a:spcAft>
              <a:buClrTx/>
              <a:buSzTx/>
              <a:buFontTx/>
              <a:buNone/>
              <a:defRPr/>
            </a:pPr>
            <a:r>
              <a:rPr lang="en-US" altLang="zh-CN" dirty="0">
                <a:blipFill>
                  <a:blip r:embed="rId11"/>
                  <a:stretch>
                    <a:fillRect/>
                  </a:stretch>
                </a:blipFill>
                <a:latin typeface="叶根友刀锋黑草" panose="02010601030101010101" pitchFamily="2" charset="-122"/>
                <a:ea typeface="叶根友刀锋黑草" panose="02010601030101010101" pitchFamily="2" charset="-122"/>
                <a:sym typeface="+mn-lt"/>
              </a:rPr>
              <a:t>ADD TITLE HERE</a:t>
            </a:r>
            <a:endParaRPr lang="en-US" altLang="zh-CN" dirty="0">
              <a:blipFill>
                <a:blip r:embed="rId11"/>
                <a:stretch>
                  <a:fillRect/>
                </a:stretch>
              </a:blipFill>
              <a:latin typeface="叶根友刀锋黑草" panose="02010601030101010101" pitchFamily="2" charset="-122"/>
              <a:ea typeface="叶根友刀锋黑草" panose="02010601030101010101" pitchFamily="2" charset="-122"/>
              <a:sym typeface="+mn-lt"/>
            </a:endParaRPr>
          </a:p>
        </p:txBody>
      </p:sp>
      <p:sp>
        <p:nvSpPr>
          <p:cNvPr id="32" name="PA_文本框 31"/>
          <p:cNvSpPr txBox="1"/>
          <p:nvPr>
            <p:custDataLst>
              <p:tags r:id="rId16"/>
            </p:custDataLst>
          </p:nvPr>
        </p:nvSpPr>
        <p:spPr>
          <a:xfrm>
            <a:off x="8328264" y="1609842"/>
            <a:ext cx="3053498" cy="369332"/>
          </a:xfrm>
          <a:prstGeom prst="rect">
            <a:avLst/>
          </a:prstGeom>
          <a:noFill/>
        </p:spPr>
        <p:txBody>
          <a:bodyPr wrap="none">
            <a:normAutofit/>
          </a:bodyPr>
          <a:lstStyle/>
          <a:p>
            <a:pPr marR="0" lvl="0" indent="0" fontAlgn="auto">
              <a:lnSpc>
                <a:spcPct val="100000"/>
              </a:lnSpc>
              <a:spcBef>
                <a:spcPts val="0"/>
              </a:spcBef>
              <a:spcAft>
                <a:spcPts val="0"/>
              </a:spcAft>
              <a:buClrTx/>
              <a:buSzTx/>
              <a:buFontTx/>
              <a:buNone/>
              <a:defRPr/>
            </a:pPr>
            <a:r>
              <a:rPr lang="en-US" altLang="zh-CN" dirty="0">
                <a:blipFill>
                  <a:blip r:embed="rId11"/>
                  <a:stretch>
                    <a:fillRect/>
                  </a:stretch>
                </a:blipFill>
                <a:latin typeface="叶根友刀锋黑草" panose="02010601030101010101" pitchFamily="2" charset="-122"/>
                <a:ea typeface="叶根友刀锋黑草" panose="02010601030101010101" pitchFamily="2" charset="-122"/>
                <a:sym typeface="+mn-lt"/>
              </a:rPr>
              <a:t>ADD TITLE HERE</a:t>
            </a:r>
            <a:endParaRPr lang="en-US" altLang="zh-CN" dirty="0">
              <a:blipFill>
                <a:blip r:embed="rId11"/>
                <a:stretch>
                  <a:fillRect/>
                </a:stretch>
              </a:blipFill>
              <a:latin typeface="叶根友刀锋黑草" panose="02010601030101010101" pitchFamily="2" charset="-122"/>
              <a:ea typeface="叶根友刀锋黑草" panose="02010601030101010101" pitchFamily="2" charset="-122"/>
              <a:sym typeface="+mn-lt"/>
            </a:endParaRPr>
          </a:p>
        </p:txBody>
      </p:sp>
      <p:sp>
        <p:nvSpPr>
          <p:cNvPr id="33" name="PA_文本框 32"/>
          <p:cNvSpPr txBox="1"/>
          <p:nvPr>
            <p:custDataLst>
              <p:tags r:id="rId17"/>
            </p:custDataLst>
          </p:nvPr>
        </p:nvSpPr>
        <p:spPr>
          <a:xfrm>
            <a:off x="810238" y="4414478"/>
            <a:ext cx="3053498" cy="369332"/>
          </a:xfrm>
          <a:prstGeom prst="rect">
            <a:avLst/>
          </a:prstGeom>
          <a:noFill/>
        </p:spPr>
        <p:txBody>
          <a:bodyPr wrap="none">
            <a:normAutofit/>
          </a:bodyPr>
          <a:lstStyle/>
          <a:p>
            <a:pPr marR="0" lvl="0" indent="0" algn="r" fontAlgn="auto">
              <a:lnSpc>
                <a:spcPct val="100000"/>
              </a:lnSpc>
              <a:spcBef>
                <a:spcPts val="0"/>
              </a:spcBef>
              <a:spcAft>
                <a:spcPts val="0"/>
              </a:spcAft>
              <a:buClrTx/>
              <a:buSzTx/>
              <a:buFontTx/>
              <a:buNone/>
              <a:defRPr/>
            </a:pPr>
            <a:r>
              <a:rPr lang="en-US" altLang="zh-CN" dirty="0">
                <a:blipFill>
                  <a:blip r:embed="rId11"/>
                  <a:stretch>
                    <a:fillRect/>
                  </a:stretch>
                </a:blipFill>
                <a:latin typeface="叶根友刀锋黑草" panose="02010601030101010101" pitchFamily="2" charset="-122"/>
                <a:ea typeface="叶根友刀锋黑草" panose="02010601030101010101" pitchFamily="2" charset="-122"/>
                <a:sym typeface="+mn-lt"/>
              </a:rPr>
              <a:t>ADD TITLE HERE</a:t>
            </a:r>
            <a:endParaRPr lang="en-US" altLang="zh-CN" dirty="0">
              <a:blipFill>
                <a:blip r:embed="rId11"/>
                <a:stretch>
                  <a:fillRect/>
                </a:stretch>
              </a:blipFill>
              <a:latin typeface="叶根友刀锋黑草" panose="02010601030101010101" pitchFamily="2" charset="-122"/>
              <a:ea typeface="叶根友刀锋黑草" panose="02010601030101010101" pitchFamily="2" charset="-122"/>
              <a:sym typeface="+mn-lt"/>
            </a:endParaRPr>
          </a:p>
        </p:txBody>
      </p:sp>
      <p:sp>
        <p:nvSpPr>
          <p:cNvPr id="34" name="PA_文本框 33"/>
          <p:cNvSpPr txBox="1"/>
          <p:nvPr>
            <p:custDataLst>
              <p:tags r:id="rId18"/>
            </p:custDataLst>
          </p:nvPr>
        </p:nvSpPr>
        <p:spPr>
          <a:xfrm>
            <a:off x="8328264" y="4414478"/>
            <a:ext cx="3053498" cy="369332"/>
          </a:xfrm>
          <a:prstGeom prst="rect">
            <a:avLst/>
          </a:prstGeom>
          <a:noFill/>
        </p:spPr>
        <p:txBody>
          <a:bodyPr wrap="none">
            <a:normAutofit/>
          </a:bodyPr>
          <a:lstStyle/>
          <a:p>
            <a:pPr marR="0" lvl="0" indent="0" fontAlgn="auto">
              <a:lnSpc>
                <a:spcPct val="100000"/>
              </a:lnSpc>
              <a:spcBef>
                <a:spcPts val="0"/>
              </a:spcBef>
              <a:spcAft>
                <a:spcPts val="0"/>
              </a:spcAft>
              <a:buClrTx/>
              <a:buSzTx/>
              <a:buFontTx/>
              <a:buNone/>
              <a:defRPr/>
            </a:pPr>
            <a:r>
              <a:rPr lang="en-US" altLang="zh-CN" dirty="0">
                <a:blipFill>
                  <a:blip r:embed="rId11"/>
                  <a:stretch>
                    <a:fillRect/>
                  </a:stretch>
                </a:blipFill>
                <a:latin typeface="叶根友刀锋黑草" panose="02010601030101010101" pitchFamily="2" charset="-122"/>
                <a:ea typeface="叶根友刀锋黑草" panose="02010601030101010101" pitchFamily="2" charset="-122"/>
                <a:sym typeface="+mn-lt"/>
              </a:rPr>
              <a:t>ADD TITLE HERE</a:t>
            </a:r>
            <a:endParaRPr lang="en-US" altLang="zh-CN" dirty="0">
              <a:blipFill>
                <a:blip r:embed="rId11"/>
                <a:stretch>
                  <a:fillRect/>
                </a:stretch>
              </a:blipFill>
              <a:latin typeface="叶根友刀锋黑草" panose="02010601030101010101" pitchFamily="2" charset="-122"/>
              <a:ea typeface="叶根友刀锋黑草" panose="02010601030101010101" pitchFamily="2" charset="-122"/>
              <a:sym typeface="+mn-lt"/>
            </a:endParaRPr>
          </a:p>
        </p:txBody>
      </p:sp>
      <p:sp>
        <p:nvSpPr>
          <p:cNvPr id="35" name="PA_文本框 34"/>
          <p:cNvSpPr txBox="1"/>
          <p:nvPr>
            <p:custDataLst>
              <p:tags r:id="rId19"/>
            </p:custDataLst>
          </p:nvPr>
        </p:nvSpPr>
        <p:spPr>
          <a:xfrm>
            <a:off x="810238" y="1979174"/>
            <a:ext cx="3053498" cy="609398"/>
          </a:xfrm>
          <a:prstGeom prst="rect">
            <a:avLst/>
          </a:prstGeom>
          <a:noFill/>
        </p:spPr>
        <p:txBody>
          <a:bodyPr wrap="square">
            <a:normAutofit fontScale="62500" lnSpcReduction="20000"/>
          </a:bodyPr>
          <a:lstStyle/>
          <a:p>
            <a:pPr algn="r">
              <a:lnSpc>
                <a:spcPct val="150000"/>
              </a:lnSpc>
            </a:pPr>
            <a:r>
              <a:rPr lang="en-US" altLang="zh-CN" sz="1400" dirty="0">
                <a:solidFill>
                  <a:schemeClr val="bg1"/>
                </a:solidFill>
                <a:cs typeface="+mn-ea"/>
                <a:sym typeface="+mn-lt"/>
              </a:rPr>
              <a:t>Everyone here works hard to get clients trust. Fast response always be our priority, cause fast response</a:t>
            </a:r>
            <a:endParaRPr lang="en-US" altLang="zh-CN" sz="1400" dirty="0">
              <a:solidFill>
                <a:schemeClr val="bg1"/>
              </a:solidFill>
              <a:cs typeface="+mn-ea"/>
              <a:sym typeface="+mn-lt"/>
            </a:endParaRPr>
          </a:p>
        </p:txBody>
      </p:sp>
      <p:sp>
        <p:nvSpPr>
          <p:cNvPr id="36" name="PA_文本框 35"/>
          <p:cNvSpPr txBox="1"/>
          <p:nvPr>
            <p:custDataLst>
              <p:tags r:id="rId20"/>
            </p:custDataLst>
          </p:nvPr>
        </p:nvSpPr>
        <p:spPr>
          <a:xfrm>
            <a:off x="8328264" y="1979174"/>
            <a:ext cx="3053498" cy="609398"/>
          </a:xfrm>
          <a:prstGeom prst="rect">
            <a:avLst/>
          </a:prstGeom>
          <a:noFill/>
        </p:spPr>
        <p:txBody>
          <a:bodyPr wrap="square">
            <a:normAutofit fontScale="62500" lnSpcReduction="20000"/>
          </a:bodyPr>
          <a:lstStyle/>
          <a:p>
            <a:pPr>
              <a:lnSpc>
                <a:spcPct val="150000"/>
              </a:lnSpc>
            </a:pPr>
            <a:r>
              <a:rPr lang="en-US" altLang="zh-CN" sz="1400" dirty="0">
                <a:solidFill>
                  <a:schemeClr val="bg1"/>
                </a:solidFill>
                <a:cs typeface="+mn-ea"/>
                <a:sym typeface="+mn-lt"/>
              </a:rPr>
              <a:t>Everyone here works hard to get clients trust. Fast response always be our priority, cause fast response</a:t>
            </a:r>
            <a:endParaRPr lang="en-US" altLang="zh-CN" sz="1400" dirty="0">
              <a:solidFill>
                <a:schemeClr val="bg1"/>
              </a:solidFill>
              <a:cs typeface="+mn-ea"/>
              <a:sym typeface="+mn-lt"/>
            </a:endParaRPr>
          </a:p>
        </p:txBody>
      </p:sp>
      <p:sp>
        <p:nvSpPr>
          <p:cNvPr id="37" name="PA_文本框 36"/>
          <p:cNvSpPr txBox="1"/>
          <p:nvPr>
            <p:custDataLst>
              <p:tags r:id="rId21"/>
            </p:custDataLst>
          </p:nvPr>
        </p:nvSpPr>
        <p:spPr>
          <a:xfrm>
            <a:off x="810238" y="4783810"/>
            <a:ext cx="3053498" cy="609398"/>
          </a:xfrm>
          <a:prstGeom prst="rect">
            <a:avLst/>
          </a:prstGeom>
          <a:noFill/>
        </p:spPr>
        <p:txBody>
          <a:bodyPr wrap="square">
            <a:normAutofit fontScale="62500" lnSpcReduction="20000"/>
          </a:bodyPr>
          <a:lstStyle/>
          <a:p>
            <a:pPr algn="r">
              <a:lnSpc>
                <a:spcPct val="150000"/>
              </a:lnSpc>
            </a:pPr>
            <a:r>
              <a:rPr lang="en-US" altLang="zh-CN" sz="1400" dirty="0">
                <a:solidFill>
                  <a:schemeClr val="bg1"/>
                </a:solidFill>
                <a:cs typeface="+mn-ea"/>
                <a:sym typeface="+mn-lt"/>
              </a:rPr>
              <a:t>Everyone here works hard to get clients trust. Fast response always be our priority, cause fast response</a:t>
            </a:r>
            <a:endParaRPr lang="en-US" altLang="zh-CN" sz="1400" dirty="0">
              <a:solidFill>
                <a:schemeClr val="bg1"/>
              </a:solidFill>
              <a:cs typeface="+mn-ea"/>
              <a:sym typeface="+mn-lt"/>
            </a:endParaRPr>
          </a:p>
        </p:txBody>
      </p:sp>
      <p:sp>
        <p:nvSpPr>
          <p:cNvPr id="38" name="PA_文本框 37"/>
          <p:cNvSpPr txBox="1"/>
          <p:nvPr>
            <p:custDataLst>
              <p:tags r:id="rId22"/>
            </p:custDataLst>
          </p:nvPr>
        </p:nvSpPr>
        <p:spPr>
          <a:xfrm>
            <a:off x="8328264" y="4783810"/>
            <a:ext cx="3053498" cy="609398"/>
          </a:xfrm>
          <a:prstGeom prst="rect">
            <a:avLst/>
          </a:prstGeom>
          <a:noFill/>
        </p:spPr>
        <p:txBody>
          <a:bodyPr wrap="square">
            <a:normAutofit fontScale="62500" lnSpcReduction="20000"/>
          </a:bodyPr>
          <a:lstStyle/>
          <a:p>
            <a:pPr>
              <a:lnSpc>
                <a:spcPct val="150000"/>
              </a:lnSpc>
            </a:pPr>
            <a:r>
              <a:rPr lang="en-US" altLang="zh-CN" sz="1400" dirty="0">
                <a:solidFill>
                  <a:schemeClr val="bg1"/>
                </a:solidFill>
                <a:cs typeface="+mn-ea"/>
                <a:sym typeface="+mn-lt"/>
              </a:rPr>
              <a:t>Everyone here works hard to get clients trust. Fast response always be our priority, cause fast response</a:t>
            </a:r>
            <a:endParaRPr lang="en-US" altLang="zh-CN" sz="1400" dirty="0">
              <a:solidFill>
                <a:schemeClr val="bg1"/>
              </a:solidFill>
              <a:cs typeface="+mn-ea"/>
              <a:sym typeface="+mn-lt"/>
            </a:endParaRPr>
          </a:p>
        </p:txBody>
      </p:sp>
      <p:sp>
        <p:nvSpPr>
          <p:cNvPr id="39" name="矩形 38"/>
          <p:cNvSpPr/>
          <p:nvPr/>
        </p:nvSpPr>
        <p:spPr>
          <a:xfrm>
            <a:off x="4602702" y="279352"/>
            <a:ext cx="2961067" cy="461665"/>
          </a:xfrm>
          <a:prstGeom prst="rect">
            <a:avLst/>
          </a:prstGeom>
        </p:spPr>
        <p:txBody>
          <a:bodyPr wrap="none">
            <a:spAutoFit/>
          </a:bodyPr>
          <a:lstStyle/>
          <a:p>
            <a:pPr marR="0" lvl="0" indent="0" algn="ctr" fontAlgn="auto">
              <a:lnSpc>
                <a:spcPct val="100000"/>
              </a:lnSpc>
              <a:spcBef>
                <a:spcPts val="0"/>
              </a:spcBef>
              <a:spcAft>
                <a:spcPts val="0"/>
              </a:spcAft>
              <a:buClrTx/>
              <a:buSzTx/>
              <a:buFontTx/>
              <a:buNone/>
              <a:defRPr/>
            </a:pPr>
            <a:r>
              <a:rPr lang="en-US" altLang="zh-CN" sz="2400" dirty="0">
                <a:blipFill>
                  <a:blip r:embed="rId11"/>
                  <a:stretch>
                    <a:fillRect/>
                  </a:stretch>
                </a:blipFill>
                <a:latin typeface="叶根友刀锋黑草" panose="02010601030101010101" pitchFamily="2" charset="-122"/>
                <a:ea typeface="叶根友刀锋黑草" panose="02010601030101010101" pitchFamily="2" charset="-122"/>
                <a:sym typeface="+mn-lt"/>
              </a:rPr>
              <a:t>ADD TITLE HERE</a:t>
            </a:r>
            <a:endParaRPr lang="en-US" altLang="zh-CN" sz="2400" dirty="0">
              <a:blipFill>
                <a:blip r:embed="rId11"/>
                <a:stretch>
                  <a:fillRect/>
                </a:stretch>
              </a:blipFill>
              <a:latin typeface="叶根友刀锋黑草" panose="02010601030101010101" pitchFamily="2" charset="-122"/>
              <a:ea typeface="叶根友刀锋黑草" panose="02010601030101010101" pitchFamily="2" charset="-122"/>
              <a:sym typeface="+mn-lt"/>
            </a:endParaRPr>
          </a:p>
        </p:txBody>
      </p:sp>
      <p:cxnSp>
        <p:nvCxnSpPr>
          <p:cNvPr id="40" name="直接连接符 39"/>
          <p:cNvCxnSpPr/>
          <p:nvPr/>
        </p:nvCxnSpPr>
        <p:spPr>
          <a:xfrm>
            <a:off x="5813235" y="773681"/>
            <a:ext cx="540000" cy="0"/>
          </a:xfrm>
          <a:prstGeom prst="line">
            <a:avLst/>
          </a:prstGeom>
          <a:ln w="19050">
            <a:solidFill>
              <a:srgbClr val="E3BA43"/>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par>
                                    <p:cTn id="10" presetID="2" presetClass="entr" presetSubtype="4" fill="hold" nodeType="withEffect" p14:presetBounceEnd="50000">
                                      <p:stCondLst>
                                        <p:cond delay="250"/>
                                      </p:stCondLst>
                                      <p:childTnLst>
                                        <p:set>
                                          <p:cBhvr>
                                            <p:cTn id="11" dur="1" fill="hold">
                                              <p:stCondLst>
                                                <p:cond delay="0"/>
                                              </p:stCondLst>
                                            </p:cTn>
                                            <p:tgtEl>
                                              <p:spTgt spid="40"/>
                                            </p:tgtEl>
                                            <p:attrNameLst>
                                              <p:attrName>style.visibility</p:attrName>
                                            </p:attrNameLst>
                                          </p:cBhvr>
                                          <p:to>
                                            <p:strVal val="visible"/>
                                          </p:to>
                                        </p:set>
                                        <p:anim calcmode="lin" valueType="num" p14:bounceEnd="50000">
                                          <p:cBhvr additive="base">
                                            <p:cTn id="12" dur="5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40"/>
                                            </p:tgtEl>
                                            <p:attrNameLst>
                                              <p:attrName>ppt_y</p:attrName>
                                            </p:attrNameLst>
                                          </p:cBhvr>
                                          <p:tavLst>
                                            <p:tav tm="0">
                                              <p:val>
                                                <p:strVal val="1+#ppt_h/2"/>
                                              </p:val>
                                            </p:tav>
                                            <p:tav tm="100000">
                                              <p:val>
                                                <p:strVal val="#ppt_y"/>
                                              </p:val>
                                            </p:tav>
                                          </p:tavLst>
                                        </p:anim>
                                      </p:childTnLst>
                                    </p:cTn>
                                  </p:par>
                                  <p:par>
                                    <p:cTn id="14" presetID="53" presetClass="entr" presetSubtype="16"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childTnLst>
                                    </p:cTn>
                                  </p:par>
                                  <p:par>
                                    <p:cTn id="19" presetID="53" presetClass="entr" presetSubtype="16" fill="hold" grpId="0" nodeType="withEffect">
                                      <p:stCondLst>
                                        <p:cond delay="15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par>
                                    <p:cTn id="24" presetID="53" presetClass="entr" presetSubtype="16" fill="hold" grpId="0" nodeType="withEffect">
                                      <p:stCondLst>
                                        <p:cond delay="30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par>
                                    <p:cTn id="29" presetID="53" presetClass="entr" presetSubtype="16" fill="hold" grpId="0" nodeType="withEffect">
                                      <p:stCondLst>
                                        <p:cond delay="45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Effect transition="in" filter="fade">
                                          <p:cBhvr>
                                            <p:cTn id="33" dur="500"/>
                                            <p:tgtEl>
                                              <p:spTgt spid="23"/>
                                            </p:tgtEl>
                                          </p:cBhvr>
                                        </p:animEffect>
                                      </p:childTnLst>
                                    </p:cTn>
                                  </p:par>
                                  <p:par>
                                    <p:cTn id="34" presetID="53" presetClass="entr" presetSubtype="16" fill="hold" grpId="0" nodeType="withEffect">
                                      <p:stCondLst>
                                        <p:cond delay="60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par>
                                    <p:cTn id="39" presetID="53" presetClass="entr" presetSubtype="16" fill="hold" grpId="0" nodeType="withEffect">
                                      <p:stCondLst>
                                        <p:cond delay="750"/>
                                      </p:stCondLst>
                                      <p:childTnLst>
                                        <p:set>
                                          <p:cBhvr>
                                            <p:cTn id="40" dur="1" fill="hold">
                                              <p:stCondLst>
                                                <p:cond delay="0"/>
                                              </p:stCondLst>
                                            </p:cTn>
                                            <p:tgtEl>
                                              <p:spTgt spid="25"/>
                                            </p:tgtEl>
                                            <p:attrNameLst>
                                              <p:attrName>style.visibility</p:attrName>
                                            </p:attrNameLst>
                                          </p:cBhvr>
                                          <p:to>
                                            <p:strVal val="visible"/>
                                          </p:to>
                                        </p:set>
                                        <p:anim calcmode="lin" valueType="num">
                                          <p:cBhvr>
                                            <p:cTn id="41" dur="500" fill="hold"/>
                                            <p:tgtEl>
                                              <p:spTgt spid="25"/>
                                            </p:tgtEl>
                                            <p:attrNameLst>
                                              <p:attrName>ppt_w</p:attrName>
                                            </p:attrNameLst>
                                          </p:cBhvr>
                                          <p:tavLst>
                                            <p:tav tm="0">
                                              <p:val>
                                                <p:fltVal val="0"/>
                                              </p:val>
                                            </p:tav>
                                            <p:tav tm="100000">
                                              <p:val>
                                                <p:strVal val="#ppt_w"/>
                                              </p:val>
                                            </p:tav>
                                          </p:tavLst>
                                        </p:anim>
                                        <p:anim calcmode="lin" valueType="num">
                                          <p:cBhvr>
                                            <p:cTn id="42" dur="500" fill="hold"/>
                                            <p:tgtEl>
                                              <p:spTgt spid="25"/>
                                            </p:tgtEl>
                                            <p:attrNameLst>
                                              <p:attrName>ppt_h</p:attrName>
                                            </p:attrNameLst>
                                          </p:cBhvr>
                                          <p:tavLst>
                                            <p:tav tm="0">
                                              <p:val>
                                                <p:fltVal val="0"/>
                                              </p:val>
                                            </p:tav>
                                            <p:tav tm="100000">
                                              <p:val>
                                                <p:strVal val="#ppt_h"/>
                                              </p:val>
                                            </p:tav>
                                          </p:tavLst>
                                        </p:anim>
                                        <p:animEffect transition="in" filter="fade">
                                          <p:cBhvr>
                                            <p:cTn id="43" dur="500"/>
                                            <p:tgtEl>
                                              <p:spTgt spid="25"/>
                                            </p:tgtEl>
                                          </p:cBhvr>
                                        </p:animEffect>
                                      </p:childTnLst>
                                    </p:cTn>
                                  </p:par>
                                  <p:par>
                                    <p:cTn id="44" presetID="53" presetClass="entr" presetSubtype="16" fill="hold" grpId="0" nodeType="withEffect">
                                      <p:stCondLst>
                                        <p:cond delay="90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fltVal val="0"/>
                                              </p:val>
                                            </p:tav>
                                            <p:tav tm="100000">
                                              <p:val>
                                                <p:strVal val="#ppt_h"/>
                                              </p:val>
                                            </p:tav>
                                          </p:tavLst>
                                        </p:anim>
                                        <p:animEffect transition="in" filter="fade">
                                          <p:cBhvr>
                                            <p:cTn id="48" dur="500"/>
                                            <p:tgtEl>
                                              <p:spTgt spid="27"/>
                                            </p:tgtEl>
                                          </p:cBhvr>
                                        </p:animEffect>
                                      </p:childTnLst>
                                    </p:cTn>
                                  </p:par>
                                  <p:par>
                                    <p:cTn id="49" presetID="53" presetClass="entr" presetSubtype="16" fill="hold" grpId="0" nodeType="withEffect">
                                      <p:stCondLst>
                                        <p:cond delay="1050"/>
                                      </p:stCondLst>
                                      <p:childTnLst>
                                        <p:set>
                                          <p:cBhvr>
                                            <p:cTn id="50" dur="1" fill="hold">
                                              <p:stCondLst>
                                                <p:cond delay="0"/>
                                              </p:stCondLst>
                                            </p:cTn>
                                            <p:tgtEl>
                                              <p:spTgt spid="29"/>
                                            </p:tgtEl>
                                            <p:attrNameLst>
                                              <p:attrName>style.visibility</p:attrName>
                                            </p:attrNameLst>
                                          </p:cBhvr>
                                          <p:to>
                                            <p:strVal val="visible"/>
                                          </p:to>
                                        </p:set>
                                        <p:anim calcmode="lin" valueType="num">
                                          <p:cBhvr>
                                            <p:cTn id="51" dur="500" fill="hold"/>
                                            <p:tgtEl>
                                              <p:spTgt spid="29"/>
                                            </p:tgtEl>
                                            <p:attrNameLst>
                                              <p:attrName>ppt_w</p:attrName>
                                            </p:attrNameLst>
                                          </p:cBhvr>
                                          <p:tavLst>
                                            <p:tav tm="0">
                                              <p:val>
                                                <p:fltVal val="0"/>
                                              </p:val>
                                            </p:tav>
                                            <p:tav tm="100000">
                                              <p:val>
                                                <p:strVal val="#ppt_w"/>
                                              </p:val>
                                            </p:tav>
                                          </p:tavLst>
                                        </p:anim>
                                        <p:anim calcmode="lin" valueType="num">
                                          <p:cBhvr>
                                            <p:cTn id="52" dur="500" fill="hold"/>
                                            <p:tgtEl>
                                              <p:spTgt spid="29"/>
                                            </p:tgtEl>
                                            <p:attrNameLst>
                                              <p:attrName>ppt_h</p:attrName>
                                            </p:attrNameLst>
                                          </p:cBhvr>
                                          <p:tavLst>
                                            <p:tav tm="0">
                                              <p:val>
                                                <p:fltVal val="0"/>
                                              </p:val>
                                            </p:tav>
                                            <p:tav tm="100000">
                                              <p:val>
                                                <p:strVal val="#ppt_h"/>
                                              </p:val>
                                            </p:tav>
                                          </p:tavLst>
                                        </p:anim>
                                        <p:animEffect transition="in" filter="fade">
                                          <p:cBhvr>
                                            <p:cTn id="53" dur="500"/>
                                            <p:tgtEl>
                                              <p:spTgt spid="29"/>
                                            </p:tgtEl>
                                          </p:cBhvr>
                                        </p:animEffect>
                                      </p:childTnLst>
                                    </p:cTn>
                                  </p:par>
                                  <p:par>
                                    <p:cTn id="54" presetID="53" presetClass="entr" presetSubtype="16" fill="hold" grpId="0" nodeType="withEffect">
                                      <p:stCondLst>
                                        <p:cond delay="120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ppt_w</p:attrName>
                                            </p:attrNameLst>
                                          </p:cBhvr>
                                          <p:tavLst>
                                            <p:tav tm="0">
                                              <p:val>
                                                <p:fltVal val="0"/>
                                              </p:val>
                                            </p:tav>
                                            <p:tav tm="100000">
                                              <p:val>
                                                <p:strVal val="#ppt_w"/>
                                              </p:val>
                                            </p:tav>
                                          </p:tavLst>
                                        </p:anim>
                                        <p:anim calcmode="lin" valueType="num">
                                          <p:cBhvr>
                                            <p:cTn id="57" dur="500" fill="hold"/>
                                            <p:tgtEl>
                                              <p:spTgt spid="28"/>
                                            </p:tgtEl>
                                            <p:attrNameLst>
                                              <p:attrName>ppt_h</p:attrName>
                                            </p:attrNameLst>
                                          </p:cBhvr>
                                          <p:tavLst>
                                            <p:tav tm="0">
                                              <p:val>
                                                <p:fltVal val="0"/>
                                              </p:val>
                                            </p:tav>
                                            <p:tav tm="100000">
                                              <p:val>
                                                <p:strVal val="#ppt_h"/>
                                              </p:val>
                                            </p:tav>
                                          </p:tavLst>
                                        </p:anim>
                                        <p:animEffect transition="in" filter="fade">
                                          <p:cBhvr>
                                            <p:cTn id="58" dur="500"/>
                                            <p:tgtEl>
                                              <p:spTgt spid="28"/>
                                            </p:tgtEl>
                                          </p:cBhvr>
                                        </p:animEffect>
                                      </p:childTnLst>
                                    </p:cTn>
                                  </p:par>
                                  <p:par>
                                    <p:cTn id="59" presetID="53" presetClass="entr" presetSubtype="16" fill="hold" grpId="0" nodeType="withEffect">
                                      <p:stCondLst>
                                        <p:cond delay="1350"/>
                                      </p:stCondLst>
                                      <p:childTnLst>
                                        <p:set>
                                          <p:cBhvr>
                                            <p:cTn id="60" dur="1" fill="hold">
                                              <p:stCondLst>
                                                <p:cond delay="0"/>
                                              </p:stCondLst>
                                            </p:cTn>
                                            <p:tgtEl>
                                              <p:spTgt spid="30"/>
                                            </p:tgtEl>
                                            <p:attrNameLst>
                                              <p:attrName>style.visibility</p:attrName>
                                            </p:attrNameLst>
                                          </p:cBhvr>
                                          <p:to>
                                            <p:strVal val="visible"/>
                                          </p:to>
                                        </p:set>
                                        <p:anim calcmode="lin" valueType="num">
                                          <p:cBhvr>
                                            <p:cTn id="61" dur="500" fill="hold"/>
                                            <p:tgtEl>
                                              <p:spTgt spid="30"/>
                                            </p:tgtEl>
                                            <p:attrNameLst>
                                              <p:attrName>ppt_w</p:attrName>
                                            </p:attrNameLst>
                                          </p:cBhvr>
                                          <p:tavLst>
                                            <p:tav tm="0">
                                              <p:val>
                                                <p:fltVal val="0"/>
                                              </p:val>
                                            </p:tav>
                                            <p:tav tm="100000">
                                              <p:val>
                                                <p:strVal val="#ppt_w"/>
                                              </p:val>
                                            </p:tav>
                                          </p:tavLst>
                                        </p:anim>
                                        <p:anim calcmode="lin" valueType="num">
                                          <p:cBhvr>
                                            <p:cTn id="62" dur="500" fill="hold"/>
                                            <p:tgtEl>
                                              <p:spTgt spid="30"/>
                                            </p:tgtEl>
                                            <p:attrNameLst>
                                              <p:attrName>ppt_h</p:attrName>
                                            </p:attrNameLst>
                                          </p:cBhvr>
                                          <p:tavLst>
                                            <p:tav tm="0">
                                              <p:val>
                                                <p:fltVal val="0"/>
                                              </p:val>
                                            </p:tav>
                                            <p:tav tm="100000">
                                              <p:val>
                                                <p:strVal val="#ppt_h"/>
                                              </p:val>
                                            </p:tav>
                                          </p:tavLst>
                                        </p:anim>
                                        <p:animEffect transition="in" filter="fade">
                                          <p:cBhvr>
                                            <p:cTn id="63" dur="500"/>
                                            <p:tgtEl>
                                              <p:spTgt spid="30"/>
                                            </p:tgtEl>
                                          </p:cBhvr>
                                        </p:animEffect>
                                      </p:childTnLst>
                                    </p:cTn>
                                  </p:par>
                                  <p:par>
                                    <p:cTn id="64" presetID="53" presetClass="entr" presetSubtype="16" fill="hold" grpId="0" nodeType="withEffect">
                                      <p:stCondLst>
                                        <p:cond delay="1500"/>
                                      </p:stCondLst>
                                      <p:childTnLst>
                                        <p:set>
                                          <p:cBhvr>
                                            <p:cTn id="65" dur="1" fill="hold">
                                              <p:stCondLst>
                                                <p:cond delay="0"/>
                                              </p:stCondLst>
                                            </p:cTn>
                                            <p:tgtEl>
                                              <p:spTgt spid="31"/>
                                            </p:tgtEl>
                                            <p:attrNameLst>
                                              <p:attrName>style.visibility</p:attrName>
                                            </p:attrNameLst>
                                          </p:cBhvr>
                                          <p:to>
                                            <p:strVal val="visible"/>
                                          </p:to>
                                        </p:set>
                                        <p:anim calcmode="lin" valueType="num">
                                          <p:cBhvr>
                                            <p:cTn id="66" dur="500" fill="hold"/>
                                            <p:tgtEl>
                                              <p:spTgt spid="31"/>
                                            </p:tgtEl>
                                            <p:attrNameLst>
                                              <p:attrName>ppt_w</p:attrName>
                                            </p:attrNameLst>
                                          </p:cBhvr>
                                          <p:tavLst>
                                            <p:tav tm="0">
                                              <p:val>
                                                <p:fltVal val="0"/>
                                              </p:val>
                                            </p:tav>
                                            <p:tav tm="100000">
                                              <p:val>
                                                <p:strVal val="#ppt_w"/>
                                              </p:val>
                                            </p:tav>
                                          </p:tavLst>
                                        </p:anim>
                                        <p:anim calcmode="lin" valueType="num">
                                          <p:cBhvr>
                                            <p:cTn id="67" dur="500" fill="hold"/>
                                            <p:tgtEl>
                                              <p:spTgt spid="31"/>
                                            </p:tgtEl>
                                            <p:attrNameLst>
                                              <p:attrName>ppt_h</p:attrName>
                                            </p:attrNameLst>
                                          </p:cBhvr>
                                          <p:tavLst>
                                            <p:tav tm="0">
                                              <p:val>
                                                <p:fltVal val="0"/>
                                              </p:val>
                                            </p:tav>
                                            <p:tav tm="100000">
                                              <p:val>
                                                <p:strVal val="#ppt_h"/>
                                              </p:val>
                                            </p:tav>
                                          </p:tavLst>
                                        </p:anim>
                                        <p:animEffect transition="in" filter="fade">
                                          <p:cBhvr>
                                            <p:cTn id="68" dur="500"/>
                                            <p:tgtEl>
                                              <p:spTgt spid="31"/>
                                            </p:tgtEl>
                                          </p:cBhvr>
                                        </p:animEffect>
                                      </p:childTnLst>
                                    </p:cTn>
                                  </p:par>
                                  <p:par>
                                    <p:cTn id="69" presetID="53" presetClass="entr" presetSubtype="16" fill="hold" grpId="0" nodeType="withEffect">
                                      <p:stCondLst>
                                        <p:cond delay="1650"/>
                                      </p:stCondLst>
                                      <p:childTnLst>
                                        <p:set>
                                          <p:cBhvr>
                                            <p:cTn id="70" dur="1" fill="hold">
                                              <p:stCondLst>
                                                <p:cond delay="0"/>
                                              </p:stCondLst>
                                            </p:cTn>
                                            <p:tgtEl>
                                              <p:spTgt spid="32"/>
                                            </p:tgtEl>
                                            <p:attrNameLst>
                                              <p:attrName>style.visibility</p:attrName>
                                            </p:attrNameLst>
                                          </p:cBhvr>
                                          <p:to>
                                            <p:strVal val="visible"/>
                                          </p:to>
                                        </p:set>
                                        <p:anim calcmode="lin" valueType="num">
                                          <p:cBhvr>
                                            <p:cTn id="71" dur="500" fill="hold"/>
                                            <p:tgtEl>
                                              <p:spTgt spid="32"/>
                                            </p:tgtEl>
                                            <p:attrNameLst>
                                              <p:attrName>ppt_w</p:attrName>
                                            </p:attrNameLst>
                                          </p:cBhvr>
                                          <p:tavLst>
                                            <p:tav tm="0">
                                              <p:val>
                                                <p:fltVal val="0"/>
                                              </p:val>
                                            </p:tav>
                                            <p:tav tm="100000">
                                              <p:val>
                                                <p:strVal val="#ppt_w"/>
                                              </p:val>
                                            </p:tav>
                                          </p:tavLst>
                                        </p:anim>
                                        <p:anim calcmode="lin" valueType="num">
                                          <p:cBhvr>
                                            <p:cTn id="72" dur="500" fill="hold"/>
                                            <p:tgtEl>
                                              <p:spTgt spid="32"/>
                                            </p:tgtEl>
                                            <p:attrNameLst>
                                              <p:attrName>ppt_h</p:attrName>
                                            </p:attrNameLst>
                                          </p:cBhvr>
                                          <p:tavLst>
                                            <p:tav tm="0">
                                              <p:val>
                                                <p:fltVal val="0"/>
                                              </p:val>
                                            </p:tav>
                                            <p:tav tm="100000">
                                              <p:val>
                                                <p:strVal val="#ppt_h"/>
                                              </p:val>
                                            </p:tav>
                                          </p:tavLst>
                                        </p:anim>
                                        <p:animEffect transition="in" filter="fade">
                                          <p:cBhvr>
                                            <p:cTn id="73" dur="500"/>
                                            <p:tgtEl>
                                              <p:spTgt spid="32"/>
                                            </p:tgtEl>
                                          </p:cBhvr>
                                        </p:animEffect>
                                      </p:childTnLst>
                                    </p:cTn>
                                  </p:par>
                                  <p:par>
                                    <p:cTn id="74" presetID="53" presetClass="entr" presetSubtype="16" fill="hold" grpId="0" nodeType="withEffect">
                                      <p:stCondLst>
                                        <p:cond delay="1800"/>
                                      </p:stCondLst>
                                      <p:childTnLst>
                                        <p:set>
                                          <p:cBhvr>
                                            <p:cTn id="75" dur="1" fill="hold">
                                              <p:stCondLst>
                                                <p:cond delay="0"/>
                                              </p:stCondLst>
                                            </p:cTn>
                                            <p:tgtEl>
                                              <p:spTgt spid="33"/>
                                            </p:tgtEl>
                                            <p:attrNameLst>
                                              <p:attrName>style.visibility</p:attrName>
                                            </p:attrNameLst>
                                          </p:cBhvr>
                                          <p:to>
                                            <p:strVal val="visible"/>
                                          </p:to>
                                        </p:set>
                                        <p:anim calcmode="lin" valueType="num">
                                          <p:cBhvr>
                                            <p:cTn id="76" dur="500" fill="hold"/>
                                            <p:tgtEl>
                                              <p:spTgt spid="33"/>
                                            </p:tgtEl>
                                            <p:attrNameLst>
                                              <p:attrName>ppt_w</p:attrName>
                                            </p:attrNameLst>
                                          </p:cBhvr>
                                          <p:tavLst>
                                            <p:tav tm="0">
                                              <p:val>
                                                <p:fltVal val="0"/>
                                              </p:val>
                                            </p:tav>
                                            <p:tav tm="100000">
                                              <p:val>
                                                <p:strVal val="#ppt_w"/>
                                              </p:val>
                                            </p:tav>
                                          </p:tavLst>
                                        </p:anim>
                                        <p:anim calcmode="lin" valueType="num">
                                          <p:cBhvr>
                                            <p:cTn id="77" dur="500" fill="hold"/>
                                            <p:tgtEl>
                                              <p:spTgt spid="33"/>
                                            </p:tgtEl>
                                            <p:attrNameLst>
                                              <p:attrName>ppt_h</p:attrName>
                                            </p:attrNameLst>
                                          </p:cBhvr>
                                          <p:tavLst>
                                            <p:tav tm="0">
                                              <p:val>
                                                <p:fltVal val="0"/>
                                              </p:val>
                                            </p:tav>
                                            <p:tav tm="100000">
                                              <p:val>
                                                <p:strVal val="#ppt_h"/>
                                              </p:val>
                                            </p:tav>
                                          </p:tavLst>
                                        </p:anim>
                                        <p:animEffect transition="in" filter="fade">
                                          <p:cBhvr>
                                            <p:cTn id="78" dur="500"/>
                                            <p:tgtEl>
                                              <p:spTgt spid="33"/>
                                            </p:tgtEl>
                                          </p:cBhvr>
                                        </p:animEffect>
                                      </p:childTnLst>
                                    </p:cTn>
                                  </p:par>
                                  <p:par>
                                    <p:cTn id="79" presetID="53" presetClass="entr" presetSubtype="16" fill="hold" grpId="0" nodeType="withEffect">
                                      <p:stCondLst>
                                        <p:cond delay="1950"/>
                                      </p:stCondLst>
                                      <p:childTnLst>
                                        <p:set>
                                          <p:cBhvr>
                                            <p:cTn id="80" dur="1" fill="hold">
                                              <p:stCondLst>
                                                <p:cond delay="0"/>
                                              </p:stCondLst>
                                            </p:cTn>
                                            <p:tgtEl>
                                              <p:spTgt spid="34"/>
                                            </p:tgtEl>
                                            <p:attrNameLst>
                                              <p:attrName>style.visibility</p:attrName>
                                            </p:attrNameLst>
                                          </p:cBhvr>
                                          <p:to>
                                            <p:strVal val="visible"/>
                                          </p:to>
                                        </p:set>
                                        <p:anim calcmode="lin" valueType="num">
                                          <p:cBhvr>
                                            <p:cTn id="81" dur="500" fill="hold"/>
                                            <p:tgtEl>
                                              <p:spTgt spid="34"/>
                                            </p:tgtEl>
                                            <p:attrNameLst>
                                              <p:attrName>ppt_w</p:attrName>
                                            </p:attrNameLst>
                                          </p:cBhvr>
                                          <p:tavLst>
                                            <p:tav tm="0">
                                              <p:val>
                                                <p:fltVal val="0"/>
                                              </p:val>
                                            </p:tav>
                                            <p:tav tm="100000">
                                              <p:val>
                                                <p:strVal val="#ppt_w"/>
                                              </p:val>
                                            </p:tav>
                                          </p:tavLst>
                                        </p:anim>
                                        <p:anim calcmode="lin" valueType="num">
                                          <p:cBhvr>
                                            <p:cTn id="82" dur="500" fill="hold"/>
                                            <p:tgtEl>
                                              <p:spTgt spid="34"/>
                                            </p:tgtEl>
                                            <p:attrNameLst>
                                              <p:attrName>ppt_h</p:attrName>
                                            </p:attrNameLst>
                                          </p:cBhvr>
                                          <p:tavLst>
                                            <p:tav tm="0">
                                              <p:val>
                                                <p:fltVal val="0"/>
                                              </p:val>
                                            </p:tav>
                                            <p:tav tm="100000">
                                              <p:val>
                                                <p:strVal val="#ppt_h"/>
                                              </p:val>
                                            </p:tav>
                                          </p:tavLst>
                                        </p:anim>
                                        <p:animEffect transition="in" filter="fade">
                                          <p:cBhvr>
                                            <p:cTn id="83" dur="500"/>
                                            <p:tgtEl>
                                              <p:spTgt spid="34"/>
                                            </p:tgtEl>
                                          </p:cBhvr>
                                        </p:animEffect>
                                      </p:childTnLst>
                                    </p:cTn>
                                  </p:par>
                                  <p:par>
                                    <p:cTn id="84" presetID="53" presetClass="entr" presetSubtype="16" fill="hold" grpId="0" nodeType="withEffect">
                                      <p:stCondLst>
                                        <p:cond delay="2100"/>
                                      </p:stCondLst>
                                      <p:childTnLst>
                                        <p:set>
                                          <p:cBhvr>
                                            <p:cTn id="85" dur="1" fill="hold">
                                              <p:stCondLst>
                                                <p:cond delay="0"/>
                                              </p:stCondLst>
                                            </p:cTn>
                                            <p:tgtEl>
                                              <p:spTgt spid="35"/>
                                            </p:tgtEl>
                                            <p:attrNameLst>
                                              <p:attrName>style.visibility</p:attrName>
                                            </p:attrNameLst>
                                          </p:cBhvr>
                                          <p:to>
                                            <p:strVal val="visible"/>
                                          </p:to>
                                        </p:set>
                                        <p:anim calcmode="lin" valueType="num">
                                          <p:cBhvr>
                                            <p:cTn id="86" dur="500" fill="hold"/>
                                            <p:tgtEl>
                                              <p:spTgt spid="35"/>
                                            </p:tgtEl>
                                            <p:attrNameLst>
                                              <p:attrName>ppt_w</p:attrName>
                                            </p:attrNameLst>
                                          </p:cBhvr>
                                          <p:tavLst>
                                            <p:tav tm="0">
                                              <p:val>
                                                <p:fltVal val="0"/>
                                              </p:val>
                                            </p:tav>
                                            <p:tav tm="100000">
                                              <p:val>
                                                <p:strVal val="#ppt_w"/>
                                              </p:val>
                                            </p:tav>
                                          </p:tavLst>
                                        </p:anim>
                                        <p:anim calcmode="lin" valueType="num">
                                          <p:cBhvr>
                                            <p:cTn id="87" dur="500" fill="hold"/>
                                            <p:tgtEl>
                                              <p:spTgt spid="35"/>
                                            </p:tgtEl>
                                            <p:attrNameLst>
                                              <p:attrName>ppt_h</p:attrName>
                                            </p:attrNameLst>
                                          </p:cBhvr>
                                          <p:tavLst>
                                            <p:tav tm="0">
                                              <p:val>
                                                <p:fltVal val="0"/>
                                              </p:val>
                                            </p:tav>
                                            <p:tav tm="100000">
                                              <p:val>
                                                <p:strVal val="#ppt_h"/>
                                              </p:val>
                                            </p:tav>
                                          </p:tavLst>
                                        </p:anim>
                                        <p:animEffect transition="in" filter="fade">
                                          <p:cBhvr>
                                            <p:cTn id="88" dur="500"/>
                                            <p:tgtEl>
                                              <p:spTgt spid="35"/>
                                            </p:tgtEl>
                                          </p:cBhvr>
                                        </p:animEffect>
                                      </p:childTnLst>
                                    </p:cTn>
                                  </p:par>
                                  <p:par>
                                    <p:cTn id="89" presetID="53" presetClass="entr" presetSubtype="16" fill="hold" grpId="0" nodeType="withEffect">
                                      <p:stCondLst>
                                        <p:cond delay="2250"/>
                                      </p:stCondLst>
                                      <p:childTnLst>
                                        <p:set>
                                          <p:cBhvr>
                                            <p:cTn id="90" dur="1" fill="hold">
                                              <p:stCondLst>
                                                <p:cond delay="0"/>
                                              </p:stCondLst>
                                            </p:cTn>
                                            <p:tgtEl>
                                              <p:spTgt spid="36"/>
                                            </p:tgtEl>
                                            <p:attrNameLst>
                                              <p:attrName>style.visibility</p:attrName>
                                            </p:attrNameLst>
                                          </p:cBhvr>
                                          <p:to>
                                            <p:strVal val="visible"/>
                                          </p:to>
                                        </p:set>
                                        <p:anim calcmode="lin" valueType="num">
                                          <p:cBhvr>
                                            <p:cTn id="91" dur="500" fill="hold"/>
                                            <p:tgtEl>
                                              <p:spTgt spid="36"/>
                                            </p:tgtEl>
                                            <p:attrNameLst>
                                              <p:attrName>ppt_w</p:attrName>
                                            </p:attrNameLst>
                                          </p:cBhvr>
                                          <p:tavLst>
                                            <p:tav tm="0">
                                              <p:val>
                                                <p:fltVal val="0"/>
                                              </p:val>
                                            </p:tav>
                                            <p:tav tm="100000">
                                              <p:val>
                                                <p:strVal val="#ppt_w"/>
                                              </p:val>
                                            </p:tav>
                                          </p:tavLst>
                                        </p:anim>
                                        <p:anim calcmode="lin" valueType="num">
                                          <p:cBhvr>
                                            <p:cTn id="92" dur="500" fill="hold"/>
                                            <p:tgtEl>
                                              <p:spTgt spid="36"/>
                                            </p:tgtEl>
                                            <p:attrNameLst>
                                              <p:attrName>ppt_h</p:attrName>
                                            </p:attrNameLst>
                                          </p:cBhvr>
                                          <p:tavLst>
                                            <p:tav tm="0">
                                              <p:val>
                                                <p:fltVal val="0"/>
                                              </p:val>
                                            </p:tav>
                                            <p:tav tm="100000">
                                              <p:val>
                                                <p:strVal val="#ppt_h"/>
                                              </p:val>
                                            </p:tav>
                                          </p:tavLst>
                                        </p:anim>
                                        <p:animEffect transition="in" filter="fade">
                                          <p:cBhvr>
                                            <p:cTn id="93" dur="500"/>
                                            <p:tgtEl>
                                              <p:spTgt spid="36"/>
                                            </p:tgtEl>
                                          </p:cBhvr>
                                        </p:animEffect>
                                      </p:childTnLst>
                                    </p:cTn>
                                  </p:par>
                                  <p:par>
                                    <p:cTn id="94" presetID="53" presetClass="entr" presetSubtype="16" fill="hold" grpId="0" nodeType="withEffect">
                                      <p:stCondLst>
                                        <p:cond delay="2400"/>
                                      </p:stCondLst>
                                      <p:childTnLst>
                                        <p:set>
                                          <p:cBhvr>
                                            <p:cTn id="95" dur="1" fill="hold">
                                              <p:stCondLst>
                                                <p:cond delay="0"/>
                                              </p:stCondLst>
                                            </p:cTn>
                                            <p:tgtEl>
                                              <p:spTgt spid="37"/>
                                            </p:tgtEl>
                                            <p:attrNameLst>
                                              <p:attrName>style.visibility</p:attrName>
                                            </p:attrNameLst>
                                          </p:cBhvr>
                                          <p:to>
                                            <p:strVal val="visible"/>
                                          </p:to>
                                        </p:set>
                                        <p:anim calcmode="lin" valueType="num">
                                          <p:cBhvr>
                                            <p:cTn id="96" dur="500" fill="hold"/>
                                            <p:tgtEl>
                                              <p:spTgt spid="37"/>
                                            </p:tgtEl>
                                            <p:attrNameLst>
                                              <p:attrName>ppt_w</p:attrName>
                                            </p:attrNameLst>
                                          </p:cBhvr>
                                          <p:tavLst>
                                            <p:tav tm="0">
                                              <p:val>
                                                <p:fltVal val="0"/>
                                              </p:val>
                                            </p:tav>
                                            <p:tav tm="100000">
                                              <p:val>
                                                <p:strVal val="#ppt_w"/>
                                              </p:val>
                                            </p:tav>
                                          </p:tavLst>
                                        </p:anim>
                                        <p:anim calcmode="lin" valueType="num">
                                          <p:cBhvr>
                                            <p:cTn id="97" dur="500" fill="hold"/>
                                            <p:tgtEl>
                                              <p:spTgt spid="37"/>
                                            </p:tgtEl>
                                            <p:attrNameLst>
                                              <p:attrName>ppt_h</p:attrName>
                                            </p:attrNameLst>
                                          </p:cBhvr>
                                          <p:tavLst>
                                            <p:tav tm="0">
                                              <p:val>
                                                <p:fltVal val="0"/>
                                              </p:val>
                                            </p:tav>
                                            <p:tav tm="100000">
                                              <p:val>
                                                <p:strVal val="#ppt_h"/>
                                              </p:val>
                                            </p:tav>
                                          </p:tavLst>
                                        </p:anim>
                                        <p:animEffect transition="in" filter="fade">
                                          <p:cBhvr>
                                            <p:cTn id="98" dur="500"/>
                                            <p:tgtEl>
                                              <p:spTgt spid="37"/>
                                            </p:tgtEl>
                                          </p:cBhvr>
                                        </p:animEffect>
                                      </p:childTnLst>
                                    </p:cTn>
                                  </p:par>
                                  <p:par>
                                    <p:cTn id="99" presetID="53" presetClass="entr" presetSubtype="16" fill="hold" grpId="0" nodeType="withEffect">
                                      <p:stCondLst>
                                        <p:cond delay="2550"/>
                                      </p:stCondLst>
                                      <p:childTnLst>
                                        <p:set>
                                          <p:cBhvr>
                                            <p:cTn id="100" dur="1" fill="hold">
                                              <p:stCondLst>
                                                <p:cond delay="0"/>
                                              </p:stCondLst>
                                            </p:cTn>
                                            <p:tgtEl>
                                              <p:spTgt spid="38"/>
                                            </p:tgtEl>
                                            <p:attrNameLst>
                                              <p:attrName>style.visibility</p:attrName>
                                            </p:attrNameLst>
                                          </p:cBhvr>
                                          <p:to>
                                            <p:strVal val="visible"/>
                                          </p:to>
                                        </p:set>
                                        <p:anim calcmode="lin" valueType="num">
                                          <p:cBhvr>
                                            <p:cTn id="101" dur="500" fill="hold"/>
                                            <p:tgtEl>
                                              <p:spTgt spid="38"/>
                                            </p:tgtEl>
                                            <p:attrNameLst>
                                              <p:attrName>ppt_w</p:attrName>
                                            </p:attrNameLst>
                                          </p:cBhvr>
                                          <p:tavLst>
                                            <p:tav tm="0">
                                              <p:val>
                                                <p:fltVal val="0"/>
                                              </p:val>
                                            </p:tav>
                                            <p:tav tm="100000">
                                              <p:val>
                                                <p:strVal val="#ppt_w"/>
                                              </p:val>
                                            </p:tav>
                                          </p:tavLst>
                                        </p:anim>
                                        <p:anim calcmode="lin" valueType="num">
                                          <p:cBhvr>
                                            <p:cTn id="102" dur="500" fill="hold"/>
                                            <p:tgtEl>
                                              <p:spTgt spid="38"/>
                                            </p:tgtEl>
                                            <p:attrNameLst>
                                              <p:attrName>ppt_h</p:attrName>
                                            </p:attrNameLst>
                                          </p:cBhvr>
                                          <p:tavLst>
                                            <p:tav tm="0">
                                              <p:val>
                                                <p:fltVal val="0"/>
                                              </p:val>
                                            </p:tav>
                                            <p:tav tm="100000">
                                              <p:val>
                                                <p:strVal val="#ppt_h"/>
                                              </p:val>
                                            </p:tav>
                                          </p:tavLst>
                                        </p:anim>
                                        <p:animEffect transition="in" filter="fade">
                                          <p:cBhvr>
                                            <p:cTn id="10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7" grpId="0"/>
          <p:bldP spid="28" grpId="0"/>
          <p:bldP spid="29" grpId="0"/>
          <p:bldP spid="30" grpId="0"/>
          <p:bldP spid="31" grpId="0"/>
          <p:bldP spid="32" grpId="0"/>
          <p:bldP spid="33" grpId="0"/>
          <p:bldP spid="34" grpId="0"/>
          <p:bldP spid="35" grpId="0"/>
          <p:bldP spid="36" grpId="0"/>
          <p:bldP spid="37" grpId="0"/>
          <p:bldP spid="38" grpId="0"/>
          <p:bldP spid="3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par>
                                    <p:cTn id="10" presetID="2" presetClass="entr" presetSubtype="4" fill="hold" nodeType="withEffect">
                                      <p:stCondLst>
                                        <p:cond delay="25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500" fill="hold"/>
                                            <p:tgtEl>
                                              <p:spTgt spid="40"/>
                                            </p:tgtEl>
                                            <p:attrNameLst>
                                              <p:attrName>ppt_x</p:attrName>
                                            </p:attrNameLst>
                                          </p:cBhvr>
                                          <p:tavLst>
                                            <p:tav tm="0">
                                              <p:val>
                                                <p:strVal val="#ppt_x"/>
                                              </p:val>
                                            </p:tav>
                                            <p:tav tm="100000">
                                              <p:val>
                                                <p:strVal val="#ppt_x"/>
                                              </p:val>
                                            </p:tav>
                                          </p:tavLst>
                                        </p:anim>
                                        <p:anim calcmode="lin" valueType="num">
                                          <p:cBhvr additive="base">
                                            <p:cTn id="13" dur="500" fill="hold"/>
                                            <p:tgtEl>
                                              <p:spTgt spid="40"/>
                                            </p:tgtEl>
                                            <p:attrNameLst>
                                              <p:attrName>ppt_y</p:attrName>
                                            </p:attrNameLst>
                                          </p:cBhvr>
                                          <p:tavLst>
                                            <p:tav tm="0">
                                              <p:val>
                                                <p:strVal val="1+#ppt_h/2"/>
                                              </p:val>
                                            </p:tav>
                                            <p:tav tm="100000">
                                              <p:val>
                                                <p:strVal val="#ppt_y"/>
                                              </p:val>
                                            </p:tav>
                                          </p:tavLst>
                                        </p:anim>
                                      </p:childTnLst>
                                    </p:cTn>
                                  </p:par>
                                  <p:par>
                                    <p:cTn id="14" presetID="53" presetClass="entr" presetSubtype="16"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childTnLst>
                                    </p:cTn>
                                  </p:par>
                                  <p:par>
                                    <p:cTn id="19" presetID="53" presetClass="entr" presetSubtype="16" fill="hold" grpId="0" nodeType="withEffect">
                                      <p:stCondLst>
                                        <p:cond delay="15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par>
                                    <p:cTn id="24" presetID="53" presetClass="entr" presetSubtype="16" fill="hold" grpId="0" nodeType="withEffect">
                                      <p:stCondLst>
                                        <p:cond delay="30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par>
                                    <p:cTn id="29" presetID="53" presetClass="entr" presetSubtype="16" fill="hold" grpId="0" nodeType="withEffect">
                                      <p:stCondLst>
                                        <p:cond delay="45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Effect transition="in" filter="fade">
                                          <p:cBhvr>
                                            <p:cTn id="33" dur="500"/>
                                            <p:tgtEl>
                                              <p:spTgt spid="23"/>
                                            </p:tgtEl>
                                          </p:cBhvr>
                                        </p:animEffect>
                                      </p:childTnLst>
                                    </p:cTn>
                                  </p:par>
                                  <p:par>
                                    <p:cTn id="34" presetID="53" presetClass="entr" presetSubtype="16" fill="hold" grpId="0" nodeType="withEffect">
                                      <p:stCondLst>
                                        <p:cond delay="60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par>
                                    <p:cTn id="39" presetID="53" presetClass="entr" presetSubtype="16" fill="hold" grpId="0" nodeType="withEffect">
                                      <p:stCondLst>
                                        <p:cond delay="750"/>
                                      </p:stCondLst>
                                      <p:childTnLst>
                                        <p:set>
                                          <p:cBhvr>
                                            <p:cTn id="40" dur="1" fill="hold">
                                              <p:stCondLst>
                                                <p:cond delay="0"/>
                                              </p:stCondLst>
                                            </p:cTn>
                                            <p:tgtEl>
                                              <p:spTgt spid="25"/>
                                            </p:tgtEl>
                                            <p:attrNameLst>
                                              <p:attrName>style.visibility</p:attrName>
                                            </p:attrNameLst>
                                          </p:cBhvr>
                                          <p:to>
                                            <p:strVal val="visible"/>
                                          </p:to>
                                        </p:set>
                                        <p:anim calcmode="lin" valueType="num">
                                          <p:cBhvr>
                                            <p:cTn id="41" dur="500" fill="hold"/>
                                            <p:tgtEl>
                                              <p:spTgt spid="25"/>
                                            </p:tgtEl>
                                            <p:attrNameLst>
                                              <p:attrName>ppt_w</p:attrName>
                                            </p:attrNameLst>
                                          </p:cBhvr>
                                          <p:tavLst>
                                            <p:tav tm="0">
                                              <p:val>
                                                <p:fltVal val="0"/>
                                              </p:val>
                                            </p:tav>
                                            <p:tav tm="100000">
                                              <p:val>
                                                <p:strVal val="#ppt_w"/>
                                              </p:val>
                                            </p:tav>
                                          </p:tavLst>
                                        </p:anim>
                                        <p:anim calcmode="lin" valueType="num">
                                          <p:cBhvr>
                                            <p:cTn id="42" dur="500" fill="hold"/>
                                            <p:tgtEl>
                                              <p:spTgt spid="25"/>
                                            </p:tgtEl>
                                            <p:attrNameLst>
                                              <p:attrName>ppt_h</p:attrName>
                                            </p:attrNameLst>
                                          </p:cBhvr>
                                          <p:tavLst>
                                            <p:tav tm="0">
                                              <p:val>
                                                <p:fltVal val="0"/>
                                              </p:val>
                                            </p:tav>
                                            <p:tav tm="100000">
                                              <p:val>
                                                <p:strVal val="#ppt_h"/>
                                              </p:val>
                                            </p:tav>
                                          </p:tavLst>
                                        </p:anim>
                                        <p:animEffect transition="in" filter="fade">
                                          <p:cBhvr>
                                            <p:cTn id="43" dur="500"/>
                                            <p:tgtEl>
                                              <p:spTgt spid="25"/>
                                            </p:tgtEl>
                                          </p:cBhvr>
                                        </p:animEffect>
                                      </p:childTnLst>
                                    </p:cTn>
                                  </p:par>
                                  <p:par>
                                    <p:cTn id="44" presetID="53" presetClass="entr" presetSubtype="16" fill="hold" grpId="0" nodeType="withEffect">
                                      <p:stCondLst>
                                        <p:cond delay="90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fltVal val="0"/>
                                              </p:val>
                                            </p:tav>
                                            <p:tav tm="100000">
                                              <p:val>
                                                <p:strVal val="#ppt_h"/>
                                              </p:val>
                                            </p:tav>
                                          </p:tavLst>
                                        </p:anim>
                                        <p:animEffect transition="in" filter="fade">
                                          <p:cBhvr>
                                            <p:cTn id="48" dur="500"/>
                                            <p:tgtEl>
                                              <p:spTgt spid="27"/>
                                            </p:tgtEl>
                                          </p:cBhvr>
                                        </p:animEffect>
                                      </p:childTnLst>
                                    </p:cTn>
                                  </p:par>
                                  <p:par>
                                    <p:cTn id="49" presetID="53" presetClass="entr" presetSubtype="16" fill="hold" grpId="0" nodeType="withEffect">
                                      <p:stCondLst>
                                        <p:cond delay="1050"/>
                                      </p:stCondLst>
                                      <p:childTnLst>
                                        <p:set>
                                          <p:cBhvr>
                                            <p:cTn id="50" dur="1" fill="hold">
                                              <p:stCondLst>
                                                <p:cond delay="0"/>
                                              </p:stCondLst>
                                            </p:cTn>
                                            <p:tgtEl>
                                              <p:spTgt spid="29"/>
                                            </p:tgtEl>
                                            <p:attrNameLst>
                                              <p:attrName>style.visibility</p:attrName>
                                            </p:attrNameLst>
                                          </p:cBhvr>
                                          <p:to>
                                            <p:strVal val="visible"/>
                                          </p:to>
                                        </p:set>
                                        <p:anim calcmode="lin" valueType="num">
                                          <p:cBhvr>
                                            <p:cTn id="51" dur="500" fill="hold"/>
                                            <p:tgtEl>
                                              <p:spTgt spid="29"/>
                                            </p:tgtEl>
                                            <p:attrNameLst>
                                              <p:attrName>ppt_w</p:attrName>
                                            </p:attrNameLst>
                                          </p:cBhvr>
                                          <p:tavLst>
                                            <p:tav tm="0">
                                              <p:val>
                                                <p:fltVal val="0"/>
                                              </p:val>
                                            </p:tav>
                                            <p:tav tm="100000">
                                              <p:val>
                                                <p:strVal val="#ppt_w"/>
                                              </p:val>
                                            </p:tav>
                                          </p:tavLst>
                                        </p:anim>
                                        <p:anim calcmode="lin" valueType="num">
                                          <p:cBhvr>
                                            <p:cTn id="52" dur="500" fill="hold"/>
                                            <p:tgtEl>
                                              <p:spTgt spid="29"/>
                                            </p:tgtEl>
                                            <p:attrNameLst>
                                              <p:attrName>ppt_h</p:attrName>
                                            </p:attrNameLst>
                                          </p:cBhvr>
                                          <p:tavLst>
                                            <p:tav tm="0">
                                              <p:val>
                                                <p:fltVal val="0"/>
                                              </p:val>
                                            </p:tav>
                                            <p:tav tm="100000">
                                              <p:val>
                                                <p:strVal val="#ppt_h"/>
                                              </p:val>
                                            </p:tav>
                                          </p:tavLst>
                                        </p:anim>
                                        <p:animEffect transition="in" filter="fade">
                                          <p:cBhvr>
                                            <p:cTn id="53" dur="500"/>
                                            <p:tgtEl>
                                              <p:spTgt spid="29"/>
                                            </p:tgtEl>
                                          </p:cBhvr>
                                        </p:animEffect>
                                      </p:childTnLst>
                                    </p:cTn>
                                  </p:par>
                                  <p:par>
                                    <p:cTn id="54" presetID="53" presetClass="entr" presetSubtype="16" fill="hold" grpId="0" nodeType="withEffect">
                                      <p:stCondLst>
                                        <p:cond delay="120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ppt_w</p:attrName>
                                            </p:attrNameLst>
                                          </p:cBhvr>
                                          <p:tavLst>
                                            <p:tav tm="0">
                                              <p:val>
                                                <p:fltVal val="0"/>
                                              </p:val>
                                            </p:tav>
                                            <p:tav tm="100000">
                                              <p:val>
                                                <p:strVal val="#ppt_w"/>
                                              </p:val>
                                            </p:tav>
                                          </p:tavLst>
                                        </p:anim>
                                        <p:anim calcmode="lin" valueType="num">
                                          <p:cBhvr>
                                            <p:cTn id="57" dur="500" fill="hold"/>
                                            <p:tgtEl>
                                              <p:spTgt spid="28"/>
                                            </p:tgtEl>
                                            <p:attrNameLst>
                                              <p:attrName>ppt_h</p:attrName>
                                            </p:attrNameLst>
                                          </p:cBhvr>
                                          <p:tavLst>
                                            <p:tav tm="0">
                                              <p:val>
                                                <p:fltVal val="0"/>
                                              </p:val>
                                            </p:tav>
                                            <p:tav tm="100000">
                                              <p:val>
                                                <p:strVal val="#ppt_h"/>
                                              </p:val>
                                            </p:tav>
                                          </p:tavLst>
                                        </p:anim>
                                        <p:animEffect transition="in" filter="fade">
                                          <p:cBhvr>
                                            <p:cTn id="58" dur="500"/>
                                            <p:tgtEl>
                                              <p:spTgt spid="28"/>
                                            </p:tgtEl>
                                          </p:cBhvr>
                                        </p:animEffect>
                                      </p:childTnLst>
                                    </p:cTn>
                                  </p:par>
                                  <p:par>
                                    <p:cTn id="59" presetID="53" presetClass="entr" presetSubtype="16" fill="hold" grpId="0" nodeType="withEffect">
                                      <p:stCondLst>
                                        <p:cond delay="1350"/>
                                      </p:stCondLst>
                                      <p:childTnLst>
                                        <p:set>
                                          <p:cBhvr>
                                            <p:cTn id="60" dur="1" fill="hold">
                                              <p:stCondLst>
                                                <p:cond delay="0"/>
                                              </p:stCondLst>
                                            </p:cTn>
                                            <p:tgtEl>
                                              <p:spTgt spid="30"/>
                                            </p:tgtEl>
                                            <p:attrNameLst>
                                              <p:attrName>style.visibility</p:attrName>
                                            </p:attrNameLst>
                                          </p:cBhvr>
                                          <p:to>
                                            <p:strVal val="visible"/>
                                          </p:to>
                                        </p:set>
                                        <p:anim calcmode="lin" valueType="num">
                                          <p:cBhvr>
                                            <p:cTn id="61" dur="500" fill="hold"/>
                                            <p:tgtEl>
                                              <p:spTgt spid="30"/>
                                            </p:tgtEl>
                                            <p:attrNameLst>
                                              <p:attrName>ppt_w</p:attrName>
                                            </p:attrNameLst>
                                          </p:cBhvr>
                                          <p:tavLst>
                                            <p:tav tm="0">
                                              <p:val>
                                                <p:fltVal val="0"/>
                                              </p:val>
                                            </p:tav>
                                            <p:tav tm="100000">
                                              <p:val>
                                                <p:strVal val="#ppt_w"/>
                                              </p:val>
                                            </p:tav>
                                          </p:tavLst>
                                        </p:anim>
                                        <p:anim calcmode="lin" valueType="num">
                                          <p:cBhvr>
                                            <p:cTn id="62" dur="500" fill="hold"/>
                                            <p:tgtEl>
                                              <p:spTgt spid="30"/>
                                            </p:tgtEl>
                                            <p:attrNameLst>
                                              <p:attrName>ppt_h</p:attrName>
                                            </p:attrNameLst>
                                          </p:cBhvr>
                                          <p:tavLst>
                                            <p:tav tm="0">
                                              <p:val>
                                                <p:fltVal val="0"/>
                                              </p:val>
                                            </p:tav>
                                            <p:tav tm="100000">
                                              <p:val>
                                                <p:strVal val="#ppt_h"/>
                                              </p:val>
                                            </p:tav>
                                          </p:tavLst>
                                        </p:anim>
                                        <p:animEffect transition="in" filter="fade">
                                          <p:cBhvr>
                                            <p:cTn id="63" dur="500"/>
                                            <p:tgtEl>
                                              <p:spTgt spid="30"/>
                                            </p:tgtEl>
                                          </p:cBhvr>
                                        </p:animEffect>
                                      </p:childTnLst>
                                    </p:cTn>
                                  </p:par>
                                  <p:par>
                                    <p:cTn id="64" presetID="53" presetClass="entr" presetSubtype="16" fill="hold" grpId="0" nodeType="withEffect">
                                      <p:stCondLst>
                                        <p:cond delay="1500"/>
                                      </p:stCondLst>
                                      <p:childTnLst>
                                        <p:set>
                                          <p:cBhvr>
                                            <p:cTn id="65" dur="1" fill="hold">
                                              <p:stCondLst>
                                                <p:cond delay="0"/>
                                              </p:stCondLst>
                                            </p:cTn>
                                            <p:tgtEl>
                                              <p:spTgt spid="31"/>
                                            </p:tgtEl>
                                            <p:attrNameLst>
                                              <p:attrName>style.visibility</p:attrName>
                                            </p:attrNameLst>
                                          </p:cBhvr>
                                          <p:to>
                                            <p:strVal val="visible"/>
                                          </p:to>
                                        </p:set>
                                        <p:anim calcmode="lin" valueType="num">
                                          <p:cBhvr>
                                            <p:cTn id="66" dur="500" fill="hold"/>
                                            <p:tgtEl>
                                              <p:spTgt spid="31"/>
                                            </p:tgtEl>
                                            <p:attrNameLst>
                                              <p:attrName>ppt_w</p:attrName>
                                            </p:attrNameLst>
                                          </p:cBhvr>
                                          <p:tavLst>
                                            <p:tav tm="0">
                                              <p:val>
                                                <p:fltVal val="0"/>
                                              </p:val>
                                            </p:tav>
                                            <p:tav tm="100000">
                                              <p:val>
                                                <p:strVal val="#ppt_w"/>
                                              </p:val>
                                            </p:tav>
                                          </p:tavLst>
                                        </p:anim>
                                        <p:anim calcmode="lin" valueType="num">
                                          <p:cBhvr>
                                            <p:cTn id="67" dur="500" fill="hold"/>
                                            <p:tgtEl>
                                              <p:spTgt spid="31"/>
                                            </p:tgtEl>
                                            <p:attrNameLst>
                                              <p:attrName>ppt_h</p:attrName>
                                            </p:attrNameLst>
                                          </p:cBhvr>
                                          <p:tavLst>
                                            <p:tav tm="0">
                                              <p:val>
                                                <p:fltVal val="0"/>
                                              </p:val>
                                            </p:tav>
                                            <p:tav tm="100000">
                                              <p:val>
                                                <p:strVal val="#ppt_h"/>
                                              </p:val>
                                            </p:tav>
                                          </p:tavLst>
                                        </p:anim>
                                        <p:animEffect transition="in" filter="fade">
                                          <p:cBhvr>
                                            <p:cTn id="68" dur="500"/>
                                            <p:tgtEl>
                                              <p:spTgt spid="31"/>
                                            </p:tgtEl>
                                          </p:cBhvr>
                                        </p:animEffect>
                                      </p:childTnLst>
                                    </p:cTn>
                                  </p:par>
                                  <p:par>
                                    <p:cTn id="69" presetID="53" presetClass="entr" presetSubtype="16" fill="hold" grpId="0" nodeType="withEffect">
                                      <p:stCondLst>
                                        <p:cond delay="1650"/>
                                      </p:stCondLst>
                                      <p:childTnLst>
                                        <p:set>
                                          <p:cBhvr>
                                            <p:cTn id="70" dur="1" fill="hold">
                                              <p:stCondLst>
                                                <p:cond delay="0"/>
                                              </p:stCondLst>
                                            </p:cTn>
                                            <p:tgtEl>
                                              <p:spTgt spid="32"/>
                                            </p:tgtEl>
                                            <p:attrNameLst>
                                              <p:attrName>style.visibility</p:attrName>
                                            </p:attrNameLst>
                                          </p:cBhvr>
                                          <p:to>
                                            <p:strVal val="visible"/>
                                          </p:to>
                                        </p:set>
                                        <p:anim calcmode="lin" valueType="num">
                                          <p:cBhvr>
                                            <p:cTn id="71" dur="500" fill="hold"/>
                                            <p:tgtEl>
                                              <p:spTgt spid="32"/>
                                            </p:tgtEl>
                                            <p:attrNameLst>
                                              <p:attrName>ppt_w</p:attrName>
                                            </p:attrNameLst>
                                          </p:cBhvr>
                                          <p:tavLst>
                                            <p:tav tm="0">
                                              <p:val>
                                                <p:fltVal val="0"/>
                                              </p:val>
                                            </p:tav>
                                            <p:tav tm="100000">
                                              <p:val>
                                                <p:strVal val="#ppt_w"/>
                                              </p:val>
                                            </p:tav>
                                          </p:tavLst>
                                        </p:anim>
                                        <p:anim calcmode="lin" valueType="num">
                                          <p:cBhvr>
                                            <p:cTn id="72" dur="500" fill="hold"/>
                                            <p:tgtEl>
                                              <p:spTgt spid="32"/>
                                            </p:tgtEl>
                                            <p:attrNameLst>
                                              <p:attrName>ppt_h</p:attrName>
                                            </p:attrNameLst>
                                          </p:cBhvr>
                                          <p:tavLst>
                                            <p:tav tm="0">
                                              <p:val>
                                                <p:fltVal val="0"/>
                                              </p:val>
                                            </p:tav>
                                            <p:tav tm="100000">
                                              <p:val>
                                                <p:strVal val="#ppt_h"/>
                                              </p:val>
                                            </p:tav>
                                          </p:tavLst>
                                        </p:anim>
                                        <p:animEffect transition="in" filter="fade">
                                          <p:cBhvr>
                                            <p:cTn id="73" dur="500"/>
                                            <p:tgtEl>
                                              <p:spTgt spid="32"/>
                                            </p:tgtEl>
                                          </p:cBhvr>
                                        </p:animEffect>
                                      </p:childTnLst>
                                    </p:cTn>
                                  </p:par>
                                  <p:par>
                                    <p:cTn id="74" presetID="53" presetClass="entr" presetSubtype="16" fill="hold" grpId="0" nodeType="withEffect">
                                      <p:stCondLst>
                                        <p:cond delay="1800"/>
                                      </p:stCondLst>
                                      <p:childTnLst>
                                        <p:set>
                                          <p:cBhvr>
                                            <p:cTn id="75" dur="1" fill="hold">
                                              <p:stCondLst>
                                                <p:cond delay="0"/>
                                              </p:stCondLst>
                                            </p:cTn>
                                            <p:tgtEl>
                                              <p:spTgt spid="33"/>
                                            </p:tgtEl>
                                            <p:attrNameLst>
                                              <p:attrName>style.visibility</p:attrName>
                                            </p:attrNameLst>
                                          </p:cBhvr>
                                          <p:to>
                                            <p:strVal val="visible"/>
                                          </p:to>
                                        </p:set>
                                        <p:anim calcmode="lin" valueType="num">
                                          <p:cBhvr>
                                            <p:cTn id="76" dur="500" fill="hold"/>
                                            <p:tgtEl>
                                              <p:spTgt spid="33"/>
                                            </p:tgtEl>
                                            <p:attrNameLst>
                                              <p:attrName>ppt_w</p:attrName>
                                            </p:attrNameLst>
                                          </p:cBhvr>
                                          <p:tavLst>
                                            <p:tav tm="0">
                                              <p:val>
                                                <p:fltVal val="0"/>
                                              </p:val>
                                            </p:tav>
                                            <p:tav tm="100000">
                                              <p:val>
                                                <p:strVal val="#ppt_w"/>
                                              </p:val>
                                            </p:tav>
                                          </p:tavLst>
                                        </p:anim>
                                        <p:anim calcmode="lin" valueType="num">
                                          <p:cBhvr>
                                            <p:cTn id="77" dur="500" fill="hold"/>
                                            <p:tgtEl>
                                              <p:spTgt spid="33"/>
                                            </p:tgtEl>
                                            <p:attrNameLst>
                                              <p:attrName>ppt_h</p:attrName>
                                            </p:attrNameLst>
                                          </p:cBhvr>
                                          <p:tavLst>
                                            <p:tav tm="0">
                                              <p:val>
                                                <p:fltVal val="0"/>
                                              </p:val>
                                            </p:tav>
                                            <p:tav tm="100000">
                                              <p:val>
                                                <p:strVal val="#ppt_h"/>
                                              </p:val>
                                            </p:tav>
                                          </p:tavLst>
                                        </p:anim>
                                        <p:animEffect transition="in" filter="fade">
                                          <p:cBhvr>
                                            <p:cTn id="78" dur="500"/>
                                            <p:tgtEl>
                                              <p:spTgt spid="33"/>
                                            </p:tgtEl>
                                          </p:cBhvr>
                                        </p:animEffect>
                                      </p:childTnLst>
                                    </p:cTn>
                                  </p:par>
                                  <p:par>
                                    <p:cTn id="79" presetID="53" presetClass="entr" presetSubtype="16" fill="hold" grpId="0" nodeType="withEffect">
                                      <p:stCondLst>
                                        <p:cond delay="1950"/>
                                      </p:stCondLst>
                                      <p:childTnLst>
                                        <p:set>
                                          <p:cBhvr>
                                            <p:cTn id="80" dur="1" fill="hold">
                                              <p:stCondLst>
                                                <p:cond delay="0"/>
                                              </p:stCondLst>
                                            </p:cTn>
                                            <p:tgtEl>
                                              <p:spTgt spid="34"/>
                                            </p:tgtEl>
                                            <p:attrNameLst>
                                              <p:attrName>style.visibility</p:attrName>
                                            </p:attrNameLst>
                                          </p:cBhvr>
                                          <p:to>
                                            <p:strVal val="visible"/>
                                          </p:to>
                                        </p:set>
                                        <p:anim calcmode="lin" valueType="num">
                                          <p:cBhvr>
                                            <p:cTn id="81" dur="500" fill="hold"/>
                                            <p:tgtEl>
                                              <p:spTgt spid="34"/>
                                            </p:tgtEl>
                                            <p:attrNameLst>
                                              <p:attrName>ppt_w</p:attrName>
                                            </p:attrNameLst>
                                          </p:cBhvr>
                                          <p:tavLst>
                                            <p:tav tm="0">
                                              <p:val>
                                                <p:fltVal val="0"/>
                                              </p:val>
                                            </p:tav>
                                            <p:tav tm="100000">
                                              <p:val>
                                                <p:strVal val="#ppt_w"/>
                                              </p:val>
                                            </p:tav>
                                          </p:tavLst>
                                        </p:anim>
                                        <p:anim calcmode="lin" valueType="num">
                                          <p:cBhvr>
                                            <p:cTn id="82" dur="500" fill="hold"/>
                                            <p:tgtEl>
                                              <p:spTgt spid="34"/>
                                            </p:tgtEl>
                                            <p:attrNameLst>
                                              <p:attrName>ppt_h</p:attrName>
                                            </p:attrNameLst>
                                          </p:cBhvr>
                                          <p:tavLst>
                                            <p:tav tm="0">
                                              <p:val>
                                                <p:fltVal val="0"/>
                                              </p:val>
                                            </p:tav>
                                            <p:tav tm="100000">
                                              <p:val>
                                                <p:strVal val="#ppt_h"/>
                                              </p:val>
                                            </p:tav>
                                          </p:tavLst>
                                        </p:anim>
                                        <p:animEffect transition="in" filter="fade">
                                          <p:cBhvr>
                                            <p:cTn id="83" dur="500"/>
                                            <p:tgtEl>
                                              <p:spTgt spid="34"/>
                                            </p:tgtEl>
                                          </p:cBhvr>
                                        </p:animEffect>
                                      </p:childTnLst>
                                    </p:cTn>
                                  </p:par>
                                  <p:par>
                                    <p:cTn id="84" presetID="53" presetClass="entr" presetSubtype="16" fill="hold" grpId="0" nodeType="withEffect">
                                      <p:stCondLst>
                                        <p:cond delay="2100"/>
                                      </p:stCondLst>
                                      <p:childTnLst>
                                        <p:set>
                                          <p:cBhvr>
                                            <p:cTn id="85" dur="1" fill="hold">
                                              <p:stCondLst>
                                                <p:cond delay="0"/>
                                              </p:stCondLst>
                                            </p:cTn>
                                            <p:tgtEl>
                                              <p:spTgt spid="35"/>
                                            </p:tgtEl>
                                            <p:attrNameLst>
                                              <p:attrName>style.visibility</p:attrName>
                                            </p:attrNameLst>
                                          </p:cBhvr>
                                          <p:to>
                                            <p:strVal val="visible"/>
                                          </p:to>
                                        </p:set>
                                        <p:anim calcmode="lin" valueType="num">
                                          <p:cBhvr>
                                            <p:cTn id="86" dur="500" fill="hold"/>
                                            <p:tgtEl>
                                              <p:spTgt spid="35"/>
                                            </p:tgtEl>
                                            <p:attrNameLst>
                                              <p:attrName>ppt_w</p:attrName>
                                            </p:attrNameLst>
                                          </p:cBhvr>
                                          <p:tavLst>
                                            <p:tav tm="0">
                                              <p:val>
                                                <p:fltVal val="0"/>
                                              </p:val>
                                            </p:tav>
                                            <p:tav tm="100000">
                                              <p:val>
                                                <p:strVal val="#ppt_w"/>
                                              </p:val>
                                            </p:tav>
                                          </p:tavLst>
                                        </p:anim>
                                        <p:anim calcmode="lin" valueType="num">
                                          <p:cBhvr>
                                            <p:cTn id="87" dur="500" fill="hold"/>
                                            <p:tgtEl>
                                              <p:spTgt spid="35"/>
                                            </p:tgtEl>
                                            <p:attrNameLst>
                                              <p:attrName>ppt_h</p:attrName>
                                            </p:attrNameLst>
                                          </p:cBhvr>
                                          <p:tavLst>
                                            <p:tav tm="0">
                                              <p:val>
                                                <p:fltVal val="0"/>
                                              </p:val>
                                            </p:tav>
                                            <p:tav tm="100000">
                                              <p:val>
                                                <p:strVal val="#ppt_h"/>
                                              </p:val>
                                            </p:tav>
                                          </p:tavLst>
                                        </p:anim>
                                        <p:animEffect transition="in" filter="fade">
                                          <p:cBhvr>
                                            <p:cTn id="88" dur="500"/>
                                            <p:tgtEl>
                                              <p:spTgt spid="35"/>
                                            </p:tgtEl>
                                          </p:cBhvr>
                                        </p:animEffect>
                                      </p:childTnLst>
                                    </p:cTn>
                                  </p:par>
                                  <p:par>
                                    <p:cTn id="89" presetID="53" presetClass="entr" presetSubtype="16" fill="hold" grpId="0" nodeType="withEffect">
                                      <p:stCondLst>
                                        <p:cond delay="2250"/>
                                      </p:stCondLst>
                                      <p:childTnLst>
                                        <p:set>
                                          <p:cBhvr>
                                            <p:cTn id="90" dur="1" fill="hold">
                                              <p:stCondLst>
                                                <p:cond delay="0"/>
                                              </p:stCondLst>
                                            </p:cTn>
                                            <p:tgtEl>
                                              <p:spTgt spid="36"/>
                                            </p:tgtEl>
                                            <p:attrNameLst>
                                              <p:attrName>style.visibility</p:attrName>
                                            </p:attrNameLst>
                                          </p:cBhvr>
                                          <p:to>
                                            <p:strVal val="visible"/>
                                          </p:to>
                                        </p:set>
                                        <p:anim calcmode="lin" valueType="num">
                                          <p:cBhvr>
                                            <p:cTn id="91" dur="500" fill="hold"/>
                                            <p:tgtEl>
                                              <p:spTgt spid="36"/>
                                            </p:tgtEl>
                                            <p:attrNameLst>
                                              <p:attrName>ppt_w</p:attrName>
                                            </p:attrNameLst>
                                          </p:cBhvr>
                                          <p:tavLst>
                                            <p:tav tm="0">
                                              <p:val>
                                                <p:fltVal val="0"/>
                                              </p:val>
                                            </p:tav>
                                            <p:tav tm="100000">
                                              <p:val>
                                                <p:strVal val="#ppt_w"/>
                                              </p:val>
                                            </p:tav>
                                          </p:tavLst>
                                        </p:anim>
                                        <p:anim calcmode="lin" valueType="num">
                                          <p:cBhvr>
                                            <p:cTn id="92" dur="500" fill="hold"/>
                                            <p:tgtEl>
                                              <p:spTgt spid="36"/>
                                            </p:tgtEl>
                                            <p:attrNameLst>
                                              <p:attrName>ppt_h</p:attrName>
                                            </p:attrNameLst>
                                          </p:cBhvr>
                                          <p:tavLst>
                                            <p:tav tm="0">
                                              <p:val>
                                                <p:fltVal val="0"/>
                                              </p:val>
                                            </p:tav>
                                            <p:tav tm="100000">
                                              <p:val>
                                                <p:strVal val="#ppt_h"/>
                                              </p:val>
                                            </p:tav>
                                          </p:tavLst>
                                        </p:anim>
                                        <p:animEffect transition="in" filter="fade">
                                          <p:cBhvr>
                                            <p:cTn id="93" dur="500"/>
                                            <p:tgtEl>
                                              <p:spTgt spid="36"/>
                                            </p:tgtEl>
                                          </p:cBhvr>
                                        </p:animEffect>
                                      </p:childTnLst>
                                    </p:cTn>
                                  </p:par>
                                  <p:par>
                                    <p:cTn id="94" presetID="53" presetClass="entr" presetSubtype="16" fill="hold" grpId="0" nodeType="withEffect">
                                      <p:stCondLst>
                                        <p:cond delay="2400"/>
                                      </p:stCondLst>
                                      <p:childTnLst>
                                        <p:set>
                                          <p:cBhvr>
                                            <p:cTn id="95" dur="1" fill="hold">
                                              <p:stCondLst>
                                                <p:cond delay="0"/>
                                              </p:stCondLst>
                                            </p:cTn>
                                            <p:tgtEl>
                                              <p:spTgt spid="37"/>
                                            </p:tgtEl>
                                            <p:attrNameLst>
                                              <p:attrName>style.visibility</p:attrName>
                                            </p:attrNameLst>
                                          </p:cBhvr>
                                          <p:to>
                                            <p:strVal val="visible"/>
                                          </p:to>
                                        </p:set>
                                        <p:anim calcmode="lin" valueType="num">
                                          <p:cBhvr>
                                            <p:cTn id="96" dur="500" fill="hold"/>
                                            <p:tgtEl>
                                              <p:spTgt spid="37"/>
                                            </p:tgtEl>
                                            <p:attrNameLst>
                                              <p:attrName>ppt_w</p:attrName>
                                            </p:attrNameLst>
                                          </p:cBhvr>
                                          <p:tavLst>
                                            <p:tav tm="0">
                                              <p:val>
                                                <p:fltVal val="0"/>
                                              </p:val>
                                            </p:tav>
                                            <p:tav tm="100000">
                                              <p:val>
                                                <p:strVal val="#ppt_w"/>
                                              </p:val>
                                            </p:tav>
                                          </p:tavLst>
                                        </p:anim>
                                        <p:anim calcmode="lin" valueType="num">
                                          <p:cBhvr>
                                            <p:cTn id="97" dur="500" fill="hold"/>
                                            <p:tgtEl>
                                              <p:spTgt spid="37"/>
                                            </p:tgtEl>
                                            <p:attrNameLst>
                                              <p:attrName>ppt_h</p:attrName>
                                            </p:attrNameLst>
                                          </p:cBhvr>
                                          <p:tavLst>
                                            <p:tav tm="0">
                                              <p:val>
                                                <p:fltVal val="0"/>
                                              </p:val>
                                            </p:tav>
                                            <p:tav tm="100000">
                                              <p:val>
                                                <p:strVal val="#ppt_h"/>
                                              </p:val>
                                            </p:tav>
                                          </p:tavLst>
                                        </p:anim>
                                        <p:animEffect transition="in" filter="fade">
                                          <p:cBhvr>
                                            <p:cTn id="98" dur="500"/>
                                            <p:tgtEl>
                                              <p:spTgt spid="37"/>
                                            </p:tgtEl>
                                          </p:cBhvr>
                                        </p:animEffect>
                                      </p:childTnLst>
                                    </p:cTn>
                                  </p:par>
                                  <p:par>
                                    <p:cTn id="99" presetID="53" presetClass="entr" presetSubtype="16" fill="hold" grpId="0" nodeType="withEffect">
                                      <p:stCondLst>
                                        <p:cond delay="2550"/>
                                      </p:stCondLst>
                                      <p:childTnLst>
                                        <p:set>
                                          <p:cBhvr>
                                            <p:cTn id="100" dur="1" fill="hold">
                                              <p:stCondLst>
                                                <p:cond delay="0"/>
                                              </p:stCondLst>
                                            </p:cTn>
                                            <p:tgtEl>
                                              <p:spTgt spid="38"/>
                                            </p:tgtEl>
                                            <p:attrNameLst>
                                              <p:attrName>style.visibility</p:attrName>
                                            </p:attrNameLst>
                                          </p:cBhvr>
                                          <p:to>
                                            <p:strVal val="visible"/>
                                          </p:to>
                                        </p:set>
                                        <p:anim calcmode="lin" valueType="num">
                                          <p:cBhvr>
                                            <p:cTn id="101" dur="500" fill="hold"/>
                                            <p:tgtEl>
                                              <p:spTgt spid="38"/>
                                            </p:tgtEl>
                                            <p:attrNameLst>
                                              <p:attrName>ppt_w</p:attrName>
                                            </p:attrNameLst>
                                          </p:cBhvr>
                                          <p:tavLst>
                                            <p:tav tm="0">
                                              <p:val>
                                                <p:fltVal val="0"/>
                                              </p:val>
                                            </p:tav>
                                            <p:tav tm="100000">
                                              <p:val>
                                                <p:strVal val="#ppt_w"/>
                                              </p:val>
                                            </p:tav>
                                          </p:tavLst>
                                        </p:anim>
                                        <p:anim calcmode="lin" valueType="num">
                                          <p:cBhvr>
                                            <p:cTn id="102" dur="500" fill="hold"/>
                                            <p:tgtEl>
                                              <p:spTgt spid="38"/>
                                            </p:tgtEl>
                                            <p:attrNameLst>
                                              <p:attrName>ppt_h</p:attrName>
                                            </p:attrNameLst>
                                          </p:cBhvr>
                                          <p:tavLst>
                                            <p:tav tm="0">
                                              <p:val>
                                                <p:fltVal val="0"/>
                                              </p:val>
                                            </p:tav>
                                            <p:tav tm="100000">
                                              <p:val>
                                                <p:strVal val="#ppt_h"/>
                                              </p:val>
                                            </p:tav>
                                          </p:tavLst>
                                        </p:anim>
                                        <p:animEffect transition="in" filter="fade">
                                          <p:cBhvr>
                                            <p:cTn id="10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7" grpId="0"/>
          <p:bldP spid="28" grpId="0"/>
          <p:bldP spid="29" grpId="0"/>
          <p:bldP spid="30" grpId="0"/>
          <p:bldP spid="31" grpId="0"/>
          <p:bldP spid="32" grpId="0"/>
          <p:bldP spid="33" grpId="0"/>
          <p:bldP spid="34" grpId="0"/>
          <p:bldP spid="35" grpId="0"/>
          <p:bldP spid="36" grpId="0"/>
          <p:bldP spid="37" grpId="0"/>
          <p:bldP spid="38" grpId="0"/>
          <p:bldP spid="39"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PA_组合 56"/>
          <p:cNvGrpSpPr/>
          <p:nvPr>
            <p:custDataLst>
              <p:tags r:id="rId1"/>
            </p:custDataLst>
          </p:nvPr>
        </p:nvGrpSpPr>
        <p:grpSpPr>
          <a:xfrm>
            <a:off x="1950362" y="2496559"/>
            <a:ext cx="2058690" cy="2232779"/>
            <a:chOff x="754912" y="1849233"/>
            <a:chExt cx="1784633" cy="1935547"/>
          </a:xfrm>
        </p:grpSpPr>
        <p:sp>
          <p:nvSpPr>
            <p:cNvPr id="48" name="Block Arc 63"/>
            <p:cNvSpPr/>
            <p:nvPr/>
          </p:nvSpPr>
          <p:spPr bwMode="auto">
            <a:xfrm flipH="1">
              <a:off x="754912" y="2000147"/>
              <a:ext cx="1784633" cy="1784633"/>
            </a:xfrm>
            <a:prstGeom prst="blockArc">
              <a:avLst>
                <a:gd name="adj1" fmla="val 9060483"/>
                <a:gd name="adj2" fmla="val 1762741"/>
                <a:gd name="adj3" fmla="val 4009"/>
              </a:avLst>
            </a:prstGeom>
            <a:blipFill>
              <a:blip r:embed="rId2" cstate="print"/>
              <a:stretch>
                <a:fillRect/>
              </a:stretch>
            </a:blipFill>
            <a:ln w="19050">
              <a:noFill/>
              <a:round/>
            </a:ln>
          </p:spPr>
          <p:txBody>
            <a:bodyPr anchor="ctr"/>
            <a:lstStyle/>
            <a:p>
              <a:pPr algn="ctr"/>
            </a:p>
          </p:txBody>
        </p:sp>
        <p:sp>
          <p:nvSpPr>
            <p:cNvPr id="49" name="Isosceles Triangle 64"/>
            <p:cNvSpPr/>
            <p:nvPr/>
          </p:nvSpPr>
          <p:spPr bwMode="auto">
            <a:xfrm rot="5400000">
              <a:off x="1449320" y="1871665"/>
              <a:ext cx="395818" cy="350953"/>
            </a:xfrm>
            <a:prstGeom prst="triangle">
              <a:avLst/>
            </a:prstGeom>
            <a:blipFill>
              <a:blip r:embed="rId3" cstate="print"/>
              <a:stretch>
                <a:fillRect/>
              </a:stretch>
            </a:blipFill>
            <a:ln w="19050">
              <a:noFill/>
              <a:round/>
            </a:ln>
          </p:spPr>
          <p:txBody>
            <a:bodyPr anchor="ctr"/>
            <a:lstStyle/>
            <a:p>
              <a:pPr algn="ctr"/>
            </a:p>
          </p:txBody>
        </p:sp>
      </p:grpSp>
      <p:sp>
        <p:nvSpPr>
          <p:cNvPr id="5" name="PA_椭圆 65"/>
          <p:cNvSpPr/>
          <p:nvPr>
            <p:custDataLst>
              <p:tags r:id="rId4"/>
            </p:custDataLst>
          </p:nvPr>
        </p:nvSpPr>
        <p:spPr bwMode="auto">
          <a:xfrm>
            <a:off x="1873447" y="3960832"/>
            <a:ext cx="508836" cy="508837"/>
          </a:xfrm>
          <a:prstGeom prst="ellipse">
            <a:avLst/>
          </a:prstGeom>
          <a:solidFill>
            <a:schemeClr val="bg1"/>
          </a:solidFill>
          <a:ln w="28575">
            <a:solidFill>
              <a:srgbClr val="E3BA43"/>
            </a:solidFill>
            <a:round/>
          </a:ln>
        </p:spPr>
        <p:txBody>
          <a:bodyPr vert="horz" wrap="none" lIns="91440" tIns="45720" rIns="91440" bIns="45720" anchor="ctr" anchorCtr="1" compatLnSpc="1">
            <a:normAutofit/>
          </a:bodyPr>
          <a:lstStyle/>
          <a:p>
            <a:pPr algn="ctr"/>
            <a:r>
              <a:rPr lang="en-US" sz="1200" b="1" dirty="0">
                <a:solidFill>
                  <a:srgbClr val="E3BA43"/>
                </a:solidFill>
              </a:rPr>
              <a:t>1</a:t>
            </a:r>
            <a:endParaRPr lang="en-US" sz="1200" b="1" dirty="0">
              <a:solidFill>
                <a:srgbClr val="E3BA43"/>
              </a:solidFill>
            </a:endParaRPr>
          </a:p>
        </p:txBody>
      </p:sp>
      <p:grpSp>
        <p:nvGrpSpPr>
          <p:cNvPr id="6" name="PA_组合 67"/>
          <p:cNvGrpSpPr/>
          <p:nvPr>
            <p:custDataLst>
              <p:tags r:id="rId5"/>
            </p:custDataLst>
          </p:nvPr>
        </p:nvGrpSpPr>
        <p:grpSpPr>
          <a:xfrm>
            <a:off x="3604206" y="2496561"/>
            <a:ext cx="2058690" cy="2232779"/>
            <a:chOff x="2188591" y="1849234"/>
            <a:chExt cx="1784633" cy="1935547"/>
          </a:xfrm>
          <a:solidFill>
            <a:schemeClr val="accent2"/>
          </a:solidFill>
        </p:grpSpPr>
        <p:sp>
          <p:nvSpPr>
            <p:cNvPr id="46" name="Block Arc 68"/>
            <p:cNvSpPr/>
            <p:nvPr/>
          </p:nvSpPr>
          <p:spPr bwMode="auto">
            <a:xfrm flipH="1">
              <a:off x="2188591" y="2000148"/>
              <a:ext cx="1784633" cy="1784633"/>
            </a:xfrm>
            <a:prstGeom prst="blockArc">
              <a:avLst>
                <a:gd name="adj1" fmla="val 9060483"/>
                <a:gd name="adj2" fmla="val 1762741"/>
                <a:gd name="adj3" fmla="val 4009"/>
              </a:avLst>
            </a:prstGeom>
            <a:blipFill>
              <a:blip r:embed="rId2" cstate="print"/>
              <a:stretch>
                <a:fillRect/>
              </a:stretch>
            </a:blipFill>
            <a:ln w="19050">
              <a:noFill/>
              <a:round/>
            </a:ln>
          </p:spPr>
          <p:txBody>
            <a:bodyPr anchor="ctr"/>
            <a:lstStyle/>
            <a:p>
              <a:pPr algn="ctr"/>
              <a:endParaRPr dirty="0"/>
            </a:p>
          </p:txBody>
        </p:sp>
        <p:sp>
          <p:nvSpPr>
            <p:cNvPr id="47" name="Isosceles Triangle 69"/>
            <p:cNvSpPr/>
            <p:nvPr/>
          </p:nvSpPr>
          <p:spPr bwMode="auto">
            <a:xfrm rot="5400000">
              <a:off x="2882999" y="1871666"/>
              <a:ext cx="395818" cy="350953"/>
            </a:xfrm>
            <a:prstGeom prst="triangle">
              <a:avLst/>
            </a:prstGeom>
            <a:blipFill>
              <a:blip r:embed="rId3" cstate="print"/>
              <a:stretch>
                <a:fillRect/>
              </a:stretch>
            </a:blipFill>
            <a:ln w="19050">
              <a:noFill/>
              <a:round/>
            </a:ln>
          </p:spPr>
          <p:txBody>
            <a:bodyPr anchor="ctr"/>
            <a:lstStyle/>
            <a:p>
              <a:pPr algn="ctr"/>
            </a:p>
          </p:txBody>
        </p:sp>
      </p:grpSp>
      <p:grpSp>
        <p:nvGrpSpPr>
          <p:cNvPr id="7" name="PA_组合 70"/>
          <p:cNvGrpSpPr/>
          <p:nvPr>
            <p:custDataLst>
              <p:tags r:id="rId6"/>
            </p:custDataLst>
          </p:nvPr>
        </p:nvGrpSpPr>
        <p:grpSpPr>
          <a:xfrm>
            <a:off x="5258048" y="2496561"/>
            <a:ext cx="2058690" cy="2232779"/>
            <a:chOff x="3622270" y="1849234"/>
            <a:chExt cx="1784633" cy="1935547"/>
          </a:xfrm>
          <a:solidFill>
            <a:schemeClr val="accent3"/>
          </a:solidFill>
        </p:grpSpPr>
        <p:sp>
          <p:nvSpPr>
            <p:cNvPr id="44" name="Block Arc 71"/>
            <p:cNvSpPr/>
            <p:nvPr/>
          </p:nvSpPr>
          <p:spPr bwMode="auto">
            <a:xfrm flipH="1">
              <a:off x="3622270" y="2000148"/>
              <a:ext cx="1784633" cy="1784633"/>
            </a:xfrm>
            <a:prstGeom prst="blockArc">
              <a:avLst>
                <a:gd name="adj1" fmla="val 9060483"/>
                <a:gd name="adj2" fmla="val 1762741"/>
                <a:gd name="adj3" fmla="val 4009"/>
              </a:avLst>
            </a:prstGeom>
            <a:blipFill>
              <a:blip r:embed="rId2" cstate="print"/>
              <a:stretch>
                <a:fillRect/>
              </a:stretch>
            </a:blipFill>
            <a:ln w="19050">
              <a:noFill/>
              <a:round/>
            </a:ln>
          </p:spPr>
          <p:txBody>
            <a:bodyPr anchor="ctr"/>
            <a:lstStyle/>
            <a:p>
              <a:pPr algn="ctr"/>
            </a:p>
          </p:txBody>
        </p:sp>
        <p:sp>
          <p:nvSpPr>
            <p:cNvPr id="45" name="Isosceles Triangle 72"/>
            <p:cNvSpPr/>
            <p:nvPr/>
          </p:nvSpPr>
          <p:spPr bwMode="auto">
            <a:xfrm rot="5400000">
              <a:off x="4316677" y="1871666"/>
              <a:ext cx="395818" cy="350953"/>
            </a:xfrm>
            <a:prstGeom prst="triangle">
              <a:avLst/>
            </a:prstGeom>
            <a:blipFill>
              <a:blip r:embed="rId3" cstate="print"/>
              <a:stretch>
                <a:fillRect/>
              </a:stretch>
            </a:blipFill>
            <a:ln w="19050">
              <a:noFill/>
              <a:round/>
            </a:ln>
          </p:spPr>
          <p:txBody>
            <a:bodyPr anchor="ctr"/>
            <a:lstStyle/>
            <a:p>
              <a:pPr algn="ctr"/>
            </a:p>
          </p:txBody>
        </p:sp>
      </p:grpSp>
      <p:grpSp>
        <p:nvGrpSpPr>
          <p:cNvPr id="8" name="PA_组合 73"/>
          <p:cNvGrpSpPr/>
          <p:nvPr>
            <p:custDataLst>
              <p:tags r:id="rId7"/>
            </p:custDataLst>
          </p:nvPr>
        </p:nvGrpSpPr>
        <p:grpSpPr>
          <a:xfrm>
            <a:off x="6911890" y="2496561"/>
            <a:ext cx="2058690" cy="2232779"/>
            <a:chOff x="5055949" y="1849234"/>
            <a:chExt cx="1784633" cy="1935547"/>
          </a:xfrm>
          <a:solidFill>
            <a:schemeClr val="accent4"/>
          </a:solidFill>
        </p:grpSpPr>
        <p:sp>
          <p:nvSpPr>
            <p:cNvPr id="42" name="Block Arc 74"/>
            <p:cNvSpPr/>
            <p:nvPr/>
          </p:nvSpPr>
          <p:spPr bwMode="auto">
            <a:xfrm flipH="1">
              <a:off x="5055949" y="2000148"/>
              <a:ext cx="1784633" cy="1784633"/>
            </a:xfrm>
            <a:prstGeom prst="blockArc">
              <a:avLst>
                <a:gd name="adj1" fmla="val 9060483"/>
                <a:gd name="adj2" fmla="val 1762741"/>
                <a:gd name="adj3" fmla="val 4009"/>
              </a:avLst>
            </a:prstGeom>
            <a:blipFill>
              <a:blip r:embed="rId2" cstate="print"/>
              <a:stretch>
                <a:fillRect/>
              </a:stretch>
            </a:blipFill>
            <a:ln w="19050">
              <a:noFill/>
              <a:round/>
            </a:ln>
          </p:spPr>
          <p:txBody>
            <a:bodyPr anchor="ctr"/>
            <a:lstStyle/>
            <a:p>
              <a:pPr algn="ctr"/>
            </a:p>
          </p:txBody>
        </p:sp>
        <p:sp>
          <p:nvSpPr>
            <p:cNvPr id="43" name="Isosceles Triangle 75"/>
            <p:cNvSpPr/>
            <p:nvPr/>
          </p:nvSpPr>
          <p:spPr bwMode="auto">
            <a:xfrm rot="5400000">
              <a:off x="5750357" y="1871666"/>
              <a:ext cx="395818" cy="350953"/>
            </a:xfrm>
            <a:prstGeom prst="triangle">
              <a:avLst/>
            </a:prstGeom>
            <a:blipFill>
              <a:blip r:embed="rId3" cstate="print"/>
              <a:stretch>
                <a:fillRect/>
              </a:stretch>
            </a:blipFill>
            <a:ln w="19050">
              <a:noFill/>
              <a:round/>
            </a:ln>
          </p:spPr>
          <p:txBody>
            <a:bodyPr anchor="ctr"/>
            <a:lstStyle/>
            <a:p>
              <a:pPr algn="ctr"/>
            </a:p>
          </p:txBody>
        </p:sp>
      </p:grpSp>
      <p:grpSp>
        <p:nvGrpSpPr>
          <p:cNvPr id="9" name="PA_组合 76"/>
          <p:cNvGrpSpPr/>
          <p:nvPr>
            <p:custDataLst>
              <p:tags r:id="rId8"/>
            </p:custDataLst>
          </p:nvPr>
        </p:nvGrpSpPr>
        <p:grpSpPr>
          <a:xfrm>
            <a:off x="8565728" y="2496562"/>
            <a:ext cx="2563883" cy="2232779"/>
            <a:chOff x="6489627" y="1849235"/>
            <a:chExt cx="2222573" cy="1935547"/>
          </a:xfrm>
          <a:solidFill>
            <a:schemeClr val="accent5"/>
          </a:solidFill>
        </p:grpSpPr>
        <p:sp>
          <p:nvSpPr>
            <p:cNvPr id="39" name="Block Arc 77"/>
            <p:cNvSpPr/>
            <p:nvPr/>
          </p:nvSpPr>
          <p:spPr bwMode="auto">
            <a:xfrm flipH="1">
              <a:off x="6489627" y="2000149"/>
              <a:ext cx="1784633" cy="1784633"/>
            </a:xfrm>
            <a:prstGeom prst="blockArc">
              <a:avLst>
                <a:gd name="adj1" fmla="val 10960587"/>
                <a:gd name="adj2" fmla="val 1762741"/>
                <a:gd name="adj3" fmla="val 4009"/>
              </a:avLst>
            </a:prstGeom>
            <a:blipFill>
              <a:blip r:embed="rId2" cstate="print"/>
              <a:stretch>
                <a:fillRect/>
              </a:stretch>
            </a:blipFill>
            <a:ln w="19050">
              <a:noFill/>
              <a:round/>
            </a:ln>
          </p:spPr>
          <p:txBody>
            <a:bodyPr anchor="ctr"/>
            <a:lstStyle/>
            <a:p>
              <a:pPr algn="ctr"/>
            </a:p>
          </p:txBody>
        </p:sp>
        <p:sp>
          <p:nvSpPr>
            <p:cNvPr id="40" name="Isosceles Triangle 78"/>
            <p:cNvSpPr/>
            <p:nvPr/>
          </p:nvSpPr>
          <p:spPr bwMode="auto">
            <a:xfrm rot="5400000">
              <a:off x="7184035" y="1871667"/>
              <a:ext cx="395818" cy="350953"/>
            </a:xfrm>
            <a:prstGeom prst="triangle">
              <a:avLst/>
            </a:prstGeom>
            <a:blipFill>
              <a:blip r:embed="rId3" cstate="print"/>
              <a:stretch>
                <a:fillRect/>
              </a:stretch>
            </a:blipFill>
            <a:ln w="19050">
              <a:noFill/>
              <a:round/>
            </a:ln>
          </p:spPr>
          <p:txBody>
            <a:bodyPr anchor="ctr"/>
            <a:lstStyle/>
            <a:p>
              <a:pPr algn="ctr"/>
            </a:p>
          </p:txBody>
        </p:sp>
        <p:sp>
          <p:nvSpPr>
            <p:cNvPr id="41" name="Arrow: Right 79"/>
            <p:cNvSpPr/>
            <p:nvPr/>
          </p:nvSpPr>
          <p:spPr bwMode="auto">
            <a:xfrm>
              <a:off x="8197850" y="2731341"/>
              <a:ext cx="514350" cy="253159"/>
            </a:xfrm>
            <a:prstGeom prst="rightArrow">
              <a:avLst>
                <a:gd name="adj1" fmla="val 22275"/>
                <a:gd name="adj2" fmla="val 69684"/>
              </a:avLst>
            </a:prstGeom>
            <a:blipFill>
              <a:blip r:embed="rId9" cstate="print"/>
              <a:stretch>
                <a:fillRect/>
              </a:stretch>
            </a:blipFill>
            <a:ln w="19050">
              <a:noFill/>
              <a:round/>
            </a:ln>
          </p:spPr>
          <p:txBody>
            <a:bodyPr anchor="ctr"/>
            <a:lstStyle/>
            <a:p>
              <a:pPr algn="ctr"/>
            </a:p>
          </p:txBody>
        </p:sp>
      </p:grpSp>
      <p:sp>
        <p:nvSpPr>
          <p:cNvPr id="10" name="PA_椭圆 80"/>
          <p:cNvSpPr/>
          <p:nvPr>
            <p:custDataLst>
              <p:tags r:id="rId10"/>
            </p:custDataLst>
          </p:nvPr>
        </p:nvSpPr>
        <p:spPr bwMode="auto">
          <a:xfrm>
            <a:off x="3537855" y="3960832"/>
            <a:ext cx="508836" cy="508837"/>
          </a:xfrm>
          <a:prstGeom prst="ellipse">
            <a:avLst/>
          </a:prstGeom>
          <a:solidFill>
            <a:schemeClr val="bg1"/>
          </a:solidFill>
          <a:ln w="28575">
            <a:solidFill>
              <a:srgbClr val="E3BA43"/>
            </a:solidFill>
            <a:round/>
          </a:ln>
        </p:spPr>
        <p:txBody>
          <a:bodyPr vert="horz" wrap="none" lIns="91440" tIns="45720" rIns="91440" bIns="45720" anchor="ctr" anchorCtr="1" compatLnSpc="1">
            <a:normAutofit/>
          </a:bodyPr>
          <a:lstStyle/>
          <a:p>
            <a:pPr algn="ctr"/>
            <a:r>
              <a:rPr lang="en-US" sz="1200" b="1">
                <a:solidFill>
                  <a:srgbClr val="E3BA43"/>
                </a:solidFill>
              </a:rPr>
              <a:t>2</a:t>
            </a:r>
            <a:endParaRPr lang="en-US" sz="1200" b="1">
              <a:solidFill>
                <a:srgbClr val="E3BA43"/>
              </a:solidFill>
            </a:endParaRPr>
          </a:p>
        </p:txBody>
      </p:sp>
      <p:sp>
        <p:nvSpPr>
          <p:cNvPr id="11" name="PA_椭圆 82"/>
          <p:cNvSpPr/>
          <p:nvPr>
            <p:custDataLst>
              <p:tags r:id="rId11"/>
            </p:custDataLst>
          </p:nvPr>
        </p:nvSpPr>
        <p:spPr bwMode="auto">
          <a:xfrm>
            <a:off x="5202260" y="3960832"/>
            <a:ext cx="508836" cy="508837"/>
          </a:xfrm>
          <a:prstGeom prst="ellipse">
            <a:avLst/>
          </a:prstGeom>
          <a:solidFill>
            <a:schemeClr val="bg1"/>
          </a:solidFill>
          <a:ln w="28575">
            <a:solidFill>
              <a:srgbClr val="E3BA43"/>
            </a:solidFill>
            <a:round/>
          </a:ln>
        </p:spPr>
        <p:txBody>
          <a:bodyPr vert="horz" wrap="none" lIns="91440" tIns="45720" rIns="91440" bIns="45720" anchor="ctr" anchorCtr="1" compatLnSpc="1">
            <a:normAutofit/>
          </a:bodyPr>
          <a:lstStyle/>
          <a:p>
            <a:pPr algn="ctr"/>
            <a:r>
              <a:rPr lang="en-US" sz="1200" b="1">
                <a:solidFill>
                  <a:srgbClr val="E3BA43"/>
                </a:solidFill>
              </a:rPr>
              <a:t>3</a:t>
            </a:r>
            <a:endParaRPr lang="en-US" sz="1200" b="1">
              <a:solidFill>
                <a:srgbClr val="E3BA43"/>
              </a:solidFill>
            </a:endParaRPr>
          </a:p>
        </p:txBody>
      </p:sp>
      <p:sp>
        <p:nvSpPr>
          <p:cNvPr id="12" name="PA_椭圆 84"/>
          <p:cNvSpPr/>
          <p:nvPr>
            <p:custDataLst>
              <p:tags r:id="rId12"/>
            </p:custDataLst>
          </p:nvPr>
        </p:nvSpPr>
        <p:spPr bwMode="auto">
          <a:xfrm>
            <a:off x="6866667" y="3960832"/>
            <a:ext cx="508836" cy="508837"/>
          </a:xfrm>
          <a:prstGeom prst="ellipse">
            <a:avLst/>
          </a:prstGeom>
          <a:solidFill>
            <a:schemeClr val="bg1"/>
          </a:solidFill>
          <a:ln w="28575">
            <a:solidFill>
              <a:srgbClr val="E3BA43"/>
            </a:solidFill>
            <a:round/>
          </a:ln>
        </p:spPr>
        <p:txBody>
          <a:bodyPr vert="horz" wrap="none" lIns="91440" tIns="45720" rIns="91440" bIns="45720" anchor="ctr" anchorCtr="1" compatLnSpc="1">
            <a:normAutofit/>
          </a:bodyPr>
          <a:lstStyle/>
          <a:p>
            <a:pPr algn="ctr"/>
            <a:r>
              <a:rPr lang="en-US" sz="1200" b="1">
                <a:solidFill>
                  <a:srgbClr val="E3BA43"/>
                </a:solidFill>
              </a:rPr>
              <a:t>4</a:t>
            </a:r>
            <a:endParaRPr lang="en-US" sz="1200" b="1">
              <a:solidFill>
                <a:srgbClr val="E3BA43"/>
              </a:solidFill>
            </a:endParaRPr>
          </a:p>
        </p:txBody>
      </p:sp>
      <p:sp>
        <p:nvSpPr>
          <p:cNvPr id="13" name="PA_椭圆 86"/>
          <p:cNvSpPr/>
          <p:nvPr>
            <p:custDataLst>
              <p:tags r:id="rId13"/>
            </p:custDataLst>
          </p:nvPr>
        </p:nvSpPr>
        <p:spPr bwMode="auto">
          <a:xfrm>
            <a:off x="8531072" y="3960832"/>
            <a:ext cx="508836" cy="508837"/>
          </a:xfrm>
          <a:prstGeom prst="ellipse">
            <a:avLst/>
          </a:prstGeom>
          <a:solidFill>
            <a:schemeClr val="bg1"/>
          </a:solidFill>
          <a:ln w="28575">
            <a:solidFill>
              <a:srgbClr val="E3BA43"/>
            </a:solidFill>
            <a:round/>
          </a:ln>
        </p:spPr>
        <p:txBody>
          <a:bodyPr vert="horz" wrap="none" lIns="91440" tIns="45720" rIns="91440" bIns="45720" anchor="ctr" anchorCtr="1" compatLnSpc="1">
            <a:normAutofit/>
          </a:bodyPr>
          <a:lstStyle/>
          <a:p>
            <a:pPr algn="ctr"/>
            <a:r>
              <a:rPr lang="en-US" sz="1200" b="1" dirty="0">
                <a:solidFill>
                  <a:srgbClr val="E3BA43"/>
                </a:solidFill>
              </a:rPr>
              <a:t>5</a:t>
            </a:r>
            <a:endParaRPr lang="en-US" sz="1200" b="1" dirty="0">
              <a:solidFill>
                <a:srgbClr val="E3BA43"/>
              </a:solidFill>
            </a:endParaRPr>
          </a:p>
        </p:txBody>
      </p:sp>
      <p:cxnSp>
        <p:nvCxnSpPr>
          <p:cNvPr id="14" name="PA_直接连接符 88"/>
          <p:cNvCxnSpPr/>
          <p:nvPr>
            <p:custDataLst>
              <p:tags r:id="rId14"/>
            </p:custDataLst>
          </p:nvPr>
        </p:nvCxnSpPr>
        <p:spPr>
          <a:xfrm flipV="1">
            <a:off x="2127865" y="1736812"/>
            <a:ext cx="0" cy="2224021"/>
          </a:xfrm>
          <a:prstGeom prst="line">
            <a:avLst/>
          </a:prstGeom>
          <a:blipFill>
            <a:blip r:embed="rId15"/>
            <a:stretch>
              <a:fillRect/>
            </a:stretch>
          </a:blipFill>
          <a:ln w="19050">
            <a:solidFill>
              <a:srgbClr val="E3BA43"/>
            </a:solidFill>
          </a:ln>
        </p:spPr>
        <p:style>
          <a:lnRef idx="1">
            <a:schemeClr val="accent1"/>
          </a:lnRef>
          <a:fillRef idx="0">
            <a:schemeClr val="accent1"/>
          </a:fillRef>
          <a:effectRef idx="0">
            <a:schemeClr val="accent1"/>
          </a:effectRef>
          <a:fontRef idx="minor">
            <a:schemeClr val="tx1"/>
          </a:fontRef>
        </p:style>
      </p:cxnSp>
      <p:sp>
        <p:nvSpPr>
          <p:cNvPr id="15" name="PA_Arrow: Pentagon 89"/>
          <p:cNvSpPr/>
          <p:nvPr>
            <p:custDataLst>
              <p:tags r:id="rId16"/>
            </p:custDataLst>
          </p:nvPr>
        </p:nvSpPr>
        <p:spPr bwMode="auto">
          <a:xfrm>
            <a:off x="2127865" y="1736812"/>
            <a:ext cx="1582230" cy="483459"/>
          </a:xfrm>
          <a:prstGeom prst="homePlate">
            <a:avLst/>
          </a:prstGeom>
          <a:blipFill>
            <a:blip r:embed="rId17" cstate="print"/>
            <a:stretch>
              <a:fillRect/>
            </a:stretch>
          </a:blipFill>
          <a:ln w="19050">
            <a:noFill/>
            <a:round/>
          </a:ln>
        </p:spPr>
        <p:txBody>
          <a:bodyPr vert="horz" wrap="none" lIns="91440" tIns="45720" rIns="91440" bIns="45720" anchor="ctr" anchorCtr="1" compatLnSpc="1">
            <a:normAutofit/>
          </a:bodyPr>
          <a:lstStyle/>
          <a:p>
            <a:pPr marR="0" lvl="0" indent="0" algn="r" fontAlgn="auto">
              <a:lnSpc>
                <a:spcPct val="100000"/>
              </a:lnSpc>
              <a:spcBef>
                <a:spcPts val="0"/>
              </a:spcBef>
              <a:spcAft>
                <a:spcPts val="0"/>
              </a:spcAft>
              <a:buClrTx/>
              <a:buSzTx/>
              <a:buFontTx/>
              <a:buNone/>
              <a:defRPr/>
            </a:pPr>
            <a:r>
              <a:rPr lang="en-US" altLang="zh-CN" sz="1200" dirty="0">
                <a:latin typeface="叶根友刀锋黑草" panose="02010601030101010101" pitchFamily="2" charset="-122"/>
                <a:ea typeface="叶根友刀锋黑草" panose="02010601030101010101" pitchFamily="2" charset="-122"/>
                <a:sym typeface="+mn-lt"/>
              </a:rPr>
              <a:t>ADD TITLE HERE</a:t>
            </a:r>
            <a:endParaRPr lang="en-US" altLang="zh-CN" sz="1200" dirty="0">
              <a:latin typeface="叶根友刀锋黑草" panose="02010601030101010101" pitchFamily="2" charset="-122"/>
              <a:ea typeface="叶根友刀锋黑草" panose="02010601030101010101" pitchFamily="2" charset="-122"/>
              <a:sym typeface="+mn-lt"/>
            </a:endParaRPr>
          </a:p>
        </p:txBody>
      </p:sp>
      <p:cxnSp>
        <p:nvCxnSpPr>
          <p:cNvPr id="16" name="PA_直接连接符 90"/>
          <p:cNvCxnSpPr/>
          <p:nvPr>
            <p:custDataLst>
              <p:tags r:id="rId18"/>
            </p:custDataLst>
          </p:nvPr>
        </p:nvCxnSpPr>
        <p:spPr>
          <a:xfrm flipV="1">
            <a:off x="8785488" y="1736812"/>
            <a:ext cx="0" cy="2224021"/>
          </a:xfrm>
          <a:prstGeom prst="line">
            <a:avLst/>
          </a:prstGeom>
          <a:ln w="19050">
            <a:solidFill>
              <a:srgbClr val="E3BA43"/>
            </a:solidFill>
          </a:ln>
        </p:spPr>
        <p:style>
          <a:lnRef idx="1">
            <a:schemeClr val="accent1"/>
          </a:lnRef>
          <a:fillRef idx="0">
            <a:schemeClr val="accent1"/>
          </a:fillRef>
          <a:effectRef idx="0">
            <a:schemeClr val="accent1"/>
          </a:effectRef>
          <a:fontRef idx="minor">
            <a:schemeClr val="tx1"/>
          </a:fontRef>
        </p:style>
      </p:cxnSp>
      <p:sp>
        <p:nvSpPr>
          <p:cNvPr id="17" name="PA_Arrow: Pentagon 91"/>
          <p:cNvSpPr/>
          <p:nvPr>
            <p:custDataLst>
              <p:tags r:id="rId19"/>
            </p:custDataLst>
          </p:nvPr>
        </p:nvSpPr>
        <p:spPr bwMode="auto">
          <a:xfrm>
            <a:off x="8785487" y="1736812"/>
            <a:ext cx="1582230" cy="483459"/>
          </a:xfrm>
          <a:prstGeom prst="homePlate">
            <a:avLst/>
          </a:prstGeom>
          <a:blipFill>
            <a:blip r:embed="rId17" cstate="print"/>
            <a:stretch>
              <a:fillRect/>
            </a:stretch>
          </a:blipFill>
          <a:ln w="19050">
            <a:noFill/>
            <a:round/>
          </a:ln>
        </p:spPr>
        <p:txBody>
          <a:bodyPr vert="horz" wrap="none" lIns="91440" tIns="45720" rIns="91440" bIns="45720" anchor="ctr" anchorCtr="1" compatLnSpc="1">
            <a:normAutofit/>
          </a:bodyPr>
          <a:lstStyle/>
          <a:p>
            <a:pPr marR="0" lvl="0" indent="0" algn="r" fontAlgn="auto">
              <a:lnSpc>
                <a:spcPct val="100000"/>
              </a:lnSpc>
              <a:spcBef>
                <a:spcPts val="0"/>
              </a:spcBef>
              <a:spcAft>
                <a:spcPts val="0"/>
              </a:spcAft>
              <a:buClrTx/>
              <a:buSzTx/>
              <a:buFontTx/>
              <a:buNone/>
              <a:defRPr/>
            </a:pPr>
            <a:r>
              <a:rPr lang="en-US" altLang="zh-CN" sz="1200" dirty="0">
                <a:latin typeface="叶根友刀锋黑草" panose="02010601030101010101" pitchFamily="2" charset="-122"/>
                <a:ea typeface="叶根友刀锋黑草" panose="02010601030101010101" pitchFamily="2" charset="-122"/>
                <a:sym typeface="+mn-lt"/>
              </a:rPr>
              <a:t>ADD TITLE HERE</a:t>
            </a:r>
            <a:endParaRPr lang="en-US" altLang="zh-CN" sz="1200" dirty="0">
              <a:latin typeface="叶根友刀锋黑草" panose="02010601030101010101" pitchFamily="2" charset="-122"/>
              <a:ea typeface="叶根友刀锋黑草" panose="02010601030101010101" pitchFamily="2" charset="-122"/>
              <a:sym typeface="+mn-lt"/>
            </a:endParaRPr>
          </a:p>
        </p:txBody>
      </p:sp>
      <p:cxnSp>
        <p:nvCxnSpPr>
          <p:cNvPr id="18" name="PA_直接连接符 92"/>
          <p:cNvCxnSpPr/>
          <p:nvPr>
            <p:custDataLst>
              <p:tags r:id="rId20"/>
            </p:custDataLst>
          </p:nvPr>
        </p:nvCxnSpPr>
        <p:spPr>
          <a:xfrm flipV="1">
            <a:off x="7121081" y="1736812"/>
            <a:ext cx="0" cy="2224021"/>
          </a:xfrm>
          <a:prstGeom prst="line">
            <a:avLst/>
          </a:prstGeom>
          <a:blipFill>
            <a:blip r:embed="rId15"/>
            <a:stretch>
              <a:fillRect/>
            </a:stretch>
          </a:blipFill>
          <a:ln w="19050">
            <a:solidFill>
              <a:srgbClr val="E3BA43"/>
            </a:solidFill>
          </a:ln>
        </p:spPr>
        <p:style>
          <a:lnRef idx="1">
            <a:schemeClr val="accent1"/>
          </a:lnRef>
          <a:fillRef idx="0">
            <a:schemeClr val="accent1"/>
          </a:fillRef>
          <a:effectRef idx="0">
            <a:schemeClr val="accent1"/>
          </a:effectRef>
          <a:fontRef idx="minor">
            <a:schemeClr val="tx1"/>
          </a:fontRef>
        </p:style>
      </p:cxnSp>
      <p:sp>
        <p:nvSpPr>
          <p:cNvPr id="19" name="PA_Arrow: Pentagon 93"/>
          <p:cNvSpPr/>
          <p:nvPr>
            <p:custDataLst>
              <p:tags r:id="rId21"/>
            </p:custDataLst>
          </p:nvPr>
        </p:nvSpPr>
        <p:spPr bwMode="auto">
          <a:xfrm>
            <a:off x="7121081" y="1736812"/>
            <a:ext cx="1582230" cy="483459"/>
          </a:xfrm>
          <a:prstGeom prst="homePlate">
            <a:avLst/>
          </a:prstGeom>
          <a:blipFill>
            <a:blip r:embed="rId17" cstate="print"/>
            <a:stretch>
              <a:fillRect/>
            </a:stretch>
          </a:blipFill>
          <a:ln w="19050">
            <a:noFill/>
            <a:round/>
          </a:ln>
        </p:spPr>
        <p:txBody>
          <a:bodyPr vert="horz" wrap="none" lIns="91440" tIns="45720" rIns="91440" bIns="45720" anchor="ctr" anchorCtr="1" compatLnSpc="1">
            <a:normAutofit/>
          </a:bodyPr>
          <a:lstStyle/>
          <a:p>
            <a:pPr marR="0" lvl="0" indent="0" algn="r" fontAlgn="auto">
              <a:lnSpc>
                <a:spcPct val="100000"/>
              </a:lnSpc>
              <a:spcBef>
                <a:spcPts val="0"/>
              </a:spcBef>
              <a:spcAft>
                <a:spcPts val="0"/>
              </a:spcAft>
              <a:buClrTx/>
              <a:buSzTx/>
              <a:buFontTx/>
              <a:buNone/>
              <a:defRPr/>
            </a:pPr>
            <a:r>
              <a:rPr lang="en-US" altLang="zh-CN" sz="1200" dirty="0">
                <a:latin typeface="叶根友刀锋黑草" panose="02010601030101010101" pitchFamily="2" charset="-122"/>
                <a:ea typeface="叶根友刀锋黑草" panose="02010601030101010101" pitchFamily="2" charset="-122"/>
                <a:sym typeface="+mn-lt"/>
              </a:rPr>
              <a:t>ADD TITLE HERE</a:t>
            </a:r>
            <a:endParaRPr lang="en-US" altLang="zh-CN" sz="1200" dirty="0">
              <a:latin typeface="叶根友刀锋黑草" panose="02010601030101010101" pitchFamily="2" charset="-122"/>
              <a:ea typeface="叶根友刀锋黑草" panose="02010601030101010101" pitchFamily="2" charset="-122"/>
              <a:sym typeface="+mn-lt"/>
            </a:endParaRPr>
          </a:p>
        </p:txBody>
      </p:sp>
      <p:cxnSp>
        <p:nvCxnSpPr>
          <p:cNvPr id="20" name="PA_直接连接符 94"/>
          <p:cNvCxnSpPr/>
          <p:nvPr>
            <p:custDataLst>
              <p:tags r:id="rId22"/>
            </p:custDataLst>
          </p:nvPr>
        </p:nvCxnSpPr>
        <p:spPr>
          <a:xfrm flipV="1">
            <a:off x="5456675" y="1736812"/>
            <a:ext cx="0" cy="2224021"/>
          </a:xfrm>
          <a:prstGeom prst="line">
            <a:avLst/>
          </a:prstGeom>
          <a:ln w="19050">
            <a:solidFill>
              <a:srgbClr val="E3BA43"/>
            </a:solidFill>
          </a:ln>
        </p:spPr>
        <p:style>
          <a:lnRef idx="1">
            <a:schemeClr val="accent1"/>
          </a:lnRef>
          <a:fillRef idx="0">
            <a:schemeClr val="accent1"/>
          </a:fillRef>
          <a:effectRef idx="0">
            <a:schemeClr val="accent1"/>
          </a:effectRef>
          <a:fontRef idx="minor">
            <a:schemeClr val="tx1"/>
          </a:fontRef>
        </p:style>
      </p:cxnSp>
      <p:sp>
        <p:nvSpPr>
          <p:cNvPr id="21" name="PA_Arrow: Pentagon 95"/>
          <p:cNvSpPr/>
          <p:nvPr>
            <p:custDataLst>
              <p:tags r:id="rId23"/>
            </p:custDataLst>
          </p:nvPr>
        </p:nvSpPr>
        <p:spPr bwMode="auto">
          <a:xfrm>
            <a:off x="5456675" y="1736812"/>
            <a:ext cx="1582230" cy="483459"/>
          </a:xfrm>
          <a:prstGeom prst="homePlate">
            <a:avLst/>
          </a:prstGeom>
          <a:blipFill>
            <a:blip r:embed="rId17" cstate="print"/>
            <a:stretch>
              <a:fillRect/>
            </a:stretch>
          </a:blipFill>
          <a:ln w="19050">
            <a:noFill/>
            <a:round/>
          </a:ln>
        </p:spPr>
        <p:txBody>
          <a:bodyPr vert="horz" wrap="none" lIns="91440" tIns="45720" rIns="91440" bIns="45720" anchor="ctr" anchorCtr="1" compatLnSpc="1">
            <a:normAutofit/>
          </a:bodyPr>
          <a:lstStyle/>
          <a:p>
            <a:pPr marR="0" lvl="0" indent="0" algn="r" fontAlgn="auto">
              <a:lnSpc>
                <a:spcPct val="100000"/>
              </a:lnSpc>
              <a:spcBef>
                <a:spcPts val="0"/>
              </a:spcBef>
              <a:spcAft>
                <a:spcPts val="0"/>
              </a:spcAft>
              <a:buClrTx/>
              <a:buSzTx/>
              <a:buFontTx/>
              <a:buNone/>
              <a:defRPr/>
            </a:pPr>
            <a:r>
              <a:rPr lang="en-US" altLang="zh-CN" sz="1200" dirty="0">
                <a:latin typeface="叶根友刀锋黑草" panose="02010601030101010101" pitchFamily="2" charset="-122"/>
                <a:ea typeface="叶根友刀锋黑草" panose="02010601030101010101" pitchFamily="2" charset="-122"/>
                <a:sym typeface="+mn-lt"/>
              </a:rPr>
              <a:t>ADD TITLE HERE</a:t>
            </a:r>
            <a:endParaRPr lang="en-US" altLang="zh-CN" sz="1200" dirty="0">
              <a:latin typeface="叶根友刀锋黑草" panose="02010601030101010101" pitchFamily="2" charset="-122"/>
              <a:ea typeface="叶根友刀锋黑草" panose="02010601030101010101" pitchFamily="2" charset="-122"/>
              <a:sym typeface="+mn-lt"/>
            </a:endParaRPr>
          </a:p>
        </p:txBody>
      </p:sp>
      <p:cxnSp>
        <p:nvCxnSpPr>
          <p:cNvPr id="22" name="PA_直接连接符 96"/>
          <p:cNvCxnSpPr/>
          <p:nvPr>
            <p:custDataLst>
              <p:tags r:id="rId24"/>
            </p:custDataLst>
          </p:nvPr>
        </p:nvCxnSpPr>
        <p:spPr>
          <a:xfrm flipV="1">
            <a:off x="3792271" y="1736812"/>
            <a:ext cx="0" cy="2224021"/>
          </a:xfrm>
          <a:prstGeom prst="line">
            <a:avLst/>
          </a:prstGeom>
          <a:blipFill>
            <a:blip r:embed="rId15"/>
            <a:stretch>
              <a:fillRect/>
            </a:stretch>
          </a:blipFill>
          <a:ln w="19050">
            <a:solidFill>
              <a:srgbClr val="E3BA43"/>
            </a:solidFill>
          </a:ln>
        </p:spPr>
        <p:style>
          <a:lnRef idx="1">
            <a:schemeClr val="accent1"/>
          </a:lnRef>
          <a:fillRef idx="0">
            <a:schemeClr val="accent1"/>
          </a:fillRef>
          <a:effectRef idx="0">
            <a:schemeClr val="accent1"/>
          </a:effectRef>
          <a:fontRef idx="minor">
            <a:schemeClr val="tx1"/>
          </a:fontRef>
        </p:style>
      </p:cxnSp>
      <p:sp>
        <p:nvSpPr>
          <p:cNvPr id="23" name="PA_Arrow: Pentagon 97"/>
          <p:cNvSpPr/>
          <p:nvPr>
            <p:custDataLst>
              <p:tags r:id="rId25"/>
            </p:custDataLst>
          </p:nvPr>
        </p:nvSpPr>
        <p:spPr bwMode="auto">
          <a:xfrm>
            <a:off x="3792271" y="1736812"/>
            <a:ext cx="1582230" cy="483459"/>
          </a:xfrm>
          <a:prstGeom prst="homePlate">
            <a:avLst/>
          </a:prstGeom>
          <a:blipFill>
            <a:blip r:embed="rId17" cstate="print"/>
            <a:stretch>
              <a:fillRect/>
            </a:stretch>
          </a:blipFill>
          <a:ln w="19050">
            <a:noFill/>
            <a:round/>
          </a:ln>
        </p:spPr>
        <p:txBody>
          <a:bodyPr vert="horz" wrap="none" lIns="91440" tIns="45720" rIns="91440" bIns="45720" anchor="ctr" anchorCtr="1" compatLnSpc="1">
            <a:normAutofit/>
          </a:bodyPr>
          <a:lstStyle/>
          <a:p>
            <a:pPr marR="0" lvl="0" indent="0" algn="r" fontAlgn="auto">
              <a:lnSpc>
                <a:spcPct val="100000"/>
              </a:lnSpc>
              <a:spcBef>
                <a:spcPts val="0"/>
              </a:spcBef>
              <a:spcAft>
                <a:spcPts val="0"/>
              </a:spcAft>
              <a:buClrTx/>
              <a:buSzTx/>
              <a:buFontTx/>
              <a:buNone/>
              <a:defRPr/>
            </a:pPr>
            <a:r>
              <a:rPr lang="en-US" altLang="zh-CN" sz="1200" dirty="0">
                <a:latin typeface="叶根友刀锋黑草" panose="02010601030101010101" pitchFamily="2" charset="-122"/>
                <a:ea typeface="叶根友刀锋黑草" panose="02010601030101010101" pitchFamily="2" charset="-122"/>
                <a:sym typeface="+mn-lt"/>
              </a:rPr>
              <a:t>ADD TITLE HERE</a:t>
            </a:r>
            <a:endParaRPr lang="en-US" altLang="zh-CN" sz="1200" dirty="0">
              <a:latin typeface="叶根友刀锋黑草" panose="02010601030101010101" pitchFamily="2" charset="-122"/>
              <a:ea typeface="叶根友刀锋黑草" panose="02010601030101010101" pitchFamily="2" charset="-122"/>
              <a:sym typeface="+mn-lt"/>
            </a:endParaRPr>
          </a:p>
        </p:txBody>
      </p:sp>
      <p:sp>
        <p:nvSpPr>
          <p:cNvPr id="50" name="PA_矩形 49"/>
          <p:cNvSpPr/>
          <p:nvPr>
            <p:custDataLst>
              <p:tags r:id="rId26"/>
            </p:custDataLst>
          </p:nvPr>
        </p:nvSpPr>
        <p:spPr>
          <a:xfrm>
            <a:off x="4602702" y="279352"/>
            <a:ext cx="2961067" cy="461665"/>
          </a:xfrm>
          <a:prstGeom prst="rect">
            <a:avLst/>
          </a:prstGeom>
        </p:spPr>
        <p:txBody>
          <a:bodyPr wrap="none">
            <a:spAutoFit/>
          </a:bodyPr>
          <a:lstStyle/>
          <a:p>
            <a:pPr marR="0" lvl="0" indent="0" algn="ctr" fontAlgn="auto">
              <a:lnSpc>
                <a:spcPct val="100000"/>
              </a:lnSpc>
              <a:spcBef>
                <a:spcPts val="0"/>
              </a:spcBef>
              <a:spcAft>
                <a:spcPts val="0"/>
              </a:spcAft>
              <a:buClrTx/>
              <a:buSzTx/>
              <a:buFontTx/>
              <a:buNone/>
              <a:defRPr/>
            </a:pPr>
            <a:r>
              <a:rPr lang="en-US" altLang="zh-CN" sz="2400" dirty="0">
                <a:blipFill>
                  <a:blip r:embed="rId15"/>
                  <a:stretch>
                    <a:fillRect/>
                  </a:stretch>
                </a:blipFill>
                <a:latin typeface="叶根友刀锋黑草" panose="02010601030101010101" pitchFamily="2" charset="-122"/>
                <a:ea typeface="叶根友刀锋黑草" panose="02010601030101010101" pitchFamily="2" charset="-122"/>
                <a:sym typeface="+mn-lt"/>
              </a:rPr>
              <a:t>ADD TITLE HERE</a:t>
            </a:r>
            <a:endParaRPr lang="en-US" altLang="zh-CN" sz="2400" dirty="0">
              <a:blipFill>
                <a:blip r:embed="rId15"/>
                <a:stretch>
                  <a:fillRect/>
                </a:stretch>
              </a:blipFill>
              <a:latin typeface="叶根友刀锋黑草" panose="02010601030101010101" pitchFamily="2" charset="-122"/>
              <a:ea typeface="叶根友刀锋黑草" panose="02010601030101010101" pitchFamily="2" charset="-122"/>
              <a:sym typeface="+mn-lt"/>
            </a:endParaRPr>
          </a:p>
        </p:txBody>
      </p:sp>
      <p:cxnSp>
        <p:nvCxnSpPr>
          <p:cNvPr id="51" name="PA_直接连接符 50"/>
          <p:cNvCxnSpPr/>
          <p:nvPr>
            <p:custDataLst>
              <p:tags r:id="rId27"/>
            </p:custDataLst>
          </p:nvPr>
        </p:nvCxnSpPr>
        <p:spPr>
          <a:xfrm>
            <a:off x="5813235" y="773681"/>
            <a:ext cx="540000" cy="0"/>
          </a:xfrm>
          <a:prstGeom prst="line">
            <a:avLst/>
          </a:prstGeom>
          <a:ln w="19050">
            <a:solidFill>
              <a:srgbClr val="E3BA43"/>
            </a:solidFill>
          </a:ln>
        </p:spPr>
        <p:style>
          <a:lnRef idx="1">
            <a:schemeClr val="accent1"/>
          </a:lnRef>
          <a:fillRef idx="0">
            <a:schemeClr val="accent1"/>
          </a:fillRef>
          <a:effectRef idx="0">
            <a:schemeClr val="accent1"/>
          </a:effectRef>
          <a:fontRef idx="minor">
            <a:schemeClr val="tx1"/>
          </a:fontRef>
        </p:style>
      </p:cxnSp>
      <p:grpSp>
        <p:nvGrpSpPr>
          <p:cNvPr id="53" name="PA_组合 39"/>
          <p:cNvGrpSpPr/>
          <p:nvPr>
            <p:custDataLst>
              <p:tags r:id="rId28"/>
            </p:custDataLst>
          </p:nvPr>
        </p:nvGrpSpPr>
        <p:grpSpPr>
          <a:xfrm>
            <a:off x="719138" y="4701002"/>
            <a:ext cx="2041029" cy="857260"/>
            <a:chOff x="1732858" y="5001250"/>
            <a:chExt cx="2213143" cy="857260"/>
          </a:xfrm>
        </p:grpSpPr>
        <p:sp>
          <p:nvSpPr>
            <p:cNvPr id="66" name="TextBox 60"/>
            <p:cNvSpPr txBox="1"/>
            <p:nvPr/>
          </p:nvSpPr>
          <p:spPr bwMode="auto">
            <a:xfrm>
              <a:off x="1732858" y="5001250"/>
              <a:ext cx="2213143"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ctr"/>
              <a:r>
                <a:rPr lang="en-US" altLang="zh-CN" sz="1600" dirty="0">
                  <a:blipFill>
                    <a:blip r:embed="rId15"/>
                    <a:stretch>
                      <a:fillRect/>
                    </a:stretch>
                  </a:blipFill>
                  <a:latin typeface="叶根友刀锋黑草" panose="02010601030101010101" pitchFamily="2" charset="-122"/>
                  <a:ea typeface="叶根友刀锋黑草" panose="02010601030101010101" pitchFamily="2" charset="-122"/>
                </a:rPr>
                <a:t>ADD TITLE HERE </a:t>
              </a:r>
              <a:endParaRPr lang="zh-CN" altLang="en-US" sz="1600" dirty="0">
                <a:blipFill>
                  <a:blip r:embed="rId15"/>
                  <a:stretch>
                    <a:fillRect/>
                  </a:stretch>
                </a:blipFill>
                <a:latin typeface="叶根友刀锋黑草" panose="02010601030101010101" pitchFamily="2" charset="-122"/>
                <a:ea typeface="叶根友刀锋黑草" panose="02010601030101010101" pitchFamily="2" charset="-122"/>
              </a:endParaRPr>
            </a:p>
          </p:txBody>
        </p:sp>
        <p:sp>
          <p:nvSpPr>
            <p:cNvPr id="67" name="TextBox 61"/>
            <p:cNvSpPr txBox="1"/>
            <p:nvPr/>
          </p:nvSpPr>
          <p:spPr bwMode="auto">
            <a:xfrm>
              <a:off x="1732859" y="5284280"/>
              <a:ext cx="2001952" cy="574230"/>
            </a:xfrm>
            <a:prstGeom prst="rect">
              <a:avLst/>
            </a:prstGeom>
            <a:noFill/>
            <a:ln w="9525">
              <a:noFill/>
              <a:miter lim="800000"/>
            </a:ln>
          </p:spPr>
          <p:txBody>
            <a:bodyPr wrap="square" lIns="0" tIns="0" rIns="0" bIns="0" anchor="ctr" anchorCtr="1">
              <a:normAutofit fontScale="77500" lnSpcReduction="20000"/>
              <a:scene3d>
                <a:camera prst="orthographicFront"/>
                <a:lightRig rig="threePt" dir="t"/>
              </a:scene3d>
              <a:sp3d>
                <a:bevelT w="0" h="0"/>
              </a:sp3d>
            </a:bodyPr>
            <a:lstStyle/>
            <a:p>
              <a:pPr algn="ctr">
                <a:lnSpc>
                  <a:spcPct val="120000"/>
                </a:lnSpc>
              </a:pPr>
              <a:r>
                <a:rPr lang="en-US" altLang="zh-CN" sz="1400" dirty="0">
                  <a:solidFill>
                    <a:schemeClr val="bg1"/>
                  </a:solidFill>
                  <a:latin typeface="叶根友刀锋黑草" panose="02010601030101010101" pitchFamily="2" charset="-122"/>
                  <a:ea typeface="叶根友刀锋黑草" panose="02010601030101010101" pitchFamily="2" charset="-122"/>
                </a:rPr>
                <a:t>Lorem Ipsum is simply dummy text of the printing and typesetting industry</a:t>
              </a:r>
              <a:endParaRPr lang="zh-CN" altLang="en-US" sz="1400" dirty="0">
                <a:solidFill>
                  <a:schemeClr val="bg1"/>
                </a:solidFill>
                <a:latin typeface="叶根友刀锋黑草" panose="02010601030101010101" pitchFamily="2" charset="-122"/>
                <a:ea typeface="叶根友刀锋黑草" panose="02010601030101010101" pitchFamily="2" charset="-122"/>
              </a:endParaRPr>
            </a:p>
          </p:txBody>
        </p:sp>
      </p:grpSp>
      <p:grpSp>
        <p:nvGrpSpPr>
          <p:cNvPr id="54" name="PA_组合 40"/>
          <p:cNvGrpSpPr/>
          <p:nvPr>
            <p:custDataLst>
              <p:tags r:id="rId29"/>
            </p:custDataLst>
          </p:nvPr>
        </p:nvGrpSpPr>
        <p:grpSpPr>
          <a:xfrm>
            <a:off x="2897312" y="4701002"/>
            <a:ext cx="2041029" cy="857260"/>
            <a:chOff x="1732858" y="5001250"/>
            <a:chExt cx="2213143" cy="857260"/>
          </a:xfrm>
        </p:grpSpPr>
        <p:sp>
          <p:nvSpPr>
            <p:cNvPr id="64" name="TextBox 58"/>
            <p:cNvSpPr txBox="1"/>
            <p:nvPr/>
          </p:nvSpPr>
          <p:spPr bwMode="auto">
            <a:xfrm>
              <a:off x="1732858" y="5001250"/>
              <a:ext cx="2213143"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ctr"/>
              <a:r>
                <a:rPr lang="en-US" altLang="zh-CN" dirty="0">
                  <a:blipFill>
                    <a:blip r:embed="rId15"/>
                    <a:stretch>
                      <a:fillRect/>
                    </a:stretch>
                  </a:blipFill>
                  <a:latin typeface="叶根友刀锋黑草" panose="02010601030101010101" pitchFamily="2" charset="-122"/>
                  <a:ea typeface="叶根友刀锋黑草" panose="02010601030101010101" pitchFamily="2" charset="-122"/>
                </a:rPr>
                <a:t>ADD TITLE HERE </a:t>
              </a:r>
              <a:endParaRPr lang="zh-CN" altLang="en-US" dirty="0">
                <a:blipFill>
                  <a:blip r:embed="rId15"/>
                  <a:stretch>
                    <a:fillRect/>
                  </a:stretch>
                </a:blipFill>
                <a:latin typeface="叶根友刀锋黑草" panose="02010601030101010101" pitchFamily="2" charset="-122"/>
                <a:ea typeface="叶根友刀锋黑草" panose="02010601030101010101" pitchFamily="2" charset="-122"/>
              </a:endParaRPr>
            </a:p>
          </p:txBody>
        </p:sp>
        <p:sp>
          <p:nvSpPr>
            <p:cNvPr id="65" name="TextBox 59"/>
            <p:cNvSpPr txBox="1"/>
            <p:nvPr/>
          </p:nvSpPr>
          <p:spPr bwMode="auto">
            <a:xfrm>
              <a:off x="1732859" y="5284280"/>
              <a:ext cx="2102146" cy="574230"/>
            </a:xfrm>
            <a:prstGeom prst="rect">
              <a:avLst/>
            </a:prstGeom>
            <a:noFill/>
            <a:ln w="9525">
              <a:noFill/>
              <a:miter lim="800000"/>
            </a:ln>
          </p:spPr>
          <p:txBody>
            <a:bodyPr wrap="square" lIns="0" tIns="0" rIns="0" bIns="0" anchor="ctr" anchorCtr="1">
              <a:normAutofit fontScale="77500" lnSpcReduction="20000"/>
              <a:scene3d>
                <a:camera prst="orthographicFront"/>
                <a:lightRig rig="threePt" dir="t"/>
              </a:scene3d>
              <a:sp3d>
                <a:bevelT w="0" h="0"/>
              </a:sp3d>
            </a:bodyPr>
            <a:lstStyle/>
            <a:p>
              <a:pPr algn="ctr">
                <a:lnSpc>
                  <a:spcPct val="120000"/>
                </a:lnSpc>
              </a:pPr>
              <a:r>
                <a:rPr lang="en-US" altLang="zh-CN" sz="1400" dirty="0">
                  <a:solidFill>
                    <a:schemeClr val="bg1"/>
                  </a:solidFill>
                  <a:latin typeface="叶根友刀锋黑草" panose="02010601030101010101" pitchFamily="2" charset="-122"/>
                  <a:ea typeface="叶根友刀锋黑草" panose="02010601030101010101" pitchFamily="2" charset="-122"/>
                </a:rPr>
                <a:t>Lorem Ipsum is simply dummy text of the printing and typesetting industry</a:t>
              </a:r>
              <a:endParaRPr lang="zh-CN" altLang="en-US" sz="1400" dirty="0">
                <a:solidFill>
                  <a:schemeClr val="bg1"/>
                </a:solidFill>
                <a:latin typeface="叶根友刀锋黑草" panose="02010601030101010101" pitchFamily="2" charset="-122"/>
                <a:ea typeface="叶根友刀锋黑草" panose="02010601030101010101" pitchFamily="2" charset="-122"/>
              </a:endParaRPr>
            </a:p>
          </p:txBody>
        </p:sp>
      </p:grpSp>
      <p:grpSp>
        <p:nvGrpSpPr>
          <p:cNvPr id="55" name="PA_组合 41"/>
          <p:cNvGrpSpPr/>
          <p:nvPr>
            <p:custDataLst>
              <p:tags r:id="rId30"/>
            </p:custDataLst>
          </p:nvPr>
        </p:nvGrpSpPr>
        <p:grpSpPr>
          <a:xfrm>
            <a:off x="5075487" y="4701002"/>
            <a:ext cx="2041029" cy="857260"/>
            <a:chOff x="1732858" y="5001250"/>
            <a:chExt cx="2213143" cy="857260"/>
          </a:xfrm>
        </p:grpSpPr>
        <p:sp>
          <p:nvSpPr>
            <p:cNvPr id="62" name="TextBox 56"/>
            <p:cNvSpPr txBox="1"/>
            <p:nvPr/>
          </p:nvSpPr>
          <p:spPr bwMode="auto">
            <a:xfrm>
              <a:off x="1732858" y="5001250"/>
              <a:ext cx="2213143"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ctr"/>
              <a:r>
                <a:rPr lang="en-US" altLang="zh-CN" sz="1600" dirty="0">
                  <a:blipFill>
                    <a:blip r:embed="rId15"/>
                    <a:stretch>
                      <a:fillRect/>
                    </a:stretch>
                  </a:blipFill>
                  <a:latin typeface="叶根友刀锋黑草" panose="02010601030101010101" pitchFamily="2" charset="-122"/>
                  <a:ea typeface="叶根友刀锋黑草" panose="02010601030101010101" pitchFamily="2" charset="-122"/>
                </a:rPr>
                <a:t>ADD TITLE HERE </a:t>
              </a:r>
              <a:endParaRPr lang="zh-CN" altLang="en-US" sz="1600" dirty="0">
                <a:blipFill>
                  <a:blip r:embed="rId15"/>
                  <a:stretch>
                    <a:fillRect/>
                  </a:stretch>
                </a:blipFill>
                <a:latin typeface="叶根友刀锋黑草" panose="02010601030101010101" pitchFamily="2" charset="-122"/>
                <a:ea typeface="叶根友刀锋黑草" panose="02010601030101010101" pitchFamily="2" charset="-122"/>
              </a:endParaRPr>
            </a:p>
          </p:txBody>
        </p:sp>
        <p:sp>
          <p:nvSpPr>
            <p:cNvPr id="63" name="TextBox 57"/>
            <p:cNvSpPr txBox="1"/>
            <p:nvPr/>
          </p:nvSpPr>
          <p:spPr bwMode="auto">
            <a:xfrm>
              <a:off x="1732859" y="5284280"/>
              <a:ext cx="1942225" cy="574230"/>
            </a:xfrm>
            <a:prstGeom prst="rect">
              <a:avLst/>
            </a:prstGeom>
            <a:noFill/>
            <a:ln w="9525">
              <a:noFill/>
              <a:miter lim="800000"/>
            </a:ln>
          </p:spPr>
          <p:txBody>
            <a:bodyPr wrap="square" lIns="0" tIns="0" rIns="0" bIns="0" anchor="ctr" anchorCtr="1">
              <a:normAutofit fontScale="70000" lnSpcReduction="20000"/>
              <a:scene3d>
                <a:camera prst="orthographicFront"/>
                <a:lightRig rig="threePt" dir="t"/>
              </a:scene3d>
              <a:sp3d>
                <a:bevelT w="0" h="0"/>
              </a:sp3d>
            </a:bodyPr>
            <a:lstStyle/>
            <a:p>
              <a:pPr algn="ctr">
                <a:lnSpc>
                  <a:spcPct val="120000"/>
                </a:lnSpc>
              </a:pPr>
              <a:r>
                <a:rPr lang="en-US" altLang="zh-CN" sz="1400" dirty="0">
                  <a:solidFill>
                    <a:schemeClr val="bg1"/>
                  </a:solidFill>
                  <a:latin typeface="叶根友刀锋黑草" panose="02010601030101010101" pitchFamily="2" charset="-122"/>
                  <a:ea typeface="叶根友刀锋黑草" panose="02010601030101010101" pitchFamily="2" charset="-122"/>
                </a:rPr>
                <a:t>Lorem Ipsum is simply dummy text of the printing and typesetting industry</a:t>
              </a:r>
              <a:endParaRPr lang="zh-CN" altLang="en-US" sz="1400" dirty="0">
                <a:solidFill>
                  <a:schemeClr val="bg1"/>
                </a:solidFill>
                <a:latin typeface="叶根友刀锋黑草" panose="02010601030101010101" pitchFamily="2" charset="-122"/>
                <a:ea typeface="叶根友刀锋黑草" panose="02010601030101010101" pitchFamily="2" charset="-122"/>
              </a:endParaRPr>
            </a:p>
          </p:txBody>
        </p:sp>
      </p:grpSp>
      <p:grpSp>
        <p:nvGrpSpPr>
          <p:cNvPr id="56" name="PA_组合 42"/>
          <p:cNvGrpSpPr/>
          <p:nvPr>
            <p:custDataLst>
              <p:tags r:id="rId31"/>
            </p:custDataLst>
          </p:nvPr>
        </p:nvGrpSpPr>
        <p:grpSpPr>
          <a:xfrm>
            <a:off x="7253661" y="4701002"/>
            <a:ext cx="2041029" cy="857260"/>
            <a:chOff x="1732858" y="5001250"/>
            <a:chExt cx="2213143" cy="857260"/>
          </a:xfrm>
        </p:grpSpPr>
        <p:sp>
          <p:nvSpPr>
            <p:cNvPr id="60" name="TextBox 54"/>
            <p:cNvSpPr txBox="1"/>
            <p:nvPr/>
          </p:nvSpPr>
          <p:spPr bwMode="auto">
            <a:xfrm>
              <a:off x="1732858" y="5001250"/>
              <a:ext cx="2213143"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ctr"/>
              <a:r>
                <a:rPr lang="en-US" altLang="zh-CN" dirty="0">
                  <a:blipFill>
                    <a:blip r:embed="rId15"/>
                    <a:stretch>
                      <a:fillRect/>
                    </a:stretch>
                  </a:blipFill>
                  <a:latin typeface="叶根友刀锋黑草" panose="02010601030101010101" pitchFamily="2" charset="-122"/>
                  <a:ea typeface="叶根友刀锋黑草" panose="02010601030101010101" pitchFamily="2" charset="-122"/>
                </a:rPr>
                <a:t>ADD TITLE HERE </a:t>
              </a:r>
              <a:endParaRPr lang="zh-CN" altLang="en-US" dirty="0">
                <a:blipFill>
                  <a:blip r:embed="rId15"/>
                  <a:stretch>
                    <a:fillRect/>
                  </a:stretch>
                </a:blipFill>
                <a:latin typeface="叶根友刀锋黑草" panose="02010601030101010101" pitchFamily="2" charset="-122"/>
                <a:ea typeface="叶根友刀锋黑草" panose="02010601030101010101" pitchFamily="2" charset="-122"/>
              </a:endParaRPr>
            </a:p>
          </p:txBody>
        </p:sp>
        <p:sp>
          <p:nvSpPr>
            <p:cNvPr id="61" name="TextBox 55"/>
            <p:cNvSpPr txBox="1"/>
            <p:nvPr/>
          </p:nvSpPr>
          <p:spPr bwMode="auto">
            <a:xfrm>
              <a:off x="1732858" y="5284280"/>
              <a:ext cx="1936876" cy="574230"/>
            </a:xfrm>
            <a:prstGeom prst="rect">
              <a:avLst/>
            </a:prstGeom>
            <a:noFill/>
            <a:ln w="9525">
              <a:noFill/>
              <a:miter lim="800000"/>
            </a:ln>
          </p:spPr>
          <p:txBody>
            <a:bodyPr wrap="square" lIns="0" tIns="0" rIns="0" bIns="0" anchor="ctr" anchorCtr="1">
              <a:normAutofit fontScale="70000" lnSpcReduction="20000"/>
              <a:scene3d>
                <a:camera prst="orthographicFront"/>
                <a:lightRig rig="threePt" dir="t"/>
              </a:scene3d>
              <a:sp3d>
                <a:bevelT w="0" h="0"/>
              </a:sp3d>
            </a:bodyPr>
            <a:lstStyle/>
            <a:p>
              <a:pPr algn="ctr">
                <a:lnSpc>
                  <a:spcPct val="120000"/>
                </a:lnSpc>
              </a:pPr>
              <a:r>
                <a:rPr lang="en-US" altLang="zh-CN" sz="1400" dirty="0">
                  <a:solidFill>
                    <a:schemeClr val="bg1"/>
                  </a:solidFill>
                  <a:latin typeface="叶根友刀锋黑草" panose="02010601030101010101" pitchFamily="2" charset="-122"/>
                  <a:ea typeface="叶根友刀锋黑草" panose="02010601030101010101" pitchFamily="2" charset="-122"/>
                </a:rPr>
                <a:t>Lorem Ipsum is simply dummy text of the printing and typesetting industry</a:t>
              </a:r>
              <a:endParaRPr lang="zh-CN" altLang="en-US" sz="1400" dirty="0">
                <a:solidFill>
                  <a:schemeClr val="bg1"/>
                </a:solidFill>
                <a:latin typeface="叶根友刀锋黑草" panose="02010601030101010101" pitchFamily="2" charset="-122"/>
                <a:ea typeface="叶根友刀锋黑草" panose="02010601030101010101" pitchFamily="2" charset="-122"/>
              </a:endParaRPr>
            </a:p>
          </p:txBody>
        </p:sp>
      </p:grpSp>
      <p:grpSp>
        <p:nvGrpSpPr>
          <p:cNvPr id="57" name="PA_组合 43"/>
          <p:cNvGrpSpPr/>
          <p:nvPr>
            <p:custDataLst>
              <p:tags r:id="rId32"/>
            </p:custDataLst>
          </p:nvPr>
        </p:nvGrpSpPr>
        <p:grpSpPr>
          <a:xfrm>
            <a:off x="9431835" y="4701002"/>
            <a:ext cx="2041029" cy="857260"/>
            <a:chOff x="1732858" y="5001250"/>
            <a:chExt cx="2213143" cy="857260"/>
          </a:xfrm>
        </p:grpSpPr>
        <p:sp>
          <p:nvSpPr>
            <p:cNvPr id="58" name="TextBox 44"/>
            <p:cNvSpPr txBox="1"/>
            <p:nvPr/>
          </p:nvSpPr>
          <p:spPr bwMode="auto">
            <a:xfrm>
              <a:off x="1732858" y="5001250"/>
              <a:ext cx="2213143"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ctr"/>
              <a:r>
                <a:rPr lang="en-US" altLang="zh-CN" sz="1600" dirty="0">
                  <a:blipFill>
                    <a:blip r:embed="rId15"/>
                    <a:stretch>
                      <a:fillRect/>
                    </a:stretch>
                  </a:blipFill>
                  <a:latin typeface="叶根友刀锋黑草" panose="02010601030101010101" pitchFamily="2" charset="-122"/>
                  <a:ea typeface="叶根友刀锋黑草" panose="02010601030101010101" pitchFamily="2" charset="-122"/>
                </a:rPr>
                <a:t>ADD TITLE HERE </a:t>
              </a:r>
              <a:endParaRPr lang="zh-CN" altLang="en-US" sz="1600" dirty="0">
                <a:blipFill>
                  <a:blip r:embed="rId15"/>
                  <a:stretch>
                    <a:fillRect/>
                  </a:stretch>
                </a:blipFill>
                <a:latin typeface="叶根友刀锋黑草" panose="02010601030101010101" pitchFamily="2" charset="-122"/>
                <a:ea typeface="叶根友刀锋黑草" panose="02010601030101010101" pitchFamily="2" charset="-122"/>
              </a:endParaRPr>
            </a:p>
          </p:txBody>
        </p:sp>
        <p:sp>
          <p:nvSpPr>
            <p:cNvPr id="59" name="TextBox 53"/>
            <p:cNvSpPr txBox="1"/>
            <p:nvPr/>
          </p:nvSpPr>
          <p:spPr bwMode="auto">
            <a:xfrm>
              <a:off x="1732858" y="5284280"/>
              <a:ext cx="2001413" cy="574230"/>
            </a:xfrm>
            <a:prstGeom prst="rect">
              <a:avLst/>
            </a:prstGeom>
            <a:noFill/>
            <a:ln w="9525">
              <a:noFill/>
              <a:miter lim="800000"/>
            </a:ln>
          </p:spPr>
          <p:txBody>
            <a:bodyPr wrap="square" lIns="0" tIns="0" rIns="0" bIns="0" anchor="ctr" anchorCtr="1">
              <a:normAutofit fontScale="77500" lnSpcReduction="20000"/>
              <a:scene3d>
                <a:camera prst="orthographicFront"/>
                <a:lightRig rig="threePt" dir="t"/>
              </a:scene3d>
              <a:sp3d>
                <a:bevelT w="0" h="0"/>
              </a:sp3d>
            </a:bodyPr>
            <a:lstStyle/>
            <a:p>
              <a:pPr algn="ctr">
                <a:lnSpc>
                  <a:spcPct val="120000"/>
                </a:lnSpc>
              </a:pPr>
              <a:r>
                <a:rPr lang="en-US" altLang="zh-CN" sz="1400" dirty="0">
                  <a:solidFill>
                    <a:schemeClr val="bg1"/>
                  </a:solidFill>
                  <a:latin typeface="叶根友刀锋黑草" panose="02010601030101010101" pitchFamily="2" charset="-122"/>
                  <a:ea typeface="叶根友刀锋黑草" panose="02010601030101010101" pitchFamily="2" charset="-122"/>
                </a:rPr>
                <a:t>Lorem Ipsum is simply dummy text of the printing and typesetting industry</a:t>
              </a:r>
              <a:endParaRPr lang="zh-CN" altLang="en-US" sz="1400" dirty="0">
                <a:solidFill>
                  <a:schemeClr val="bg1"/>
                </a:solidFill>
                <a:latin typeface="叶根友刀锋黑草" panose="02010601030101010101" pitchFamily="2" charset="-122"/>
                <a:ea typeface="叶根友刀锋黑草" panose="02010601030101010101" pitchFamily="2" charset="-122"/>
              </a:endParaRPr>
            </a:p>
          </p:txBody>
        </p:sp>
      </p:grpSp>
    </p:spTree>
  </p:cSld>
  <p:clrMapOvr>
    <a:masterClrMapping/>
  </p:clrMapOvr>
  <p:transition spd="slow" advClick="0" advTm="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par>
                                    <p:cTn id="10" presetID="2" presetClass="entr" presetSubtype="4" fill="hold" nodeType="withEffect" p14:presetBounceEnd="50000">
                                      <p:stCondLst>
                                        <p:cond delay="20"/>
                                      </p:stCondLst>
                                      <p:childTnLst>
                                        <p:set>
                                          <p:cBhvr>
                                            <p:cTn id="11" dur="1" fill="hold">
                                              <p:stCondLst>
                                                <p:cond delay="0"/>
                                              </p:stCondLst>
                                            </p:cTn>
                                            <p:tgtEl>
                                              <p:spTgt spid="51"/>
                                            </p:tgtEl>
                                            <p:attrNameLst>
                                              <p:attrName>style.visibility</p:attrName>
                                            </p:attrNameLst>
                                          </p:cBhvr>
                                          <p:to>
                                            <p:strVal val="visible"/>
                                          </p:to>
                                        </p:set>
                                        <p:anim calcmode="lin" valueType="num" p14:bounceEnd="50000">
                                          <p:cBhvr additive="base">
                                            <p:cTn id="12" dur="500" fill="hold"/>
                                            <p:tgtEl>
                                              <p:spTgt spid="51"/>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51"/>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250" fill="hold"/>
                                            <p:tgtEl>
                                              <p:spTgt spid="4"/>
                                            </p:tgtEl>
                                            <p:attrNameLst>
                                              <p:attrName>ppt_w</p:attrName>
                                            </p:attrNameLst>
                                          </p:cBhvr>
                                          <p:tavLst>
                                            <p:tav tm="0">
                                              <p:val>
                                                <p:fltVal val="0"/>
                                              </p:val>
                                            </p:tav>
                                            <p:tav tm="100000">
                                              <p:val>
                                                <p:strVal val="#ppt_w"/>
                                              </p:val>
                                            </p:tav>
                                          </p:tavLst>
                                        </p:anim>
                                        <p:anim calcmode="lin" valueType="num">
                                          <p:cBhvr>
                                            <p:cTn id="17" dur="250" fill="hold"/>
                                            <p:tgtEl>
                                              <p:spTgt spid="4"/>
                                            </p:tgtEl>
                                            <p:attrNameLst>
                                              <p:attrName>ppt_h</p:attrName>
                                            </p:attrNameLst>
                                          </p:cBhvr>
                                          <p:tavLst>
                                            <p:tav tm="0">
                                              <p:val>
                                                <p:fltVal val="0"/>
                                              </p:val>
                                            </p:tav>
                                            <p:tav tm="100000">
                                              <p:val>
                                                <p:strVal val="#ppt_h"/>
                                              </p:val>
                                            </p:tav>
                                          </p:tavLst>
                                        </p:anim>
                                        <p:animEffect transition="in" filter="fade">
                                          <p:cBhvr>
                                            <p:cTn id="18" dur="250"/>
                                            <p:tgtEl>
                                              <p:spTgt spid="4"/>
                                            </p:tgtEl>
                                          </p:cBhvr>
                                        </p:animEffect>
                                      </p:childTnLst>
                                    </p:cTn>
                                  </p:par>
                                  <p:par>
                                    <p:cTn id="19" presetID="53" presetClass="entr" presetSubtype="16" fill="hold" nodeType="withEffect">
                                      <p:stCondLst>
                                        <p:cond delay="150"/>
                                      </p:stCondLst>
                                      <p:childTnLst>
                                        <p:set>
                                          <p:cBhvr>
                                            <p:cTn id="20" dur="1" fill="hold">
                                              <p:stCondLst>
                                                <p:cond delay="0"/>
                                              </p:stCondLst>
                                            </p:cTn>
                                            <p:tgtEl>
                                              <p:spTgt spid="6"/>
                                            </p:tgtEl>
                                            <p:attrNameLst>
                                              <p:attrName>style.visibility</p:attrName>
                                            </p:attrNameLst>
                                          </p:cBhvr>
                                          <p:to>
                                            <p:strVal val="visible"/>
                                          </p:to>
                                        </p:set>
                                        <p:anim calcmode="lin" valueType="num">
                                          <p:cBhvr>
                                            <p:cTn id="21" dur="250" fill="hold"/>
                                            <p:tgtEl>
                                              <p:spTgt spid="6"/>
                                            </p:tgtEl>
                                            <p:attrNameLst>
                                              <p:attrName>ppt_w</p:attrName>
                                            </p:attrNameLst>
                                          </p:cBhvr>
                                          <p:tavLst>
                                            <p:tav tm="0">
                                              <p:val>
                                                <p:fltVal val="0"/>
                                              </p:val>
                                            </p:tav>
                                            <p:tav tm="100000">
                                              <p:val>
                                                <p:strVal val="#ppt_w"/>
                                              </p:val>
                                            </p:tav>
                                          </p:tavLst>
                                        </p:anim>
                                        <p:anim calcmode="lin" valueType="num">
                                          <p:cBhvr>
                                            <p:cTn id="22" dur="250" fill="hold"/>
                                            <p:tgtEl>
                                              <p:spTgt spid="6"/>
                                            </p:tgtEl>
                                            <p:attrNameLst>
                                              <p:attrName>ppt_h</p:attrName>
                                            </p:attrNameLst>
                                          </p:cBhvr>
                                          <p:tavLst>
                                            <p:tav tm="0">
                                              <p:val>
                                                <p:fltVal val="0"/>
                                              </p:val>
                                            </p:tav>
                                            <p:tav tm="100000">
                                              <p:val>
                                                <p:strVal val="#ppt_h"/>
                                              </p:val>
                                            </p:tav>
                                          </p:tavLst>
                                        </p:anim>
                                        <p:animEffect transition="in" filter="fade">
                                          <p:cBhvr>
                                            <p:cTn id="23" dur="250"/>
                                            <p:tgtEl>
                                              <p:spTgt spid="6"/>
                                            </p:tgtEl>
                                          </p:cBhvr>
                                        </p:animEffect>
                                      </p:childTnLst>
                                    </p:cTn>
                                  </p:par>
                                  <p:par>
                                    <p:cTn id="24" presetID="53" presetClass="entr" presetSubtype="16" fill="hold" nodeType="withEffect">
                                      <p:stCondLst>
                                        <p:cond delay="300"/>
                                      </p:stCondLst>
                                      <p:childTnLst>
                                        <p:set>
                                          <p:cBhvr>
                                            <p:cTn id="25" dur="1" fill="hold">
                                              <p:stCondLst>
                                                <p:cond delay="0"/>
                                              </p:stCondLst>
                                            </p:cTn>
                                            <p:tgtEl>
                                              <p:spTgt spid="7"/>
                                            </p:tgtEl>
                                            <p:attrNameLst>
                                              <p:attrName>style.visibility</p:attrName>
                                            </p:attrNameLst>
                                          </p:cBhvr>
                                          <p:to>
                                            <p:strVal val="visible"/>
                                          </p:to>
                                        </p:set>
                                        <p:anim calcmode="lin" valueType="num">
                                          <p:cBhvr>
                                            <p:cTn id="26" dur="250" fill="hold"/>
                                            <p:tgtEl>
                                              <p:spTgt spid="7"/>
                                            </p:tgtEl>
                                            <p:attrNameLst>
                                              <p:attrName>ppt_w</p:attrName>
                                            </p:attrNameLst>
                                          </p:cBhvr>
                                          <p:tavLst>
                                            <p:tav tm="0">
                                              <p:val>
                                                <p:fltVal val="0"/>
                                              </p:val>
                                            </p:tav>
                                            <p:tav tm="100000">
                                              <p:val>
                                                <p:strVal val="#ppt_w"/>
                                              </p:val>
                                            </p:tav>
                                          </p:tavLst>
                                        </p:anim>
                                        <p:anim calcmode="lin" valueType="num">
                                          <p:cBhvr>
                                            <p:cTn id="27" dur="250" fill="hold"/>
                                            <p:tgtEl>
                                              <p:spTgt spid="7"/>
                                            </p:tgtEl>
                                            <p:attrNameLst>
                                              <p:attrName>ppt_h</p:attrName>
                                            </p:attrNameLst>
                                          </p:cBhvr>
                                          <p:tavLst>
                                            <p:tav tm="0">
                                              <p:val>
                                                <p:fltVal val="0"/>
                                              </p:val>
                                            </p:tav>
                                            <p:tav tm="100000">
                                              <p:val>
                                                <p:strVal val="#ppt_h"/>
                                              </p:val>
                                            </p:tav>
                                          </p:tavLst>
                                        </p:anim>
                                        <p:animEffect transition="in" filter="fade">
                                          <p:cBhvr>
                                            <p:cTn id="28" dur="250"/>
                                            <p:tgtEl>
                                              <p:spTgt spid="7"/>
                                            </p:tgtEl>
                                          </p:cBhvr>
                                        </p:animEffect>
                                      </p:childTnLst>
                                    </p:cTn>
                                  </p:par>
                                  <p:par>
                                    <p:cTn id="29" presetID="53" presetClass="entr" presetSubtype="16" fill="hold" nodeType="withEffect">
                                      <p:stCondLst>
                                        <p:cond delay="450"/>
                                      </p:stCondLst>
                                      <p:childTnLst>
                                        <p:set>
                                          <p:cBhvr>
                                            <p:cTn id="30" dur="1" fill="hold">
                                              <p:stCondLst>
                                                <p:cond delay="0"/>
                                              </p:stCondLst>
                                            </p:cTn>
                                            <p:tgtEl>
                                              <p:spTgt spid="8"/>
                                            </p:tgtEl>
                                            <p:attrNameLst>
                                              <p:attrName>style.visibility</p:attrName>
                                            </p:attrNameLst>
                                          </p:cBhvr>
                                          <p:to>
                                            <p:strVal val="visible"/>
                                          </p:to>
                                        </p:set>
                                        <p:anim calcmode="lin" valueType="num">
                                          <p:cBhvr>
                                            <p:cTn id="31" dur="250" fill="hold"/>
                                            <p:tgtEl>
                                              <p:spTgt spid="8"/>
                                            </p:tgtEl>
                                            <p:attrNameLst>
                                              <p:attrName>ppt_w</p:attrName>
                                            </p:attrNameLst>
                                          </p:cBhvr>
                                          <p:tavLst>
                                            <p:tav tm="0">
                                              <p:val>
                                                <p:fltVal val="0"/>
                                              </p:val>
                                            </p:tav>
                                            <p:tav tm="100000">
                                              <p:val>
                                                <p:strVal val="#ppt_w"/>
                                              </p:val>
                                            </p:tav>
                                          </p:tavLst>
                                        </p:anim>
                                        <p:anim calcmode="lin" valueType="num">
                                          <p:cBhvr>
                                            <p:cTn id="32" dur="250" fill="hold"/>
                                            <p:tgtEl>
                                              <p:spTgt spid="8"/>
                                            </p:tgtEl>
                                            <p:attrNameLst>
                                              <p:attrName>ppt_h</p:attrName>
                                            </p:attrNameLst>
                                          </p:cBhvr>
                                          <p:tavLst>
                                            <p:tav tm="0">
                                              <p:val>
                                                <p:fltVal val="0"/>
                                              </p:val>
                                            </p:tav>
                                            <p:tav tm="100000">
                                              <p:val>
                                                <p:strVal val="#ppt_h"/>
                                              </p:val>
                                            </p:tav>
                                          </p:tavLst>
                                        </p:anim>
                                        <p:animEffect transition="in" filter="fade">
                                          <p:cBhvr>
                                            <p:cTn id="33" dur="250"/>
                                            <p:tgtEl>
                                              <p:spTgt spid="8"/>
                                            </p:tgtEl>
                                          </p:cBhvr>
                                        </p:animEffect>
                                      </p:childTnLst>
                                    </p:cTn>
                                  </p:par>
                                  <p:par>
                                    <p:cTn id="34" presetID="53" presetClass="entr" presetSubtype="16" fill="hold" nodeType="withEffect">
                                      <p:stCondLst>
                                        <p:cond delay="600"/>
                                      </p:stCondLst>
                                      <p:childTnLst>
                                        <p:set>
                                          <p:cBhvr>
                                            <p:cTn id="35" dur="1" fill="hold">
                                              <p:stCondLst>
                                                <p:cond delay="0"/>
                                              </p:stCondLst>
                                            </p:cTn>
                                            <p:tgtEl>
                                              <p:spTgt spid="9"/>
                                            </p:tgtEl>
                                            <p:attrNameLst>
                                              <p:attrName>style.visibility</p:attrName>
                                            </p:attrNameLst>
                                          </p:cBhvr>
                                          <p:to>
                                            <p:strVal val="visible"/>
                                          </p:to>
                                        </p:set>
                                        <p:anim calcmode="lin" valueType="num">
                                          <p:cBhvr>
                                            <p:cTn id="36" dur="250" fill="hold"/>
                                            <p:tgtEl>
                                              <p:spTgt spid="9"/>
                                            </p:tgtEl>
                                            <p:attrNameLst>
                                              <p:attrName>ppt_w</p:attrName>
                                            </p:attrNameLst>
                                          </p:cBhvr>
                                          <p:tavLst>
                                            <p:tav tm="0">
                                              <p:val>
                                                <p:fltVal val="0"/>
                                              </p:val>
                                            </p:tav>
                                            <p:tav tm="100000">
                                              <p:val>
                                                <p:strVal val="#ppt_w"/>
                                              </p:val>
                                            </p:tav>
                                          </p:tavLst>
                                        </p:anim>
                                        <p:anim calcmode="lin" valueType="num">
                                          <p:cBhvr>
                                            <p:cTn id="37" dur="250" fill="hold"/>
                                            <p:tgtEl>
                                              <p:spTgt spid="9"/>
                                            </p:tgtEl>
                                            <p:attrNameLst>
                                              <p:attrName>ppt_h</p:attrName>
                                            </p:attrNameLst>
                                          </p:cBhvr>
                                          <p:tavLst>
                                            <p:tav tm="0">
                                              <p:val>
                                                <p:fltVal val="0"/>
                                              </p:val>
                                            </p:tav>
                                            <p:tav tm="100000">
                                              <p:val>
                                                <p:strVal val="#ppt_h"/>
                                              </p:val>
                                            </p:tav>
                                          </p:tavLst>
                                        </p:anim>
                                        <p:animEffect transition="in" filter="fade">
                                          <p:cBhvr>
                                            <p:cTn id="38" dur="250"/>
                                            <p:tgtEl>
                                              <p:spTgt spid="9"/>
                                            </p:tgtEl>
                                          </p:cBhvr>
                                        </p:animEffect>
                                      </p:childTnLst>
                                    </p:cTn>
                                  </p:par>
                                  <p:par>
                                    <p:cTn id="39" presetID="53" presetClass="entr" presetSubtype="16" fill="hold" grpId="0" nodeType="withEffect">
                                      <p:stCondLst>
                                        <p:cond delay="750"/>
                                      </p:stCondLst>
                                      <p:childTnLst>
                                        <p:set>
                                          <p:cBhvr>
                                            <p:cTn id="40" dur="1" fill="hold">
                                              <p:stCondLst>
                                                <p:cond delay="0"/>
                                              </p:stCondLst>
                                            </p:cTn>
                                            <p:tgtEl>
                                              <p:spTgt spid="5"/>
                                            </p:tgtEl>
                                            <p:attrNameLst>
                                              <p:attrName>style.visibility</p:attrName>
                                            </p:attrNameLst>
                                          </p:cBhvr>
                                          <p:to>
                                            <p:strVal val="visible"/>
                                          </p:to>
                                        </p:set>
                                        <p:anim calcmode="lin" valueType="num">
                                          <p:cBhvr>
                                            <p:cTn id="41" dur="250" fill="hold"/>
                                            <p:tgtEl>
                                              <p:spTgt spid="5"/>
                                            </p:tgtEl>
                                            <p:attrNameLst>
                                              <p:attrName>ppt_w</p:attrName>
                                            </p:attrNameLst>
                                          </p:cBhvr>
                                          <p:tavLst>
                                            <p:tav tm="0">
                                              <p:val>
                                                <p:fltVal val="0"/>
                                              </p:val>
                                            </p:tav>
                                            <p:tav tm="100000">
                                              <p:val>
                                                <p:strVal val="#ppt_w"/>
                                              </p:val>
                                            </p:tav>
                                          </p:tavLst>
                                        </p:anim>
                                        <p:anim calcmode="lin" valueType="num">
                                          <p:cBhvr>
                                            <p:cTn id="42" dur="250" fill="hold"/>
                                            <p:tgtEl>
                                              <p:spTgt spid="5"/>
                                            </p:tgtEl>
                                            <p:attrNameLst>
                                              <p:attrName>ppt_h</p:attrName>
                                            </p:attrNameLst>
                                          </p:cBhvr>
                                          <p:tavLst>
                                            <p:tav tm="0">
                                              <p:val>
                                                <p:fltVal val="0"/>
                                              </p:val>
                                            </p:tav>
                                            <p:tav tm="100000">
                                              <p:val>
                                                <p:strVal val="#ppt_h"/>
                                              </p:val>
                                            </p:tav>
                                          </p:tavLst>
                                        </p:anim>
                                        <p:animEffect transition="in" filter="fade">
                                          <p:cBhvr>
                                            <p:cTn id="43" dur="250"/>
                                            <p:tgtEl>
                                              <p:spTgt spid="5"/>
                                            </p:tgtEl>
                                          </p:cBhvr>
                                        </p:animEffect>
                                      </p:childTnLst>
                                    </p:cTn>
                                  </p:par>
                                  <p:par>
                                    <p:cTn id="44" presetID="53" presetClass="entr" presetSubtype="16" fill="hold" grpId="0" nodeType="withEffect">
                                      <p:stCondLst>
                                        <p:cond delay="900"/>
                                      </p:stCondLst>
                                      <p:childTnLst>
                                        <p:set>
                                          <p:cBhvr>
                                            <p:cTn id="45" dur="1" fill="hold">
                                              <p:stCondLst>
                                                <p:cond delay="0"/>
                                              </p:stCondLst>
                                            </p:cTn>
                                            <p:tgtEl>
                                              <p:spTgt spid="10"/>
                                            </p:tgtEl>
                                            <p:attrNameLst>
                                              <p:attrName>style.visibility</p:attrName>
                                            </p:attrNameLst>
                                          </p:cBhvr>
                                          <p:to>
                                            <p:strVal val="visible"/>
                                          </p:to>
                                        </p:set>
                                        <p:anim calcmode="lin" valueType="num">
                                          <p:cBhvr>
                                            <p:cTn id="46" dur="250" fill="hold"/>
                                            <p:tgtEl>
                                              <p:spTgt spid="10"/>
                                            </p:tgtEl>
                                            <p:attrNameLst>
                                              <p:attrName>ppt_w</p:attrName>
                                            </p:attrNameLst>
                                          </p:cBhvr>
                                          <p:tavLst>
                                            <p:tav tm="0">
                                              <p:val>
                                                <p:fltVal val="0"/>
                                              </p:val>
                                            </p:tav>
                                            <p:tav tm="100000">
                                              <p:val>
                                                <p:strVal val="#ppt_w"/>
                                              </p:val>
                                            </p:tav>
                                          </p:tavLst>
                                        </p:anim>
                                        <p:anim calcmode="lin" valueType="num">
                                          <p:cBhvr>
                                            <p:cTn id="47" dur="250" fill="hold"/>
                                            <p:tgtEl>
                                              <p:spTgt spid="10"/>
                                            </p:tgtEl>
                                            <p:attrNameLst>
                                              <p:attrName>ppt_h</p:attrName>
                                            </p:attrNameLst>
                                          </p:cBhvr>
                                          <p:tavLst>
                                            <p:tav tm="0">
                                              <p:val>
                                                <p:fltVal val="0"/>
                                              </p:val>
                                            </p:tav>
                                            <p:tav tm="100000">
                                              <p:val>
                                                <p:strVal val="#ppt_h"/>
                                              </p:val>
                                            </p:tav>
                                          </p:tavLst>
                                        </p:anim>
                                        <p:animEffect transition="in" filter="fade">
                                          <p:cBhvr>
                                            <p:cTn id="48" dur="250"/>
                                            <p:tgtEl>
                                              <p:spTgt spid="10"/>
                                            </p:tgtEl>
                                          </p:cBhvr>
                                        </p:animEffect>
                                      </p:childTnLst>
                                    </p:cTn>
                                  </p:par>
                                  <p:par>
                                    <p:cTn id="49" presetID="53" presetClass="entr" presetSubtype="16" fill="hold" grpId="0" nodeType="withEffect">
                                      <p:stCondLst>
                                        <p:cond delay="1050"/>
                                      </p:stCondLst>
                                      <p:childTnLst>
                                        <p:set>
                                          <p:cBhvr>
                                            <p:cTn id="50" dur="1" fill="hold">
                                              <p:stCondLst>
                                                <p:cond delay="0"/>
                                              </p:stCondLst>
                                            </p:cTn>
                                            <p:tgtEl>
                                              <p:spTgt spid="11"/>
                                            </p:tgtEl>
                                            <p:attrNameLst>
                                              <p:attrName>style.visibility</p:attrName>
                                            </p:attrNameLst>
                                          </p:cBhvr>
                                          <p:to>
                                            <p:strVal val="visible"/>
                                          </p:to>
                                        </p:set>
                                        <p:anim calcmode="lin" valueType="num">
                                          <p:cBhvr>
                                            <p:cTn id="51" dur="250" fill="hold"/>
                                            <p:tgtEl>
                                              <p:spTgt spid="11"/>
                                            </p:tgtEl>
                                            <p:attrNameLst>
                                              <p:attrName>ppt_w</p:attrName>
                                            </p:attrNameLst>
                                          </p:cBhvr>
                                          <p:tavLst>
                                            <p:tav tm="0">
                                              <p:val>
                                                <p:fltVal val="0"/>
                                              </p:val>
                                            </p:tav>
                                            <p:tav tm="100000">
                                              <p:val>
                                                <p:strVal val="#ppt_w"/>
                                              </p:val>
                                            </p:tav>
                                          </p:tavLst>
                                        </p:anim>
                                        <p:anim calcmode="lin" valueType="num">
                                          <p:cBhvr>
                                            <p:cTn id="52" dur="250" fill="hold"/>
                                            <p:tgtEl>
                                              <p:spTgt spid="11"/>
                                            </p:tgtEl>
                                            <p:attrNameLst>
                                              <p:attrName>ppt_h</p:attrName>
                                            </p:attrNameLst>
                                          </p:cBhvr>
                                          <p:tavLst>
                                            <p:tav tm="0">
                                              <p:val>
                                                <p:fltVal val="0"/>
                                              </p:val>
                                            </p:tav>
                                            <p:tav tm="100000">
                                              <p:val>
                                                <p:strVal val="#ppt_h"/>
                                              </p:val>
                                            </p:tav>
                                          </p:tavLst>
                                        </p:anim>
                                        <p:animEffect transition="in" filter="fade">
                                          <p:cBhvr>
                                            <p:cTn id="53" dur="250"/>
                                            <p:tgtEl>
                                              <p:spTgt spid="11"/>
                                            </p:tgtEl>
                                          </p:cBhvr>
                                        </p:animEffect>
                                      </p:childTnLst>
                                    </p:cTn>
                                  </p:par>
                                  <p:par>
                                    <p:cTn id="54" presetID="53" presetClass="entr" presetSubtype="16" fill="hold" grpId="0" nodeType="withEffect">
                                      <p:stCondLst>
                                        <p:cond delay="1200"/>
                                      </p:stCondLst>
                                      <p:childTnLst>
                                        <p:set>
                                          <p:cBhvr>
                                            <p:cTn id="55" dur="1" fill="hold">
                                              <p:stCondLst>
                                                <p:cond delay="0"/>
                                              </p:stCondLst>
                                            </p:cTn>
                                            <p:tgtEl>
                                              <p:spTgt spid="12"/>
                                            </p:tgtEl>
                                            <p:attrNameLst>
                                              <p:attrName>style.visibility</p:attrName>
                                            </p:attrNameLst>
                                          </p:cBhvr>
                                          <p:to>
                                            <p:strVal val="visible"/>
                                          </p:to>
                                        </p:set>
                                        <p:anim calcmode="lin" valueType="num">
                                          <p:cBhvr>
                                            <p:cTn id="56" dur="250" fill="hold"/>
                                            <p:tgtEl>
                                              <p:spTgt spid="12"/>
                                            </p:tgtEl>
                                            <p:attrNameLst>
                                              <p:attrName>ppt_w</p:attrName>
                                            </p:attrNameLst>
                                          </p:cBhvr>
                                          <p:tavLst>
                                            <p:tav tm="0">
                                              <p:val>
                                                <p:fltVal val="0"/>
                                              </p:val>
                                            </p:tav>
                                            <p:tav tm="100000">
                                              <p:val>
                                                <p:strVal val="#ppt_w"/>
                                              </p:val>
                                            </p:tav>
                                          </p:tavLst>
                                        </p:anim>
                                        <p:anim calcmode="lin" valueType="num">
                                          <p:cBhvr>
                                            <p:cTn id="57" dur="250" fill="hold"/>
                                            <p:tgtEl>
                                              <p:spTgt spid="12"/>
                                            </p:tgtEl>
                                            <p:attrNameLst>
                                              <p:attrName>ppt_h</p:attrName>
                                            </p:attrNameLst>
                                          </p:cBhvr>
                                          <p:tavLst>
                                            <p:tav tm="0">
                                              <p:val>
                                                <p:fltVal val="0"/>
                                              </p:val>
                                            </p:tav>
                                            <p:tav tm="100000">
                                              <p:val>
                                                <p:strVal val="#ppt_h"/>
                                              </p:val>
                                            </p:tav>
                                          </p:tavLst>
                                        </p:anim>
                                        <p:animEffect transition="in" filter="fade">
                                          <p:cBhvr>
                                            <p:cTn id="58" dur="250"/>
                                            <p:tgtEl>
                                              <p:spTgt spid="12"/>
                                            </p:tgtEl>
                                          </p:cBhvr>
                                        </p:animEffect>
                                      </p:childTnLst>
                                    </p:cTn>
                                  </p:par>
                                  <p:par>
                                    <p:cTn id="59" presetID="53" presetClass="entr" presetSubtype="16" fill="hold" grpId="0" nodeType="withEffect">
                                      <p:stCondLst>
                                        <p:cond delay="1350"/>
                                      </p:stCondLst>
                                      <p:childTnLst>
                                        <p:set>
                                          <p:cBhvr>
                                            <p:cTn id="60" dur="1" fill="hold">
                                              <p:stCondLst>
                                                <p:cond delay="0"/>
                                              </p:stCondLst>
                                            </p:cTn>
                                            <p:tgtEl>
                                              <p:spTgt spid="13"/>
                                            </p:tgtEl>
                                            <p:attrNameLst>
                                              <p:attrName>style.visibility</p:attrName>
                                            </p:attrNameLst>
                                          </p:cBhvr>
                                          <p:to>
                                            <p:strVal val="visible"/>
                                          </p:to>
                                        </p:set>
                                        <p:anim calcmode="lin" valueType="num">
                                          <p:cBhvr>
                                            <p:cTn id="61" dur="250" fill="hold"/>
                                            <p:tgtEl>
                                              <p:spTgt spid="13"/>
                                            </p:tgtEl>
                                            <p:attrNameLst>
                                              <p:attrName>ppt_w</p:attrName>
                                            </p:attrNameLst>
                                          </p:cBhvr>
                                          <p:tavLst>
                                            <p:tav tm="0">
                                              <p:val>
                                                <p:fltVal val="0"/>
                                              </p:val>
                                            </p:tav>
                                            <p:tav tm="100000">
                                              <p:val>
                                                <p:strVal val="#ppt_w"/>
                                              </p:val>
                                            </p:tav>
                                          </p:tavLst>
                                        </p:anim>
                                        <p:anim calcmode="lin" valueType="num">
                                          <p:cBhvr>
                                            <p:cTn id="62" dur="250" fill="hold"/>
                                            <p:tgtEl>
                                              <p:spTgt spid="13"/>
                                            </p:tgtEl>
                                            <p:attrNameLst>
                                              <p:attrName>ppt_h</p:attrName>
                                            </p:attrNameLst>
                                          </p:cBhvr>
                                          <p:tavLst>
                                            <p:tav tm="0">
                                              <p:val>
                                                <p:fltVal val="0"/>
                                              </p:val>
                                            </p:tav>
                                            <p:tav tm="100000">
                                              <p:val>
                                                <p:strVal val="#ppt_h"/>
                                              </p:val>
                                            </p:tav>
                                          </p:tavLst>
                                        </p:anim>
                                        <p:animEffect transition="in" filter="fade">
                                          <p:cBhvr>
                                            <p:cTn id="63" dur="250"/>
                                            <p:tgtEl>
                                              <p:spTgt spid="13"/>
                                            </p:tgtEl>
                                          </p:cBhvr>
                                        </p:animEffect>
                                      </p:childTnLst>
                                    </p:cTn>
                                  </p:par>
                                  <p:par>
                                    <p:cTn id="64" presetID="53" presetClass="entr" presetSubtype="16" fill="hold" nodeType="withEffect">
                                      <p:stCondLst>
                                        <p:cond delay="1500"/>
                                      </p:stCondLst>
                                      <p:childTnLst>
                                        <p:set>
                                          <p:cBhvr>
                                            <p:cTn id="65" dur="1" fill="hold">
                                              <p:stCondLst>
                                                <p:cond delay="0"/>
                                              </p:stCondLst>
                                            </p:cTn>
                                            <p:tgtEl>
                                              <p:spTgt spid="14"/>
                                            </p:tgtEl>
                                            <p:attrNameLst>
                                              <p:attrName>style.visibility</p:attrName>
                                            </p:attrNameLst>
                                          </p:cBhvr>
                                          <p:to>
                                            <p:strVal val="visible"/>
                                          </p:to>
                                        </p:set>
                                        <p:anim calcmode="lin" valueType="num">
                                          <p:cBhvr>
                                            <p:cTn id="66" dur="250" fill="hold"/>
                                            <p:tgtEl>
                                              <p:spTgt spid="14"/>
                                            </p:tgtEl>
                                            <p:attrNameLst>
                                              <p:attrName>ppt_w</p:attrName>
                                            </p:attrNameLst>
                                          </p:cBhvr>
                                          <p:tavLst>
                                            <p:tav tm="0">
                                              <p:val>
                                                <p:fltVal val="0"/>
                                              </p:val>
                                            </p:tav>
                                            <p:tav tm="100000">
                                              <p:val>
                                                <p:strVal val="#ppt_w"/>
                                              </p:val>
                                            </p:tav>
                                          </p:tavLst>
                                        </p:anim>
                                        <p:anim calcmode="lin" valueType="num">
                                          <p:cBhvr>
                                            <p:cTn id="67" dur="250" fill="hold"/>
                                            <p:tgtEl>
                                              <p:spTgt spid="14"/>
                                            </p:tgtEl>
                                            <p:attrNameLst>
                                              <p:attrName>ppt_h</p:attrName>
                                            </p:attrNameLst>
                                          </p:cBhvr>
                                          <p:tavLst>
                                            <p:tav tm="0">
                                              <p:val>
                                                <p:fltVal val="0"/>
                                              </p:val>
                                            </p:tav>
                                            <p:tav tm="100000">
                                              <p:val>
                                                <p:strVal val="#ppt_h"/>
                                              </p:val>
                                            </p:tav>
                                          </p:tavLst>
                                        </p:anim>
                                        <p:animEffect transition="in" filter="fade">
                                          <p:cBhvr>
                                            <p:cTn id="68" dur="250"/>
                                            <p:tgtEl>
                                              <p:spTgt spid="14"/>
                                            </p:tgtEl>
                                          </p:cBhvr>
                                        </p:animEffect>
                                      </p:childTnLst>
                                    </p:cTn>
                                  </p:par>
                                  <p:par>
                                    <p:cTn id="69" presetID="53" presetClass="entr" presetSubtype="16" fill="hold" grpId="0" nodeType="withEffect">
                                      <p:stCondLst>
                                        <p:cond delay="1650"/>
                                      </p:stCondLst>
                                      <p:childTnLst>
                                        <p:set>
                                          <p:cBhvr>
                                            <p:cTn id="70" dur="1" fill="hold">
                                              <p:stCondLst>
                                                <p:cond delay="0"/>
                                              </p:stCondLst>
                                            </p:cTn>
                                            <p:tgtEl>
                                              <p:spTgt spid="15"/>
                                            </p:tgtEl>
                                            <p:attrNameLst>
                                              <p:attrName>style.visibility</p:attrName>
                                            </p:attrNameLst>
                                          </p:cBhvr>
                                          <p:to>
                                            <p:strVal val="visible"/>
                                          </p:to>
                                        </p:set>
                                        <p:anim calcmode="lin" valueType="num">
                                          <p:cBhvr>
                                            <p:cTn id="71" dur="250" fill="hold"/>
                                            <p:tgtEl>
                                              <p:spTgt spid="15"/>
                                            </p:tgtEl>
                                            <p:attrNameLst>
                                              <p:attrName>ppt_w</p:attrName>
                                            </p:attrNameLst>
                                          </p:cBhvr>
                                          <p:tavLst>
                                            <p:tav tm="0">
                                              <p:val>
                                                <p:fltVal val="0"/>
                                              </p:val>
                                            </p:tav>
                                            <p:tav tm="100000">
                                              <p:val>
                                                <p:strVal val="#ppt_w"/>
                                              </p:val>
                                            </p:tav>
                                          </p:tavLst>
                                        </p:anim>
                                        <p:anim calcmode="lin" valueType="num">
                                          <p:cBhvr>
                                            <p:cTn id="72" dur="250" fill="hold"/>
                                            <p:tgtEl>
                                              <p:spTgt spid="15"/>
                                            </p:tgtEl>
                                            <p:attrNameLst>
                                              <p:attrName>ppt_h</p:attrName>
                                            </p:attrNameLst>
                                          </p:cBhvr>
                                          <p:tavLst>
                                            <p:tav tm="0">
                                              <p:val>
                                                <p:fltVal val="0"/>
                                              </p:val>
                                            </p:tav>
                                            <p:tav tm="100000">
                                              <p:val>
                                                <p:strVal val="#ppt_h"/>
                                              </p:val>
                                            </p:tav>
                                          </p:tavLst>
                                        </p:anim>
                                        <p:animEffect transition="in" filter="fade">
                                          <p:cBhvr>
                                            <p:cTn id="73" dur="250"/>
                                            <p:tgtEl>
                                              <p:spTgt spid="15"/>
                                            </p:tgtEl>
                                          </p:cBhvr>
                                        </p:animEffect>
                                      </p:childTnLst>
                                    </p:cTn>
                                  </p:par>
                                  <p:par>
                                    <p:cTn id="74" presetID="53" presetClass="entr" presetSubtype="16" fill="hold" nodeType="withEffect">
                                      <p:stCondLst>
                                        <p:cond delay="1800"/>
                                      </p:stCondLst>
                                      <p:childTnLst>
                                        <p:set>
                                          <p:cBhvr>
                                            <p:cTn id="75" dur="1" fill="hold">
                                              <p:stCondLst>
                                                <p:cond delay="0"/>
                                              </p:stCondLst>
                                            </p:cTn>
                                            <p:tgtEl>
                                              <p:spTgt spid="22"/>
                                            </p:tgtEl>
                                            <p:attrNameLst>
                                              <p:attrName>style.visibility</p:attrName>
                                            </p:attrNameLst>
                                          </p:cBhvr>
                                          <p:to>
                                            <p:strVal val="visible"/>
                                          </p:to>
                                        </p:set>
                                        <p:anim calcmode="lin" valueType="num">
                                          <p:cBhvr>
                                            <p:cTn id="76" dur="250" fill="hold"/>
                                            <p:tgtEl>
                                              <p:spTgt spid="22"/>
                                            </p:tgtEl>
                                            <p:attrNameLst>
                                              <p:attrName>ppt_w</p:attrName>
                                            </p:attrNameLst>
                                          </p:cBhvr>
                                          <p:tavLst>
                                            <p:tav tm="0">
                                              <p:val>
                                                <p:fltVal val="0"/>
                                              </p:val>
                                            </p:tav>
                                            <p:tav tm="100000">
                                              <p:val>
                                                <p:strVal val="#ppt_w"/>
                                              </p:val>
                                            </p:tav>
                                          </p:tavLst>
                                        </p:anim>
                                        <p:anim calcmode="lin" valueType="num">
                                          <p:cBhvr>
                                            <p:cTn id="77" dur="250" fill="hold"/>
                                            <p:tgtEl>
                                              <p:spTgt spid="22"/>
                                            </p:tgtEl>
                                            <p:attrNameLst>
                                              <p:attrName>ppt_h</p:attrName>
                                            </p:attrNameLst>
                                          </p:cBhvr>
                                          <p:tavLst>
                                            <p:tav tm="0">
                                              <p:val>
                                                <p:fltVal val="0"/>
                                              </p:val>
                                            </p:tav>
                                            <p:tav tm="100000">
                                              <p:val>
                                                <p:strVal val="#ppt_h"/>
                                              </p:val>
                                            </p:tav>
                                          </p:tavLst>
                                        </p:anim>
                                        <p:animEffect transition="in" filter="fade">
                                          <p:cBhvr>
                                            <p:cTn id="78" dur="250"/>
                                            <p:tgtEl>
                                              <p:spTgt spid="22"/>
                                            </p:tgtEl>
                                          </p:cBhvr>
                                        </p:animEffect>
                                      </p:childTnLst>
                                    </p:cTn>
                                  </p:par>
                                  <p:par>
                                    <p:cTn id="79" presetID="53" presetClass="entr" presetSubtype="16" fill="hold" grpId="0" nodeType="withEffect">
                                      <p:stCondLst>
                                        <p:cond delay="1950"/>
                                      </p:stCondLst>
                                      <p:childTnLst>
                                        <p:set>
                                          <p:cBhvr>
                                            <p:cTn id="80" dur="1" fill="hold">
                                              <p:stCondLst>
                                                <p:cond delay="0"/>
                                              </p:stCondLst>
                                            </p:cTn>
                                            <p:tgtEl>
                                              <p:spTgt spid="23"/>
                                            </p:tgtEl>
                                            <p:attrNameLst>
                                              <p:attrName>style.visibility</p:attrName>
                                            </p:attrNameLst>
                                          </p:cBhvr>
                                          <p:to>
                                            <p:strVal val="visible"/>
                                          </p:to>
                                        </p:set>
                                        <p:anim calcmode="lin" valueType="num">
                                          <p:cBhvr>
                                            <p:cTn id="81" dur="250" fill="hold"/>
                                            <p:tgtEl>
                                              <p:spTgt spid="23"/>
                                            </p:tgtEl>
                                            <p:attrNameLst>
                                              <p:attrName>ppt_w</p:attrName>
                                            </p:attrNameLst>
                                          </p:cBhvr>
                                          <p:tavLst>
                                            <p:tav tm="0">
                                              <p:val>
                                                <p:fltVal val="0"/>
                                              </p:val>
                                            </p:tav>
                                            <p:tav tm="100000">
                                              <p:val>
                                                <p:strVal val="#ppt_w"/>
                                              </p:val>
                                            </p:tav>
                                          </p:tavLst>
                                        </p:anim>
                                        <p:anim calcmode="lin" valueType="num">
                                          <p:cBhvr>
                                            <p:cTn id="82" dur="250" fill="hold"/>
                                            <p:tgtEl>
                                              <p:spTgt spid="23"/>
                                            </p:tgtEl>
                                            <p:attrNameLst>
                                              <p:attrName>ppt_h</p:attrName>
                                            </p:attrNameLst>
                                          </p:cBhvr>
                                          <p:tavLst>
                                            <p:tav tm="0">
                                              <p:val>
                                                <p:fltVal val="0"/>
                                              </p:val>
                                            </p:tav>
                                            <p:tav tm="100000">
                                              <p:val>
                                                <p:strVal val="#ppt_h"/>
                                              </p:val>
                                            </p:tav>
                                          </p:tavLst>
                                        </p:anim>
                                        <p:animEffect transition="in" filter="fade">
                                          <p:cBhvr>
                                            <p:cTn id="83" dur="250"/>
                                            <p:tgtEl>
                                              <p:spTgt spid="23"/>
                                            </p:tgtEl>
                                          </p:cBhvr>
                                        </p:animEffect>
                                      </p:childTnLst>
                                    </p:cTn>
                                  </p:par>
                                  <p:par>
                                    <p:cTn id="84" presetID="53" presetClass="entr" presetSubtype="16" fill="hold" nodeType="withEffect">
                                      <p:stCondLst>
                                        <p:cond delay="2100"/>
                                      </p:stCondLst>
                                      <p:childTnLst>
                                        <p:set>
                                          <p:cBhvr>
                                            <p:cTn id="85" dur="1" fill="hold">
                                              <p:stCondLst>
                                                <p:cond delay="0"/>
                                              </p:stCondLst>
                                            </p:cTn>
                                            <p:tgtEl>
                                              <p:spTgt spid="20"/>
                                            </p:tgtEl>
                                            <p:attrNameLst>
                                              <p:attrName>style.visibility</p:attrName>
                                            </p:attrNameLst>
                                          </p:cBhvr>
                                          <p:to>
                                            <p:strVal val="visible"/>
                                          </p:to>
                                        </p:set>
                                        <p:anim calcmode="lin" valueType="num">
                                          <p:cBhvr>
                                            <p:cTn id="86" dur="250" fill="hold"/>
                                            <p:tgtEl>
                                              <p:spTgt spid="20"/>
                                            </p:tgtEl>
                                            <p:attrNameLst>
                                              <p:attrName>ppt_w</p:attrName>
                                            </p:attrNameLst>
                                          </p:cBhvr>
                                          <p:tavLst>
                                            <p:tav tm="0">
                                              <p:val>
                                                <p:fltVal val="0"/>
                                              </p:val>
                                            </p:tav>
                                            <p:tav tm="100000">
                                              <p:val>
                                                <p:strVal val="#ppt_w"/>
                                              </p:val>
                                            </p:tav>
                                          </p:tavLst>
                                        </p:anim>
                                        <p:anim calcmode="lin" valueType="num">
                                          <p:cBhvr>
                                            <p:cTn id="87" dur="250" fill="hold"/>
                                            <p:tgtEl>
                                              <p:spTgt spid="20"/>
                                            </p:tgtEl>
                                            <p:attrNameLst>
                                              <p:attrName>ppt_h</p:attrName>
                                            </p:attrNameLst>
                                          </p:cBhvr>
                                          <p:tavLst>
                                            <p:tav tm="0">
                                              <p:val>
                                                <p:fltVal val="0"/>
                                              </p:val>
                                            </p:tav>
                                            <p:tav tm="100000">
                                              <p:val>
                                                <p:strVal val="#ppt_h"/>
                                              </p:val>
                                            </p:tav>
                                          </p:tavLst>
                                        </p:anim>
                                        <p:animEffect transition="in" filter="fade">
                                          <p:cBhvr>
                                            <p:cTn id="88" dur="250"/>
                                            <p:tgtEl>
                                              <p:spTgt spid="20"/>
                                            </p:tgtEl>
                                          </p:cBhvr>
                                        </p:animEffect>
                                      </p:childTnLst>
                                    </p:cTn>
                                  </p:par>
                                  <p:par>
                                    <p:cTn id="89" presetID="53" presetClass="entr" presetSubtype="16" fill="hold" grpId="0" nodeType="withEffect">
                                      <p:stCondLst>
                                        <p:cond delay="2250"/>
                                      </p:stCondLst>
                                      <p:childTnLst>
                                        <p:set>
                                          <p:cBhvr>
                                            <p:cTn id="90" dur="1" fill="hold">
                                              <p:stCondLst>
                                                <p:cond delay="0"/>
                                              </p:stCondLst>
                                            </p:cTn>
                                            <p:tgtEl>
                                              <p:spTgt spid="21"/>
                                            </p:tgtEl>
                                            <p:attrNameLst>
                                              <p:attrName>style.visibility</p:attrName>
                                            </p:attrNameLst>
                                          </p:cBhvr>
                                          <p:to>
                                            <p:strVal val="visible"/>
                                          </p:to>
                                        </p:set>
                                        <p:anim calcmode="lin" valueType="num">
                                          <p:cBhvr>
                                            <p:cTn id="91" dur="250" fill="hold"/>
                                            <p:tgtEl>
                                              <p:spTgt spid="21"/>
                                            </p:tgtEl>
                                            <p:attrNameLst>
                                              <p:attrName>ppt_w</p:attrName>
                                            </p:attrNameLst>
                                          </p:cBhvr>
                                          <p:tavLst>
                                            <p:tav tm="0">
                                              <p:val>
                                                <p:fltVal val="0"/>
                                              </p:val>
                                            </p:tav>
                                            <p:tav tm="100000">
                                              <p:val>
                                                <p:strVal val="#ppt_w"/>
                                              </p:val>
                                            </p:tav>
                                          </p:tavLst>
                                        </p:anim>
                                        <p:anim calcmode="lin" valueType="num">
                                          <p:cBhvr>
                                            <p:cTn id="92" dur="250" fill="hold"/>
                                            <p:tgtEl>
                                              <p:spTgt spid="21"/>
                                            </p:tgtEl>
                                            <p:attrNameLst>
                                              <p:attrName>ppt_h</p:attrName>
                                            </p:attrNameLst>
                                          </p:cBhvr>
                                          <p:tavLst>
                                            <p:tav tm="0">
                                              <p:val>
                                                <p:fltVal val="0"/>
                                              </p:val>
                                            </p:tav>
                                            <p:tav tm="100000">
                                              <p:val>
                                                <p:strVal val="#ppt_h"/>
                                              </p:val>
                                            </p:tav>
                                          </p:tavLst>
                                        </p:anim>
                                        <p:animEffect transition="in" filter="fade">
                                          <p:cBhvr>
                                            <p:cTn id="93" dur="250"/>
                                            <p:tgtEl>
                                              <p:spTgt spid="21"/>
                                            </p:tgtEl>
                                          </p:cBhvr>
                                        </p:animEffect>
                                      </p:childTnLst>
                                    </p:cTn>
                                  </p:par>
                                  <p:par>
                                    <p:cTn id="94" presetID="53" presetClass="entr" presetSubtype="16" fill="hold" nodeType="withEffect">
                                      <p:stCondLst>
                                        <p:cond delay="2400"/>
                                      </p:stCondLst>
                                      <p:childTnLst>
                                        <p:set>
                                          <p:cBhvr>
                                            <p:cTn id="95" dur="1" fill="hold">
                                              <p:stCondLst>
                                                <p:cond delay="0"/>
                                              </p:stCondLst>
                                            </p:cTn>
                                            <p:tgtEl>
                                              <p:spTgt spid="18"/>
                                            </p:tgtEl>
                                            <p:attrNameLst>
                                              <p:attrName>style.visibility</p:attrName>
                                            </p:attrNameLst>
                                          </p:cBhvr>
                                          <p:to>
                                            <p:strVal val="visible"/>
                                          </p:to>
                                        </p:set>
                                        <p:anim calcmode="lin" valueType="num">
                                          <p:cBhvr>
                                            <p:cTn id="96" dur="250" fill="hold"/>
                                            <p:tgtEl>
                                              <p:spTgt spid="18"/>
                                            </p:tgtEl>
                                            <p:attrNameLst>
                                              <p:attrName>ppt_w</p:attrName>
                                            </p:attrNameLst>
                                          </p:cBhvr>
                                          <p:tavLst>
                                            <p:tav tm="0">
                                              <p:val>
                                                <p:fltVal val="0"/>
                                              </p:val>
                                            </p:tav>
                                            <p:tav tm="100000">
                                              <p:val>
                                                <p:strVal val="#ppt_w"/>
                                              </p:val>
                                            </p:tav>
                                          </p:tavLst>
                                        </p:anim>
                                        <p:anim calcmode="lin" valueType="num">
                                          <p:cBhvr>
                                            <p:cTn id="97" dur="250" fill="hold"/>
                                            <p:tgtEl>
                                              <p:spTgt spid="18"/>
                                            </p:tgtEl>
                                            <p:attrNameLst>
                                              <p:attrName>ppt_h</p:attrName>
                                            </p:attrNameLst>
                                          </p:cBhvr>
                                          <p:tavLst>
                                            <p:tav tm="0">
                                              <p:val>
                                                <p:fltVal val="0"/>
                                              </p:val>
                                            </p:tav>
                                            <p:tav tm="100000">
                                              <p:val>
                                                <p:strVal val="#ppt_h"/>
                                              </p:val>
                                            </p:tav>
                                          </p:tavLst>
                                        </p:anim>
                                        <p:animEffect transition="in" filter="fade">
                                          <p:cBhvr>
                                            <p:cTn id="98" dur="250"/>
                                            <p:tgtEl>
                                              <p:spTgt spid="18"/>
                                            </p:tgtEl>
                                          </p:cBhvr>
                                        </p:animEffect>
                                      </p:childTnLst>
                                    </p:cTn>
                                  </p:par>
                                  <p:par>
                                    <p:cTn id="99" presetID="53" presetClass="entr" presetSubtype="16" fill="hold" grpId="0" nodeType="withEffect">
                                      <p:stCondLst>
                                        <p:cond delay="2550"/>
                                      </p:stCondLst>
                                      <p:childTnLst>
                                        <p:set>
                                          <p:cBhvr>
                                            <p:cTn id="100" dur="1" fill="hold">
                                              <p:stCondLst>
                                                <p:cond delay="0"/>
                                              </p:stCondLst>
                                            </p:cTn>
                                            <p:tgtEl>
                                              <p:spTgt spid="19"/>
                                            </p:tgtEl>
                                            <p:attrNameLst>
                                              <p:attrName>style.visibility</p:attrName>
                                            </p:attrNameLst>
                                          </p:cBhvr>
                                          <p:to>
                                            <p:strVal val="visible"/>
                                          </p:to>
                                        </p:set>
                                        <p:anim calcmode="lin" valueType="num">
                                          <p:cBhvr>
                                            <p:cTn id="101" dur="250" fill="hold"/>
                                            <p:tgtEl>
                                              <p:spTgt spid="19"/>
                                            </p:tgtEl>
                                            <p:attrNameLst>
                                              <p:attrName>ppt_w</p:attrName>
                                            </p:attrNameLst>
                                          </p:cBhvr>
                                          <p:tavLst>
                                            <p:tav tm="0">
                                              <p:val>
                                                <p:fltVal val="0"/>
                                              </p:val>
                                            </p:tav>
                                            <p:tav tm="100000">
                                              <p:val>
                                                <p:strVal val="#ppt_w"/>
                                              </p:val>
                                            </p:tav>
                                          </p:tavLst>
                                        </p:anim>
                                        <p:anim calcmode="lin" valueType="num">
                                          <p:cBhvr>
                                            <p:cTn id="102" dur="250" fill="hold"/>
                                            <p:tgtEl>
                                              <p:spTgt spid="19"/>
                                            </p:tgtEl>
                                            <p:attrNameLst>
                                              <p:attrName>ppt_h</p:attrName>
                                            </p:attrNameLst>
                                          </p:cBhvr>
                                          <p:tavLst>
                                            <p:tav tm="0">
                                              <p:val>
                                                <p:fltVal val="0"/>
                                              </p:val>
                                            </p:tav>
                                            <p:tav tm="100000">
                                              <p:val>
                                                <p:strVal val="#ppt_h"/>
                                              </p:val>
                                            </p:tav>
                                          </p:tavLst>
                                        </p:anim>
                                        <p:animEffect transition="in" filter="fade">
                                          <p:cBhvr>
                                            <p:cTn id="103" dur="250"/>
                                            <p:tgtEl>
                                              <p:spTgt spid="19"/>
                                            </p:tgtEl>
                                          </p:cBhvr>
                                        </p:animEffect>
                                      </p:childTnLst>
                                    </p:cTn>
                                  </p:par>
                                  <p:par>
                                    <p:cTn id="104" presetID="53" presetClass="entr" presetSubtype="16" fill="hold" nodeType="withEffect">
                                      <p:stCondLst>
                                        <p:cond delay="2700"/>
                                      </p:stCondLst>
                                      <p:childTnLst>
                                        <p:set>
                                          <p:cBhvr>
                                            <p:cTn id="105" dur="1" fill="hold">
                                              <p:stCondLst>
                                                <p:cond delay="0"/>
                                              </p:stCondLst>
                                            </p:cTn>
                                            <p:tgtEl>
                                              <p:spTgt spid="16"/>
                                            </p:tgtEl>
                                            <p:attrNameLst>
                                              <p:attrName>style.visibility</p:attrName>
                                            </p:attrNameLst>
                                          </p:cBhvr>
                                          <p:to>
                                            <p:strVal val="visible"/>
                                          </p:to>
                                        </p:set>
                                        <p:anim calcmode="lin" valueType="num">
                                          <p:cBhvr>
                                            <p:cTn id="106" dur="250" fill="hold"/>
                                            <p:tgtEl>
                                              <p:spTgt spid="16"/>
                                            </p:tgtEl>
                                            <p:attrNameLst>
                                              <p:attrName>ppt_w</p:attrName>
                                            </p:attrNameLst>
                                          </p:cBhvr>
                                          <p:tavLst>
                                            <p:tav tm="0">
                                              <p:val>
                                                <p:fltVal val="0"/>
                                              </p:val>
                                            </p:tav>
                                            <p:tav tm="100000">
                                              <p:val>
                                                <p:strVal val="#ppt_w"/>
                                              </p:val>
                                            </p:tav>
                                          </p:tavLst>
                                        </p:anim>
                                        <p:anim calcmode="lin" valueType="num">
                                          <p:cBhvr>
                                            <p:cTn id="107" dur="250" fill="hold"/>
                                            <p:tgtEl>
                                              <p:spTgt spid="16"/>
                                            </p:tgtEl>
                                            <p:attrNameLst>
                                              <p:attrName>ppt_h</p:attrName>
                                            </p:attrNameLst>
                                          </p:cBhvr>
                                          <p:tavLst>
                                            <p:tav tm="0">
                                              <p:val>
                                                <p:fltVal val="0"/>
                                              </p:val>
                                            </p:tav>
                                            <p:tav tm="100000">
                                              <p:val>
                                                <p:strVal val="#ppt_h"/>
                                              </p:val>
                                            </p:tav>
                                          </p:tavLst>
                                        </p:anim>
                                        <p:animEffect transition="in" filter="fade">
                                          <p:cBhvr>
                                            <p:cTn id="108" dur="250"/>
                                            <p:tgtEl>
                                              <p:spTgt spid="16"/>
                                            </p:tgtEl>
                                          </p:cBhvr>
                                        </p:animEffect>
                                      </p:childTnLst>
                                    </p:cTn>
                                  </p:par>
                                  <p:par>
                                    <p:cTn id="109" presetID="53" presetClass="entr" presetSubtype="16" fill="hold" grpId="0" nodeType="withEffect">
                                      <p:stCondLst>
                                        <p:cond delay="2850"/>
                                      </p:stCondLst>
                                      <p:childTnLst>
                                        <p:set>
                                          <p:cBhvr>
                                            <p:cTn id="110" dur="1" fill="hold">
                                              <p:stCondLst>
                                                <p:cond delay="0"/>
                                              </p:stCondLst>
                                            </p:cTn>
                                            <p:tgtEl>
                                              <p:spTgt spid="17"/>
                                            </p:tgtEl>
                                            <p:attrNameLst>
                                              <p:attrName>style.visibility</p:attrName>
                                            </p:attrNameLst>
                                          </p:cBhvr>
                                          <p:to>
                                            <p:strVal val="visible"/>
                                          </p:to>
                                        </p:set>
                                        <p:anim calcmode="lin" valueType="num">
                                          <p:cBhvr>
                                            <p:cTn id="111" dur="250" fill="hold"/>
                                            <p:tgtEl>
                                              <p:spTgt spid="17"/>
                                            </p:tgtEl>
                                            <p:attrNameLst>
                                              <p:attrName>ppt_w</p:attrName>
                                            </p:attrNameLst>
                                          </p:cBhvr>
                                          <p:tavLst>
                                            <p:tav tm="0">
                                              <p:val>
                                                <p:fltVal val="0"/>
                                              </p:val>
                                            </p:tav>
                                            <p:tav tm="100000">
                                              <p:val>
                                                <p:strVal val="#ppt_w"/>
                                              </p:val>
                                            </p:tav>
                                          </p:tavLst>
                                        </p:anim>
                                        <p:anim calcmode="lin" valueType="num">
                                          <p:cBhvr>
                                            <p:cTn id="112" dur="250" fill="hold"/>
                                            <p:tgtEl>
                                              <p:spTgt spid="17"/>
                                            </p:tgtEl>
                                            <p:attrNameLst>
                                              <p:attrName>ppt_h</p:attrName>
                                            </p:attrNameLst>
                                          </p:cBhvr>
                                          <p:tavLst>
                                            <p:tav tm="0">
                                              <p:val>
                                                <p:fltVal val="0"/>
                                              </p:val>
                                            </p:tav>
                                            <p:tav tm="100000">
                                              <p:val>
                                                <p:strVal val="#ppt_h"/>
                                              </p:val>
                                            </p:tav>
                                          </p:tavLst>
                                        </p:anim>
                                        <p:animEffect transition="in" filter="fade">
                                          <p:cBhvr>
                                            <p:cTn id="113" dur="250"/>
                                            <p:tgtEl>
                                              <p:spTgt spid="17"/>
                                            </p:tgtEl>
                                          </p:cBhvr>
                                        </p:animEffect>
                                      </p:childTnLst>
                                    </p:cTn>
                                  </p:par>
                                  <p:par>
                                    <p:cTn id="114" presetID="53" presetClass="entr" presetSubtype="16" fill="hold" nodeType="withEffect">
                                      <p:stCondLst>
                                        <p:cond delay="3000"/>
                                      </p:stCondLst>
                                      <p:childTnLst>
                                        <p:set>
                                          <p:cBhvr>
                                            <p:cTn id="115" dur="1" fill="hold">
                                              <p:stCondLst>
                                                <p:cond delay="0"/>
                                              </p:stCondLst>
                                            </p:cTn>
                                            <p:tgtEl>
                                              <p:spTgt spid="53"/>
                                            </p:tgtEl>
                                            <p:attrNameLst>
                                              <p:attrName>style.visibility</p:attrName>
                                            </p:attrNameLst>
                                          </p:cBhvr>
                                          <p:to>
                                            <p:strVal val="visible"/>
                                          </p:to>
                                        </p:set>
                                        <p:anim calcmode="lin" valueType="num">
                                          <p:cBhvr>
                                            <p:cTn id="116" dur="250" fill="hold"/>
                                            <p:tgtEl>
                                              <p:spTgt spid="53"/>
                                            </p:tgtEl>
                                            <p:attrNameLst>
                                              <p:attrName>ppt_w</p:attrName>
                                            </p:attrNameLst>
                                          </p:cBhvr>
                                          <p:tavLst>
                                            <p:tav tm="0">
                                              <p:val>
                                                <p:fltVal val="0"/>
                                              </p:val>
                                            </p:tav>
                                            <p:tav tm="100000">
                                              <p:val>
                                                <p:strVal val="#ppt_w"/>
                                              </p:val>
                                            </p:tav>
                                          </p:tavLst>
                                        </p:anim>
                                        <p:anim calcmode="lin" valueType="num">
                                          <p:cBhvr>
                                            <p:cTn id="117" dur="250" fill="hold"/>
                                            <p:tgtEl>
                                              <p:spTgt spid="53"/>
                                            </p:tgtEl>
                                            <p:attrNameLst>
                                              <p:attrName>ppt_h</p:attrName>
                                            </p:attrNameLst>
                                          </p:cBhvr>
                                          <p:tavLst>
                                            <p:tav tm="0">
                                              <p:val>
                                                <p:fltVal val="0"/>
                                              </p:val>
                                            </p:tav>
                                            <p:tav tm="100000">
                                              <p:val>
                                                <p:strVal val="#ppt_h"/>
                                              </p:val>
                                            </p:tav>
                                          </p:tavLst>
                                        </p:anim>
                                        <p:animEffect transition="in" filter="fade">
                                          <p:cBhvr>
                                            <p:cTn id="118" dur="250"/>
                                            <p:tgtEl>
                                              <p:spTgt spid="53"/>
                                            </p:tgtEl>
                                          </p:cBhvr>
                                        </p:animEffect>
                                      </p:childTnLst>
                                    </p:cTn>
                                  </p:par>
                                  <p:par>
                                    <p:cTn id="119" presetID="53" presetClass="entr" presetSubtype="16" fill="hold" nodeType="withEffect">
                                      <p:stCondLst>
                                        <p:cond delay="3150"/>
                                      </p:stCondLst>
                                      <p:childTnLst>
                                        <p:set>
                                          <p:cBhvr>
                                            <p:cTn id="120" dur="1" fill="hold">
                                              <p:stCondLst>
                                                <p:cond delay="0"/>
                                              </p:stCondLst>
                                            </p:cTn>
                                            <p:tgtEl>
                                              <p:spTgt spid="54"/>
                                            </p:tgtEl>
                                            <p:attrNameLst>
                                              <p:attrName>style.visibility</p:attrName>
                                            </p:attrNameLst>
                                          </p:cBhvr>
                                          <p:to>
                                            <p:strVal val="visible"/>
                                          </p:to>
                                        </p:set>
                                        <p:anim calcmode="lin" valueType="num">
                                          <p:cBhvr>
                                            <p:cTn id="121" dur="250" fill="hold"/>
                                            <p:tgtEl>
                                              <p:spTgt spid="54"/>
                                            </p:tgtEl>
                                            <p:attrNameLst>
                                              <p:attrName>ppt_w</p:attrName>
                                            </p:attrNameLst>
                                          </p:cBhvr>
                                          <p:tavLst>
                                            <p:tav tm="0">
                                              <p:val>
                                                <p:fltVal val="0"/>
                                              </p:val>
                                            </p:tav>
                                            <p:tav tm="100000">
                                              <p:val>
                                                <p:strVal val="#ppt_w"/>
                                              </p:val>
                                            </p:tav>
                                          </p:tavLst>
                                        </p:anim>
                                        <p:anim calcmode="lin" valueType="num">
                                          <p:cBhvr>
                                            <p:cTn id="122" dur="250" fill="hold"/>
                                            <p:tgtEl>
                                              <p:spTgt spid="54"/>
                                            </p:tgtEl>
                                            <p:attrNameLst>
                                              <p:attrName>ppt_h</p:attrName>
                                            </p:attrNameLst>
                                          </p:cBhvr>
                                          <p:tavLst>
                                            <p:tav tm="0">
                                              <p:val>
                                                <p:fltVal val="0"/>
                                              </p:val>
                                            </p:tav>
                                            <p:tav tm="100000">
                                              <p:val>
                                                <p:strVal val="#ppt_h"/>
                                              </p:val>
                                            </p:tav>
                                          </p:tavLst>
                                        </p:anim>
                                        <p:animEffect transition="in" filter="fade">
                                          <p:cBhvr>
                                            <p:cTn id="123" dur="250"/>
                                            <p:tgtEl>
                                              <p:spTgt spid="54"/>
                                            </p:tgtEl>
                                          </p:cBhvr>
                                        </p:animEffect>
                                      </p:childTnLst>
                                    </p:cTn>
                                  </p:par>
                                  <p:par>
                                    <p:cTn id="124" presetID="53" presetClass="entr" presetSubtype="16" fill="hold" nodeType="withEffect">
                                      <p:stCondLst>
                                        <p:cond delay="3300"/>
                                      </p:stCondLst>
                                      <p:childTnLst>
                                        <p:set>
                                          <p:cBhvr>
                                            <p:cTn id="125" dur="1" fill="hold">
                                              <p:stCondLst>
                                                <p:cond delay="0"/>
                                              </p:stCondLst>
                                            </p:cTn>
                                            <p:tgtEl>
                                              <p:spTgt spid="55"/>
                                            </p:tgtEl>
                                            <p:attrNameLst>
                                              <p:attrName>style.visibility</p:attrName>
                                            </p:attrNameLst>
                                          </p:cBhvr>
                                          <p:to>
                                            <p:strVal val="visible"/>
                                          </p:to>
                                        </p:set>
                                        <p:anim calcmode="lin" valueType="num">
                                          <p:cBhvr>
                                            <p:cTn id="126" dur="250" fill="hold"/>
                                            <p:tgtEl>
                                              <p:spTgt spid="55"/>
                                            </p:tgtEl>
                                            <p:attrNameLst>
                                              <p:attrName>ppt_w</p:attrName>
                                            </p:attrNameLst>
                                          </p:cBhvr>
                                          <p:tavLst>
                                            <p:tav tm="0">
                                              <p:val>
                                                <p:fltVal val="0"/>
                                              </p:val>
                                            </p:tav>
                                            <p:tav tm="100000">
                                              <p:val>
                                                <p:strVal val="#ppt_w"/>
                                              </p:val>
                                            </p:tav>
                                          </p:tavLst>
                                        </p:anim>
                                        <p:anim calcmode="lin" valueType="num">
                                          <p:cBhvr>
                                            <p:cTn id="127" dur="250" fill="hold"/>
                                            <p:tgtEl>
                                              <p:spTgt spid="55"/>
                                            </p:tgtEl>
                                            <p:attrNameLst>
                                              <p:attrName>ppt_h</p:attrName>
                                            </p:attrNameLst>
                                          </p:cBhvr>
                                          <p:tavLst>
                                            <p:tav tm="0">
                                              <p:val>
                                                <p:fltVal val="0"/>
                                              </p:val>
                                            </p:tav>
                                            <p:tav tm="100000">
                                              <p:val>
                                                <p:strVal val="#ppt_h"/>
                                              </p:val>
                                            </p:tav>
                                          </p:tavLst>
                                        </p:anim>
                                        <p:animEffect transition="in" filter="fade">
                                          <p:cBhvr>
                                            <p:cTn id="128" dur="250"/>
                                            <p:tgtEl>
                                              <p:spTgt spid="55"/>
                                            </p:tgtEl>
                                          </p:cBhvr>
                                        </p:animEffect>
                                      </p:childTnLst>
                                    </p:cTn>
                                  </p:par>
                                  <p:par>
                                    <p:cTn id="129" presetID="53" presetClass="entr" presetSubtype="16" fill="hold" nodeType="withEffect">
                                      <p:stCondLst>
                                        <p:cond delay="3450"/>
                                      </p:stCondLst>
                                      <p:childTnLst>
                                        <p:set>
                                          <p:cBhvr>
                                            <p:cTn id="130" dur="1" fill="hold">
                                              <p:stCondLst>
                                                <p:cond delay="0"/>
                                              </p:stCondLst>
                                            </p:cTn>
                                            <p:tgtEl>
                                              <p:spTgt spid="56"/>
                                            </p:tgtEl>
                                            <p:attrNameLst>
                                              <p:attrName>style.visibility</p:attrName>
                                            </p:attrNameLst>
                                          </p:cBhvr>
                                          <p:to>
                                            <p:strVal val="visible"/>
                                          </p:to>
                                        </p:set>
                                        <p:anim calcmode="lin" valueType="num">
                                          <p:cBhvr>
                                            <p:cTn id="131" dur="250" fill="hold"/>
                                            <p:tgtEl>
                                              <p:spTgt spid="56"/>
                                            </p:tgtEl>
                                            <p:attrNameLst>
                                              <p:attrName>ppt_w</p:attrName>
                                            </p:attrNameLst>
                                          </p:cBhvr>
                                          <p:tavLst>
                                            <p:tav tm="0">
                                              <p:val>
                                                <p:fltVal val="0"/>
                                              </p:val>
                                            </p:tav>
                                            <p:tav tm="100000">
                                              <p:val>
                                                <p:strVal val="#ppt_w"/>
                                              </p:val>
                                            </p:tav>
                                          </p:tavLst>
                                        </p:anim>
                                        <p:anim calcmode="lin" valueType="num">
                                          <p:cBhvr>
                                            <p:cTn id="132" dur="250" fill="hold"/>
                                            <p:tgtEl>
                                              <p:spTgt spid="56"/>
                                            </p:tgtEl>
                                            <p:attrNameLst>
                                              <p:attrName>ppt_h</p:attrName>
                                            </p:attrNameLst>
                                          </p:cBhvr>
                                          <p:tavLst>
                                            <p:tav tm="0">
                                              <p:val>
                                                <p:fltVal val="0"/>
                                              </p:val>
                                            </p:tav>
                                            <p:tav tm="100000">
                                              <p:val>
                                                <p:strVal val="#ppt_h"/>
                                              </p:val>
                                            </p:tav>
                                          </p:tavLst>
                                        </p:anim>
                                        <p:animEffect transition="in" filter="fade">
                                          <p:cBhvr>
                                            <p:cTn id="133" dur="250"/>
                                            <p:tgtEl>
                                              <p:spTgt spid="56"/>
                                            </p:tgtEl>
                                          </p:cBhvr>
                                        </p:animEffect>
                                      </p:childTnLst>
                                    </p:cTn>
                                  </p:par>
                                  <p:par>
                                    <p:cTn id="134" presetID="53" presetClass="entr" presetSubtype="16" fill="hold" nodeType="withEffect">
                                      <p:stCondLst>
                                        <p:cond delay="3600"/>
                                      </p:stCondLst>
                                      <p:childTnLst>
                                        <p:set>
                                          <p:cBhvr>
                                            <p:cTn id="135" dur="1" fill="hold">
                                              <p:stCondLst>
                                                <p:cond delay="0"/>
                                              </p:stCondLst>
                                            </p:cTn>
                                            <p:tgtEl>
                                              <p:spTgt spid="57"/>
                                            </p:tgtEl>
                                            <p:attrNameLst>
                                              <p:attrName>style.visibility</p:attrName>
                                            </p:attrNameLst>
                                          </p:cBhvr>
                                          <p:to>
                                            <p:strVal val="visible"/>
                                          </p:to>
                                        </p:set>
                                        <p:anim calcmode="lin" valueType="num">
                                          <p:cBhvr>
                                            <p:cTn id="136" dur="250" fill="hold"/>
                                            <p:tgtEl>
                                              <p:spTgt spid="57"/>
                                            </p:tgtEl>
                                            <p:attrNameLst>
                                              <p:attrName>ppt_w</p:attrName>
                                            </p:attrNameLst>
                                          </p:cBhvr>
                                          <p:tavLst>
                                            <p:tav tm="0">
                                              <p:val>
                                                <p:fltVal val="0"/>
                                              </p:val>
                                            </p:tav>
                                            <p:tav tm="100000">
                                              <p:val>
                                                <p:strVal val="#ppt_w"/>
                                              </p:val>
                                            </p:tav>
                                          </p:tavLst>
                                        </p:anim>
                                        <p:anim calcmode="lin" valueType="num">
                                          <p:cBhvr>
                                            <p:cTn id="137" dur="250" fill="hold"/>
                                            <p:tgtEl>
                                              <p:spTgt spid="57"/>
                                            </p:tgtEl>
                                            <p:attrNameLst>
                                              <p:attrName>ppt_h</p:attrName>
                                            </p:attrNameLst>
                                          </p:cBhvr>
                                          <p:tavLst>
                                            <p:tav tm="0">
                                              <p:val>
                                                <p:fltVal val="0"/>
                                              </p:val>
                                            </p:tav>
                                            <p:tav tm="100000">
                                              <p:val>
                                                <p:strVal val="#ppt_h"/>
                                              </p:val>
                                            </p:tav>
                                          </p:tavLst>
                                        </p:anim>
                                        <p:animEffect transition="in" filter="fade">
                                          <p:cBhvr>
                                            <p:cTn id="138" dur="25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3" grpId="0" animBg="1"/>
          <p:bldP spid="15" grpId="0" animBg="1"/>
          <p:bldP spid="17" grpId="0" animBg="1"/>
          <p:bldP spid="19" grpId="0" animBg="1"/>
          <p:bldP spid="21" grpId="0" animBg="1"/>
          <p:bldP spid="23" grpId="0" animBg="1"/>
          <p:bldP spid="5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par>
                                    <p:cTn id="10" presetID="2" presetClass="entr" presetSubtype="4" fill="hold" nodeType="withEffect">
                                      <p:stCondLst>
                                        <p:cond delay="2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500" fill="hold"/>
                                            <p:tgtEl>
                                              <p:spTgt spid="51"/>
                                            </p:tgtEl>
                                            <p:attrNameLst>
                                              <p:attrName>ppt_x</p:attrName>
                                            </p:attrNameLst>
                                          </p:cBhvr>
                                          <p:tavLst>
                                            <p:tav tm="0">
                                              <p:val>
                                                <p:strVal val="#ppt_x"/>
                                              </p:val>
                                            </p:tav>
                                            <p:tav tm="100000">
                                              <p:val>
                                                <p:strVal val="#ppt_x"/>
                                              </p:val>
                                            </p:tav>
                                          </p:tavLst>
                                        </p:anim>
                                        <p:anim calcmode="lin" valueType="num">
                                          <p:cBhvr additive="base">
                                            <p:cTn id="13" dur="500" fill="hold"/>
                                            <p:tgtEl>
                                              <p:spTgt spid="51"/>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250" fill="hold"/>
                                            <p:tgtEl>
                                              <p:spTgt spid="4"/>
                                            </p:tgtEl>
                                            <p:attrNameLst>
                                              <p:attrName>ppt_w</p:attrName>
                                            </p:attrNameLst>
                                          </p:cBhvr>
                                          <p:tavLst>
                                            <p:tav tm="0">
                                              <p:val>
                                                <p:fltVal val="0"/>
                                              </p:val>
                                            </p:tav>
                                            <p:tav tm="100000">
                                              <p:val>
                                                <p:strVal val="#ppt_w"/>
                                              </p:val>
                                            </p:tav>
                                          </p:tavLst>
                                        </p:anim>
                                        <p:anim calcmode="lin" valueType="num">
                                          <p:cBhvr>
                                            <p:cTn id="17" dur="250" fill="hold"/>
                                            <p:tgtEl>
                                              <p:spTgt spid="4"/>
                                            </p:tgtEl>
                                            <p:attrNameLst>
                                              <p:attrName>ppt_h</p:attrName>
                                            </p:attrNameLst>
                                          </p:cBhvr>
                                          <p:tavLst>
                                            <p:tav tm="0">
                                              <p:val>
                                                <p:fltVal val="0"/>
                                              </p:val>
                                            </p:tav>
                                            <p:tav tm="100000">
                                              <p:val>
                                                <p:strVal val="#ppt_h"/>
                                              </p:val>
                                            </p:tav>
                                          </p:tavLst>
                                        </p:anim>
                                        <p:animEffect transition="in" filter="fade">
                                          <p:cBhvr>
                                            <p:cTn id="18" dur="250"/>
                                            <p:tgtEl>
                                              <p:spTgt spid="4"/>
                                            </p:tgtEl>
                                          </p:cBhvr>
                                        </p:animEffect>
                                      </p:childTnLst>
                                    </p:cTn>
                                  </p:par>
                                  <p:par>
                                    <p:cTn id="19" presetID="53" presetClass="entr" presetSubtype="16" fill="hold" nodeType="withEffect">
                                      <p:stCondLst>
                                        <p:cond delay="150"/>
                                      </p:stCondLst>
                                      <p:childTnLst>
                                        <p:set>
                                          <p:cBhvr>
                                            <p:cTn id="20" dur="1" fill="hold">
                                              <p:stCondLst>
                                                <p:cond delay="0"/>
                                              </p:stCondLst>
                                            </p:cTn>
                                            <p:tgtEl>
                                              <p:spTgt spid="6"/>
                                            </p:tgtEl>
                                            <p:attrNameLst>
                                              <p:attrName>style.visibility</p:attrName>
                                            </p:attrNameLst>
                                          </p:cBhvr>
                                          <p:to>
                                            <p:strVal val="visible"/>
                                          </p:to>
                                        </p:set>
                                        <p:anim calcmode="lin" valueType="num">
                                          <p:cBhvr>
                                            <p:cTn id="21" dur="250" fill="hold"/>
                                            <p:tgtEl>
                                              <p:spTgt spid="6"/>
                                            </p:tgtEl>
                                            <p:attrNameLst>
                                              <p:attrName>ppt_w</p:attrName>
                                            </p:attrNameLst>
                                          </p:cBhvr>
                                          <p:tavLst>
                                            <p:tav tm="0">
                                              <p:val>
                                                <p:fltVal val="0"/>
                                              </p:val>
                                            </p:tav>
                                            <p:tav tm="100000">
                                              <p:val>
                                                <p:strVal val="#ppt_w"/>
                                              </p:val>
                                            </p:tav>
                                          </p:tavLst>
                                        </p:anim>
                                        <p:anim calcmode="lin" valueType="num">
                                          <p:cBhvr>
                                            <p:cTn id="22" dur="250" fill="hold"/>
                                            <p:tgtEl>
                                              <p:spTgt spid="6"/>
                                            </p:tgtEl>
                                            <p:attrNameLst>
                                              <p:attrName>ppt_h</p:attrName>
                                            </p:attrNameLst>
                                          </p:cBhvr>
                                          <p:tavLst>
                                            <p:tav tm="0">
                                              <p:val>
                                                <p:fltVal val="0"/>
                                              </p:val>
                                            </p:tav>
                                            <p:tav tm="100000">
                                              <p:val>
                                                <p:strVal val="#ppt_h"/>
                                              </p:val>
                                            </p:tav>
                                          </p:tavLst>
                                        </p:anim>
                                        <p:animEffect transition="in" filter="fade">
                                          <p:cBhvr>
                                            <p:cTn id="23" dur="250"/>
                                            <p:tgtEl>
                                              <p:spTgt spid="6"/>
                                            </p:tgtEl>
                                          </p:cBhvr>
                                        </p:animEffect>
                                      </p:childTnLst>
                                    </p:cTn>
                                  </p:par>
                                  <p:par>
                                    <p:cTn id="24" presetID="53" presetClass="entr" presetSubtype="16" fill="hold" nodeType="withEffect">
                                      <p:stCondLst>
                                        <p:cond delay="300"/>
                                      </p:stCondLst>
                                      <p:childTnLst>
                                        <p:set>
                                          <p:cBhvr>
                                            <p:cTn id="25" dur="1" fill="hold">
                                              <p:stCondLst>
                                                <p:cond delay="0"/>
                                              </p:stCondLst>
                                            </p:cTn>
                                            <p:tgtEl>
                                              <p:spTgt spid="7"/>
                                            </p:tgtEl>
                                            <p:attrNameLst>
                                              <p:attrName>style.visibility</p:attrName>
                                            </p:attrNameLst>
                                          </p:cBhvr>
                                          <p:to>
                                            <p:strVal val="visible"/>
                                          </p:to>
                                        </p:set>
                                        <p:anim calcmode="lin" valueType="num">
                                          <p:cBhvr>
                                            <p:cTn id="26" dur="250" fill="hold"/>
                                            <p:tgtEl>
                                              <p:spTgt spid="7"/>
                                            </p:tgtEl>
                                            <p:attrNameLst>
                                              <p:attrName>ppt_w</p:attrName>
                                            </p:attrNameLst>
                                          </p:cBhvr>
                                          <p:tavLst>
                                            <p:tav tm="0">
                                              <p:val>
                                                <p:fltVal val="0"/>
                                              </p:val>
                                            </p:tav>
                                            <p:tav tm="100000">
                                              <p:val>
                                                <p:strVal val="#ppt_w"/>
                                              </p:val>
                                            </p:tav>
                                          </p:tavLst>
                                        </p:anim>
                                        <p:anim calcmode="lin" valueType="num">
                                          <p:cBhvr>
                                            <p:cTn id="27" dur="250" fill="hold"/>
                                            <p:tgtEl>
                                              <p:spTgt spid="7"/>
                                            </p:tgtEl>
                                            <p:attrNameLst>
                                              <p:attrName>ppt_h</p:attrName>
                                            </p:attrNameLst>
                                          </p:cBhvr>
                                          <p:tavLst>
                                            <p:tav tm="0">
                                              <p:val>
                                                <p:fltVal val="0"/>
                                              </p:val>
                                            </p:tav>
                                            <p:tav tm="100000">
                                              <p:val>
                                                <p:strVal val="#ppt_h"/>
                                              </p:val>
                                            </p:tav>
                                          </p:tavLst>
                                        </p:anim>
                                        <p:animEffect transition="in" filter="fade">
                                          <p:cBhvr>
                                            <p:cTn id="28" dur="250"/>
                                            <p:tgtEl>
                                              <p:spTgt spid="7"/>
                                            </p:tgtEl>
                                          </p:cBhvr>
                                        </p:animEffect>
                                      </p:childTnLst>
                                    </p:cTn>
                                  </p:par>
                                  <p:par>
                                    <p:cTn id="29" presetID="53" presetClass="entr" presetSubtype="16" fill="hold" nodeType="withEffect">
                                      <p:stCondLst>
                                        <p:cond delay="450"/>
                                      </p:stCondLst>
                                      <p:childTnLst>
                                        <p:set>
                                          <p:cBhvr>
                                            <p:cTn id="30" dur="1" fill="hold">
                                              <p:stCondLst>
                                                <p:cond delay="0"/>
                                              </p:stCondLst>
                                            </p:cTn>
                                            <p:tgtEl>
                                              <p:spTgt spid="8"/>
                                            </p:tgtEl>
                                            <p:attrNameLst>
                                              <p:attrName>style.visibility</p:attrName>
                                            </p:attrNameLst>
                                          </p:cBhvr>
                                          <p:to>
                                            <p:strVal val="visible"/>
                                          </p:to>
                                        </p:set>
                                        <p:anim calcmode="lin" valueType="num">
                                          <p:cBhvr>
                                            <p:cTn id="31" dur="250" fill="hold"/>
                                            <p:tgtEl>
                                              <p:spTgt spid="8"/>
                                            </p:tgtEl>
                                            <p:attrNameLst>
                                              <p:attrName>ppt_w</p:attrName>
                                            </p:attrNameLst>
                                          </p:cBhvr>
                                          <p:tavLst>
                                            <p:tav tm="0">
                                              <p:val>
                                                <p:fltVal val="0"/>
                                              </p:val>
                                            </p:tav>
                                            <p:tav tm="100000">
                                              <p:val>
                                                <p:strVal val="#ppt_w"/>
                                              </p:val>
                                            </p:tav>
                                          </p:tavLst>
                                        </p:anim>
                                        <p:anim calcmode="lin" valueType="num">
                                          <p:cBhvr>
                                            <p:cTn id="32" dur="250" fill="hold"/>
                                            <p:tgtEl>
                                              <p:spTgt spid="8"/>
                                            </p:tgtEl>
                                            <p:attrNameLst>
                                              <p:attrName>ppt_h</p:attrName>
                                            </p:attrNameLst>
                                          </p:cBhvr>
                                          <p:tavLst>
                                            <p:tav tm="0">
                                              <p:val>
                                                <p:fltVal val="0"/>
                                              </p:val>
                                            </p:tav>
                                            <p:tav tm="100000">
                                              <p:val>
                                                <p:strVal val="#ppt_h"/>
                                              </p:val>
                                            </p:tav>
                                          </p:tavLst>
                                        </p:anim>
                                        <p:animEffect transition="in" filter="fade">
                                          <p:cBhvr>
                                            <p:cTn id="33" dur="250"/>
                                            <p:tgtEl>
                                              <p:spTgt spid="8"/>
                                            </p:tgtEl>
                                          </p:cBhvr>
                                        </p:animEffect>
                                      </p:childTnLst>
                                    </p:cTn>
                                  </p:par>
                                  <p:par>
                                    <p:cTn id="34" presetID="53" presetClass="entr" presetSubtype="16" fill="hold" nodeType="withEffect">
                                      <p:stCondLst>
                                        <p:cond delay="600"/>
                                      </p:stCondLst>
                                      <p:childTnLst>
                                        <p:set>
                                          <p:cBhvr>
                                            <p:cTn id="35" dur="1" fill="hold">
                                              <p:stCondLst>
                                                <p:cond delay="0"/>
                                              </p:stCondLst>
                                            </p:cTn>
                                            <p:tgtEl>
                                              <p:spTgt spid="9"/>
                                            </p:tgtEl>
                                            <p:attrNameLst>
                                              <p:attrName>style.visibility</p:attrName>
                                            </p:attrNameLst>
                                          </p:cBhvr>
                                          <p:to>
                                            <p:strVal val="visible"/>
                                          </p:to>
                                        </p:set>
                                        <p:anim calcmode="lin" valueType="num">
                                          <p:cBhvr>
                                            <p:cTn id="36" dur="250" fill="hold"/>
                                            <p:tgtEl>
                                              <p:spTgt spid="9"/>
                                            </p:tgtEl>
                                            <p:attrNameLst>
                                              <p:attrName>ppt_w</p:attrName>
                                            </p:attrNameLst>
                                          </p:cBhvr>
                                          <p:tavLst>
                                            <p:tav tm="0">
                                              <p:val>
                                                <p:fltVal val="0"/>
                                              </p:val>
                                            </p:tav>
                                            <p:tav tm="100000">
                                              <p:val>
                                                <p:strVal val="#ppt_w"/>
                                              </p:val>
                                            </p:tav>
                                          </p:tavLst>
                                        </p:anim>
                                        <p:anim calcmode="lin" valueType="num">
                                          <p:cBhvr>
                                            <p:cTn id="37" dur="250" fill="hold"/>
                                            <p:tgtEl>
                                              <p:spTgt spid="9"/>
                                            </p:tgtEl>
                                            <p:attrNameLst>
                                              <p:attrName>ppt_h</p:attrName>
                                            </p:attrNameLst>
                                          </p:cBhvr>
                                          <p:tavLst>
                                            <p:tav tm="0">
                                              <p:val>
                                                <p:fltVal val="0"/>
                                              </p:val>
                                            </p:tav>
                                            <p:tav tm="100000">
                                              <p:val>
                                                <p:strVal val="#ppt_h"/>
                                              </p:val>
                                            </p:tav>
                                          </p:tavLst>
                                        </p:anim>
                                        <p:animEffect transition="in" filter="fade">
                                          <p:cBhvr>
                                            <p:cTn id="38" dur="250"/>
                                            <p:tgtEl>
                                              <p:spTgt spid="9"/>
                                            </p:tgtEl>
                                          </p:cBhvr>
                                        </p:animEffect>
                                      </p:childTnLst>
                                    </p:cTn>
                                  </p:par>
                                  <p:par>
                                    <p:cTn id="39" presetID="53" presetClass="entr" presetSubtype="16" fill="hold" grpId="0" nodeType="withEffect">
                                      <p:stCondLst>
                                        <p:cond delay="750"/>
                                      </p:stCondLst>
                                      <p:childTnLst>
                                        <p:set>
                                          <p:cBhvr>
                                            <p:cTn id="40" dur="1" fill="hold">
                                              <p:stCondLst>
                                                <p:cond delay="0"/>
                                              </p:stCondLst>
                                            </p:cTn>
                                            <p:tgtEl>
                                              <p:spTgt spid="5"/>
                                            </p:tgtEl>
                                            <p:attrNameLst>
                                              <p:attrName>style.visibility</p:attrName>
                                            </p:attrNameLst>
                                          </p:cBhvr>
                                          <p:to>
                                            <p:strVal val="visible"/>
                                          </p:to>
                                        </p:set>
                                        <p:anim calcmode="lin" valueType="num">
                                          <p:cBhvr>
                                            <p:cTn id="41" dur="250" fill="hold"/>
                                            <p:tgtEl>
                                              <p:spTgt spid="5"/>
                                            </p:tgtEl>
                                            <p:attrNameLst>
                                              <p:attrName>ppt_w</p:attrName>
                                            </p:attrNameLst>
                                          </p:cBhvr>
                                          <p:tavLst>
                                            <p:tav tm="0">
                                              <p:val>
                                                <p:fltVal val="0"/>
                                              </p:val>
                                            </p:tav>
                                            <p:tav tm="100000">
                                              <p:val>
                                                <p:strVal val="#ppt_w"/>
                                              </p:val>
                                            </p:tav>
                                          </p:tavLst>
                                        </p:anim>
                                        <p:anim calcmode="lin" valueType="num">
                                          <p:cBhvr>
                                            <p:cTn id="42" dur="250" fill="hold"/>
                                            <p:tgtEl>
                                              <p:spTgt spid="5"/>
                                            </p:tgtEl>
                                            <p:attrNameLst>
                                              <p:attrName>ppt_h</p:attrName>
                                            </p:attrNameLst>
                                          </p:cBhvr>
                                          <p:tavLst>
                                            <p:tav tm="0">
                                              <p:val>
                                                <p:fltVal val="0"/>
                                              </p:val>
                                            </p:tav>
                                            <p:tav tm="100000">
                                              <p:val>
                                                <p:strVal val="#ppt_h"/>
                                              </p:val>
                                            </p:tav>
                                          </p:tavLst>
                                        </p:anim>
                                        <p:animEffect transition="in" filter="fade">
                                          <p:cBhvr>
                                            <p:cTn id="43" dur="250"/>
                                            <p:tgtEl>
                                              <p:spTgt spid="5"/>
                                            </p:tgtEl>
                                          </p:cBhvr>
                                        </p:animEffect>
                                      </p:childTnLst>
                                    </p:cTn>
                                  </p:par>
                                  <p:par>
                                    <p:cTn id="44" presetID="53" presetClass="entr" presetSubtype="16" fill="hold" grpId="0" nodeType="withEffect">
                                      <p:stCondLst>
                                        <p:cond delay="900"/>
                                      </p:stCondLst>
                                      <p:childTnLst>
                                        <p:set>
                                          <p:cBhvr>
                                            <p:cTn id="45" dur="1" fill="hold">
                                              <p:stCondLst>
                                                <p:cond delay="0"/>
                                              </p:stCondLst>
                                            </p:cTn>
                                            <p:tgtEl>
                                              <p:spTgt spid="10"/>
                                            </p:tgtEl>
                                            <p:attrNameLst>
                                              <p:attrName>style.visibility</p:attrName>
                                            </p:attrNameLst>
                                          </p:cBhvr>
                                          <p:to>
                                            <p:strVal val="visible"/>
                                          </p:to>
                                        </p:set>
                                        <p:anim calcmode="lin" valueType="num">
                                          <p:cBhvr>
                                            <p:cTn id="46" dur="250" fill="hold"/>
                                            <p:tgtEl>
                                              <p:spTgt spid="10"/>
                                            </p:tgtEl>
                                            <p:attrNameLst>
                                              <p:attrName>ppt_w</p:attrName>
                                            </p:attrNameLst>
                                          </p:cBhvr>
                                          <p:tavLst>
                                            <p:tav tm="0">
                                              <p:val>
                                                <p:fltVal val="0"/>
                                              </p:val>
                                            </p:tav>
                                            <p:tav tm="100000">
                                              <p:val>
                                                <p:strVal val="#ppt_w"/>
                                              </p:val>
                                            </p:tav>
                                          </p:tavLst>
                                        </p:anim>
                                        <p:anim calcmode="lin" valueType="num">
                                          <p:cBhvr>
                                            <p:cTn id="47" dur="250" fill="hold"/>
                                            <p:tgtEl>
                                              <p:spTgt spid="10"/>
                                            </p:tgtEl>
                                            <p:attrNameLst>
                                              <p:attrName>ppt_h</p:attrName>
                                            </p:attrNameLst>
                                          </p:cBhvr>
                                          <p:tavLst>
                                            <p:tav tm="0">
                                              <p:val>
                                                <p:fltVal val="0"/>
                                              </p:val>
                                            </p:tav>
                                            <p:tav tm="100000">
                                              <p:val>
                                                <p:strVal val="#ppt_h"/>
                                              </p:val>
                                            </p:tav>
                                          </p:tavLst>
                                        </p:anim>
                                        <p:animEffect transition="in" filter="fade">
                                          <p:cBhvr>
                                            <p:cTn id="48" dur="250"/>
                                            <p:tgtEl>
                                              <p:spTgt spid="10"/>
                                            </p:tgtEl>
                                          </p:cBhvr>
                                        </p:animEffect>
                                      </p:childTnLst>
                                    </p:cTn>
                                  </p:par>
                                  <p:par>
                                    <p:cTn id="49" presetID="53" presetClass="entr" presetSubtype="16" fill="hold" grpId="0" nodeType="withEffect">
                                      <p:stCondLst>
                                        <p:cond delay="1050"/>
                                      </p:stCondLst>
                                      <p:childTnLst>
                                        <p:set>
                                          <p:cBhvr>
                                            <p:cTn id="50" dur="1" fill="hold">
                                              <p:stCondLst>
                                                <p:cond delay="0"/>
                                              </p:stCondLst>
                                            </p:cTn>
                                            <p:tgtEl>
                                              <p:spTgt spid="11"/>
                                            </p:tgtEl>
                                            <p:attrNameLst>
                                              <p:attrName>style.visibility</p:attrName>
                                            </p:attrNameLst>
                                          </p:cBhvr>
                                          <p:to>
                                            <p:strVal val="visible"/>
                                          </p:to>
                                        </p:set>
                                        <p:anim calcmode="lin" valueType="num">
                                          <p:cBhvr>
                                            <p:cTn id="51" dur="250" fill="hold"/>
                                            <p:tgtEl>
                                              <p:spTgt spid="11"/>
                                            </p:tgtEl>
                                            <p:attrNameLst>
                                              <p:attrName>ppt_w</p:attrName>
                                            </p:attrNameLst>
                                          </p:cBhvr>
                                          <p:tavLst>
                                            <p:tav tm="0">
                                              <p:val>
                                                <p:fltVal val="0"/>
                                              </p:val>
                                            </p:tav>
                                            <p:tav tm="100000">
                                              <p:val>
                                                <p:strVal val="#ppt_w"/>
                                              </p:val>
                                            </p:tav>
                                          </p:tavLst>
                                        </p:anim>
                                        <p:anim calcmode="lin" valueType="num">
                                          <p:cBhvr>
                                            <p:cTn id="52" dur="250" fill="hold"/>
                                            <p:tgtEl>
                                              <p:spTgt spid="11"/>
                                            </p:tgtEl>
                                            <p:attrNameLst>
                                              <p:attrName>ppt_h</p:attrName>
                                            </p:attrNameLst>
                                          </p:cBhvr>
                                          <p:tavLst>
                                            <p:tav tm="0">
                                              <p:val>
                                                <p:fltVal val="0"/>
                                              </p:val>
                                            </p:tav>
                                            <p:tav tm="100000">
                                              <p:val>
                                                <p:strVal val="#ppt_h"/>
                                              </p:val>
                                            </p:tav>
                                          </p:tavLst>
                                        </p:anim>
                                        <p:animEffect transition="in" filter="fade">
                                          <p:cBhvr>
                                            <p:cTn id="53" dur="250"/>
                                            <p:tgtEl>
                                              <p:spTgt spid="11"/>
                                            </p:tgtEl>
                                          </p:cBhvr>
                                        </p:animEffect>
                                      </p:childTnLst>
                                    </p:cTn>
                                  </p:par>
                                  <p:par>
                                    <p:cTn id="54" presetID="53" presetClass="entr" presetSubtype="16" fill="hold" grpId="0" nodeType="withEffect">
                                      <p:stCondLst>
                                        <p:cond delay="1200"/>
                                      </p:stCondLst>
                                      <p:childTnLst>
                                        <p:set>
                                          <p:cBhvr>
                                            <p:cTn id="55" dur="1" fill="hold">
                                              <p:stCondLst>
                                                <p:cond delay="0"/>
                                              </p:stCondLst>
                                            </p:cTn>
                                            <p:tgtEl>
                                              <p:spTgt spid="12"/>
                                            </p:tgtEl>
                                            <p:attrNameLst>
                                              <p:attrName>style.visibility</p:attrName>
                                            </p:attrNameLst>
                                          </p:cBhvr>
                                          <p:to>
                                            <p:strVal val="visible"/>
                                          </p:to>
                                        </p:set>
                                        <p:anim calcmode="lin" valueType="num">
                                          <p:cBhvr>
                                            <p:cTn id="56" dur="250" fill="hold"/>
                                            <p:tgtEl>
                                              <p:spTgt spid="12"/>
                                            </p:tgtEl>
                                            <p:attrNameLst>
                                              <p:attrName>ppt_w</p:attrName>
                                            </p:attrNameLst>
                                          </p:cBhvr>
                                          <p:tavLst>
                                            <p:tav tm="0">
                                              <p:val>
                                                <p:fltVal val="0"/>
                                              </p:val>
                                            </p:tav>
                                            <p:tav tm="100000">
                                              <p:val>
                                                <p:strVal val="#ppt_w"/>
                                              </p:val>
                                            </p:tav>
                                          </p:tavLst>
                                        </p:anim>
                                        <p:anim calcmode="lin" valueType="num">
                                          <p:cBhvr>
                                            <p:cTn id="57" dur="250" fill="hold"/>
                                            <p:tgtEl>
                                              <p:spTgt spid="12"/>
                                            </p:tgtEl>
                                            <p:attrNameLst>
                                              <p:attrName>ppt_h</p:attrName>
                                            </p:attrNameLst>
                                          </p:cBhvr>
                                          <p:tavLst>
                                            <p:tav tm="0">
                                              <p:val>
                                                <p:fltVal val="0"/>
                                              </p:val>
                                            </p:tav>
                                            <p:tav tm="100000">
                                              <p:val>
                                                <p:strVal val="#ppt_h"/>
                                              </p:val>
                                            </p:tav>
                                          </p:tavLst>
                                        </p:anim>
                                        <p:animEffect transition="in" filter="fade">
                                          <p:cBhvr>
                                            <p:cTn id="58" dur="250"/>
                                            <p:tgtEl>
                                              <p:spTgt spid="12"/>
                                            </p:tgtEl>
                                          </p:cBhvr>
                                        </p:animEffect>
                                      </p:childTnLst>
                                    </p:cTn>
                                  </p:par>
                                  <p:par>
                                    <p:cTn id="59" presetID="53" presetClass="entr" presetSubtype="16" fill="hold" grpId="0" nodeType="withEffect">
                                      <p:stCondLst>
                                        <p:cond delay="1350"/>
                                      </p:stCondLst>
                                      <p:childTnLst>
                                        <p:set>
                                          <p:cBhvr>
                                            <p:cTn id="60" dur="1" fill="hold">
                                              <p:stCondLst>
                                                <p:cond delay="0"/>
                                              </p:stCondLst>
                                            </p:cTn>
                                            <p:tgtEl>
                                              <p:spTgt spid="13"/>
                                            </p:tgtEl>
                                            <p:attrNameLst>
                                              <p:attrName>style.visibility</p:attrName>
                                            </p:attrNameLst>
                                          </p:cBhvr>
                                          <p:to>
                                            <p:strVal val="visible"/>
                                          </p:to>
                                        </p:set>
                                        <p:anim calcmode="lin" valueType="num">
                                          <p:cBhvr>
                                            <p:cTn id="61" dur="250" fill="hold"/>
                                            <p:tgtEl>
                                              <p:spTgt spid="13"/>
                                            </p:tgtEl>
                                            <p:attrNameLst>
                                              <p:attrName>ppt_w</p:attrName>
                                            </p:attrNameLst>
                                          </p:cBhvr>
                                          <p:tavLst>
                                            <p:tav tm="0">
                                              <p:val>
                                                <p:fltVal val="0"/>
                                              </p:val>
                                            </p:tav>
                                            <p:tav tm="100000">
                                              <p:val>
                                                <p:strVal val="#ppt_w"/>
                                              </p:val>
                                            </p:tav>
                                          </p:tavLst>
                                        </p:anim>
                                        <p:anim calcmode="lin" valueType="num">
                                          <p:cBhvr>
                                            <p:cTn id="62" dur="250" fill="hold"/>
                                            <p:tgtEl>
                                              <p:spTgt spid="13"/>
                                            </p:tgtEl>
                                            <p:attrNameLst>
                                              <p:attrName>ppt_h</p:attrName>
                                            </p:attrNameLst>
                                          </p:cBhvr>
                                          <p:tavLst>
                                            <p:tav tm="0">
                                              <p:val>
                                                <p:fltVal val="0"/>
                                              </p:val>
                                            </p:tav>
                                            <p:tav tm="100000">
                                              <p:val>
                                                <p:strVal val="#ppt_h"/>
                                              </p:val>
                                            </p:tav>
                                          </p:tavLst>
                                        </p:anim>
                                        <p:animEffect transition="in" filter="fade">
                                          <p:cBhvr>
                                            <p:cTn id="63" dur="250"/>
                                            <p:tgtEl>
                                              <p:spTgt spid="13"/>
                                            </p:tgtEl>
                                          </p:cBhvr>
                                        </p:animEffect>
                                      </p:childTnLst>
                                    </p:cTn>
                                  </p:par>
                                  <p:par>
                                    <p:cTn id="64" presetID="53" presetClass="entr" presetSubtype="16" fill="hold" nodeType="withEffect">
                                      <p:stCondLst>
                                        <p:cond delay="1500"/>
                                      </p:stCondLst>
                                      <p:childTnLst>
                                        <p:set>
                                          <p:cBhvr>
                                            <p:cTn id="65" dur="1" fill="hold">
                                              <p:stCondLst>
                                                <p:cond delay="0"/>
                                              </p:stCondLst>
                                            </p:cTn>
                                            <p:tgtEl>
                                              <p:spTgt spid="14"/>
                                            </p:tgtEl>
                                            <p:attrNameLst>
                                              <p:attrName>style.visibility</p:attrName>
                                            </p:attrNameLst>
                                          </p:cBhvr>
                                          <p:to>
                                            <p:strVal val="visible"/>
                                          </p:to>
                                        </p:set>
                                        <p:anim calcmode="lin" valueType="num">
                                          <p:cBhvr>
                                            <p:cTn id="66" dur="250" fill="hold"/>
                                            <p:tgtEl>
                                              <p:spTgt spid="14"/>
                                            </p:tgtEl>
                                            <p:attrNameLst>
                                              <p:attrName>ppt_w</p:attrName>
                                            </p:attrNameLst>
                                          </p:cBhvr>
                                          <p:tavLst>
                                            <p:tav tm="0">
                                              <p:val>
                                                <p:fltVal val="0"/>
                                              </p:val>
                                            </p:tav>
                                            <p:tav tm="100000">
                                              <p:val>
                                                <p:strVal val="#ppt_w"/>
                                              </p:val>
                                            </p:tav>
                                          </p:tavLst>
                                        </p:anim>
                                        <p:anim calcmode="lin" valueType="num">
                                          <p:cBhvr>
                                            <p:cTn id="67" dur="250" fill="hold"/>
                                            <p:tgtEl>
                                              <p:spTgt spid="14"/>
                                            </p:tgtEl>
                                            <p:attrNameLst>
                                              <p:attrName>ppt_h</p:attrName>
                                            </p:attrNameLst>
                                          </p:cBhvr>
                                          <p:tavLst>
                                            <p:tav tm="0">
                                              <p:val>
                                                <p:fltVal val="0"/>
                                              </p:val>
                                            </p:tav>
                                            <p:tav tm="100000">
                                              <p:val>
                                                <p:strVal val="#ppt_h"/>
                                              </p:val>
                                            </p:tav>
                                          </p:tavLst>
                                        </p:anim>
                                        <p:animEffect transition="in" filter="fade">
                                          <p:cBhvr>
                                            <p:cTn id="68" dur="250"/>
                                            <p:tgtEl>
                                              <p:spTgt spid="14"/>
                                            </p:tgtEl>
                                          </p:cBhvr>
                                        </p:animEffect>
                                      </p:childTnLst>
                                    </p:cTn>
                                  </p:par>
                                  <p:par>
                                    <p:cTn id="69" presetID="53" presetClass="entr" presetSubtype="16" fill="hold" grpId="0" nodeType="withEffect">
                                      <p:stCondLst>
                                        <p:cond delay="1650"/>
                                      </p:stCondLst>
                                      <p:childTnLst>
                                        <p:set>
                                          <p:cBhvr>
                                            <p:cTn id="70" dur="1" fill="hold">
                                              <p:stCondLst>
                                                <p:cond delay="0"/>
                                              </p:stCondLst>
                                            </p:cTn>
                                            <p:tgtEl>
                                              <p:spTgt spid="15"/>
                                            </p:tgtEl>
                                            <p:attrNameLst>
                                              <p:attrName>style.visibility</p:attrName>
                                            </p:attrNameLst>
                                          </p:cBhvr>
                                          <p:to>
                                            <p:strVal val="visible"/>
                                          </p:to>
                                        </p:set>
                                        <p:anim calcmode="lin" valueType="num">
                                          <p:cBhvr>
                                            <p:cTn id="71" dur="250" fill="hold"/>
                                            <p:tgtEl>
                                              <p:spTgt spid="15"/>
                                            </p:tgtEl>
                                            <p:attrNameLst>
                                              <p:attrName>ppt_w</p:attrName>
                                            </p:attrNameLst>
                                          </p:cBhvr>
                                          <p:tavLst>
                                            <p:tav tm="0">
                                              <p:val>
                                                <p:fltVal val="0"/>
                                              </p:val>
                                            </p:tav>
                                            <p:tav tm="100000">
                                              <p:val>
                                                <p:strVal val="#ppt_w"/>
                                              </p:val>
                                            </p:tav>
                                          </p:tavLst>
                                        </p:anim>
                                        <p:anim calcmode="lin" valueType="num">
                                          <p:cBhvr>
                                            <p:cTn id="72" dur="250" fill="hold"/>
                                            <p:tgtEl>
                                              <p:spTgt spid="15"/>
                                            </p:tgtEl>
                                            <p:attrNameLst>
                                              <p:attrName>ppt_h</p:attrName>
                                            </p:attrNameLst>
                                          </p:cBhvr>
                                          <p:tavLst>
                                            <p:tav tm="0">
                                              <p:val>
                                                <p:fltVal val="0"/>
                                              </p:val>
                                            </p:tav>
                                            <p:tav tm="100000">
                                              <p:val>
                                                <p:strVal val="#ppt_h"/>
                                              </p:val>
                                            </p:tav>
                                          </p:tavLst>
                                        </p:anim>
                                        <p:animEffect transition="in" filter="fade">
                                          <p:cBhvr>
                                            <p:cTn id="73" dur="250"/>
                                            <p:tgtEl>
                                              <p:spTgt spid="15"/>
                                            </p:tgtEl>
                                          </p:cBhvr>
                                        </p:animEffect>
                                      </p:childTnLst>
                                    </p:cTn>
                                  </p:par>
                                  <p:par>
                                    <p:cTn id="74" presetID="53" presetClass="entr" presetSubtype="16" fill="hold" nodeType="withEffect">
                                      <p:stCondLst>
                                        <p:cond delay="1800"/>
                                      </p:stCondLst>
                                      <p:childTnLst>
                                        <p:set>
                                          <p:cBhvr>
                                            <p:cTn id="75" dur="1" fill="hold">
                                              <p:stCondLst>
                                                <p:cond delay="0"/>
                                              </p:stCondLst>
                                            </p:cTn>
                                            <p:tgtEl>
                                              <p:spTgt spid="22"/>
                                            </p:tgtEl>
                                            <p:attrNameLst>
                                              <p:attrName>style.visibility</p:attrName>
                                            </p:attrNameLst>
                                          </p:cBhvr>
                                          <p:to>
                                            <p:strVal val="visible"/>
                                          </p:to>
                                        </p:set>
                                        <p:anim calcmode="lin" valueType="num">
                                          <p:cBhvr>
                                            <p:cTn id="76" dur="250" fill="hold"/>
                                            <p:tgtEl>
                                              <p:spTgt spid="22"/>
                                            </p:tgtEl>
                                            <p:attrNameLst>
                                              <p:attrName>ppt_w</p:attrName>
                                            </p:attrNameLst>
                                          </p:cBhvr>
                                          <p:tavLst>
                                            <p:tav tm="0">
                                              <p:val>
                                                <p:fltVal val="0"/>
                                              </p:val>
                                            </p:tav>
                                            <p:tav tm="100000">
                                              <p:val>
                                                <p:strVal val="#ppt_w"/>
                                              </p:val>
                                            </p:tav>
                                          </p:tavLst>
                                        </p:anim>
                                        <p:anim calcmode="lin" valueType="num">
                                          <p:cBhvr>
                                            <p:cTn id="77" dur="250" fill="hold"/>
                                            <p:tgtEl>
                                              <p:spTgt spid="22"/>
                                            </p:tgtEl>
                                            <p:attrNameLst>
                                              <p:attrName>ppt_h</p:attrName>
                                            </p:attrNameLst>
                                          </p:cBhvr>
                                          <p:tavLst>
                                            <p:tav tm="0">
                                              <p:val>
                                                <p:fltVal val="0"/>
                                              </p:val>
                                            </p:tav>
                                            <p:tav tm="100000">
                                              <p:val>
                                                <p:strVal val="#ppt_h"/>
                                              </p:val>
                                            </p:tav>
                                          </p:tavLst>
                                        </p:anim>
                                        <p:animEffect transition="in" filter="fade">
                                          <p:cBhvr>
                                            <p:cTn id="78" dur="250"/>
                                            <p:tgtEl>
                                              <p:spTgt spid="22"/>
                                            </p:tgtEl>
                                          </p:cBhvr>
                                        </p:animEffect>
                                      </p:childTnLst>
                                    </p:cTn>
                                  </p:par>
                                  <p:par>
                                    <p:cTn id="79" presetID="53" presetClass="entr" presetSubtype="16" fill="hold" grpId="0" nodeType="withEffect">
                                      <p:stCondLst>
                                        <p:cond delay="1950"/>
                                      </p:stCondLst>
                                      <p:childTnLst>
                                        <p:set>
                                          <p:cBhvr>
                                            <p:cTn id="80" dur="1" fill="hold">
                                              <p:stCondLst>
                                                <p:cond delay="0"/>
                                              </p:stCondLst>
                                            </p:cTn>
                                            <p:tgtEl>
                                              <p:spTgt spid="23"/>
                                            </p:tgtEl>
                                            <p:attrNameLst>
                                              <p:attrName>style.visibility</p:attrName>
                                            </p:attrNameLst>
                                          </p:cBhvr>
                                          <p:to>
                                            <p:strVal val="visible"/>
                                          </p:to>
                                        </p:set>
                                        <p:anim calcmode="lin" valueType="num">
                                          <p:cBhvr>
                                            <p:cTn id="81" dur="250" fill="hold"/>
                                            <p:tgtEl>
                                              <p:spTgt spid="23"/>
                                            </p:tgtEl>
                                            <p:attrNameLst>
                                              <p:attrName>ppt_w</p:attrName>
                                            </p:attrNameLst>
                                          </p:cBhvr>
                                          <p:tavLst>
                                            <p:tav tm="0">
                                              <p:val>
                                                <p:fltVal val="0"/>
                                              </p:val>
                                            </p:tav>
                                            <p:tav tm="100000">
                                              <p:val>
                                                <p:strVal val="#ppt_w"/>
                                              </p:val>
                                            </p:tav>
                                          </p:tavLst>
                                        </p:anim>
                                        <p:anim calcmode="lin" valueType="num">
                                          <p:cBhvr>
                                            <p:cTn id="82" dur="250" fill="hold"/>
                                            <p:tgtEl>
                                              <p:spTgt spid="23"/>
                                            </p:tgtEl>
                                            <p:attrNameLst>
                                              <p:attrName>ppt_h</p:attrName>
                                            </p:attrNameLst>
                                          </p:cBhvr>
                                          <p:tavLst>
                                            <p:tav tm="0">
                                              <p:val>
                                                <p:fltVal val="0"/>
                                              </p:val>
                                            </p:tav>
                                            <p:tav tm="100000">
                                              <p:val>
                                                <p:strVal val="#ppt_h"/>
                                              </p:val>
                                            </p:tav>
                                          </p:tavLst>
                                        </p:anim>
                                        <p:animEffect transition="in" filter="fade">
                                          <p:cBhvr>
                                            <p:cTn id="83" dur="250"/>
                                            <p:tgtEl>
                                              <p:spTgt spid="23"/>
                                            </p:tgtEl>
                                          </p:cBhvr>
                                        </p:animEffect>
                                      </p:childTnLst>
                                    </p:cTn>
                                  </p:par>
                                  <p:par>
                                    <p:cTn id="84" presetID="53" presetClass="entr" presetSubtype="16" fill="hold" nodeType="withEffect">
                                      <p:stCondLst>
                                        <p:cond delay="2100"/>
                                      </p:stCondLst>
                                      <p:childTnLst>
                                        <p:set>
                                          <p:cBhvr>
                                            <p:cTn id="85" dur="1" fill="hold">
                                              <p:stCondLst>
                                                <p:cond delay="0"/>
                                              </p:stCondLst>
                                            </p:cTn>
                                            <p:tgtEl>
                                              <p:spTgt spid="20"/>
                                            </p:tgtEl>
                                            <p:attrNameLst>
                                              <p:attrName>style.visibility</p:attrName>
                                            </p:attrNameLst>
                                          </p:cBhvr>
                                          <p:to>
                                            <p:strVal val="visible"/>
                                          </p:to>
                                        </p:set>
                                        <p:anim calcmode="lin" valueType="num">
                                          <p:cBhvr>
                                            <p:cTn id="86" dur="250" fill="hold"/>
                                            <p:tgtEl>
                                              <p:spTgt spid="20"/>
                                            </p:tgtEl>
                                            <p:attrNameLst>
                                              <p:attrName>ppt_w</p:attrName>
                                            </p:attrNameLst>
                                          </p:cBhvr>
                                          <p:tavLst>
                                            <p:tav tm="0">
                                              <p:val>
                                                <p:fltVal val="0"/>
                                              </p:val>
                                            </p:tav>
                                            <p:tav tm="100000">
                                              <p:val>
                                                <p:strVal val="#ppt_w"/>
                                              </p:val>
                                            </p:tav>
                                          </p:tavLst>
                                        </p:anim>
                                        <p:anim calcmode="lin" valueType="num">
                                          <p:cBhvr>
                                            <p:cTn id="87" dur="250" fill="hold"/>
                                            <p:tgtEl>
                                              <p:spTgt spid="20"/>
                                            </p:tgtEl>
                                            <p:attrNameLst>
                                              <p:attrName>ppt_h</p:attrName>
                                            </p:attrNameLst>
                                          </p:cBhvr>
                                          <p:tavLst>
                                            <p:tav tm="0">
                                              <p:val>
                                                <p:fltVal val="0"/>
                                              </p:val>
                                            </p:tav>
                                            <p:tav tm="100000">
                                              <p:val>
                                                <p:strVal val="#ppt_h"/>
                                              </p:val>
                                            </p:tav>
                                          </p:tavLst>
                                        </p:anim>
                                        <p:animEffect transition="in" filter="fade">
                                          <p:cBhvr>
                                            <p:cTn id="88" dur="250"/>
                                            <p:tgtEl>
                                              <p:spTgt spid="20"/>
                                            </p:tgtEl>
                                          </p:cBhvr>
                                        </p:animEffect>
                                      </p:childTnLst>
                                    </p:cTn>
                                  </p:par>
                                  <p:par>
                                    <p:cTn id="89" presetID="53" presetClass="entr" presetSubtype="16" fill="hold" grpId="0" nodeType="withEffect">
                                      <p:stCondLst>
                                        <p:cond delay="2250"/>
                                      </p:stCondLst>
                                      <p:childTnLst>
                                        <p:set>
                                          <p:cBhvr>
                                            <p:cTn id="90" dur="1" fill="hold">
                                              <p:stCondLst>
                                                <p:cond delay="0"/>
                                              </p:stCondLst>
                                            </p:cTn>
                                            <p:tgtEl>
                                              <p:spTgt spid="21"/>
                                            </p:tgtEl>
                                            <p:attrNameLst>
                                              <p:attrName>style.visibility</p:attrName>
                                            </p:attrNameLst>
                                          </p:cBhvr>
                                          <p:to>
                                            <p:strVal val="visible"/>
                                          </p:to>
                                        </p:set>
                                        <p:anim calcmode="lin" valueType="num">
                                          <p:cBhvr>
                                            <p:cTn id="91" dur="250" fill="hold"/>
                                            <p:tgtEl>
                                              <p:spTgt spid="21"/>
                                            </p:tgtEl>
                                            <p:attrNameLst>
                                              <p:attrName>ppt_w</p:attrName>
                                            </p:attrNameLst>
                                          </p:cBhvr>
                                          <p:tavLst>
                                            <p:tav tm="0">
                                              <p:val>
                                                <p:fltVal val="0"/>
                                              </p:val>
                                            </p:tav>
                                            <p:tav tm="100000">
                                              <p:val>
                                                <p:strVal val="#ppt_w"/>
                                              </p:val>
                                            </p:tav>
                                          </p:tavLst>
                                        </p:anim>
                                        <p:anim calcmode="lin" valueType="num">
                                          <p:cBhvr>
                                            <p:cTn id="92" dur="250" fill="hold"/>
                                            <p:tgtEl>
                                              <p:spTgt spid="21"/>
                                            </p:tgtEl>
                                            <p:attrNameLst>
                                              <p:attrName>ppt_h</p:attrName>
                                            </p:attrNameLst>
                                          </p:cBhvr>
                                          <p:tavLst>
                                            <p:tav tm="0">
                                              <p:val>
                                                <p:fltVal val="0"/>
                                              </p:val>
                                            </p:tav>
                                            <p:tav tm="100000">
                                              <p:val>
                                                <p:strVal val="#ppt_h"/>
                                              </p:val>
                                            </p:tav>
                                          </p:tavLst>
                                        </p:anim>
                                        <p:animEffect transition="in" filter="fade">
                                          <p:cBhvr>
                                            <p:cTn id="93" dur="250"/>
                                            <p:tgtEl>
                                              <p:spTgt spid="21"/>
                                            </p:tgtEl>
                                          </p:cBhvr>
                                        </p:animEffect>
                                      </p:childTnLst>
                                    </p:cTn>
                                  </p:par>
                                  <p:par>
                                    <p:cTn id="94" presetID="53" presetClass="entr" presetSubtype="16" fill="hold" nodeType="withEffect">
                                      <p:stCondLst>
                                        <p:cond delay="2400"/>
                                      </p:stCondLst>
                                      <p:childTnLst>
                                        <p:set>
                                          <p:cBhvr>
                                            <p:cTn id="95" dur="1" fill="hold">
                                              <p:stCondLst>
                                                <p:cond delay="0"/>
                                              </p:stCondLst>
                                            </p:cTn>
                                            <p:tgtEl>
                                              <p:spTgt spid="18"/>
                                            </p:tgtEl>
                                            <p:attrNameLst>
                                              <p:attrName>style.visibility</p:attrName>
                                            </p:attrNameLst>
                                          </p:cBhvr>
                                          <p:to>
                                            <p:strVal val="visible"/>
                                          </p:to>
                                        </p:set>
                                        <p:anim calcmode="lin" valueType="num">
                                          <p:cBhvr>
                                            <p:cTn id="96" dur="250" fill="hold"/>
                                            <p:tgtEl>
                                              <p:spTgt spid="18"/>
                                            </p:tgtEl>
                                            <p:attrNameLst>
                                              <p:attrName>ppt_w</p:attrName>
                                            </p:attrNameLst>
                                          </p:cBhvr>
                                          <p:tavLst>
                                            <p:tav tm="0">
                                              <p:val>
                                                <p:fltVal val="0"/>
                                              </p:val>
                                            </p:tav>
                                            <p:tav tm="100000">
                                              <p:val>
                                                <p:strVal val="#ppt_w"/>
                                              </p:val>
                                            </p:tav>
                                          </p:tavLst>
                                        </p:anim>
                                        <p:anim calcmode="lin" valueType="num">
                                          <p:cBhvr>
                                            <p:cTn id="97" dur="250" fill="hold"/>
                                            <p:tgtEl>
                                              <p:spTgt spid="18"/>
                                            </p:tgtEl>
                                            <p:attrNameLst>
                                              <p:attrName>ppt_h</p:attrName>
                                            </p:attrNameLst>
                                          </p:cBhvr>
                                          <p:tavLst>
                                            <p:tav tm="0">
                                              <p:val>
                                                <p:fltVal val="0"/>
                                              </p:val>
                                            </p:tav>
                                            <p:tav tm="100000">
                                              <p:val>
                                                <p:strVal val="#ppt_h"/>
                                              </p:val>
                                            </p:tav>
                                          </p:tavLst>
                                        </p:anim>
                                        <p:animEffect transition="in" filter="fade">
                                          <p:cBhvr>
                                            <p:cTn id="98" dur="250"/>
                                            <p:tgtEl>
                                              <p:spTgt spid="18"/>
                                            </p:tgtEl>
                                          </p:cBhvr>
                                        </p:animEffect>
                                      </p:childTnLst>
                                    </p:cTn>
                                  </p:par>
                                  <p:par>
                                    <p:cTn id="99" presetID="53" presetClass="entr" presetSubtype="16" fill="hold" grpId="0" nodeType="withEffect">
                                      <p:stCondLst>
                                        <p:cond delay="2550"/>
                                      </p:stCondLst>
                                      <p:childTnLst>
                                        <p:set>
                                          <p:cBhvr>
                                            <p:cTn id="100" dur="1" fill="hold">
                                              <p:stCondLst>
                                                <p:cond delay="0"/>
                                              </p:stCondLst>
                                            </p:cTn>
                                            <p:tgtEl>
                                              <p:spTgt spid="19"/>
                                            </p:tgtEl>
                                            <p:attrNameLst>
                                              <p:attrName>style.visibility</p:attrName>
                                            </p:attrNameLst>
                                          </p:cBhvr>
                                          <p:to>
                                            <p:strVal val="visible"/>
                                          </p:to>
                                        </p:set>
                                        <p:anim calcmode="lin" valueType="num">
                                          <p:cBhvr>
                                            <p:cTn id="101" dur="250" fill="hold"/>
                                            <p:tgtEl>
                                              <p:spTgt spid="19"/>
                                            </p:tgtEl>
                                            <p:attrNameLst>
                                              <p:attrName>ppt_w</p:attrName>
                                            </p:attrNameLst>
                                          </p:cBhvr>
                                          <p:tavLst>
                                            <p:tav tm="0">
                                              <p:val>
                                                <p:fltVal val="0"/>
                                              </p:val>
                                            </p:tav>
                                            <p:tav tm="100000">
                                              <p:val>
                                                <p:strVal val="#ppt_w"/>
                                              </p:val>
                                            </p:tav>
                                          </p:tavLst>
                                        </p:anim>
                                        <p:anim calcmode="lin" valueType="num">
                                          <p:cBhvr>
                                            <p:cTn id="102" dur="250" fill="hold"/>
                                            <p:tgtEl>
                                              <p:spTgt spid="19"/>
                                            </p:tgtEl>
                                            <p:attrNameLst>
                                              <p:attrName>ppt_h</p:attrName>
                                            </p:attrNameLst>
                                          </p:cBhvr>
                                          <p:tavLst>
                                            <p:tav tm="0">
                                              <p:val>
                                                <p:fltVal val="0"/>
                                              </p:val>
                                            </p:tav>
                                            <p:tav tm="100000">
                                              <p:val>
                                                <p:strVal val="#ppt_h"/>
                                              </p:val>
                                            </p:tav>
                                          </p:tavLst>
                                        </p:anim>
                                        <p:animEffect transition="in" filter="fade">
                                          <p:cBhvr>
                                            <p:cTn id="103" dur="250"/>
                                            <p:tgtEl>
                                              <p:spTgt spid="19"/>
                                            </p:tgtEl>
                                          </p:cBhvr>
                                        </p:animEffect>
                                      </p:childTnLst>
                                    </p:cTn>
                                  </p:par>
                                  <p:par>
                                    <p:cTn id="104" presetID="53" presetClass="entr" presetSubtype="16" fill="hold" nodeType="withEffect">
                                      <p:stCondLst>
                                        <p:cond delay="2700"/>
                                      </p:stCondLst>
                                      <p:childTnLst>
                                        <p:set>
                                          <p:cBhvr>
                                            <p:cTn id="105" dur="1" fill="hold">
                                              <p:stCondLst>
                                                <p:cond delay="0"/>
                                              </p:stCondLst>
                                            </p:cTn>
                                            <p:tgtEl>
                                              <p:spTgt spid="16"/>
                                            </p:tgtEl>
                                            <p:attrNameLst>
                                              <p:attrName>style.visibility</p:attrName>
                                            </p:attrNameLst>
                                          </p:cBhvr>
                                          <p:to>
                                            <p:strVal val="visible"/>
                                          </p:to>
                                        </p:set>
                                        <p:anim calcmode="lin" valueType="num">
                                          <p:cBhvr>
                                            <p:cTn id="106" dur="250" fill="hold"/>
                                            <p:tgtEl>
                                              <p:spTgt spid="16"/>
                                            </p:tgtEl>
                                            <p:attrNameLst>
                                              <p:attrName>ppt_w</p:attrName>
                                            </p:attrNameLst>
                                          </p:cBhvr>
                                          <p:tavLst>
                                            <p:tav tm="0">
                                              <p:val>
                                                <p:fltVal val="0"/>
                                              </p:val>
                                            </p:tav>
                                            <p:tav tm="100000">
                                              <p:val>
                                                <p:strVal val="#ppt_w"/>
                                              </p:val>
                                            </p:tav>
                                          </p:tavLst>
                                        </p:anim>
                                        <p:anim calcmode="lin" valueType="num">
                                          <p:cBhvr>
                                            <p:cTn id="107" dur="250" fill="hold"/>
                                            <p:tgtEl>
                                              <p:spTgt spid="16"/>
                                            </p:tgtEl>
                                            <p:attrNameLst>
                                              <p:attrName>ppt_h</p:attrName>
                                            </p:attrNameLst>
                                          </p:cBhvr>
                                          <p:tavLst>
                                            <p:tav tm="0">
                                              <p:val>
                                                <p:fltVal val="0"/>
                                              </p:val>
                                            </p:tav>
                                            <p:tav tm="100000">
                                              <p:val>
                                                <p:strVal val="#ppt_h"/>
                                              </p:val>
                                            </p:tav>
                                          </p:tavLst>
                                        </p:anim>
                                        <p:animEffect transition="in" filter="fade">
                                          <p:cBhvr>
                                            <p:cTn id="108" dur="250"/>
                                            <p:tgtEl>
                                              <p:spTgt spid="16"/>
                                            </p:tgtEl>
                                          </p:cBhvr>
                                        </p:animEffect>
                                      </p:childTnLst>
                                    </p:cTn>
                                  </p:par>
                                  <p:par>
                                    <p:cTn id="109" presetID="53" presetClass="entr" presetSubtype="16" fill="hold" grpId="0" nodeType="withEffect">
                                      <p:stCondLst>
                                        <p:cond delay="2850"/>
                                      </p:stCondLst>
                                      <p:childTnLst>
                                        <p:set>
                                          <p:cBhvr>
                                            <p:cTn id="110" dur="1" fill="hold">
                                              <p:stCondLst>
                                                <p:cond delay="0"/>
                                              </p:stCondLst>
                                            </p:cTn>
                                            <p:tgtEl>
                                              <p:spTgt spid="17"/>
                                            </p:tgtEl>
                                            <p:attrNameLst>
                                              <p:attrName>style.visibility</p:attrName>
                                            </p:attrNameLst>
                                          </p:cBhvr>
                                          <p:to>
                                            <p:strVal val="visible"/>
                                          </p:to>
                                        </p:set>
                                        <p:anim calcmode="lin" valueType="num">
                                          <p:cBhvr>
                                            <p:cTn id="111" dur="250" fill="hold"/>
                                            <p:tgtEl>
                                              <p:spTgt spid="17"/>
                                            </p:tgtEl>
                                            <p:attrNameLst>
                                              <p:attrName>ppt_w</p:attrName>
                                            </p:attrNameLst>
                                          </p:cBhvr>
                                          <p:tavLst>
                                            <p:tav tm="0">
                                              <p:val>
                                                <p:fltVal val="0"/>
                                              </p:val>
                                            </p:tav>
                                            <p:tav tm="100000">
                                              <p:val>
                                                <p:strVal val="#ppt_w"/>
                                              </p:val>
                                            </p:tav>
                                          </p:tavLst>
                                        </p:anim>
                                        <p:anim calcmode="lin" valueType="num">
                                          <p:cBhvr>
                                            <p:cTn id="112" dur="250" fill="hold"/>
                                            <p:tgtEl>
                                              <p:spTgt spid="17"/>
                                            </p:tgtEl>
                                            <p:attrNameLst>
                                              <p:attrName>ppt_h</p:attrName>
                                            </p:attrNameLst>
                                          </p:cBhvr>
                                          <p:tavLst>
                                            <p:tav tm="0">
                                              <p:val>
                                                <p:fltVal val="0"/>
                                              </p:val>
                                            </p:tav>
                                            <p:tav tm="100000">
                                              <p:val>
                                                <p:strVal val="#ppt_h"/>
                                              </p:val>
                                            </p:tav>
                                          </p:tavLst>
                                        </p:anim>
                                        <p:animEffect transition="in" filter="fade">
                                          <p:cBhvr>
                                            <p:cTn id="113" dur="250"/>
                                            <p:tgtEl>
                                              <p:spTgt spid="17"/>
                                            </p:tgtEl>
                                          </p:cBhvr>
                                        </p:animEffect>
                                      </p:childTnLst>
                                    </p:cTn>
                                  </p:par>
                                  <p:par>
                                    <p:cTn id="114" presetID="53" presetClass="entr" presetSubtype="16" fill="hold" nodeType="withEffect">
                                      <p:stCondLst>
                                        <p:cond delay="3000"/>
                                      </p:stCondLst>
                                      <p:childTnLst>
                                        <p:set>
                                          <p:cBhvr>
                                            <p:cTn id="115" dur="1" fill="hold">
                                              <p:stCondLst>
                                                <p:cond delay="0"/>
                                              </p:stCondLst>
                                            </p:cTn>
                                            <p:tgtEl>
                                              <p:spTgt spid="53"/>
                                            </p:tgtEl>
                                            <p:attrNameLst>
                                              <p:attrName>style.visibility</p:attrName>
                                            </p:attrNameLst>
                                          </p:cBhvr>
                                          <p:to>
                                            <p:strVal val="visible"/>
                                          </p:to>
                                        </p:set>
                                        <p:anim calcmode="lin" valueType="num">
                                          <p:cBhvr>
                                            <p:cTn id="116" dur="250" fill="hold"/>
                                            <p:tgtEl>
                                              <p:spTgt spid="53"/>
                                            </p:tgtEl>
                                            <p:attrNameLst>
                                              <p:attrName>ppt_w</p:attrName>
                                            </p:attrNameLst>
                                          </p:cBhvr>
                                          <p:tavLst>
                                            <p:tav tm="0">
                                              <p:val>
                                                <p:fltVal val="0"/>
                                              </p:val>
                                            </p:tav>
                                            <p:tav tm="100000">
                                              <p:val>
                                                <p:strVal val="#ppt_w"/>
                                              </p:val>
                                            </p:tav>
                                          </p:tavLst>
                                        </p:anim>
                                        <p:anim calcmode="lin" valueType="num">
                                          <p:cBhvr>
                                            <p:cTn id="117" dur="250" fill="hold"/>
                                            <p:tgtEl>
                                              <p:spTgt spid="53"/>
                                            </p:tgtEl>
                                            <p:attrNameLst>
                                              <p:attrName>ppt_h</p:attrName>
                                            </p:attrNameLst>
                                          </p:cBhvr>
                                          <p:tavLst>
                                            <p:tav tm="0">
                                              <p:val>
                                                <p:fltVal val="0"/>
                                              </p:val>
                                            </p:tav>
                                            <p:tav tm="100000">
                                              <p:val>
                                                <p:strVal val="#ppt_h"/>
                                              </p:val>
                                            </p:tav>
                                          </p:tavLst>
                                        </p:anim>
                                        <p:animEffect transition="in" filter="fade">
                                          <p:cBhvr>
                                            <p:cTn id="118" dur="250"/>
                                            <p:tgtEl>
                                              <p:spTgt spid="53"/>
                                            </p:tgtEl>
                                          </p:cBhvr>
                                        </p:animEffect>
                                      </p:childTnLst>
                                    </p:cTn>
                                  </p:par>
                                  <p:par>
                                    <p:cTn id="119" presetID="53" presetClass="entr" presetSubtype="16" fill="hold" nodeType="withEffect">
                                      <p:stCondLst>
                                        <p:cond delay="3150"/>
                                      </p:stCondLst>
                                      <p:childTnLst>
                                        <p:set>
                                          <p:cBhvr>
                                            <p:cTn id="120" dur="1" fill="hold">
                                              <p:stCondLst>
                                                <p:cond delay="0"/>
                                              </p:stCondLst>
                                            </p:cTn>
                                            <p:tgtEl>
                                              <p:spTgt spid="54"/>
                                            </p:tgtEl>
                                            <p:attrNameLst>
                                              <p:attrName>style.visibility</p:attrName>
                                            </p:attrNameLst>
                                          </p:cBhvr>
                                          <p:to>
                                            <p:strVal val="visible"/>
                                          </p:to>
                                        </p:set>
                                        <p:anim calcmode="lin" valueType="num">
                                          <p:cBhvr>
                                            <p:cTn id="121" dur="250" fill="hold"/>
                                            <p:tgtEl>
                                              <p:spTgt spid="54"/>
                                            </p:tgtEl>
                                            <p:attrNameLst>
                                              <p:attrName>ppt_w</p:attrName>
                                            </p:attrNameLst>
                                          </p:cBhvr>
                                          <p:tavLst>
                                            <p:tav tm="0">
                                              <p:val>
                                                <p:fltVal val="0"/>
                                              </p:val>
                                            </p:tav>
                                            <p:tav tm="100000">
                                              <p:val>
                                                <p:strVal val="#ppt_w"/>
                                              </p:val>
                                            </p:tav>
                                          </p:tavLst>
                                        </p:anim>
                                        <p:anim calcmode="lin" valueType="num">
                                          <p:cBhvr>
                                            <p:cTn id="122" dur="250" fill="hold"/>
                                            <p:tgtEl>
                                              <p:spTgt spid="54"/>
                                            </p:tgtEl>
                                            <p:attrNameLst>
                                              <p:attrName>ppt_h</p:attrName>
                                            </p:attrNameLst>
                                          </p:cBhvr>
                                          <p:tavLst>
                                            <p:tav tm="0">
                                              <p:val>
                                                <p:fltVal val="0"/>
                                              </p:val>
                                            </p:tav>
                                            <p:tav tm="100000">
                                              <p:val>
                                                <p:strVal val="#ppt_h"/>
                                              </p:val>
                                            </p:tav>
                                          </p:tavLst>
                                        </p:anim>
                                        <p:animEffect transition="in" filter="fade">
                                          <p:cBhvr>
                                            <p:cTn id="123" dur="250"/>
                                            <p:tgtEl>
                                              <p:spTgt spid="54"/>
                                            </p:tgtEl>
                                          </p:cBhvr>
                                        </p:animEffect>
                                      </p:childTnLst>
                                    </p:cTn>
                                  </p:par>
                                  <p:par>
                                    <p:cTn id="124" presetID="53" presetClass="entr" presetSubtype="16" fill="hold" nodeType="withEffect">
                                      <p:stCondLst>
                                        <p:cond delay="3300"/>
                                      </p:stCondLst>
                                      <p:childTnLst>
                                        <p:set>
                                          <p:cBhvr>
                                            <p:cTn id="125" dur="1" fill="hold">
                                              <p:stCondLst>
                                                <p:cond delay="0"/>
                                              </p:stCondLst>
                                            </p:cTn>
                                            <p:tgtEl>
                                              <p:spTgt spid="55"/>
                                            </p:tgtEl>
                                            <p:attrNameLst>
                                              <p:attrName>style.visibility</p:attrName>
                                            </p:attrNameLst>
                                          </p:cBhvr>
                                          <p:to>
                                            <p:strVal val="visible"/>
                                          </p:to>
                                        </p:set>
                                        <p:anim calcmode="lin" valueType="num">
                                          <p:cBhvr>
                                            <p:cTn id="126" dur="250" fill="hold"/>
                                            <p:tgtEl>
                                              <p:spTgt spid="55"/>
                                            </p:tgtEl>
                                            <p:attrNameLst>
                                              <p:attrName>ppt_w</p:attrName>
                                            </p:attrNameLst>
                                          </p:cBhvr>
                                          <p:tavLst>
                                            <p:tav tm="0">
                                              <p:val>
                                                <p:fltVal val="0"/>
                                              </p:val>
                                            </p:tav>
                                            <p:tav tm="100000">
                                              <p:val>
                                                <p:strVal val="#ppt_w"/>
                                              </p:val>
                                            </p:tav>
                                          </p:tavLst>
                                        </p:anim>
                                        <p:anim calcmode="lin" valueType="num">
                                          <p:cBhvr>
                                            <p:cTn id="127" dur="250" fill="hold"/>
                                            <p:tgtEl>
                                              <p:spTgt spid="55"/>
                                            </p:tgtEl>
                                            <p:attrNameLst>
                                              <p:attrName>ppt_h</p:attrName>
                                            </p:attrNameLst>
                                          </p:cBhvr>
                                          <p:tavLst>
                                            <p:tav tm="0">
                                              <p:val>
                                                <p:fltVal val="0"/>
                                              </p:val>
                                            </p:tav>
                                            <p:tav tm="100000">
                                              <p:val>
                                                <p:strVal val="#ppt_h"/>
                                              </p:val>
                                            </p:tav>
                                          </p:tavLst>
                                        </p:anim>
                                        <p:animEffect transition="in" filter="fade">
                                          <p:cBhvr>
                                            <p:cTn id="128" dur="250"/>
                                            <p:tgtEl>
                                              <p:spTgt spid="55"/>
                                            </p:tgtEl>
                                          </p:cBhvr>
                                        </p:animEffect>
                                      </p:childTnLst>
                                    </p:cTn>
                                  </p:par>
                                  <p:par>
                                    <p:cTn id="129" presetID="53" presetClass="entr" presetSubtype="16" fill="hold" nodeType="withEffect">
                                      <p:stCondLst>
                                        <p:cond delay="3450"/>
                                      </p:stCondLst>
                                      <p:childTnLst>
                                        <p:set>
                                          <p:cBhvr>
                                            <p:cTn id="130" dur="1" fill="hold">
                                              <p:stCondLst>
                                                <p:cond delay="0"/>
                                              </p:stCondLst>
                                            </p:cTn>
                                            <p:tgtEl>
                                              <p:spTgt spid="56"/>
                                            </p:tgtEl>
                                            <p:attrNameLst>
                                              <p:attrName>style.visibility</p:attrName>
                                            </p:attrNameLst>
                                          </p:cBhvr>
                                          <p:to>
                                            <p:strVal val="visible"/>
                                          </p:to>
                                        </p:set>
                                        <p:anim calcmode="lin" valueType="num">
                                          <p:cBhvr>
                                            <p:cTn id="131" dur="250" fill="hold"/>
                                            <p:tgtEl>
                                              <p:spTgt spid="56"/>
                                            </p:tgtEl>
                                            <p:attrNameLst>
                                              <p:attrName>ppt_w</p:attrName>
                                            </p:attrNameLst>
                                          </p:cBhvr>
                                          <p:tavLst>
                                            <p:tav tm="0">
                                              <p:val>
                                                <p:fltVal val="0"/>
                                              </p:val>
                                            </p:tav>
                                            <p:tav tm="100000">
                                              <p:val>
                                                <p:strVal val="#ppt_w"/>
                                              </p:val>
                                            </p:tav>
                                          </p:tavLst>
                                        </p:anim>
                                        <p:anim calcmode="lin" valueType="num">
                                          <p:cBhvr>
                                            <p:cTn id="132" dur="250" fill="hold"/>
                                            <p:tgtEl>
                                              <p:spTgt spid="56"/>
                                            </p:tgtEl>
                                            <p:attrNameLst>
                                              <p:attrName>ppt_h</p:attrName>
                                            </p:attrNameLst>
                                          </p:cBhvr>
                                          <p:tavLst>
                                            <p:tav tm="0">
                                              <p:val>
                                                <p:fltVal val="0"/>
                                              </p:val>
                                            </p:tav>
                                            <p:tav tm="100000">
                                              <p:val>
                                                <p:strVal val="#ppt_h"/>
                                              </p:val>
                                            </p:tav>
                                          </p:tavLst>
                                        </p:anim>
                                        <p:animEffect transition="in" filter="fade">
                                          <p:cBhvr>
                                            <p:cTn id="133" dur="250"/>
                                            <p:tgtEl>
                                              <p:spTgt spid="56"/>
                                            </p:tgtEl>
                                          </p:cBhvr>
                                        </p:animEffect>
                                      </p:childTnLst>
                                    </p:cTn>
                                  </p:par>
                                  <p:par>
                                    <p:cTn id="134" presetID="53" presetClass="entr" presetSubtype="16" fill="hold" nodeType="withEffect">
                                      <p:stCondLst>
                                        <p:cond delay="3600"/>
                                      </p:stCondLst>
                                      <p:childTnLst>
                                        <p:set>
                                          <p:cBhvr>
                                            <p:cTn id="135" dur="1" fill="hold">
                                              <p:stCondLst>
                                                <p:cond delay="0"/>
                                              </p:stCondLst>
                                            </p:cTn>
                                            <p:tgtEl>
                                              <p:spTgt spid="57"/>
                                            </p:tgtEl>
                                            <p:attrNameLst>
                                              <p:attrName>style.visibility</p:attrName>
                                            </p:attrNameLst>
                                          </p:cBhvr>
                                          <p:to>
                                            <p:strVal val="visible"/>
                                          </p:to>
                                        </p:set>
                                        <p:anim calcmode="lin" valueType="num">
                                          <p:cBhvr>
                                            <p:cTn id="136" dur="250" fill="hold"/>
                                            <p:tgtEl>
                                              <p:spTgt spid="57"/>
                                            </p:tgtEl>
                                            <p:attrNameLst>
                                              <p:attrName>ppt_w</p:attrName>
                                            </p:attrNameLst>
                                          </p:cBhvr>
                                          <p:tavLst>
                                            <p:tav tm="0">
                                              <p:val>
                                                <p:fltVal val="0"/>
                                              </p:val>
                                            </p:tav>
                                            <p:tav tm="100000">
                                              <p:val>
                                                <p:strVal val="#ppt_w"/>
                                              </p:val>
                                            </p:tav>
                                          </p:tavLst>
                                        </p:anim>
                                        <p:anim calcmode="lin" valueType="num">
                                          <p:cBhvr>
                                            <p:cTn id="137" dur="250" fill="hold"/>
                                            <p:tgtEl>
                                              <p:spTgt spid="57"/>
                                            </p:tgtEl>
                                            <p:attrNameLst>
                                              <p:attrName>ppt_h</p:attrName>
                                            </p:attrNameLst>
                                          </p:cBhvr>
                                          <p:tavLst>
                                            <p:tav tm="0">
                                              <p:val>
                                                <p:fltVal val="0"/>
                                              </p:val>
                                            </p:tav>
                                            <p:tav tm="100000">
                                              <p:val>
                                                <p:strVal val="#ppt_h"/>
                                              </p:val>
                                            </p:tav>
                                          </p:tavLst>
                                        </p:anim>
                                        <p:animEffect transition="in" filter="fade">
                                          <p:cBhvr>
                                            <p:cTn id="138" dur="25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3" grpId="0" animBg="1"/>
          <p:bldP spid="15" grpId="0" animBg="1"/>
          <p:bldP spid="17" grpId="0" animBg="1"/>
          <p:bldP spid="19" grpId="0" animBg="1"/>
          <p:bldP spid="21" grpId="0" animBg="1"/>
          <p:bldP spid="23" grpId="0" animBg="1"/>
          <p:bldP spid="50"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4602702" y="279352"/>
            <a:ext cx="2961067" cy="461665"/>
          </a:xfrm>
          <a:prstGeom prst="rect">
            <a:avLst/>
          </a:prstGeom>
        </p:spPr>
        <p:txBody>
          <a:bodyPr wrap="none">
            <a:spAutoFit/>
          </a:bodyPr>
          <a:lstStyle/>
          <a:p>
            <a:pPr marR="0" lvl="0" indent="0" algn="ctr" fontAlgn="auto">
              <a:lnSpc>
                <a:spcPct val="100000"/>
              </a:lnSpc>
              <a:spcBef>
                <a:spcPts val="0"/>
              </a:spcBef>
              <a:spcAft>
                <a:spcPts val="0"/>
              </a:spcAft>
              <a:buClrTx/>
              <a:buSzTx/>
              <a:buFontTx/>
              <a:buNone/>
              <a:defRPr/>
            </a:pPr>
            <a:r>
              <a:rPr lang="en-US" altLang="zh-CN" sz="2400" dirty="0">
                <a:blipFill>
                  <a:blip r:embed="rId1"/>
                  <a:stretch>
                    <a:fillRect/>
                  </a:stretch>
                </a:blipFill>
                <a:latin typeface="叶根友刀锋黑草" panose="02010601030101010101" pitchFamily="2" charset="-122"/>
                <a:ea typeface="叶根友刀锋黑草" panose="02010601030101010101" pitchFamily="2" charset="-122"/>
                <a:sym typeface="+mn-lt"/>
              </a:rPr>
              <a:t>ADD TITLE HERE</a:t>
            </a:r>
            <a:endParaRPr lang="en-US" altLang="zh-CN" sz="2400" dirty="0">
              <a:blipFill>
                <a:blip r:embed="rId1"/>
                <a:stretch>
                  <a:fillRect/>
                </a:stretch>
              </a:blipFill>
              <a:latin typeface="叶根友刀锋黑草" panose="02010601030101010101" pitchFamily="2" charset="-122"/>
              <a:ea typeface="叶根友刀锋黑草" panose="02010601030101010101" pitchFamily="2" charset="-122"/>
              <a:sym typeface="+mn-lt"/>
            </a:endParaRPr>
          </a:p>
        </p:txBody>
      </p:sp>
      <p:cxnSp>
        <p:nvCxnSpPr>
          <p:cNvPr id="28" name="直接连接符 27"/>
          <p:cNvCxnSpPr/>
          <p:nvPr/>
        </p:nvCxnSpPr>
        <p:spPr>
          <a:xfrm>
            <a:off x="5813235" y="773681"/>
            <a:ext cx="540000" cy="0"/>
          </a:xfrm>
          <a:prstGeom prst="line">
            <a:avLst/>
          </a:prstGeom>
          <a:ln w="19050">
            <a:solidFill>
              <a:srgbClr val="E3BA43"/>
            </a:solidFill>
          </a:ln>
        </p:spPr>
        <p:style>
          <a:lnRef idx="1">
            <a:schemeClr val="accent1"/>
          </a:lnRef>
          <a:fillRef idx="0">
            <a:schemeClr val="accent1"/>
          </a:fillRef>
          <a:effectRef idx="0">
            <a:schemeClr val="accent1"/>
          </a:effectRef>
          <a:fontRef idx="minor">
            <a:schemeClr val="tx1"/>
          </a:fontRef>
        </p:style>
      </p:cxnSp>
      <p:grpSp>
        <p:nvGrpSpPr>
          <p:cNvPr id="29" name="组合 28"/>
          <p:cNvGrpSpPr/>
          <p:nvPr/>
        </p:nvGrpSpPr>
        <p:grpSpPr>
          <a:xfrm>
            <a:off x="1541257" y="2135783"/>
            <a:ext cx="4163523" cy="3058417"/>
            <a:chOff x="1541257" y="2135783"/>
            <a:chExt cx="4163523" cy="3058417"/>
          </a:xfrm>
        </p:grpSpPr>
        <p:sp>
          <p:nvSpPr>
            <p:cNvPr id="30" name="Freeform 5"/>
            <p:cNvSpPr/>
            <p:nvPr/>
          </p:nvSpPr>
          <p:spPr bwMode="auto">
            <a:xfrm>
              <a:off x="1569906" y="4197669"/>
              <a:ext cx="443631" cy="509700"/>
            </a:xfrm>
            <a:custGeom>
              <a:avLst/>
              <a:gdLst>
                <a:gd name="T0" fmla="*/ 59 w 74"/>
                <a:gd name="T1" fmla="*/ 70 h 84"/>
                <a:gd name="T2" fmla="*/ 59 w 74"/>
                <a:gd name="T3" fmla="*/ 55 h 84"/>
                <a:gd name="T4" fmla="*/ 59 w 74"/>
                <a:gd name="T5" fmla="*/ 55 h 84"/>
                <a:gd name="T6" fmla="*/ 59 w 74"/>
                <a:gd name="T7" fmla="*/ 46 h 84"/>
                <a:gd name="T8" fmla="*/ 59 w 74"/>
                <a:gd name="T9" fmla="*/ 43 h 84"/>
                <a:gd name="T10" fmla="*/ 59 w 74"/>
                <a:gd name="T11" fmla="*/ 34 h 84"/>
                <a:gd name="T12" fmla="*/ 59 w 74"/>
                <a:gd name="T13" fmla="*/ 34 h 84"/>
                <a:gd name="T14" fmla="*/ 44 w 74"/>
                <a:gd name="T15" fmla="*/ 17 h 84"/>
                <a:gd name="T16" fmla="*/ 29 w 74"/>
                <a:gd name="T17" fmla="*/ 0 h 84"/>
                <a:gd name="T18" fmla="*/ 15 w 74"/>
                <a:gd name="T19" fmla="*/ 17 h 84"/>
                <a:gd name="T20" fmla="*/ 0 w 74"/>
                <a:gd name="T21" fmla="*/ 34 h 84"/>
                <a:gd name="T22" fmla="*/ 0 w 74"/>
                <a:gd name="T23" fmla="*/ 44 h 84"/>
                <a:gd name="T24" fmla="*/ 0 w 74"/>
                <a:gd name="T25" fmla="*/ 44 h 84"/>
                <a:gd name="T26" fmla="*/ 0 w 74"/>
                <a:gd name="T27" fmla="*/ 46 h 84"/>
                <a:gd name="T28" fmla="*/ 0 w 74"/>
                <a:gd name="T29" fmla="*/ 55 h 84"/>
                <a:gd name="T30" fmla="*/ 30 w 74"/>
                <a:gd name="T31" fmla="*/ 84 h 84"/>
                <a:gd name="T32" fmla="*/ 30 w 74"/>
                <a:gd name="T33" fmla="*/ 84 h 84"/>
                <a:gd name="T34" fmla="*/ 74 w 74"/>
                <a:gd name="T35" fmla="*/ 84 h 84"/>
                <a:gd name="T36" fmla="*/ 59 w 74"/>
                <a:gd name="T37" fmla="*/ 7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84">
                  <a:moveTo>
                    <a:pt x="59" y="70"/>
                  </a:moveTo>
                  <a:cubicBezTo>
                    <a:pt x="59" y="55"/>
                    <a:pt x="59" y="55"/>
                    <a:pt x="59" y="55"/>
                  </a:cubicBezTo>
                  <a:cubicBezTo>
                    <a:pt x="59" y="55"/>
                    <a:pt x="59" y="55"/>
                    <a:pt x="59" y="55"/>
                  </a:cubicBezTo>
                  <a:cubicBezTo>
                    <a:pt x="59" y="46"/>
                    <a:pt x="59" y="46"/>
                    <a:pt x="59" y="46"/>
                  </a:cubicBezTo>
                  <a:cubicBezTo>
                    <a:pt x="59" y="45"/>
                    <a:pt x="59" y="44"/>
                    <a:pt x="59" y="43"/>
                  </a:cubicBezTo>
                  <a:cubicBezTo>
                    <a:pt x="59" y="34"/>
                    <a:pt x="59" y="34"/>
                    <a:pt x="59" y="34"/>
                  </a:cubicBezTo>
                  <a:cubicBezTo>
                    <a:pt x="59" y="34"/>
                    <a:pt x="59" y="34"/>
                    <a:pt x="59" y="34"/>
                  </a:cubicBezTo>
                  <a:cubicBezTo>
                    <a:pt x="44" y="17"/>
                    <a:pt x="44" y="17"/>
                    <a:pt x="44" y="17"/>
                  </a:cubicBezTo>
                  <a:cubicBezTo>
                    <a:pt x="29" y="0"/>
                    <a:pt x="29" y="0"/>
                    <a:pt x="29" y="0"/>
                  </a:cubicBezTo>
                  <a:cubicBezTo>
                    <a:pt x="15" y="17"/>
                    <a:pt x="15" y="17"/>
                    <a:pt x="15" y="17"/>
                  </a:cubicBezTo>
                  <a:cubicBezTo>
                    <a:pt x="0" y="34"/>
                    <a:pt x="0" y="34"/>
                    <a:pt x="0" y="34"/>
                  </a:cubicBezTo>
                  <a:cubicBezTo>
                    <a:pt x="0" y="44"/>
                    <a:pt x="0" y="44"/>
                    <a:pt x="0" y="44"/>
                  </a:cubicBezTo>
                  <a:cubicBezTo>
                    <a:pt x="0" y="44"/>
                    <a:pt x="0" y="44"/>
                    <a:pt x="0" y="44"/>
                  </a:cubicBezTo>
                  <a:cubicBezTo>
                    <a:pt x="0" y="45"/>
                    <a:pt x="0" y="45"/>
                    <a:pt x="0" y="46"/>
                  </a:cubicBezTo>
                  <a:cubicBezTo>
                    <a:pt x="0" y="55"/>
                    <a:pt x="0" y="55"/>
                    <a:pt x="0" y="55"/>
                  </a:cubicBezTo>
                  <a:cubicBezTo>
                    <a:pt x="0" y="71"/>
                    <a:pt x="13" y="84"/>
                    <a:pt x="30" y="84"/>
                  </a:cubicBezTo>
                  <a:cubicBezTo>
                    <a:pt x="30" y="84"/>
                    <a:pt x="30" y="84"/>
                    <a:pt x="30" y="84"/>
                  </a:cubicBezTo>
                  <a:cubicBezTo>
                    <a:pt x="74" y="84"/>
                    <a:pt x="74" y="84"/>
                    <a:pt x="74" y="84"/>
                  </a:cubicBezTo>
                  <a:cubicBezTo>
                    <a:pt x="66" y="84"/>
                    <a:pt x="59" y="78"/>
                    <a:pt x="59" y="70"/>
                  </a:cubicBezTo>
                  <a:close/>
                </a:path>
              </a:pathLst>
            </a:custGeom>
            <a:blipFill>
              <a:blip r:embed="rId2" cstate="print"/>
              <a:stretch>
                <a:fillRect/>
              </a:stretch>
            </a:blipFill>
            <a:ln>
              <a:noFill/>
            </a:ln>
          </p:spPr>
          <p:txBody>
            <a:bodyPr vert="horz" wrap="square" lIns="109728" tIns="54864" rIns="109728" bIns="54864" numCol="1" anchor="t" anchorCtr="0" compatLnSpc="1"/>
            <a:lstStyle/>
            <a:p>
              <a:endParaRPr lang="bg-BG" sz="2160" dirty="0">
                <a:cs typeface="+mn-ea"/>
                <a:sym typeface="+mn-lt"/>
              </a:endParaRPr>
            </a:p>
          </p:txBody>
        </p:sp>
        <p:sp>
          <p:nvSpPr>
            <p:cNvPr id="31" name="Freeform 6"/>
            <p:cNvSpPr/>
            <p:nvPr/>
          </p:nvSpPr>
          <p:spPr bwMode="auto">
            <a:xfrm>
              <a:off x="2013537" y="4064530"/>
              <a:ext cx="533034" cy="642838"/>
            </a:xfrm>
            <a:custGeom>
              <a:avLst/>
              <a:gdLst>
                <a:gd name="T0" fmla="*/ 74 w 88"/>
                <a:gd name="T1" fmla="*/ 299 h 314"/>
                <a:gd name="T2" fmla="*/ 74 w 88"/>
                <a:gd name="T3" fmla="*/ 285 h 314"/>
                <a:gd name="T4" fmla="*/ 74 w 88"/>
                <a:gd name="T5" fmla="*/ 284 h 314"/>
                <a:gd name="T6" fmla="*/ 74 w 88"/>
                <a:gd name="T7" fmla="*/ 47 h 314"/>
                <a:gd name="T8" fmla="*/ 74 w 88"/>
                <a:gd name="T9" fmla="*/ 45 h 314"/>
                <a:gd name="T10" fmla="*/ 74 w 88"/>
                <a:gd name="T11" fmla="*/ 45 h 314"/>
                <a:gd name="T12" fmla="*/ 74 w 88"/>
                <a:gd name="T13" fmla="*/ 35 h 314"/>
                <a:gd name="T14" fmla="*/ 74 w 88"/>
                <a:gd name="T15" fmla="*/ 35 h 314"/>
                <a:gd name="T16" fmla="*/ 59 w 88"/>
                <a:gd name="T17" fmla="*/ 18 h 314"/>
                <a:gd name="T18" fmla="*/ 44 w 88"/>
                <a:gd name="T19" fmla="*/ 0 h 314"/>
                <a:gd name="T20" fmla="*/ 29 w 88"/>
                <a:gd name="T21" fmla="*/ 18 h 314"/>
                <a:gd name="T22" fmla="*/ 15 w 88"/>
                <a:gd name="T23" fmla="*/ 35 h 314"/>
                <a:gd name="T24" fmla="*/ 15 w 88"/>
                <a:gd name="T25" fmla="*/ 45 h 314"/>
                <a:gd name="T26" fmla="*/ 15 w 88"/>
                <a:gd name="T27" fmla="*/ 45 h 314"/>
                <a:gd name="T28" fmla="*/ 15 w 88"/>
                <a:gd name="T29" fmla="*/ 47 h 314"/>
                <a:gd name="T30" fmla="*/ 15 w 88"/>
                <a:gd name="T31" fmla="*/ 284 h 314"/>
                <a:gd name="T32" fmla="*/ 15 w 88"/>
                <a:gd name="T33" fmla="*/ 285 h 314"/>
                <a:gd name="T34" fmla="*/ 15 w 88"/>
                <a:gd name="T35" fmla="*/ 299 h 314"/>
                <a:gd name="T36" fmla="*/ 0 w 88"/>
                <a:gd name="T37" fmla="*/ 314 h 314"/>
                <a:gd name="T38" fmla="*/ 44 w 88"/>
                <a:gd name="T39" fmla="*/ 314 h 314"/>
                <a:gd name="T40" fmla="*/ 88 w 88"/>
                <a:gd name="T41" fmla="*/ 314 h 314"/>
                <a:gd name="T42" fmla="*/ 74 w 88"/>
                <a:gd name="T43" fmla="*/ 299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314">
                  <a:moveTo>
                    <a:pt x="74" y="299"/>
                  </a:moveTo>
                  <a:cubicBezTo>
                    <a:pt x="74" y="285"/>
                    <a:pt x="74" y="285"/>
                    <a:pt x="74" y="285"/>
                  </a:cubicBezTo>
                  <a:cubicBezTo>
                    <a:pt x="74" y="285"/>
                    <a:pt x="74" y="285"/>
                    <a:pt x="74" y="284"/>
                  </a:cubicBezTo>
                  <a:cubicBezTo>
                    <a:pt x="74" y="47"/>
                    <a:pt x="74" y="47"/>
                    <a:pt x="74" y="47"/>
                  </a:cubicBezTo>
                  <a:cubicBezTo>
                    <a:pt x="74" y="46"/>
                    <a:pt x="74" y="46"/>
                    <a:pt x="74" y="45"/>
                  </a:cubicBezTo>
                  <a:cubicBezTo>
                    <a:pt x="74" y="45"/>
                    <a:pt x="74" y="45"/>
                    <a:pt x="74" y="45"/>
                  </a:cubicBezTo>
                  <a:cubicBezTo>
                    <a:pt x="74" y="35"/>
                    <a:pt x="74" y="35"/>
                    <a:pt x="74" y="35"/>
                  </a:cubicBezTo>
                  <a:cubicBezTo>
                    <a:pt x="74" y="35"/>
                    <a:pt x="74" y="35"/>
                    <a:pt x="74" y="35"/>
                  </a:cubicBezTo>
                  <a:cubicBezTo>
                    <a:pt x="59" y="18"/>
                    <a:pt x="59" y="18"/>
                    <a:pt x="59" y="18"/>
                  </a:cubicBezTo>
                  <a:cubicBezTo>
                    <a:pt x="44" y="0"/>
                    <a:pt x="44" y="0"/>
                    <a:pt x="44" y="0"/>
                  </a:cubicBezTo>
                  <a:cubicBezTo>
                    <a:pt x="29" y="18"/>
                    <a:pt x="29" y="18"/>
                    <a:pt x="29" y="18"/>
                  </a:cubicBezTo>
                  <a:cubicBezTo>
                    <a:pt x="15" y="35"/>
                    <a:pt x="15" y="35"/>
                    <a:pt x="15" y="35"/>
                  </a:cubicBezTo>
                  <a:cubicBezTo>
                    <a:pt x="15" y="45"/>
                    <a:pt x="15" y="45"/>
                    <a:pt x="15" y="45"/>
                  </a:cubicBezTo>
                  <a:cubicBezTo>
                    <a:pt x="15" y="45"/>
                    <a:pt x="15" y="45"/>
                    <a:pt x="15" y="45"/>
                  </a:cubicBezTo>
                  <a:cubicBezTo>
                    <a:pt x="15" y="46"/>
                    <a:pt x="15" y="46"/>
                    <a:pt x="15" y="47"/>
                  </a:cubicBezTo>
                  <a:cubicBezTo>
                    <a:pt x="15" y="284"/>
                    <a:pt x="15" y="284"/>
                    <a:pt x="15" y="284"/>
                  </a:cubicBezTo>
                  <a:cubicBezTo>
                    <a:pt x="15" y="285"/>
                    <a:pt x="15" y="285"/>
                    <a:pt x="15" y="285"/>
                  </a:cubicBezTo>
                  <a:cubicBezTo>
                    <a:pt x="15" y="299"/>
                    <a:pt x="15" y="299"/>
                    <a:pt x="15" y="299"/>
                  </a:cubicBezTo>
                  <a:cubicBezTo>
                    <a:pt x="15" y="307"/>
                    <a:pt x="8" y="314"/>
                    <a:pt x="0" y="314"/>
                  </a:cubicBezTo>
                  <a:cubicBezTo>
                    <a:pt x="44" y="314"/>
                    <a:pt x="44" y="314"/>
                    <a:pt x="44" y="314"/>
                  </a:cubicBezTo>
                  <a:cubicBezTo>
                    <a:pt x="88" y="314"/>
                    <a:pt x="88" y="314"/>
                    <a:pt x="88" y="314"/>
                  </a:cubicBezTo>
                  <a:cubicBezTo>
                    <a:pt x="80" y="314"/>
                    <a:pt x="74" y="307"/>
                    <a:pt x="74" y="299"/>
                  </a:cubicBezTo>
                  <a:close/>
                </a:path>
              </a:pathLst>
            </a:custGeom>
            <a:solidFill>
              <a:schemeClr val="bg1"/>
            </a:solidFill>
            <a:ln>
              <a:noFill/>
            </a:ln>
          </p:spPr>
          <p:txBody>
            <a:bodyPr vert="horz" wrap="square" lIns="109728" tIns="54864" rIns="109728" bIns="54864" numCol="1" anchor="t" anchorCtr="0" compatLnSpc="1"/>
            <a:lstStyle/>
            <a:p>
              <a:endParaRPr lang="bg-BG" sz="2160" dirty="0">
                <a:cs typeface="+mn-ea"/>
                <a:sym typeface="+mn-lt"/>
              </a:endParaRPr>
            </a:p>
          </p:txBody>
        </p:sp>
        <p:sp>
          <p:nvSpPr>
            <p:cNvPr id="32" name="Freeform 7"/>
            <p:cNvSpPr/>
            <p:nvPr/>
          </p:nvSpPr>
          <p:spPr bwMode="auto">
            <a:xfrm>
              <a:off x="5252696" y="2135783"/>
              <a:ext cx="447005" cy="2571579"/>
            </a:xfrm>
            <a:custGeom>
              <a:avLst/>
              <a:gdLst>
                <a:gd name="T0" fmla="*/ 74 w 74"/>
                <a:gd name="T1" fmla="*/ 34 h 386"/>
                <a:gd name="T2" fmla="*/ 74 w 74"/>
                <a:gd name="T3" fmla="*/ 34 h 386"/>
                <a:gd name="T4" fmla="*/ 59 w 74"/>
                <a:gd name="T5" fmla="*/ 17 h 386"/>
                <a:gd name="T6" fmla="*/ 44 w 74"/>
                <a:gd name="T7" fmla="*/ 0 h 386"/>
                <a:gd name="T8" fmla="*/ 30 w 74"/>
                <a:gd name="T9" fmla="*/ 17 h 386"/>
                <a:gd name="T10" fmla="*/ 15 w 74"/>
                <a:gd name="T11" fmla="*/ 34 h 386"/>
                <a:gd name="T12" fmla="*/ 15 w 74"/>
                <a:gd name="T13" fmla="*/ 44 h 386"/>
                <a:gd name="T14" fmla="*/ 15 w 74"/>
                <a:gd name="T15" fmla="*/ 44 h 386"/>
                <a:gd name="T16" fmla="*/ 15 w 74"/>
                <a:gd name="T17" fmla="*/ 47 h 386"/>
                <a:gd name="T18" fmla="*/ 15 w 74"/>
                <a:gd name="T19" fmla="*/ 349 h 386"/>
                <a:gd name="T20" fmla="*/ 15 w 74"/>
                <a:gd name="T21" fmla="*/ 349 h 386"/>
                <a:gd name="T22" fmla="*/ 15 w 74"/>
                <a:gd name="T23" fmla="*/ 371 h 386"/>
                <a:gd name="T24" fmla="*/ 0 w 74"/>
                <a:gd name="T25" fmla="*/ 386 h 386"/>
                <a:gd name="T26" fmla="*/ 44 w 74"/>
                <a:gd name="T27" fmla="*/ 386 h 386"/>
                <a:gd name="T28" fmla="*/ 74 w 74"/>
                <a:gd name="T29" fmla="*/ 356 h 386"/>
                <a:gd name="T30" fmla="*/ 74 w 74"/>
                <a:gd name="T31" fmla="*/ 47 h 386"/>
                <a:gd name="T32" fmla="*/ 74 w 74"/>
                <a:gd name="T33" fmla="*/ 44 h 386"/>
                <a:gd name="T34" fmla="*/ 74 w 74"/>
                <a:gd name="T35" fmla="*/ 44 h 386"/>
                <a:gd name="T36" fmla="*/ 74 w 74"/>
                <a:gd name="T37" fmla="*/ 34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386">
                  <a:moveTo>
                    <a:pt x="74" y="34"/>
                  </a:moveTo>
                  <a:cubicBezTo>
                    <a:pt x="74" y="34"/>
                    <a:pt x="74" y="34"/>
                    <a:pt x="74" y="34"/>
                  </a:cubicBezTo>
                  <a:cubicBezTo>
                    <a:pt x="59" y="17"/>
                    <a:pt x="59" y="17"/>
                    <a:pt x="59" y="17"/>
                  </a:cubicBezTo>
                  <a:cubicBezTo>
                    <a:pt x="44" y="0"/>
                    <a:pt x="44" y="0"/>
                    <a:pt x="44" y="0"/>
                  </a:cubicBezTo>
                  <a:cubicBezTo>
                    <a:pt x="30" y="17"/>
                    <a:pt x="30" y="17"/>
                    <a:pt x="30" y="17"/>
                  </a:cubicBezTo>
                  <a:cubicBezTo>
                    <a:pt x="15" y="34"/>
                    <a:pt x="15" y="34"/>
                    <a:pt x="15" y="34"/>
                  </a:cubicBezTo>
                  <a:cubicBezTo>
                    <a:pt x="15" y="44"/>
                    <a:pt x="15" y="44"/>
                    <a:pt x="15" y="44"/>
                  </a:cubicBezTo>
                  <a:cubicBezTo>
                    <a:pt x="15" y="44"/>
                    <a:pt x="15" y="44"/>
                    <a:pt x="15" y="44"/>
                  </a:cubicBezTo>
                  <a:cubicBezTo>
                    <a:pt x="15" y="45"/>
                    <a:pt x="15" y="46"/>
                    <a:pt x="15" y="47"/>
                  </a:cubicBezTo>
                  <a:cubicBezTo>
                    <a:pt x="15" y="349"/>
                    <a:pt x="15" y="349"/>
                    <a:pt x="15" y="349"/>
                  </a:cubicBezTo>
                  <a:cubicBezTo>
                    <a:pt x="15" y="349"/>
                    <a:pt x="15" y="349"/>
                    <a:pt x="15" y="349"/>
                  </a:cubicBezTo>
                  <a:cubicBezTo>
                    <a:pt x="15" y="371"/>
                    <a:pt x="15" y="371"/>
                    <a:pt x="15" y="371"/>
                  </a:cubicBezTo>
                  <a:cubicBezTo>
                    <a:pt x="15" y="379"/>
                    <a:pt x="8" y="386"/>
                    <a:pt x="0" y="386"/>
                  </a:cubicBezTo>
                  <a:cubicBezTo>
                    <a:pt x="44" y="386"/>
                    <a:pt x="44" y="386"/>
                    <a:pt x="44" y="386"/>
                  </a:cubicBezTo>
                  <a:cubicBezTo>
                    <a:pt x="61" y="386"/>
                    <a:pt x="74" y="373"/>
                    <a:pt x="74" y="356"/>
                  </a:cubicBezTo>
                  <a:cubicBezTo>
                    <a:pt x="74" y="47"/>
                    <a:pt x="74" y="47"/>
                    <a:pt x="74" y="47"/>
                  </a:cubicBezTo>
                  <a:cubicBezTo>
                    <a:pt x="74" y="46"/>
                    <a:pt x="74" y="45"/>
                    <a:pt x="74" y="44"/>
                  </a:cubicBezTo>
                  <a:cubicBezTo>
                    <a:pt x="74" y="44"/>
                    <a:pt x="74" y="44"/>
                    <a:pt x="74" y="44"/>
                  </a:cubicBezTo>
                  <a:lnTo>
                    <a:pt x="74" y="34"/>
                  </a:lnTo>
                  <a:close/>
                </a:path>
              </a:pathLst>
            </a:custGeom>
            <a:blipFill>
              <a:blip r:embed="rId3" cstate="print"/>
              <a:stretch>
                <a:fillRect/>
              </a:stretch>
            </a:blipFill>
            <a:ln>
              <a:noFill/>
            </a:ln>
          </p:spPr>
          <p:txBody>
            <a:bodyPr vert="horz" wrap="square" lIns="109728" tIns="54864" rIns="109728" bIns="54864" numCol="1" anchor="t" anchorCtr="0" compatLnSpc="1"/>
            <a:lstStyle/>
            <a:p>
              <a:endParaRPr lang="bg-BG" sz="2160" dirty="0">
                <a:cs typeface="+mn-ea"/>
                <a:sym typeface="+mn-lt"/>
              </a:endParaRPr>
            </a:p>
          </p:txBody>
        </p:sp>
        <p:sp>
          <p:nvSpPr>
            <p:cNvPr id="33" name="Freeform 6"/>
            <p:cNvSpPr/>
            <p:nvPr/>
          </p:nvSpPr>
          <p:spPr bwMode="auto">
            <a:xfrm>
              <a:off x="2546571" y="3896902"/>
              <a:ext cx="533034" cy="810467"/>
            </a:xfrm>
            <a:custGeom>
              <a:avLst/>
              <a:gdLst>
                <a:gd name="T0" fmla="*/ 74 w 88"/>
                <a:gd name="T1" fmla="*/ 299 h 314"/>
                <a:gd name="T2" fmla="*/ 74 w 88"/>
                <a:gd name="T3" fmla="*/ 285 h 314"/>
                <a:gd name="T4" fmla="*/ 74 w 88"/>
                <a:gd name="T5" fmla="*/ 284 h 314"/>
                <a:gd name="T6" fmla="*/ 74 w 88"/>
                <a:gd name="T7" fmla="*/ 47 h 314"/>
                <a:gd name="T8" fmla="*/ 74 w 88"/>
                <a:gd name="T9" fmla="*/ 45 h 314"/>
                <a:gd name="T10" fmla="*/ 74 w 88"/>
                <a:gd name="T11" fmla="*/ 45 h 314"/>
                <a:gd name="T12" fmla="*/ 74 w 88"/>
                <a:gd name="T13" fmla="*/ 35 h 314"/>
                <a:gd name="T14" fmla="*/ 74 w 88"/>
                <a:gd name="T15" fmla="*/ 35 h 314"/>
                <a:gd name="T16" fmla="*/ 59 w 88"/>
                <a:gd name="T17" fmla="*/ 18 h 314"/>
                <a:gd name="T18" fmla="*/ 44 w 88"/>
                <a:gd name="T19" fmla="*/ 0 h 314"/>
                <a:gd name="T20" fmla="*/ 29 w 88"/>
                <a:gd name="T21" fmla="*/ 18 h 314"/>
                <a:gd name="T22" fmla="*/ 15 w 88"/>
                <a:gd name="T23" fmla="*/ 35 h 314"/>
                <a:gd name="T24" fmla="*/ 15 w 88"/>
                <a:gd name="T25" fmla="*/ 45 h 314"/>
                <a:gd name="T26" fmla="*/ 15 w 88"/>
                <a:gd name="T27" fmla="*/ 45 h 314"/>
                <a:gd name="T28" fmla="*/ 15 w 88"/>
                <a:gd name="T29" fmla="*/ 47 h 314"/>
                <a:gd name="T30" fmla="*/ 15 w 88"/>
                <a:gd name="T31" fmla="*/ 284 h 314"/>
                <a:gd name="T32" fmla="*/ 15 w 88"/>
                <a:gd name="T33" fmla="*/ 285 h 314"/>
                <a:gd name="T34" fmla="*/ 15 w 88"/>
                <a:gd name="T35" fmla="*/ 299 h 314"/>
                <a:gd name="T36" fmla="*/ 0 w 88"/>
                <a:gd name="T37" fmla="*/ 314 h 314"/>
                <a:gd name="T38" fmla="*/ 44 w 88"/>
                <a:gd name="T39" fmla="*/ 314 h 314"/>
                <a:gd name="T40" fmla="*/ 88 w 88"/>
                <a:gd name="T41" fmla="*/ 314 h 314"/>
                <a:gd name="T42" fmla="*/ 74 w 88"/>
                <a:gd name="T43" fmla="*/ 299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314">
                  <a:moveTo>
                    <a:pt x="74" y="299"/>
                  </a:moveTo>
                  <a:cubicBezTo>
                    <a:pt x="74" y="285"/>
                    <a:pt x="74" y="285"/>
                    <a:pt x="74" y="285"/>
                  </a:cubicBezTo>
                  <a:cubicBezTo>
                    <a:pt x="74" y="285"/>
                    <a:pt x="74" y="285"/>
                    <a:pt x="74" y="284"/>
                  </a:cubicBezTo>
                  <a:cubicBezTo>
                    <a:pt x="74" y="47"/>
                    <a:pt x="74" y="47"/>
                    <a:pt x="74" y="47"/>
                  </a:cubicBezTo>
                  <a:cubicBezTo>
                    <a:pt x="74" y="46"/>
                    <a:pt x="74" y="46"/>
                    <a:pt x="74" y="45"/>
                  </a:cubicBezTo>
                  <a:cubicBezTo>
                    <a:pt x="74" y="45"/>
                    <a:pt x="74" y="45"/>
                    <a:pt x="74" y="45"/>
                  </a:cubicBezTo>
                  <a:cubicBezTo>
                    <a:pt x="74" y="35"/>
                    <a:pt x="74" y="35"/>
                    <a:pt x="74" y="35"/>
                  </a:cubicBezTo>
                  <a:cubicBezTo>
                    <a:pt x="74" y="35"/>
                    <a:pt x="74" y="35"/>
                    <a:pt x="74" y="35"/>
                  </a:cubicBezTo>
                  <a:cubicBezTo>
                    <a:pt x="59" y="18"/>
                    <a:pt x="59" y="18"/>
                    <a:pt x="59" y="18"/>
                  </a:cubicBezTo>
                  <a:cubicBezTo>
                    <a:pt x="44" y="0"/>
                    <a:pt x="44" y="0"/>
                    <a:pt x="44" y="0"/>
                  </a:cubicBezTo>
                  <a:cubicBezTo>
                    <a:pt x="29" y="18"/>
                    <a:pt x="29" y="18"/>
                    <a:pt x="29" y="18"/>
                  </a:cubicBezTo>
                  <a:cubicBezTo>
                    <a:pt x="15" y="35"/>
                    <a:pt x="15" y="35"/>
                    <a:pt x="15" y="35"/>
                  </a:cubicBezTo>
                  <a:cubicBezTo>
                    <a:pt x="15" y="45"/>
                    <a:pt x="15" y="45"/>
                    <a:pt x="15" y="45"/>
                  </a:cubicBezTo>
                  <a:cubicBezTo>
                    <a:pt x="15" y="45"/>
                    <a:pt x="15" y="45"/>
                    <a:pt x="15" y="45"/>
                  </a:cubicBezTo>
                  <a:cubicBezTo>
                    <a:pt x="15" y="46"/>
                    <a:pt x="15" y="46"/>
                    <a:pt x="15" y="47"/>
                  </a:cubicBezTo>
                  <a:cubicBezTo>
                    <a:pt x="15" y="284"/>
                    <a:pt x="15" y="284"/>
                    <a:pt x="15" y="284"/>
                  </a:cubicBezTo>
                  <a:cubicBezTo>
                    <a:pt x="15" y="285"/>
                    <a:pt x="15" y="285"/>
                    <a:pt x="15" y="285"/>
                  </a:cubicBezTo>
                  <a:cubicBezTo>
                    <a:pt x="15" y="299"/>
                    <a:pt x="15" y="299"/>
                    <a:pt x="15" y="299"/>
                  </a:cubicBezTo>
                  <a:cubicBezTo>
                    <a:pt x="15" y="307"/>
                    <a:pt x="8" y="314"/>
                    <a:pt x="0" y="314"/>
                  </a:cubicBezTo>
                  <a:cubicBezTo>
                    <a:pt x="44" y="314"/>
                    <a:pt x="44" y="314"/>
                    <a:pt x="44" y="314"/>
                  </a:cubicBezTo>
                  <a:cubicBezTo>
                    <a:pt x="88" y="314"/>
                    <a:pt x="88" y="314"/>
                    <a:pt x="88" y="314"/>
                  </a:cubicBezTo>
                  <a:cubicBezTo>
                    <a:pt x="80" y="314"/>
                    <a:pt x="74" y="307"/>
                    <a:pt x="74" y="299"/>
                  </a:cubicBezTo>
                  <a:close/>
                </a:path>
              </a:pathLst>
            </a:custGeom>
            <a:solidFill>
              <a:schemeClr val="bg1"/>
            </a:solidFill>
            <a:ln>
              <a:noFill/>
            </a:ln>
          </p:spPr>
          <p:txBody>
            <a:bodyPr vert="horz" wrap="square" lIns="109728" tIns="54864" rIns="109728" bIns="54864" numCol="1" anchor="t" anchorCtr="0" compatLnSpc="1"/>
            <a:lstStyle/>
            <a:p>
              <a:endParaRPr lang="bg-BG" sz="2160" dirty="0">
                <a:cs typeface="+mn-ea"/>
                <a:sym typeface="+mn-lt"/>
              </a:endParaRPr>
            </a:p>
          </p:txBody>
        </p:sp>
        <p:sp>
          <p:nvSpPr>
            <p:cNvPr id="34" name="Freeform 6"/>
            <p:cNvSpPr/>
            <p:nvPr/>
          </p:nvSpPr>
          <p:spPr bwMode="auto">
            <a:xfrm>
              <a:off x="3079606" y="3729275"/>
              <a:ext cx="533034" cy="978093"/>
            </a:xfrm>
            <a:custGeom>
              <a:avLst/>
              <a:gdLst>
                <a:gd name="T0" fmla="*/ 74 w 88"/>
                <a:gd name="T1" fmla="*/ 299 h 314"/>
                <a:gd name="T2" fmla="*/ 74 w 88"/>
                <a:gd name="T3" fmla="*/ 285 h 314"/>
                <a:gd name="T4" fmla="*/ 74 w 88"/>
                <a:gd name="T5" fmla="*/ 284 h 314"/>
                <a:gd name="T6" fmla="*/ 74 w 88"/>
                <a:gd name="T7" fmla="*/ 47 h 314"/>
                <a:gd name="T8" fmla="*/ 74 w 88"/>
                <a:gd name="T9" fmla="*/ 45 h 314"/>
                <a:gd name="T10" fmla="*/ 74 w 88"/>
                <a:gd name="T11" fmla="*/ 45 h 314"/>
                <a:gd name="T12" fmla="*/ 74 w 88"/>
                <a:gd name="T13" fmla="*/ 35 h 314"/>
                <a:gd name="T14" fmla="*/ 74 w 88"/>
                <a:gd name="T15" fmla="*/ 35 h 314"/>
                <a:gd name="T16" fmla="*/ 59 w 88"/>
                <a:gd name="T17" fmla="*/ 18 h 314"/>
                <a:gd name="T18" fmla="*/ 44 w 88"/>
                <a:gd name="T19" fmla="*/ 0 h 314"/>
                <a:gd name="T20" fmla="*/ 29 w 88"/>
                <a:gd name="T21" fmla="*/ 18 h 314"/>
                <a:gd name="T22" fmla="*/ 15 w 88"/>
                <a:gd name="T23" fmla="*/ 35 h 314"/>
                <a:gd name="T24" fmla="*/ 15 w 88"/>
                <a:gd name="T25" fmla="*/ 45 h 314"/>
                <a:gd name="T26" fmla="*/ 15 w 88"/>
                <a:gd name="T27" fmla="*/ 45 h 314"/>
                <a:gd name="T28" fmla="*/ 15 w 88"/>
                <a:gd name="T29" fmla="*/ 47 h 314"/>
                <a:gd name="T30" fmla="*/ 15 w 88"/>
                <a:gd name="T31" fmla="*/ 284 h 314"/>
                <a:gd name="T32" fmla="*/ 15 w 88"/>
                <a:gd name="T33" fmla="*/ 285 h 314"/>
                <a:gd name="T34" fmla="*/ 15 w 88"/>
                <a:gd name="T35" fmla="*/ 299 h 314"/>
                <a:gd name="T36" fmla="*/ 0 w 88"/>
                <a:gd name="T37" fmla="*/ 314 h 314"/>
                <a:gd name="T38" fmla="*/ 44 w 88"/>
                <a:gd name="T39" fmla="*/ 314 h 314"/>
                <a:gd name="T40" fmla="*/ 88 w 88"/>
                <a:gd name="T41" fmla="*/ 314 h 314"/>
                <a:gd name="T42" fmla="*/ 74 w 88"/>
                <a:gd name="T43" fmla="*/ 299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314">
                  <a:moveTo>
                    <a:pt x="74" y="299"/>
                  </a:moveTo>
                  <a:cubicBezTo>
                    <a:pt x="74" y="285"/>
                    <a:pt x="74" y="285"/>
                    <a:pt x="74" y="285"/>
                  </a:cubicBezTo>
                  <a:cubicBezTo>
                    <a:pt x="74" y="285"/>
                    <a:pt x="74" y="285"/>
                    <a:pt x="74" y="284"/>
                  </a:cubicBezTo>
                  <a:cubicBezTo>
                    <a:pt x="74" y="47"/>
                    <a:pt x="74" y="47"/>
                    <a:pt x="74" y="47"/>
                  </a:cubicBezTo>
                  <a:cubicBezTo>
                    <a:pt x="74" y="46"/>
                    <a:pt x="74" y="46"/>
                    <a:pt x="74" y="45"/>
                  </a:cubicBezTo>
                  <a:cubicBezTo>
                    <a:pt x="74" y="45"/>
                    <a:pt x="74" y="45"/>
                    <a:pt x="74" y="45"/>
                  </a:cubicBezTo>
                  <a:cubicBezTo>
                    <a:pt x="74" y="35"/>
                    <a:pt x="74" y="35"/>
                    <a:pt x="74" y="35"/>
                  </a:cubicBezTo>
                  <a:cubicBezTo>
                    <a:pt x="74" y="35"/>
                    <a:pt x="74" y="35"/>
                    <a:pt x="74" y="35"/>
                  </a:cubicBezTo>
                  <a:cubicBezTo>
                    <a:pt x="59" y="18"/>
                    <a:pt x="59" y="18"/>
                    <a:pt x="59" y="18"/>
                  </a:cubicBezTo>
                  <a:cubicBezTo>
                    <a:pt x="44" y="0"/>
                    <a:pt x="44" y="0"/>
                    <a:pt x="44" y="0"/>
                  </a:cubicBezTo>
                  <a:cubicBezTo>
                    <a:pt x="29" y="18"/>
                    <a:pt x="29" y="18"/>
                    <a:pt x="29" y="18"/>
                  </a:cubicBezTo>
                  <a:cubicBezTo>
                    <a:pt x="15" y="35"/>
                    <a:pt x="15" y="35"/>
                    <a:pt x="15" y="35"/>
                  </a:cubicBezTo>
                  <a:cubicBezTo>
                    <a:pt x="15" y="45"/>
                    <a:pt x="15" y="45"/>
                    <a:pt x="15" y="45"/>
                  </a:cubicBezTo>
                  <a:cubicBezTo>
                    <a:pt x="15" y="45"/>
                    <a:pt x="15" y="45"/>
                    <a:pt x="15" y="45"/>
                  </a:cubicBezTo>
                  <a:cubicBezTo>
                    <a:pt x="15" y="46"/>
                    <a:pt x="15" y="46"/>
                    <a:pt x="15" y="47"/>
                  </a:cubicBezTo>
                  <a:cubicBezTo>
                    <a:pt x="15" y="284"/>
                    <a:pt x="15" y="284"/>
                    <a:pt x="15" y="284"/>
                  </a:cubicBezTo>
                  <a:cubicBezTo>
                    <a:pt x="15" y="285"/>
                    <a:pt x="15" y="285"/>
                    <a:pt x="15" y="285"/>
                  </a:cubicBezTo>
                  <a:cubicBezTo>
                    <a:pt x="15" y="299"/>
                    <a:pt x="15" y="299"/>
                    <a:pt x="15" y="299"/>
                  </a:cubicBezTo>
                  <a:cubicBezTo>
                    <a:pt x="15" y="307"/>
                    <a:pt x="8" y="314"/>
                    <a:pt x="0" y="314"/>
                  </a:cubicBezTo>
                  <a:cubicBezTo>
                    <a:pt x="44" y="314"/>
                    <a:pt x="44" y="314"/>
                    <a:pt x="44" y="314"/>
                  </a:cubicBezTo>
                  <a:cubicBezTo>
                    <a:pt x="88" y="314"/>
                    <a:pt x="88" y="314"/>
                    <a:pt x="88" y="314"/>
                  </a:cubicBezTo>
                  <a:cubicBezTo>
                    <a:pt x="80" y="314"/>
                    <a:pt x="74" y="307"/>
                    <a:pt x="74" y="299"/>
                  </a:cubicBezTo>
                  <a:close/>
                </a:path>
              </a:pathLst>
            </a:custGeom>
            <a:solidFill>
              <a:schemeClr val="bg1"/>
            </a:solidFill>
            <a:ln>
              <a:noFill/>
            </a:ln>
          </p:spPr>
          <p:txBody>
            <a:bodyPr vert="horz" wrap="square" lIns="109728" tIns="54864" rIns="109728" bIns="54864" numCol="1" anchor="t" anchorCtr="0" compatLnSpc="1"/>
            <a:lstStyle/>
            <a:p>
              <a:endParaRPr lang="bg-BG" sz="2160" dirty="0">
                <a:cs typeface="+mn-ea"/>
                <a:sym typeface="+mn-lt"/>
              </a:endParaRPr>
            </a:p>
          </p:txBody>
        </p:sp>
        <p:sp>
          <p:nvSpPr>
            <p:cNvPr id="35" name="Freeform 6"/>
            <p:cNvSpPr/>
            <p:nvPr/>
          </p:nvSpPr>
          <p:spPr bwMode="auto">
            <a:xfrm>
              <a:off x="3612640" y="3472248"/>
              <a:ext cx="533034" cy="1235121"/>
            </a:xfrm>
            <a:custGeom>
              <a:avLst/>
              <a:gdLst>
                <a:gd name="T0" fmla="*/ 74 w 88"/>
                <a:gd name="T1" fmla="*/ 299 h 314"/>
                <a:gd name="T2" fmla="*/ 74 w 88"/>
                <a:gd name="T3" fmla="*/ 285 h 314"/>
                <a:gd name="T4" fmla="*/ 74 w 88"/>
                <a:gd name="T5" fmla="*/ 284 h 314"/>
                <a:gd name="T6" fmla="*/ 74 w 88"/>
                <a:gd name="T7" fmla="*/ 47 h 314"/>
                <a:gd name="T8" fmla="*/ 74 w 88"/>
                <a:gd name="T9" fmla="*/ 45 h 314"/>
                <a:gd name="T10" fmla="*/ 74 w 88"/>
                <a:gd name="T11" fmla="*/ 45 h 314"/>
                <a:gd name="T12" fmla="*/ 74 w 88"/>
                <a:gd name="T13" fmla="*/ 35 h 314"/>
                <a:gd name="T14" fmla="*/ 74 w 88"/>
                <a:gd name="T15" fmla="*/ 35 h 314"/>
                <a:gd name="T16" fmla="*/ 59 w 88"/>
                <a:gd name="T17" fmla="*/ 18 h 314"/>
                <a:gd name="T18" fmla="*/ 44 w 88"/>
                <a:gd name="T19" fmla="*/ 0 h 314"/>
                <a:gd name="T20" fmla="*/ 29 w 88"/>
                <a:gd name="T21" fmla="*/ 18 h 314"/>
                <a:gd name="T22" fmla="*/ 15 w 88"/>
                <a:gd name="T23" fmla="*/ 35 h 314"/>
                <a:gd name="T24" fmla="*/ 15 w 88"/>
                <a:gd name="T25" fmla="*/ 45 h 314"/>
                <a:gd name="T26" fmla="*/ 15 w 88"/>
                <a:gd name="T27" fmla="*/ 45 h 314"/>
                <a:gd name="T28" fmla="*/ 15 w 88"/>
                <a:gd name="T29" fmla="*/ 47 h 314"/>
                <a:gd name="T30" fmla="*/ 15 w 88"/>
                <a:gd name="T31" fmla="*/ 284 h 314"/>
                <a:gd name="T32" fmla="*/ 15 w 88"/>
                <a:gd name="T33" fmla="*/ 285 h 314"/>
                <a:gd name="T34" fmla="*/ 15 w 88"/>
                <a:gd name="T35" fmla="*/ 299 h 314"/>
                <a:gd name="T36" fmla="*/ 0 w 88"/>
                <a:gd name="T37" fmla="*/ 314 h 314"/>
                <a:gd name="T38" fmla="*/ 44 w 88"/>
                <a:gd name="T39" fmla="*/ 314 h 314"/>
                <a:gd name="T40" fmla="*/ 88 w 88"/>
                <a:gd name="T41" fmla="*/ 314 h 314"/>
                <a:gd name="T42" fmla="*/ 74 w 88"/>
                <a:gd name="T43" fmla="*/ 299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314">
                  <a:moveTo>
                    <a:pt x="74" y="299"/>
                  </a:moveTo>
                  <a:cubicBezTo>
                    <a:pt x="74" y="285"/>
                    <a:pt x="74" y="285"/>
                    <a:pt x="74" y="285"/>
                  </a:cubicBezTo>
                  <a:cubicBezTo>
                    <a:pt x="74" y="285"/>
                    <a:pt x="74" y="285"/>
                    <a:pt x="74" y="284"/>
                  </a:cubicBezTo>
                  <a:cubicBezTo>
                    <a:pt x="74" y="47"/>
                    <a:pt x="74" y="47"/>
                    <a:pt x="74" y="47"/>
                  </a:cubicBezTo>
                  <a:cubicBezTo>
                    <a:pt x="74" y="46"/>
                    <a:pt x="74" y="46"/>
                    <a:pt x="74" y="45"/>
                  </a:cubicBezTo>
                  <a:cubicBezTo>
                    <a:pt x="74" y="45"/>
                    <a:pt x="74" y="45"/>
                    <a:pt x="74" y="45"/>
                  </a:cubicBezTo>
                  <a:cubicBezTo>
                    <a:pt x="74" y="35"/>
                    <a:pt x="74" y="35"/>
                    <a:pt x="74" y="35"/>
                  </a:cubicBezTo>
                  <a:cubicBezTo>
                    <a:pt x="74" y="35"/>
                    <a:pt x="74" y="35"/>
                    <a:pt x="74" y="35"/>
                  </a:cubicBezTo>
                  <a:cubicBezTo>
                    <a:pt x="59" y="18"/>
                    <a:pt x="59" y="18"/>
                    <a:pt x="59" y="18"/>
                  </a:cubicBezTo>
                  <a:cubicBezTo>
                    <a:pt x="44" y="0"/>
                    <a:pt x="44" y="0"/>
                    <a:pt x="44" y="0"/>
                  </a:cubicBezTo>
                  <a:cubicBezTo>
                    <a:pt x="29" y="18"/>
                    <a:pt x="29" y="18"/>
                    <a:pt x="29" y="18"/>
                  </a:cubicBezTo>
                  <a:cubicBezTo>
                    <a:pt x="15" y="35"/>
                    <a:pt x="15" y="35"/>
                    <a:pt x="15" y="35"/>
                  </a:cubicBezTo>
                  <a:cubicBezTo>
                    <a:pt x="15" y="45"/>
                    <a:pt x="15" y="45"/>
                    <a:pt x="15" y="45"/>
                  </a:cubicBezTo>
                  <a:cubicBezTo>
                    <a:pt x="15" y="45"/>
                    <a:pt x="15" y="45"/>
                    <a:pt x="15" y="45"/>
                  </a:cubicBezTo>
                  <a:cubicBezTo>
                    <a:pt x="15" y="46"/>
                    <a:pt x="15" y="46"/>
                    <a:pt x="15" y="47"/>
                  </a:cubicBezTo>
                  <a:cubicBezTo>
                    <a:pt x="15" y="284"/>
                    <a:pt x="15" y="284"/>
                    <a:pt x="15" y="284"/>
                  </a:cubicBezTo>
                  <a:cubicBezTo>
                    <a:pt x="15" y="285"/>
                    <a:pt x="15" y="285"/>
                    <a:pt x="15" y="285"/>
                  </a:cubicBezTo>
                  <a:cubicBezTo>
                    <a:pt x="15" y="299"/>
                    <a:pt x="15" y="299"/>
                    <a:pt x="15" y="299"/>
                  </a:cubicBezTo>
                  <a:cubicBezTo>
                    <a:pt x="15" y="307"/>
                    <a:pt x="8" y="314"/>
                    <a:pt x="0" y="314"/>
                  </a:cubicBezTo>
                  <a:cubicBezTo>
                    <a:pt x="44" y="314"/>
                    <a:pt x="44" y="314"/>
                    <a:pt x="44" y="314"/>
                  </a:cubicBezTo>
                  <a:cubicBezTo>
                    <a:pt x="88" y="314"/>
                    <a:pt x="88" y="314"/>
                    <a:pt x="88" y="314"/>
                  </a:cubicBezTo>
                  <a:cubicBezTo>
                    <a:pt x="80" y="314"/>
                    <a:pt x="74" y="307"/>
                    <a:pt x="74" y="299"/>
                  </a:cubicBezTo>
                  <a:close/>
                </a:path>
              </a:pathLst>
            </a:custGeom>
            <a:solidFill>
              <a:schemeClr val="bg1"/>
            </a:solidFill>
            <a:ln>
              <a:noFill/>
            </a:ln>
          </p:spPr>
          <p:txBody>
            <a:bodyPr vert="horz" wrap="square" lIns="109728" tIns="54864" rIns="109728" bIns="54864" numCol="1" anchor="t" anchorCtr="0" compatLnSpc="1"/>
            <a:lstStyle/>
            <a:p>
              <a:endParaRPr lang="bg-BG" sz="2160" dirty="0">
                <a:cs typeface="+mn-ea"/>
                <a:sym typeface="+mn-lt"/>
              </a:endParaRPr>
            </a:p>
          </p:txBody>
        </p:sp>
        <p:sp>
          <p:nvSpPr>
            <p:cNvPr id="36" name="Freeform 6"/>
            <p:cNvSpPr/>
            <p:nvPr/>
          </p:nvSpPr>
          <p:spPr bwMode="auto">
            <a:xfrm>
              <a:off x="4159324" y="3159563"/>
              <a:ext cx="533034" cy="1547806"/>
            </a:xfrm>
            <a:custGeom>
              <a:avLst/>
              <a:gdLst>
                <a:gd name="T0" fmla="*/ 74 w 88"/>
                <a:gd name="T1" fmla="*/ 299 h 314"/>
                <a:gd name="T2" fmla="*/ 74 w 88"/>
                <a:gd name="T3" fmla="*/ 285 h 314"/>
                <a:gd name="T4" fmla="*/ 74 w 88"/>
                <a:gd name="T5" fmla="*/ 284 h 314"/>
                <a:gd name="T6" fmla="*/ 74 w 88"/>
                <a:gd name="T7" fmla="*/ 47 h 314"/>
                <a:gd name="T8" fmla="*/ 74 w 88"/>
                <a:gd name="T9" fmla="*/ 45 h 314"/>
                <a:gd name="T10" fmla="*/ 74 w 88"/>
                <a:gd name="T11" fmla="*/ 45 h 314"/>
                <a:gd name="T12" fmla="*/ 74 w 88"/>
                <a:gd name="T13" fmla="*/ 35 h 314"/>
                <a:gd name="T14" fmla="*/ 74 w 88"/>
                <a:gd name="T15" fmla="*/ 35 h 314"/>
                <a:gd name="T16" fmla="*/ 59 w 88"/>
                <a:gd name="T17" fmla="*/ 18 h 314"/>
                <a:gd name="T18" fmla="*/ 44 w 88"/>
                <a:gd name="T19" fmla="*/ 0 h 314"/>
                <a:gd name="T20" fmla="*/ 29 w 88"/>
                <a:gd name="T21" fmla="*/ 18 h 314"/>
                <a:gd name="T22" fmla="*/ 15 w 88"/>
                <a:gd name="T23" fmla="*/ 35 h 314"/>
                <a:gd name="T24" fmla="*/ 15 w 88"/>
                <a:gd name="T25" fmla="*/ 45 h 314"/>
                <a:gd name="T26" fmla="*/ 15 w 88"/>
                <a:gd name="T27" fmla="*/ 45 h 314"/>
                <a:gd name="T28" fmla="*/ 15 w 88"/>
                <a:gd name="T29" fmla="*/ 47 h 314"/>
                <a:gd name="T30" fmla="*/ 15 w 88"/>
                <a:gd name="T31" fmla="*/ 284 h 314"/>
                <a:gd name="T32" fmla="*/ 15 w 88"/>
                <a:gd name="T33" fmla="*/ 285 h 314"/>
                <a:gd name="T34" fmla="*/ 15 w 88"/>
                <a:gd name="T35" fmla="*/ 299 h 314"/>
                <a:gd name="T36" fmla="*/ 0 w 88"/>
                <a:gd name="T37" fmla="*/ 314 h 314"/>
                <a:gd name="T38" fmla="*/ 44 w 88"/>
                <a:gd name="T39" fmla="*/ 314 h 314"/>
                <a:gd name="T40" fmla="*/ 88 w 88"/>
                <a:gd name="T41" fmla="*/ 314 h 314"/>
                <a:gd name="T42" fmla="*/ 74 w 88"/>
                <a:gd name="T43" fmla="*/ 299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314">
                  <a:moveTo>
                    <a:pt x="74" y="299"/>
                  </a:moveTo>
                  <a:cubicBezTo>
                    <a:pt x="74" y="285"/>
                    <a:pt x="74" y="285"/>
                    <a:pt x="74" y="285"/>
                  </a:cubicBezTo>
                  <a:cubicBezTo>
                    <a:pt x="74" y="285"/>
                    <a:pt x="74" y="285"/>
                    <a:pt x="74" y="284"/>
                  </a:cubicBezTo>
                  <a:cubicBezTo>
                    <a:pt x="74" y="47"/>
                    <a:pt x="74" y="47"/>
                    <a:pt x="74" y="47"/>
                  </a:cubicBezTo>
                  <a:cubicBezTo>
                    <a:pt x="74" y="46"/>
                    <a:pt x="74" y="46"/>
                    <a:pt x="74" y="45"/>
                  </a:cubicBezTo>
                  <a:cubicBezTo>
                    <a:pt x="74" y="45"/>
                    <a:pt x="74" y="45"/>
                    <a:pt x="74" y="45"/>
                  </a:cubicBezTo>
                  <a:cubicBezTo>
                    <a:pt x="74" y="35"/>
                    <a:pt x="74" y="35"/>
                    <a:pt x="74" y="35"/>
                  </a:cubicBezTo>
                  <a:cubicBezTo>
                    <a:pt x="74" y="35"/>
                    <a:pt x="74" y="35"/>
                    <a:pt x="74" y="35"/>
                  </a:cubicBezTo>
                  <a:cubicBezTo>
                    <a:pt x="59" y="18"/>
                    <a:pt x="59" y="18"/>
                    <a:pt x="59" y="18"/>
                  </a:cubicBezTo>
                  <a:cubicBezTo>
                    <a:pt x="44" y="0"/>
                    <a:pt x="44" y="0"/>
                    <a:pt x="44" y="0"/>
                  </a:cubicBezTo>
                  <a:cubicBezTo>
                    <a:pt x="29" y="18"/>
                    <a:pt x="29" y="18"/>
                    <a:pt x="29" y="18"/>
                  </a:cubicBezTo>
                  <a:cubicBezTo>
                    <a:pt x="15" y="35"/>
                    <a:pt x="15" y="35"/>
                    <a:pt x="15" y="35"/>
                  </a:cubicBezTo>
                  <a:cubicBezTo>
                    <a:pt x="15" y="45"/>
                    <a:pt x="15" y="45"/>
                    <a:pt x="15" y="45"/>
                  </a:cubicBezTo>
                  <a:cubicBezTo>
                    <a:pt x="15" y="45"/>
                    <a:pt x="15" y="45"/>
                    <a:pt x="15" y="45"/>
                  </a:cubicBezTo>
                  <a:cubicBezTo>
                    <a:pt x="15" y="46"/>
                    <a:pt x="15" y="46"/>
                    <a:pt x="15" y="47"/>
                  </a:cubicBezTo>
                  <a:cubicBezTo>
                    <a:pt x="15" y="284"/>
                    <a:pt x="15" y="284"/>
                    <a:pt x="15" y="284"/>
                  </a:cubicBezTo>
                  <a:cubicBezTo>
                    <a:pt x="15" y="285"/>
                    <a:pt x="15" y="285"/>
                    <a:pt x="15" y="285"/>
                  </a:cubicBezTo>
                  <a:cubicBezTo>
                    <a:pt x="15" y="299"/>
                    <a:pt x="15" y="299"/>
                    <a:pt x="15" y="299"/>
                  </a:cubicBezTo>
                  <a:cubicBezTo>
                    <a:pt x="15" y="307"/>
                    <a:pt x="8" y="314"/>
                    <a:pt x="0" y="314"/>
                  </a:cubicBezTo>
                  <a:cubicBezTo>
                    <a:pt x="44" y="314"/>
                    <a:pt x="44" y="314"/>
                    <a:pt x="44" y="314"/>
                  </a:cubicBezTo>
                  <a:cubicBezTo>
                    <a:pt x="88" y="314"/>
                    <a:pt x="88" y="314"/>
                    <a:pt x="88" y="314"/>
                  </a:cubicBezTo>
                  <a:cubicBezTo>
                    <a:pt x="80" y="314"/>
                    <a:pt x="74" y="307"/>
                    <a:pt x="74" y="299"/>
                  </a:cubicBezTo>
                  <a:close/>
                </a:path>
              </a:pathLst>
            </a:custGeom>
            <a:solidFill>
              <a:schemeClr val="bg1"/>
            </a:solidFill>
            <a:ln>
              <a:noFill/>
            </a:ln>
          </p:spPr>
          <p:txBody>
            <a:bodyPr vert="horz" wrap="square" lIns="109728" tIns="54864" rIns="109728" bIns="54864" numCol="1" anchor="t" anchorCtr="0" compatLnSpc="1"/>
            <a:lstStyle/>
            <a:p>
              <a:endParaRPr lang="bg-BG" sz="2160" dirty="0">
                <a:cs typeface="+mn-ea"/>
                <a:sym typeface="+mn-lt"/>
              </a:endParaRPr>
            </a:p>
          </p:txBody>
        </p:sp>
        <p:sp>
          <p:nvSpPr>
            <p:cNvPr id="37" name="Freeform 6"/>
            <p:cNvSpPr/>
            <p:nvPr/>
          </p:nvSpPr>
          <p:spPr bwMode="auto">
            <a:xfrm>
              <a:off x="4706007" y="2790780"/>
              <a:ext cx="533034" cy="1916585"/>
            </a:xfrm>
            <a:custGeom>
              <a:avLst/>
              <a:gdLst>
                <a:gd name="T0" fmla="*/ 74 w 88"/>
                <a:gd name="T1" fmla="*/ 299 h 314"/>
                <a:gd name="T2" fmla="*/ 74 w 88"/>
                <a:gd name="T3" fmla="*/ 285 h 314"/>
                <a:gd name="T4" fmla="*/ 74 w 88"/>
                <a:gd name="T5" fmla="*/ 284 h 314"/>
                <a:gd name="T6" fmla="*/ 74 w 88"/>
                <a:gd name="T7" fmla="*/ 47 h 314"/>
                <a:gd name="T8" fmla="*/ 74 w 88"/>
                <a:gd name="T9" fmla="*/ 45 h 314"/>
                <a:gd name="T10" fmla="*/ 74 w 88"/>
                <a:gd name="T11" fmla="*/ 45 h 314"/>
                <a:gd name="T12" fmla="*/ 74 w 88"/>
                <a:gd name="T13" fmla="*/ 35 h 314"/>
                <a:gd name="T14" fmla="*/ 74 w 88"/>
                <a:gd name="T15" fmla="*/ 35 h 314"/>
                <a:gd name="T16" fmla="*/ 59 w 88"/>
                <a:gd name="T17" fmla="*/ 18 h 314"/>
                <a:gd name="T18" fmla="*/ 44 w 88"/>
                <a:gd name="T19" fmla="*/ 0 h 314"/>
                <a:gd name="T20" fmla="*/ 29 w 88"/>
                <a:gd name="T21" fmla="*/ 18 h 314"/>
                <a:gd name="T22" fmla="*/ 15 w 88"/>
                <a:gd name="T23" fmla="*/ 35 h 314"/>
                <a:gd name="T24" fmla="*/ 15 w 88"/>
                <a:gd name="T25" fmla="*/ 45 h 314"/>
                <a:gd name="T26" fmla="*/ 15 w 88"/>
                <a:gd name="T27" fmla="*/ 45 h 314"/>
                <a:gd name="T28" fmla="*/ 15 w 88"/>
                <a:gd name="T29" fmla="*/ 47 h 314"/>
                <a:gd name="T30" fmla="*/ 15 w 88"/>
                <a:gd name="T31" fmla="*/ 284 h 314"/>
                <a:gd name="T32" fmla="*/ 15 w 88"/>
                <a:gd name="T33" fmla="*/ 285 h 314"/>
                <a:gd name="T34" fmla="*/ 15 w 88"/>
                <a:gd name="T35" fmla="*/ 299 h 314"/>
                <a:gd name="T36" fmla="*/ 0 w 88"/>
                <a:gd name="T37" fmla="*/ 314 h 314"/>
                <a:gd name="T38" fmla="*/ 44 w 88"/>
                <a:gd name="T39" fmla="*/ 314 h 314"/>
                <a:gd name="T40" fmla="*/ 88 w 88"/>
                <a:gd name="T41" fmla="*/ 314 h 314"/>
                <a:gd name="T42" fmla="*/ 74 w 88"/>
                <a:gd name="T43" fmla="*/ 299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314">
                  <a:moveTo>
                    <a:pt x="74" y="299"/>
                  </a:moveTo>
                  <a:cubicBezTo>
                    <a:pt x="74" y="285"/>
                    <a:pt x="74" y="285"/>
                    <a:pt x="74" y="285"/>
                  </a:cubicBezTo>
                  <a:cubicBezTo>
                    <a:pt x="74" y="285"/>
                    <a:pt x="74" y="285"/>
                    <a:pt x="74" y="284"/>
                  </a:cubicBezTo>
                  <a:cubicBezTo>
                    <a:pt x="74" y="47"/>
                    <a:pt x="74" y="47"/>
                    <a:pt x="74" y="47"/>
                  </a:cubicBezTo>
                  <a:cubicBezTo>
                    <a:pt x="74" y="46"/>
                    <a:pt x="74" y="46"/>
                    <a:pt x="74" y="45"/>
                  </a:cubicBezTo>
                  <a:cubicBezTo>
                    <a:pt x="74" y="45"/>
                    <a:pt x="74" y="45"/>
                    <a:pt x="74" y="45"/>
                  </a:cubicBezTo>
                  <a:cubicBezTo>
                    <a:pt x="74" y="35"/>
                    <a:pt x="74" y="35"/>
                    <a:pt x="74" y="35"/>
                  </a:cubicBezTo>
                  <a:cubicBezTo>
                    <a:pt x="74" y="35"/>
                    <a:pt x="74" y="35"/>
                    <a:pt x="74" y="35"/>
                  </a:cubicBezTo>
                  <a:cubicBezTo>
                    <a:pt x="59" y="18"/>
                    <a:pt x="59" y="18"/>
                    <a:pt x="59" y="18"/>
                  </a:cubicBezTo>
                  <a:cubicBezTo>
                    <a:pt x="44" y="0"/>
                    <a:pt x="44" y="0"/>
                    <a:pt x="44" y="0"/>
                  </a:cubicBezTo>
                  <a:cubicBezTo>
                    <a:pt x="29" y="18"/>
                    <a:pt x="29" y="18"/>
                    <a:pt x="29" y="18"/>
                  </a:cubicBezTo>
                  <a:cubicBezTo>
                    <a:pt x="15" y="35"/>
                    <a:pt x="15" y="35"/>
                    <a:pt x="15" y="35"/>
                  </a:cubicBezTo>
                  <a:cubicBezTo>
                    <a:pt x="15" y="45"/>
                    <a:pt x="15" y="45"/>
                    <a:pt x="15" y="45"/>
                  </a:cubicBezTo>
                  <a:cubicBezTo>
                    <a:pt x="15" y="45"/>
                    <a:pt x="15" y="45"/>
                    <a:pt x="15" y="45"/>
                  </a:cubicBezTo>
                  <a:cubicBezTo>
                    <a:pt x="15" y="46"/>
                    <a:pt x="15" y="46"/>
                    <a:pt x="15" y="47"/>
                  </a:cubicBezTo>
                  <a:cubicBezTo>
                    <a:pt x="15" y="284"/>
                    <a:pt x="15" y="284"/>
                    <a:pt x="15" y="284"/>
                  </a:cubicBezTo>
                  <a:cubicBezTo>
                    <a:pt x="15" y="285"/>
                    <a:pt x="15" y="285"/>
                    <a:pt x="15" y="285"/>
                  </a:cubicBezTo>
                  <a:cubicBezTo>
                    <a:pt x="15" y="299"/>
                    <a:pt x="15" y="299"/>
                    <a:pt x="15" y="299"/>
                  </a:cubicBezTo>
                  <a:cubicBezTo>
                    <a:pt x="15" y="307"/>
                    <a:pt x="8" y="314"/>
                    <a:pt x="0" y="314"/>
                  </a:cubicBezTo>
                  <a:cubicBezTo>
                    <a:pt x="44" y="314"/>
                    <a:pt x="44" y="314"/>
                    <a:pt x="44" y="314"/>
                  </a:cubicBezTo>
                  <a:cubicBezTo>
                    <a:pt x="88" y="314"/>
                    <a:pt x="88" y="314"/>
                    <a:pt x="88" y="314"/>
                  </a:cubicBezTo>
                  <a:cubicBezTo>
                    <a:pt x="80" y="314"/>
                    <a:pt x="74" y="307"/>
                    <a:pt x="74" y="299"/>
                  </a:cubicBezTo>
                  <a:close/>
                </a:path>
              </a:pathLst>
            </a:custGeom>
            <a:solidFill>
              <a:schemeClr val="bg1"/>
            </a:solidFill>
            <a:ln>
              <a:noFill/>
            </a:ln>
          </p:spPr>
          <p:txBody>
            <a:bodyPr vert="horz" wrap="square" lIns="109728" tIns="54864" rIns="109728" bIns="54864" numCol="1" anchor="t" anchorCtr="0" compatLnSpc="1"/>
            <a:lstStyle/>
            <a:p>
              <a:endParaRPr lang="bg-BG" sz="2160" dirty="0">
                <a:cs typeface="+mn-ea"/>
                <a:sym typeface="+mn-lt"/>
              </a:endParaRPr>
            </a:p>
          </p:txBody>
        </p:sp>
        <p:sp>
          <p:nvSpPr>
            <p:cNvPr id="38" name="Rounded Rectangle 17"/>
            <p:cNvSpPr/>
            <p:nvPr/>
          </p:nvSpPr>
          <p:spPr>
            <a:xfrm flipV="1">
              <a:off x="1725903" y="4852696"/>
              <a:ext cx="3773485" cy="72637"/>
            </a:xfrm>
            <a:prstGeom prst="roundRect">
              <a:avLst>
                <a:gd name="adj" fmla="val 50000"/>
              </a:avLst>
            </a:prstGeom>
            <a:solidFill>
              <a:schemeClr val="tx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2160" dirty="0">
                <a:solidFill>
                  <a:schemeClr val="bg1"/>
                </a:solidFill>
                <a:cs typeface="+mn-ea"/>
                <a:sym typeface="+mn-lt"/>
              </a:endParaRPr>
            </a:p>
          </p:txBody>
        </p:sp>
        <p:sp>
          <p:nvSpPr>
            <p:cNvPr id="39" name="Oval 18"/>
            <p:cNvSpPr/>
            <p:nvPr/>
          </p:nvSpPr>
          <p:spPr>
            <a:xfrm>
              <a:off x="1725898" y="4841202"/>
              <a:ext cx="104818" cy="104818"/>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2160" dirty="0">
                <a:solidFill>
                  <a:schemeClr val="bg1"/>
                </a:solidFill>
                <a:cs typeface="+mn-ea"/>
                <a:sym typeface="+mn-lt"/>
              </a:endParaRPr>
            </a:p>
          </p:txBody>
        </p:sp>
        <p:sp>
          <p:nvSpPr>
            <p:cNvPr id="40" name="Oval 43"/>
            <p:cNvSpPr/>
            <p:nvPr/>
          </p:nvSpPr>
          <p:spPr>
            <a:xfrm>
              <a:off x="5434958" y="4841202"/>
              <a:ext cx="104818" cy="10481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2160" dirty="0">
                <a:solidFill>
                  <a:schemeClr val="bg1"/>
                </a:solidFill>
                <a:cs typeface="+mn-ea"/>
                <a:sym typeface="+mn-lt"/>
              </a:endParaRPr>
            </a:p>
          </p:txBody>
        </p:sp>
        <p:sp>
          <p:nvSpPr>
            <p:cNvPr id="41" name="Oval 44"/>
            <p:cNvSpPr/>
            <p:nvPr/>
          </p:nvSpPr>
          <p:spPr>
            <a:xfrm>
              <a:off x="4905095" y="4841202"/>
              <a:ext cx="104818" cy="1048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2160" dirty="0">
                <a:solidFill>
                  <a:schemeClr val="bg1"/>
                </a:solidFill>
                <a:cs typeface="+mn-ea"/>
                <a:sym typeface="+mn-lt"/>
              </a:endParaRPr>
            </a:p>
          </p:txBody>
        </p:sp>
        <p:sp>
          <p:nvSpPr>
            <p:cNvPr id="42" name="Oval 45"/>
            <p:cNvSpPr/>
            <p:nvPr/>
          </p:nvSpPr>
          <p:spPr>
            <a:xfrm>
              <a:off x="4375229" y="4841202"/>
              <a:ext cx="104818" cy="1048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2160" dirty="0">
                <a:solidFill>
                  <a:schemeClr val="bg1"/>
                </a:solidFill>
                <a:cs typeface="+mn-ea"/>
                <a:sym typeface="+mn-lt"/>
              </a:endParaRPr>
            </a:p>
          </p:txBody>
        </p:sp>
        <p:sp>
          <p:nvSpPr>
            <p:cNvPr id="43" name="Oval 46"/>
            <p:cNvSpPr/>
            <p:nvPr/>
          </p:nvSpPr>
          <p:spPr>
            <a:xfrm>
              <a:off x="3845362" y="4841202"/>
              <a:ext cx="104818" cy="1048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2160" dirty="0">
                <a:solidFill>
                  <a:schemeClr val="bg1"/>
                </a:solidFill>
                <a:cs typeface="+mn-ea"/>
                <a:sym typeface="+mn-lt"/>
              </a:endParaRPr>
            </a:p>
          </p:txBody>
        </p:sp>
        <p:sp>
          <p:nvSpPr>
            <p:cNvPr id="44" name="Oval 47"/>
            <p:cNvSpPr/>
            <p:nvPr/>
          </p:nvSpPr>
          <p:spPr>
            <a:xfrm>
              <a:off x="3315496" y="4841202"/>
              <a:ext cx="104818" cy="1048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2160" dirty="0">
                <a:solidFill>
                  <a:schemeClr val="bg1"/>
                </a:solidFill>
                <a:cs typeface="+mn-ea"/>
                <a:sym typeface="+mn-lt"/>
              </a:endParaRPr>
            </a:p>
          </p:txBody>
        </p:sp>
        <p:sp>
          <p:nvSpPr>
            <p:cNvPr id="45" name="Oval 48"/>
            <p:cNvSpPr/>
            <p:nvPr/>
          </p:nvSpPr>
          <p:spPr>
            <a:xfrm>
              <a:off x="2785630" y="4841202"/>
              <a:ext cx="104818" cy="1048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2160" dirty="0">
                <a:solidFill>
                  <a:schemeClr val="bg1"/>
                </a:solidFill>
                <a:cs typeface="+mn-ea"/>
                <a:sym typeface="+mn-lt"/>
              </a:endParaRPr>
            </a:p>
          </p:txBody>
        </p:sp>
        <p:sp>
          <p:nvSpPr>
            <p:cNvPr id="46" name="Oval 52"/>
            <p:cNvSpPr/>
            <p:nvPr/>
          </p:nvSpPr>
          <p:spPr>
            <a:xfrm>
              <a:off x="2255763" y="4841202"/>
              <a:ext cx="104818" cy="1048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2160" dirty="0">
                <a:solidFill>
                  <a:schemeClr val="bg1"/>
                </a:solidFill>
                <a:cs typeface="+mn-ea"/>
                <a:sym typeface="+mn-lt"/>
              </a:endParaRPr>
            </a:p>
          </p:txBody>
        </p:sp>
        <p:sp>
          <p:nvSpPr>
            <p:cNvPr id="47" name="Rectangle 19"/>
            <p:cNvSpPr/>
            <p:nvPr/>
          </p:nvSpPr>
          <p:spPr>
            <a:xfrm>
              <a:off x="5247603" y="4954134"/>
              <a:ext cx="457177" cy="240066"/>
            </a:xfrm>
            <a:prstGeom prst="rect">
              <a:avLst/>
            </a:prstGeom>
          </p:spPr>
          <p:txBody>
            <a:bodyPr wrap="none">
              <a:spAutoFit/>
            </a:bodyPr>
            <a:lstStyle/>
            <a:p>
              <a:pPr algn="ctr"/>
              <a:r>
                <a:rPr lang="en-US" sz="960" dirty="0">
                  <a:solidFill>
                    <a:schemeClr val="bg1"/>
                  </a:solidFill>
                  <a:cs typeface="+mn-ea"/>
                  <a:sym typeface="+mn-lt"/>
                </a:rPr>
                <a:t>2017</a:t>
              </a:r>
              <a:endParaRPr lang="bg-BG" sz="960" dirty="0">
                <a:solidFill>
                  <a:schemeClr val="bg1"/>
                </a:solidFill>
                <a:cs typeface="+mn-ea"/>
                <a:sym typeface="+mn-lt"/>
              </a:endParaRPr>
            </a:p>
          </p:txBody>
        </p:sp>
        <p:sp>
          <p:nvSpPr>
            <p:cNvPr id="48" name="Rectangle 54"/>
            <p:cNvSpPr/>
            <p:nvPr/>
          </p:nvSpPr>
          <p:spPr>
            <a:xfrm>
              <a:off x="4716872" y="4954134"/>
              <a:ext cx="466794" cy="240066"/>
            </a:xfrm>
            <a:prstGeom prst="rect">
              <a:avLst/>
            </a:prstGeom>
          </p:spPr>
          <p:txBody>
            <a:bodyPr wrap="none">
              <a:spAutoFit/>
            </a:bodyPr>
            <a:lstStyle/>
            <a:p>
              <a:pPr algn="ctr"/>
              <a:r>
                <a:rPr lang="en-US" sz="960" dirty="0">
                  <a:solidFill>
                    <a:schemeClr val="bg1"/>
                  </a:solidFill>
                  <a:cs typeface="+mn-ea"/>
                  <a:sym typeface="+mn-lt"/>
                </a:rPr>
                <a:t>2016</a:t>
              </a:r>
              <a:endParaRPr lang="bg-BG" sz="960" dirty="0">
                <a:solidFill>
                  <a:schemeClr val="bg1"/>
                </a:solidFill>
                <a:cs typeface="+mn-ea"/>
                <a:sym typeface="+mn-lt"/>
              </a:endParaRPr>
            </a:p>
          </p:txBody>
        </p:sp>
        <p:sp>
          <p:nvSpPr>
            <p:cNvPr id="49" name="Rectangle 55"/>
            <p:cNvSpPr/>
            <p:nvPr/>
          </p:nvSpPr>
          <p:spPr>
            <a:xfrm>
              <a:off x="4192545" y="4954134"/>
              <a:ext cx="463589" cy="240066"/>
            </a:xfrm>
            <a:prstGeom prst="rect">
              <a:avLst/>
            </a:prstGeom>
          </p:spPr>
          <p:txBody>
            <a:bodyPr wrap="none">
              <a:spAutoFit/>
            </a:bodyPr>
            <a:lstStyle/>
            <a:p>
              <a:pPr algn="ctr"/>
              <a:r>
                <a:rPr lang="en-US" sz="960" dirty="0">
                  <a:solidFill>
                    <a:schemeClr val="bg1"/>
                  </a:solidFill>
                  <a:cs typeface="+mn-ea"/>
                  <a:sym typeface="+mn-lt"/>
                </a:rPr>
                <a:t>2015</a:t>
              </a:r>
              <a:endParaRPr lang="bg-BG" sz="960" dirty="0">
                <a:solidFill>
                  <a:schemeClr val="bg1"/>
                </a:solidFill>
                <a:cs typeface="+mn-ea"/>
                <a:sym typeface="+mn-lt"/>
              </a:endParaRPr>
            </a:p>
          </p:txBody>
        </p:sp>
        <p:sp>
          <p:nvSpPr>
            <p:cNvPr id="50" name="Rectangle 56"/>
            <p:cNvSpPr/>
            <p:nvPr/>
          </p:nvSpPr>
          <p:spPr>
            <a:xfrm>
              <a:off x="3666616" y="4954134"/>
              <a:ext cx="463589" cy="240066"/>
            </a:xfrm>
            <a:prstGeom prst="rect">
              <a:avLst/>
            </a:prstGeom>
          </p:spPr>
          <p:txBody>
            <a:bodyPr wrap="none">
              <a:spAutoFit/>
            </a:bodyPr>
            <a:lstStyle/>
            <a:p>
              <a:pPr algn="ctr"/>
              <a:r>
                <a:rPr lang="en-US" sz="960" dirty="0">
                  <a:solidFill>
                    <a:schemeClr val="bg1"/>
                  </a:solidFill>
                  <a:cs typeface="+mn-ea"/>
                  <a:sym typeface="+mn-lt"/>
                </a:rPr>
                <a:t>2014</a:t>
              </a:r>
              <a:endParaRPr lang="bg-BG" sz="960" dirty="0">
                <a:solidFill>
                  <a:schemeClr val="bg1"/>
                </a:solidFill>
                <a:cs typeface="+mn-ea"/>
                <a:sym typeface="+mn-lt"/>
              </a:endParaRPr>
            </a:p>
          </p:txBody>
        </p:sp>
        <p:sp>
          <p:nvSpPr>
            <p:cNvPr id="51" name="Rectangle 57"/>
            <p:cNvSpPr/>
            <p:nvPr/>
          </p:nvSpPr>
          <p:spPr>
            <a:xfrm>
              <a:off x="3140686" y="4954134"/>
              <a:ext cx="463589" cy="240066"/>
            </a:xfrm>
            <a:prstGeom prst="rect">
              <a:avLst/>
            </a:prstGeom>
          </p:spPr>
          <p:txBody>
            <a:bodyPr wrap="none">
              <a:spAutoFit/>
            </a:bodyPr>
            <a:lstStyle/>
            <a:p>
              <a:pPr algn="ctr"/>
              <a:r>
                <a:rPr lang="en-US" sz="960" dirty="0">
                  <a:solidFill>
                    <a:schemeClr val="bg1"/>
                  </a:solidFill>
                  <a:cs typeface="+mn-ea"/>
                  <a:sym typeface="+mn-lt"/>
                </a:rPr>
                <a:t>2013</a:t>
              </a:r>
              <a:endParaRPr lang="bg-BG" sz="960" dirty="0">
                <a:solidFill>
                  <a:schemeClr val="bg1"/>
                </a:solidFill>
                <a:cs typeface="+mn-ea"/>
                <a:sym typeface="+mn-lt"/>
              </a:endParaRPr>
            </a:p>
          </p:txBody>
        </p:sp>
        <p:sp>
          <p:nvSpPr>
            <p:cNvPr id="52" name="Rectangle 58"/>
            <p:cNvSpPr/>
            <p:nvPr/>
          </p:nvSpPr>
          <p:spPr>
            <a:xfrm>
              <a:off x="2613154" y="4954134"/>
              <a:ext cx="466794" cy="240066"/>
            </a:xfrm>
            <a:prstGeom prst="rect">
              <a:avLst/>
            </a:prstGeom>
          </p:spPr>
          <p:txBody>
            <a:bodyPr wrap="none">
              <a:spAutoFit/>
            </a:bodyPr>
            <a:lstStyle/>
            <a:p>
              <a:pPr algn="ctr"/>
              <a:r>
                <a:rPr lang="en-US" sz="960" dirty="0">
                  <a:solidFill>
                    <a:schemeClr val="bg1"/>
                  </a:solidFill>
                  <a:cs typeface="+mn-ea"/>
                  <a:sym typeface="+mn-lt"/>
                </a:rPr>
                <a:t>2012</a:t>
              </a:r>
              <a:endParaRPr lang="bg-BG" sz="960" dirty="0">
                <a:solidFill>
                  <a:schemeClr val="bg1"/>
                </a:solidFill>
                <a:cs typeface="+mn-ea"/>
                <a:sym typeface="+mn-lt"/>
              </a:endParaRPr>
            </a:p>
          </p:txBody>
        </p:sp>
        <p:sp>
          <p:nvSpPr>
            <p:cNvPr id="53" name="Rectangle 59"/>
            <p:cNvSpPr/>
            <p:nvPr/>
          </p:nvSpPr>
          <p:spPr>
            <a:xfrm>
              <a:off x="2088827" y="4954134"/>
              <a:ext cx="463589" cy="240066"/>
            </a:xfrm>
            <a:prstGeom prst="rect">
              <a:avLst/>
            </a:prstGeom>
          </p:spPr>
          <p:txBody>
            <a:bodyPr wrap="none">
              <a:spAutoFit/>
            </a:bodyPr>
            <a:lstStyle/>
            <a:p>
              <a:pPr algn="ctr"/>
              <a:r>
                <a:rPr lang="en-US" sz="960" dirty="0">
                  <a:solidFill>
                    <a:schemeClr val="bg1"/>
                  </a:solidFill>
                  <a:cs typeface="+mn-ea"/>
                  <a:sym typeface="+mn-lt"/>
                </a:rPr>
                <a:t>2010</a:t>
              </a:r>
              <a:endParaRPr lang="bg-BG" sz="960" dirty="0">
                <a:solidFill>
                  <a:schemeClr val="bg1"/>
                </a:solidFill>
                <a:cs typeface="+mn-ea"/>
                <a:sym typeface="+mn-lt"/>
              </a:endParaRPr>
            </a:p>
          </p:txBody>
        </p:sp>
        <p:sp>
          <p:nvSpPr>
            <p:cNvPr id="54" name="Rectangle 60"/>
            <p:cNvSpPr/>
            <p:nvPr/>
          </p:nvSpPr>
          <p:spPr>
            <a:xfrm>
              <a:off x="1541257" y="4954134"/>
              <a:ext cx="506870" cy="240066"/>
            </a:xfrm>
            <a:prstGeom prst="rect">
              <a:avLst/>
            </a:prstGeom>
          </p:spPr>
          <p:txBody>
            <a:bodyPr wrap="none">
              <a:spAutoFit/>
            </a:bodyPr>
            <a:lstStyle/>
            <a:p>
              <a:pPr algn="ctr"/>
              <a:r>
                <a:rPr lang="en-US" sz="960" dirty="0">
                  <a:solidFill>
                    <a:schemeClr val="bg1"/>
                  </a:solidFill>
                  <a:cs typeface="+mn-ea"/>
                  <a:sym typeface="+mn-lt"/>
                </a:rPr>
                <a:t>2009</a:t>
              </a:r>
              <a:endParaRPr lang="bg-BG" sz="960" dirty="0">
                <a:solidFill>
                  <a:schemeClr val="bg1"/>
                </a:solidFill>
                <a:cs typeface="+mn-ea"/>
                <a:sym typeface="+mn-lt"/>
              </a:endParaRPr>
            </a:p>
          </p:txBody>
        </p:sp>
      </p:grpSp>
      <p:sp>
        <p:nvSpPr>
          <p:cNvPr id="55" name="TextBox 73"/>
          <p:cNvSpPr txBox="1"/>
          <p:nvPr/>
        </p:nvSpPr>
        <p:spPr>
          <a:xfrm>
            <a:off x="6461855" y="3357336"/>
            <a:ext cx="4490542" cy="579774"/>
          </a:xfrm>
          <a:prstGeom prst="rect">
            <a:avLst/>
          </a:prstGeom>
        </p:spPr>
        <p:txBody>
          <a:bodyPr wrap="square" rtlCol="0">
            <a:spAutoFit/>
          </a:bodyPr>
          <a:lstStyle/>
          <a:p>
            <a:pPr>
              <a:lnSpc>
                <a:spcPct val="120000"/>
              </a:lnSpc>
            </a:pPr>
            <a:r>
              <a:rPr lang="en-US" altLang="zh-CN" sz="900" dirty="0">
                <a:solidFill>
                  <a:schemeClr val="bg1"/>
                </a:solidFill>
                <a:latin typeface="叶根友刀锋黑草" panose="02010601030101010101" pitchFamily="2" charset="-122"/>
                <a:ea typeface="叶根友刀锋黑草" panose="02010601030101010101" pitchFamily="2" charset="-122"/>
              </a:rPr>
              <a:t>Lorem Ipsum is simply dummy text of the printing and typesetting industry </a:t>
            </a:r>
            <a:r>
              <a:rPr lang="zh-CN" altLang="en-US" sz="900" dirty="0">
                <a:solidFill>
                  <a:schemeClr val="bg1"/>
                </a:solidFill>
                <a:latin typeface="叶根友刀锋黑草" panose="02010601030101010101" pitchFamily="2" charset="-122"/>
                <a:ea typeface="叶根友刀锋黑草" panose="02010601030101010101" pitchFamily="2" charset="-122"/>
                <a:sym typeface="+mn-lt"/>
              </a:rPr>
              <a:t>Lorem ipsum dolor sit amet</a:t>
            </a:r>
            <a:endParaRPr lang="zh-CN" altLang="en-US" sz="900" dirty="0">
              <a:solidFill>
                <a:schemeClr val="bg1"/>
              </a:solidFill>
              <a:latin typeface="叶根友刀锋黑草" panose="02010601030101010101" pitchFamily="2" charset="-122"/>
              <a:ea typeface="叶根友刀锋黑草" panose="02010601030101010101" pitchFamily="2" charset="-122"/>
              <a:sym typeface="+mn-lt"/>
            </a:endParaRPr>
          </a:p>
          <a:p>
            <a:pPr>
              <a:lnSpc>
                <a:spcPct val="120000"/>
              </a:lnSpc>
            </a:pPr>
            <a:endParaRPr lang="zh-CN" altLang="en-US" sz="900" dirty="0">
              <a:solidFill>
                <a:schemeClr val="bg1"/>
              </a:solidFill>
              <a:latin typeface="叶根友刀锋黑草" panose="02010601030101010101" pitchFamily="2" charset="-122"/>
              <a:ea typeface="叶根友刀锋黑草" panose="02010601030101010101" pitchFamily="2" charset="-122"/>
            </a:endParaRPr>
          </a:p>
        </p:txBody>
      </p:sp>
      <p:sp>
        <p:nvSpPr>
          <p:cNvPr id="56" name="TextBox 82"/>
          <p:cNvSpPr txBox="1"/>
          <p:nvPr/>
        </p:nvSpPr>
        <p:spPr>
          <a:xfrm>
            <a:off x="6456949" y="4469583"/>
            <a:ext cx="4495447" cy="579774"/>
          </a:xfrm>
          <a:prstGeom prst="rect">
            <a:avLst/>
          </a:prstGeom>
        </p:spPr>
        <p:txBody>
          <a:bodyPr wrap="square" rtlCol="0">
            <a:spAutoFit/>
          </a:bodyPr>
          <a:lstStyle/>
          <a:p>
            <a:pPr>
              <a:lnSpc>
                <a:spcPct val="120000"/>
              </a:lnSpc>
            </a:pPr>
            <a:r>
              <a:rPr lang="en-US" altLang="zh-CN" sz="900" dirty="0">
                <a:solidFill>
                  <a:schemeClr val="bg1"/>
                </a:solidFill>
                <a:latin typeface="叶根友刀锋黑草" panose="02010601030101010101" pitchFamily="2" charset="-122"/>
                <a:ea typeface="叶根友刀锋黑草" panose="02010601030101010101" pitchFamily="2" charset="-122"/>
              </a:rPr>
              <a:t>Lorem Ipsum is simply dummy text of the printing and typesetting industry </a:t>
            </a:r>
            <a:r>
              <a:rPr lang="zh-CN" altLang="en-US" sz="900" dirty="0">
                <a:solidFill>
                  <a:schemeClr val="bg1"/>
                </a:solidFill>
                <a:latin typeface="叶根友刀锋黑草" panose="02010601030101010101" pitchFamily="2" charset="-122"/>
                <a:ea typeface="叶根友刀锋黑草" panose="02010601030101010101" pitchFamily="2" charset="-122"/>
                <a:sym typeface="+mn-lt"/>
              </a:rPr>
              <a:t>Lorem ipsum dolor sit amet</a:t>
            </a:r>
            <a:endParaRPr lang="zh-CN" altLang="en-US" sz="900" dirty="0">
              <a:solidFill>
                <a:schemeClr val="bg1"/>
              </a:solidFill>
              <a:latin typeface="叶根友刀锋黑草" panose="02010601030101010101" pitchFamily="2" charset="-122"/>
              <a:ea typeface="叶根友刀锋黑草" panose="02010601030101010101" pitchFamily="2" charset="-122"/>
              <a:sym typeface="+mn-lt"/>
            </a:endParaRPr>
          </a:p>
          <a:p>
            <a:pPr>
              <a:lnSpc>
                <a:spcPct val="120000"/>
              </a:lnSpc>
            </a:pPr>
            <a:endParaRPr lang="zh-CN" altLang="en-US" sz="900" dirty="0">
              <a:solidFill>
                <a:schemeClr val="bg1"/>
              </a:solidFill>
              <a:latin typeface="叶根友刀锋黑草" panose="02010601030101010101" pitchFamily="2" charset="-122"/>
              <a:ea typeface="叶根友刀锋黑草" panose="02010601030101010101" pitchFamily="2" charset="-122"/>
            </a:endParaRPr>
          </a:p>
        </p:txBody>
      </p:sp>
      <p:grpSp>
        <p:nvGrpSpPr>
          <p:cNvPr id="57" name="组合 56"/>
          <p:cNvGrpSpPr/>
          <p:nvPr/>
        </p:nvGrpSpPr>
        <p:grpSpPr>
          <a:xfrm>
            <a:off x="6564379" y="3004792"/>
            <a:ext cx="1466807" cy="346814"/>
            <a:chOff x="6564379" y="3004792"/>
            <a:chExt cx="1466807" cy="346814"/>
          </a:xfrm>
        </p:grpSpPr>
        <p:grpSp>
          <p:nvGrpSpPr>
            <p:cNvPr id="58" name="组合 57"/>
            <p:cNvGrpSpPr/>
            <p:nvPr/>
          </p:nvGrpSpPr>
          <p:grpSpPr>
            <a:xfrm>
              <a:off x="6564379" y="3004792"/>
              <a:ext cx="1466807" cy="346814"/>
              <a:chOff x="6564379" y="3004792"/>
              <a:chExt cx="1466807" cy="346814"/>
            </a:xfrm>
          </p:grpSpPr>
          <p:sp>
            <p:nvSpPr>
              <p:cNvPr id="60" name="Round Same Side Corner Rectangle 68"/>
              <p:cNvSpPr/>
              <p:nvPr/>
            </p:nvSpPr>
            <p:spPr>
              <a:xfrm rot="5400000">
                <a:off x="7124376" y="2444795"/>
                <a:ext cx="346814" cy="1466807"/>
              </a:xfrm>
              <a:prstGeom prst="round2SameRect">
                <a:avLst>
                  <a:gd name="adj1" fmla="val 50000"/>
                  <a:gd name="adj2" fmla="val 50000"/>
                </a:avLst>
              </a:prstGeom>
              <a:solidFill>
                <a:schemeClr val="tx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bg-BG" sz="2160" dirty="0">
                  <a:cs typeface="+mn-ea"/>
                  <a:sym typeface="+mn-lt"/>
                </a:endParaRPr>
              </a:p>
            </p:txBody>
          </p:sp>
          <p:sp>
            <p:nvSpPr>
              <p:cNvPr id="61" name="Freeform 11"/>
              <p:cNvSpPr/>
              <p:nvPr/>
            </p:nvSpPr>
            <p:spPr bwMode="auto">
              <a:xfrm>
                <a:off x="6564382" y="3008367"/>
                <a:ext cx="349472" cy="343234"/>
              </a:xfrm>
              <a:custGeom>
                <a:avLst/>
                <a:gdLst>
                  <a:gd name="T0" fmla="*/ 44 w 87"/>
                  <a:gd name="T1" fmla="*/ 0 h 87"/>
                  <a:gd name="T2" fmla="*/ 0 w 87"/>
                  <a:gd name="T3" fmla="*/ 44 h 87"/>
                  <a:gd name="T4" fmla="*/ 44 w 87"/>
                  <a:gd name="T5" fmla="*/ 87 h 87"/>
                  <a:gd name="T6" fmla="*/ 87 w 87"/>
                  <a:gd name="T7" fmla="*/ 87 h 87"/>
                  <a:gd name="T8" fmla="*/ 87 w 87"/>
                  <a:gd name="T9" fmla="*/ 44 h 87"/>
                  <a:gd name="T10" fmla="*/ 44 w 87"/>
                  <a:gd name="T11" fmla="*/ 0 h 87"/>
                </a:gdLst>
                <a:ahLst/>
                <a:cxnLst>
                  <a:cxn ang="0">
                    <a:pos x="T0" y="T1"/>
                  </a:cxn>
                  <a:cxn ang="0">
                    <a:pos x="T2" y="T3"/>
                  </a:cxn>
                  <a:cxn ang="0">
                    <a:pos x="T4" y="T5"/>
                  </a:cxn>
                  <a:cxn ang="0">
                    <a:pos x="T6" y="T7"/>
                  </a:cxn>
                  <a:cxn ang="0">
                    <a:pos x="T8" y="T9"/>
                  </a:cxn>
                  <a:cxn ang="0">
                    <a:pos x="T10" y="T11"/>
                  </a:cxn>
                </a:cxnLst>
                <a:rect l="0" t="0" r="r" b="b"/>
                <a:pathLst>
                  <a:path w="87" h="87">
                    <a:moveTo>
                      <a:pt x="44" y="0"/>
                    </a:moveTo>
                    <a:cubicBezTo>
                      <a:pt x="19" y="0"/>
                      <a:pt x="0" y="20"/>
                      <a:pt x="0" y="44"/>
                    </a:cubicBezTo>
                    <a:cubicBezTo>
                      <a:pt x="0" y="68"/>
                      <a:pt x="19" y="87"/>
                      <a:pt x="44" y="87"/>
                    </a:cubicBezTo>
                    <a:cubicBezTo>
                      <a:pt x="87" y="87"/>
                      <a:pt x="87" y="87"/>
                      <a:pt x="87" y="87"/>
                    </a:cubicBezTo>
                    <a:cubicBezTo>
                      <a:pt x="87" y="44"/>
                      <a:pt x="87" y="44"/>
                      <a:pt x="87" y="44"/>
                    </a:cubicBezTo>
                    <a:cubicBezTo>
                      <a:pt x="87" y="20"/>
                      <a:pt x="68" y="0"/>
                      <a:pt x="44" y="0"/>
                    </a:cubicBezTo>
                    <a:close/>
                  </a:path>
                </a:pathLst>
              </a:custGeom>
              <a:blipFill>
                <a:blip r:embed="rId5" cstate="print"/>
                <a:stretch>
                  <a:fillRect/>
                </a:stretch>
              </a:blipFill>
              <a:ln>
                <a:noFill/>
              </a:ln>
            </p:spPr>
            <p:txBody>
              <a:bodyPr vert="horz" wrap="square" lIns="109728" tIns="54864" rIns="109728" bIns="54864" numCol="1" anchor="t" anchorCtr="0" compatLnSpc="1"/>
              <a:lstStyle/>
              <a:p>
                <a:endParaRPr lang="bg-BG" sz="2160" dirty="0">
                  <a:cs typeface="+mn-ea"/>
                  <a:sym typeface="+mn-lt"/>
                </a:endParaRPr>
              </a:p>
            </p:txBody>
          </p:sp>
          <p:sp>
            <p:nvSpPr>
              <p:cNvPr id="62" name="Rectangle 70"/>
              <p:cNvSpPr/>
              <p:nvPr/>
            </p:nvSpPr>
            <p:spPr>
              <a:xfrm>
                <a:off x="6902153" y="3037929"/>
                <a:ext cx="700833" cy="276999"/>
              </a:xfrm>
              <a:prstGeom prst="rect">
                <a:avLst/>
              </a:prstGeom>
            </p:spPr>
            <p:txBody>
              <a:bodyPr wrap="none">
                <a:spAutoFit/>
              </a:bodyPr>
              <a:lstStyle/>
              <a:p>
                <a:r>
                  <a:rPr lang="en-US" sz="1200" dirty="0" err="1">
                    <a:solidFill>
                      <a:schemeClr val="bg1"/>
                    </a:solidFill>
                    <a:latin typeface="叶根友刀锋黑草" panose="02010601030101010101" pitchFamily="2" charset="-122"/>
                    <a:ea typeface="叶根友刀锋黑草" panose="02010601030101010101" pitchFamily="2" charset="-122"/>
                    <a:sym typeface="+mn-lt"/>
                  </a:rPr>
                  <a:t>Wechat</a:t>
                </a:r>
                <a:endParaRPr lang="bg-BG" sz="1200" dirty="0">
                  <a:solidFill>
                    <a:schemeClr val="bg1"/>
                  </a:solidFill>
                  <a:ea typeface="叶根友刀锋黑草" panose="02010601030101010101" pitchFamily="2" charset="-122"/>
                  <a:sym typeface="+mn-lt"/>
                </a:endParaRPr>
              </a:p>
            </p:txBody>
          </p:sp>
        </p:grpSp>
        <p:sp>
          <p:nvSpPr>
            <p:cNvPr id="59" name="KSO_Shape"/>
            <p:cNvSpPr/>
            <p:nvPr/>
          </p:nvSpPr>
          <p:spPr>
            <a:xfrm>
              <a:off x="6669111" y="3114761"/>
              <a:ext cx="140015" cy="130446"/>
            </a:xfrm>
            <a:custGeom>
              <a:avLst/>
              <a:gdLst/>
              <a:ahLst/>
              <a:cxnLst/>
              <a:rect l="l" t="t" r="r" b="b"/>
              <a:pathLst>
                <a:path w="969654" h="903534">
                  <a:moveTo>
                    <a:pt x="813088" y="487443"/>
                  </a:moveTo>
                  <a:cubicBezTo>
                    <a:pt x="793206" y="487443"/>
                    <a:pt x="777088" y="503561"/>
                    <a:pt x="777088" y="523443"/>
                  </a:cubicBezTo>
                  <a:cubicBezTo>
                    <a:pt x="777088" y="543325"/>
                    <a:pt x="793206" y="559443"/>
                    <a:pt x="813088" y="559443"/>
                  </a:cubicBezTo>
                  <a:cubicBezTo>
                    <a:pt x="832970" y="559443"/>
                    <a:pt x="849088" y="543325"/>
                    <a:pt x="849088" y="523443"/>
                  </a:cubicBezTo>
                  <a:cubicBezTo>
                    <a:pt x="849088" y="503561"/>
                    <a:pt x="832970" y="487443"/>
                    <a:pt x="813088" y="487443"/>
                  </a:cubicBezTo>
                  <a:close/>
                  <a:moveTo>
                    <a:pt x="606961" y="487443"/>
                  </a:moveTo>
                  <a:cubicBezTo>
                    <a:pt x="587079" y="487443"/>
                    <a:pt x="570961" y="503561"/>
                    <a:pt x="570961" y="523443"/>
                  </a:cubicBezTo>
                  <a:cubicBezTo>
                    <a:pt x="570961" y="543325"/>
                    <a:pt x="587079" y="559443"/>
                    <a:pt x="606961" y="559443"/>
                  </a:cubicBezTo>
                  <a:cubicBezTo>
                    <a:pt x="626843" y="559443"/>
                    <a:pt x="642961" y="543325"/>
                    <a:pt x="642961" y="523443"/>
                  </a:cubicBezTo>
                  <a:cubicBezTo>
                    <a:pt x="642961" y="503561"/>
                    <a:pt x="626843" y="487443"/>
                    <a:pt x="606961" y="487443"/>
                  </a:cubicBezTo>
                  <a:close/>
                  <a:moveTo>
                    <a:pt x="691345" y="336511"/>
                  </a:moveTo>
                  <a:cubicBezTo>
                    <a:pt x="769490" y="335080"/>
                    <a:pt x="847112" y="364668"/>
                    <a:pt x="901758" y="422110"/>
                  </a:cubicBezTo>
                  <a:cubicBezTo>
                    <a:pt x="999759" y="525126"/>
                    <a:pt x="990612" y="681640"/>
                    <a:pt x="881173" y="774306"/>
                  </a:cubicBezTo>
                  <a:lnTo>
                    <a:pt x="905846" y="903534"/>
                  </a:lnTo>
                  <a:lnTo>
                    <a:pt x="792422" y="824563"/>
                  </a:lnTo>
                  <a:cubicBezTo>
                    <a:pt x="666952" y="867914"/>
                    <a:pt x="525982" y="820668"/>
                    <a:pt x="459770" y="713074"/>
                  </a:cubicBezTo>
                  <a:cubicBezTo>
                    <a:pt x="386891" y="594648"/>
                    <a:pt x="429055" y="444146"/>
                    <a:pt x="554971" y="373268"/>
                  </a:cubicBezTo>
                  <a:cubicBezTo>
                    <a:pt x="597384" y="349394"/>
                    <a:pt x="644458" y="337369"/>
                    <a:pt x="691345" y="336511"/>
                  </a:cubicBezTo>
                  <a:close/>
                  <a:moveTo>
                    <a:pt x="547874" y="187267"/>
                  </a:moveTo>
                  <a:cubicBezTo>
                    <a:pt x="518051" y="187267"/>
                    <a:pt x="493874" y="211444"/>
                    <a:pt x="493874" y="241267"/>
                  </a:cubicBezTo>
                  <a:cubicBezTo>
                    <a:pt x="493874" y="271090"/>
                    <a:pt x="518051" y="295267"/>
                    <a:pt x="547874" y="295267"/>
                  </a:cubicBezTo>
                  <a:cubicBezTo>
                    <a:pt x="577697" y="295267"/>
                    <a:pt x="601874" y="271090"/>
                    <a:pt x="601874" y="241267"/>
                  </a:cubicBezTo>
                  <a:cubicBezTo>
                    <a:pt x="601874" y="211444"/>
                    <a:pt x="577697" y="187267"/>
                    <a:pt x="547874" y="187267"/>
                  </a:cubicBezTo>
                  <a:close/>
                  <a:moveTo>
                    <a:pt x="294449" y="187267"/>
                  </a:moveTo>
                  <a:cubicBezTo>
                    <a:pt x="264626" y="187267"/>
                    <a:pt x="240449" y="211444"/>
                    <a:pt x="240449" y="241267"/>
                  </a:cubicBezTo>
                  <a:cubicBezTo>
                    <a:pt x="240449" y="271090"/>
                    <a:pt x="264626" y="295267"/>
                    <a:pt x="294449" y="295267"/>
                  </a:cubicBezTo>
                  <a:cubicBezTo>
                    <a:pt x="324272" y="295267"/>
                    <a:pt x="348449" y="271090"/>
                    <a:pt x="348449" y="241267"/>
                  </a:cubicBezTo>
                  <a:cubicBezTo>
                    <a:pt x="348449" y="211444"/>
                    <a:pt x="324272" y="187267"/>
                    <a:pt x="294449" y="187267"/>
                  </a:cubicBezTo>
                  <a:close/>
                  <a:moveTo>
                    <a:pt x="408549" y="168"/>
                  </a:moveTo>
                  <a:cubicBezTo>
                    <a:pt x="456533" y="-1113"/>
                    <a:pt x="505397" y="4870"/>
                    <a:pt x="553141" y="18800"/>
                  </a:cubicBezTo>
                  <a:cubicBezTo>
                    <a:pt x="730896" y="70663"/>
                    <a:pt x="843952" y="217556"/>
                    <a:pt x="840274" y="375462"/>
                  </a:cubicBezTo>
                  <a:cubicBezTo>
                    <a:pt x="754752" y="310337"/>
                    <a:pt x="632797" y="302687"/>
                    <a:pt x="535419" y="357502"/>
                  </a:cubicBezTo>
                  <a:cubicBezTo>
                    <a:pt x="409503" y="428380"/>
                    <a:pt x="367339" y="578882"/>
                    <a:pt x="440218" y="697308"/>
                  </a:cubicBezTo>
                  <a:cubicBezTo>
                    <a:pt x="450352" y="713775"/>
                    <a:pt x="462237" y="728829"/>
                    <a:pt x="478397" y="739559"/>
                  </a:cubicBezTo>
                  <a:cubicBezTo>
                    <a:pt x="442192" y="745523"/>
                    <a:pt x="404623" y="745773"/>
                    <a:pt x="366675" y="741395"/>
                  </a:cubicBezTo>
                  <a:lnTo>
                    <a:pt x="245711" y="837584"/>
                  </a:lnTo>
                  <a:lnTo>
                    <a:pt x="214226" y="696474"/>
                  </a:lnTo>
                  <a:cubicBezTo>
                    <a:pt x="11680" y="595442"/>
                    <a:pt x="-59861" y="368389"/>
                    <a:pt x="54436" y="189343"/>
                  </a:cubicBezTo>
                  <a:cubicBezTo>
                    <a:pt x="128564" y="73222"/>
                    <a:pt x="264598" y="4010"/>
                    <a:pt x="408549" y="16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grpSp>
      <p:grpSp>
        <p:nvGrpSpPr>
          <p:cNvPr id="63" name="组合 62"/>
          <p:cNvGrpSpPr/>
          <p:nvPr/>
        </p:nvGrpSpPr>
        <p:grpSpPr>
          <a:xfrm>
            <a:off x="6559473" y="4117040"/>
            <a:ext cx="1466807" cy="346814"/>
            <a:chOff x="6559473" y="4117040"/>
            <a:chExt cx="1466807" cy="346814"/>
          </a:xfrm>
        </p:grpSpPr>
        <p:sp>
          <p:nvSpPr>
            <p:cNvPr id="64" name="Round Same Side Corner Rectangle 78"/>
            <p:cNvSpPr/>
            <p:nvPr/>
          </p:nvSpPr>
          <p:spPr>
            <a:xfrm rot="5400000">
              <a:off x="7119470" y="3557043"/>
              <a:ext cx="346814" cy="1466807"/>
            </a:xfrm>
            <a:prstGeom prst="round2SameRect">
              <a:avLst>
                <a:gd name="adj1" fmla="val 50000"/>
                <a:gd name="adj2" fmla="val 50000"/>
              </a:avLst>
            </a:prstGeom>
            <a:solidFill>
              <a:schemeClr val="tx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bg-BG" sz="2160" dirty="0">
                <a:cs typeface="+mn-ea"/>
                <a:sym typeface="+mn-lt"/>
              </a:endParaRPr>
            </a:p>
          </p:txBody>
        </p:sp>
        <p:sp>
          <p:nvSpPr>
            <p:cNvPr id="65" name="Freeform 11"/>
            <p:cNvSpPr/>
            <p:nvPr/>
          </p:nvSpPr>
          <p:spPr bwMode="auto">
            <a:xfrm>
              <a:off x="6559476" y="4120615"/>
              <a:ext cx="349472" cy="343234"/>
            </a:xfrm>
            <a:custGeom>
              <a:avLst/>
              <a:gdLst>
                <a:gd name="T0" fmla="*/ 44 w 87"/>
                <a:gd name="T1" fmla="*/ 0 h 87"/>
                <a:gd name="T2" fmla="*/ 0 w 87"/>
                <a:gd name="T3" fmla="*/ 44 h 87"/>
                <a:gd name="T4" fmla="*/ 44 w 87"/>
                <a:gd name="T5" fmla="*/ 87 h 87"/>
                <a:gd name="T6" fmla="*/ 87 w 87"/>
                <a:gd name="T7" fmla="*/ 87 h 87"/>
                <a:gd name="T8" fmla="*/ 87 w 87"/>
                <a:gd name="T9" fmla="*/ 44 h 87"/>
                <a:gd name="T10" fmla="*/ 44 w 87"/>
                <a:gd name="T11" fmla="*/ 0 h 87"/>
              </a:gdLst>
              <a:ahLst/>
              <a:cxnLst>
                <a:cxn ang="0">
                  <a:pos x="T0" y="T1"/>
                </a:cxn>
                <a:cxn ang="0">
                  <a:pos x="T2" y="T3"/>
                </a:cxn>
                <a:cxn ang="0">
                  <a:pos x="T4" y="T5"/>
                </a:cxn>
                <a:cxn ang="0">
                  <a:pos x="T6" y="T7"/>
                </a:cxn>
                <a:cxn ang="0">
                  <a:pos x="T8" y="T9"/>
                </a:cxn>
                <a:cxn ang="0">
                  <a:pos x="T10" y="T11"/>
                </a:cxn>
              </a:cxnLst>
              <a:rect l="0" t="0" r="r" b="b"/>
              <a:pathLst>
                <a:path w="87" h="87">
                  <a:moveTo>
                    <a:pt x="44" y="0"/>
                  </a:moveTo>
                  <a:cubicBezTo>
                    <a:pt x="19" y="0"/>
                    <a:pt x="0" y="20"/>
                    <a:pt x="0" y="44"/>
                  </a:cubicBezTo>
                  <a:cubicBezTo>
                    <a:pt x="0" y="68"/>
                    <a:pt x="19" y="87"/>
                    <a:pt x="44" y="87"/>
                  </a:cubicBezTo>
                  <a:cubicBezTo>
                    <a:pt x="87" y="87"/>
                    <a:pt x="87" y="87"/>
                    <a:pt x="87" y="87"/>
                  </a:cubicBezTo>
                  <a:cubicBezTo>
                    <a:pt x="87" y="44"/>
                    <a:pt x="87" y="44"/>
                    <a:pt x="87" y="44"/>
                  </a:cubicBezTo>
                  <a:cubicBezTo>
                    <a:pt x="87" y="20"/>
                    <a:pt x="68" y="0"/>
                    <a:pt x="44" y="0"/>
                  </a:cubicBezTo>
                  <a:close/>
                </a:path>
              </a:pathLst>
            </a:custGeom>
            <a:blipFill>
              <a:blip r:embed="rId5" cstate="print"/>
              <a:stretch>
                <a:fillRect/>
              </a:stretch>
            </a:blipFill>
            <a:ln>
              <a:noFill/>
            </a:ln>
          </p:spPr>
          <p:txBody>
            <a:bodyPr vert="horz" wrap="square" lIns="109728" tIns="54864" rIns="109728" bIns="54864" numCol="1" anchor="t" anchorCtr="0" compatLnSpc="1"/>
            <a:lstStyle/>
            <a:p>
              <a:endParaRPr lang="bg-BG" sz="2160" dirty="0">
                <a:cs typeface="+mn-ea"/>
                <a:sym typeface="+mn-lt"/>
              </a:endParaRPr>
            </a:p>
          </p:txBody>
        </p:sp>
        <p:sp>
          <p:nvSpPr>
            <p:cNvPr id="66" name="Rectangle 80"/>
            <p:cNvSpPr/>
            <p:nvPr/>
          </p:nvSpPr>
          <p:spPr>
            <a:xfrm>
              <a:off x="6897248" y="4150177"/>
              <a:ext cx="633507" cy="276999"/>
            </a:xfrm>
            <a:prstGeom prst="rect">
              <a:avLst/>
            </a:prstGeom>
          </p:spPr>
          <p:txBody>
            <a:bodyPr wrap="none">
              <a:spAutoFit/>
            </a:bodyPr>
            <a:lstStyle/>
            <a:p>
              <a:r>
                <a:rPr lang="en-US" sz="1200" dirty="0">
                  <a:solidFill>
                    <a:schemeClr val="bg1"/>
                  </a:solidFill>
                  <a:latin typeface="叶根友刀锋黑草" panose="02010601030101010101" pitchFamily="2" charset="-122"/>
                  <a:ea typeface="叶根友刀锋黑草" panose="02010601030101010101" pitchFamily="2" charset="-122"/>
                  <a:sym typeface="+mn-lt"/>
                </a:rPr>
                <a:t>Weibo</a:t>
              </a:r>
              <a:endParaRPr lang="bg-BG" sz="1200" dirty="0">
                <a:solidFill>
                  <a:schemeClr val="bg1"/>
                </a:solidFill>
                <a:ea typeface="叶根友刀锋黑草" panose="02010601030101010101" pitchFamily="2" charset="-122"/>
                <a:sym typeface="+mn-lt"/>
              </a:endParaRPr>
            </a:p>
          </p:txBody>
        </p:sp>
        <p:sp>
          <p:nvSpPr>
            <p:cNvPr id="67" name="KSO_Shape"/>
            <p:cNvSpPr/>
            <p:nvPr/>
          </p:nvSpPr>
          <p:spPr>
            <a:xfrm>
              <a:off x="6664205" y="4235293"/>
              <a:ext cx="140014" cy="113878"/>
            </a:xfrm>
            <a:custGeom>
              <a:avLst/>
              <a:gdLst/>
              <a:ahLst/>
              <a:cxnLst/>
              <a:rect l="l" t="t" r="r" b="b"/>
              <a:pathLst>
                <a:path w="684048" h="556307">
                  <a:moveTo>
                    <a:pt x="222901" y="383453"/>
                  </a:moveTo>
                  <a:cubicBezTo>
                    <a:pt x="218315" y="383977"/>
                    <a:pt x="213613" y="385281"/>
                    <a:pt x="209039" y="387420"/>
                  </a:cubicBezTo>
                  <a:cubicBezTo>
                    <a:pt x="190739" y="395979"/>
                    <a:pt x="181407" y="414680"/>
                    <a:pt x="188193" y="429191"/>
                  </a:cubicBezTo>
                  <a:cubicBezTo>
                    <a:pt x="194980" y="443702"/>
                    <a:pt x="215317" y="448527"/>
                    <a:pt x="233616" y="439969"/>
                  </a:cubicBezTo>
                  <a:cubicBezTo>
                    <a:pt x="251915" y="431410"/>
                    <a:pt x="261248" y="412709"/>
                    <a:pt x="254461" y="398198"/>
                  </a:cubicBezTo>
                  <a:cubicBezTo>
                    <a:pt x="249371" y="387315"/>
                    <a:pt x="236659" y="381879"/>
                    <a:pt x="222901" y="383453"/>
                  </a:cubicBezTo>
                  <a:close/>
                  <a:moveTo>
                    <a:pt x="284035" y="369073"/>
                  </a:moveTo>
                  <a:cubicBezTo>
                    <a:pt x="281538" y="368297"/>
                    <a:pt x="278657" y="368441"/>
                    <a:pt x="275985" y="369691"/>
                  </a:cubicBezTo>
                  <a:cubicBezTo>
                    <a:pt x="270641" y="372190"/>
                    <a:pt x="268154" y="378164"/>
                    <a:pt x="270432" y="383034"/>
                  </a:cubicBezTo>
                  <a:cubicBezTo>
                    <a:pt x="272710" y="387904"/>
                    <a:pt x="278888" y="389825"/>
                    <a:pt x="284233" y="387325"/>
                  </a:cubicBezTo>
                  <a:cubicBezTo>
                    <a:pt x="289577" y="384826"/>
                    <a:pt x="292063" y="378852"/>
                    <a:pt x="289785" y="373982"/>
                  </a:cubicBezTo>
                  <a:cubicBezTo>
                    <a:pt x="288647" y="371547"/>
                    <a:pt x="286533" y="369850"/>
                    <a:pt x="284035" y="369073"/>
                  </a:cubicBezTo>
                  <a:close/>
                  <a:moveTo>
                    <a:pt x="266604" y="297070"/>
                  </a:moveTo>
                  <a:cubicBezTo>
                    <a:pt x="319078" y="300338"/>
                    <a:pt x="362309" y="335548"/>
                    <a:pt x="367763" y="383070"/>
                  </a:cubicBezTo>
                  <a:cubicBezTo>
                    <a:pt x="373996" y="437381"/>
                    <a:pt x="328527" y="487207"/>
                    <a:pt x="266205" y="494360"/>
                  </a:cubicBezTo>
                  <a:cubicBezTo>
                    <a:pt x="203883" y="501513"/>
                    <a:pt x="148308" y="463284"/>
                    <a:pt x="142074" y="408972"/>
                  </a:cubicBezTo>
                  <a:cubicBezTo>
                    <a:pt x="135841" y="354661"/>
                    <a:pt x="181310" y="304835"/>
                    <a:pt x="243632" y="297682"/>
                  </a:cubicBezTo>
                  <a:cubicBezTo>
                    <a:pt x="251423" y="296788"/>
                    <a:pt x="259108" y="296603"/>
                    <a:pt x="266604" y="297070"/>
                  </a:cubicBezTo>
                  <a:close/>
                  <a:moveTo>
                    <a:pt x="297042" y="252387"/>
                  </a:moveTo>
                  <a:cubicBezTo>
                    <a:pt x="283618" y="252176"/>
                    <a:pt x="269820" y="252839"/>
                    <a:pt x="255793" y="254449"/>
                  </a:cubicBezTo>
                  <a:cubicBezTo>
                    <a:pt x="143583" y="267328"/>
                    <a:pt x="59288" y="335880"/>
                    <a:pt x="67516" y="407566"/>
                  </a:cubicBezTo>
                  <a:cubicBezTo>
                    <a:pt x="75743" y="479252"/>
                    <a:pt x="173377" y="526925"/>
                    <a:pt x="285587" y="514046"/>
                  </a:cubicBezTo>
                  <a:cubicBezTo>
                    <a:pt x="397797" y="501168"/>
                    <a:pt x="482091" y="432615"/>
                    <a:pt x="473864" y="360929"/>
                  </a:cubicBezTo>
                  <a:cubicBezTo>
                    <a:pt x="466665" y="298204"/>
                    <a:pt x="391015" y="253864"/>
                    <a:pt x="297042" y="252387"/>
                  </a:cubicBezTo>
                  <a:close/>
                  <a:moveTo>
                    <a:pt x="509416" y="97868"/>
                  </a:moveTo>
                  <a:cubicBezTo>
                    <a:pt x="544841" y="99182"/>
                    <a:pt x="588107" y="127580"/>
                    <a:pt x="590257" y="183051"/>
                  </a:cubicBezTo>
                  <a:cubicBezTo>
                    <a:pt x="592352" y="199448"/>
                    <a:pt x="588214" y="215684"/>
                    <a:pt x="579852" y="229407"/>
                  </a:cubicBezTo>
                  <a:lnTo>
                    <a:pt x="580228" y="229581"/>
                  </a:lnTo>
                  <a:cubicBezTo>
                    <a:pt x="580244" y="229743"/>
                    <a:pt x="580186" y="229872"/>
                    <a:pt x="580126" y="230000"/>
                  </a:cubicBezTo>
                  <a:lnTo>
                    <a:pt x="578707" y="232024"/>
                  </a:lnTo>
                  <a:cubicBezTo>
                    <a:pt x="578590" y="232839"/>
                    <a:pt x="578192" y="233485"/>
                    <a:pt x="577787" y="234126"/>
                  </a:cubicBezTo>
                  <a:lnTo>
                    <a:pt x="577385" y="233908"/>
                  </a:lnTo>
                  <a:cubicBezTo>
                    <a:pt x="572286" y="241165"/>
                    <a:pt x="563167" y="244302"/>
                    <a:pt x="554750" y="241632"/>
                  </a:cubicBezTo>
                  <a:lnTo>
                    <a:pt x="548315" y="238643"/>
                  </a:lnTo>
                  <a:cubicBezTo>
                    <a:pt x="539522" y="233101"/>
                    <a:pt x="536249" y="221620"/>
                    <a:pt x="540834" y="211750"/>
                  </a:cubicBezTo>
                  <a:lnTo>
                    <a:pt x="541088" y="211402"/>
                  </a:lnTo>
                  <a:lnTo>
                    <a:pt x="541243" y="211474"/>
                  </a:lnTo>
                  <a:cubicBezTo>
                    <a:pt x="549302" y="193084"/>
                    <a:pt x="546794" y="175359"/>
                    <a:pt x="541863" y="165391"/>
                  </a:cubicBezTo>
                  <a:cubicBezTo>
                    <a:pt x="534763" y="151042"/>
                    <a:pt x="514479" y="135118"/>
                    <a:pt x="480142" y="145181"/>
                  </a:cubicBezTo>
                  <a:lnTo>
                    <a:pt x="480025" y="144483"/>
                  </a:lnTo>
                  <a:cubicBezTo>
                    <a:pt x="471706" y="144624"/>
                    <a:pt x="464282" y="140887"/>
                    <a:pt x="461009" y="134412"/>
                  </a:cubicBezTo>
                  <a:lnTo>
                    <a:pt x="458966" y="128175"/>
                  </a:lnTo>
                  <a:cubicBezTo>
                    <a:pt x="457496" y="119354"/>
                    <a:pt x="463572" y="110158"/>
                    <a:pt x="473636" y="106144"/>
                  </a:cubicBezTo>
                  <a:lnTo>
                    <a:pt x="473571" y="105761"/>
                  </a:lnTo>
                  <a:cubicBezTo>
                    <a:pt x="485121" y="99922"/>
                    <a:pt x="497817" y="97438"/>
                    <a:pt x="509416" y="97868"/>
                  </a:cubicBezTo>
                  <a:close/>
                  <a:moveTo>
                    <a:pt x="286518" y="82088"/>
                  </a:moveTo>
                  <a:cubicBezTo>
                    <a:pt x="376738" y="91976"/>
                    <a:pt x="317665" y="163994"/>
                    <a:pt x="337363" y="184000"/>
                  </a:cubicBezTo>
                  <a:cubicBezTo>
                    <a:pt x="387081" y="179119"/>
                    <a:pt x="437510" y="146098"/>
                    <a:pt x="486517" y="169358"/>
                  </a:cubicBezTo>
                  <a:cubicBezTo>
                    <a:pt x="533076" y="203014"/>
                    <a:pt x="494312" y="233925"/>
                    <a:pt x="501054" y="264835"/>
                  </a:cubicBezTo>
                  <a:cubicBezTo>
                    <a:pt x="649340" y="323962"/>
                    <a:pt x="585744" y="409170"/>
                    <a:pt x="562675" y="436725"/>
                  </a:cubicBezTo>
                  <a:cubicBezTo>
                    <a:pt x="354965" y="648778"/>
                    <a:pt x="45454" y="533772"/>
                    <a:pt x="10807" y="435328"/>
                  </a:cubicBezTo>
                  <a:cubicBezTo>
                    <a:pt x="-41075" y="330306"/>
                    <a:pt x="100878" y="89491"/>
                    <a:pt x="286518" y="82088"/>
                  </a:cubicBezTo>
                  <a:close/>
                  <a:moveTo>
                    <a:pt x="489068" y="0"/>
                  </a:moveTo>
                  <a:cubicBezTo>
                    <a:pt x="596753" y="0"/>
                    <a:pt x="684048" y="87296"/>
                    <a:pt x="684048" y="194980"/>
                  </a:cubicBezTo>
                  <a:cubicBezTo>
                    <a:pt x="684048" y="216847"/>
                    <a:pt x="680448" y="237874"/>
                    <a:pt x="672966" y="257215"/>
                  </a:cubicBezTo>
                  <a:lnTo>
                    <a:pt x="672379" y="257003"/>
                  </a:lnTo>
                  <a:cubicBezTo>
                    <a:pt x="668967" y="265617"/>
                    <a:pt x="657523" y="269364"/>
                    <a:pt x="645725" y="265916"/>
                  </a:cubicBezTo>
                  <a:lnTo>
                    <a:pt x="637884" y="262819"/>
                  </a:lnTo>
                  <a:cubicBezTo>
                    <a:pt x="627530" y="257587"/>
                    <a:pt x="621785" y="247890"/>
                    <a:pt x="624308" y="239644"/>
                  </a:cubicBezTo>
                  <a:lnTo>
                    <a:pt x="623975" y="239524"/>
                  </a:lnTo>
                  <a:cubicBezTo>
                    <a:pt x="629260" y="225659"/>
                    <a:pt x="631774" y="210613"/>
                    <a:pt x="631774" y="194980"/>
                  </a:cubicBezTo>
                  <a:cubicBezTo>
                    <a:pt x="631774" y="116165"/>
                    <a:pt x="567883" y="52274"/>
                    <a:pt x="489068" y="52274"/>
                  </a:cubicBezTo>
                  <a:lnTo>
                    <a:pt x="469942" y="54202"/>
                  </a:lnTo>
                  <a:lnTo>
                    <a:pt x="469951" y="54239"/>
                  </a:lnTo>
                  <a:cubicBezTo>
                    <a:pt x="469861" y="54366"/>
                    <a:pt x="469744" y="54397"/>
                    <a:pt x="469627" y="54427"/>
                  </a:cubicBezTo>
                  <a:cubicBezTo>
                    <a:pt x="460634" y="56697"/>
                    <a:pt x="450861" y="49439"/>
                    <a:pt x="446718" y="37636"/>
                  </a:cubicBezTo>
                  <a:lnTo>
                    <a:pt x="444619" y="29323"/>
                  </a:lnTo>
                  <a:cubicBezTo>
                    <a:pt x="442667" y="16995"/>
                    <a:pt x="447797" y="5987"/>
                    <a:pt x="456757" y="3699"/>
                  </a:cubicBezTo>
                  <a:lnTo>
                    <a:pt x="456661" y="3267"/>
                  </a:lnTo>
                  <a:cubicBezTo>
                    <a:pt x="467135" y="923"/>
                    <a:pt x="477994" y="0"/>
                    <a:pt x="48906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2500" advClick="0" advTm="0">
        <p:checker/>
      </p:transition>
    </mc:Choice>
    <mc:Fallback>
      <p:transition spd="slow" advClick="0" advTm="0">
        <p:checker/>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2" presetClass="entr" presetSubtype="4" fill="hold" nodeType="withEffect" p14:presetBounceEnd="50000">
                                      <p:stCondLst>
                                        <p:cond delay="250"/>
                                      </p:stCondLst>
                                      <p:childTnLst>
                                        <p:set>
                                          <p:cBhvr>
                                            <p:cTn id="11" dur="1" fill="hold">
                                              <p:stCondLst>
                                                <p:cond delay="0"/>
                                              </p:stCondLst>
                                            </p:cTn>
                                            <p:tgtEl>
                                              <p:spTgt spid="28"/>
                                            </p:tgtEl>
                                            <p:attrNameLst>
                                              <p:attrName>style.visibility</p:attrName>
                                            </p:attrNameLst>
                                          </p:cBhvr>
                                          <p:to>
                                            <p:strVal val="visible"/>
                                          </p:to>
                                        </p:set>
                                        <p:anim calcmode="lin" valueType="num" p14:bounceEnd="50000">
                                          <p:cBhvr additive="base">
                                            <p:cTn id="12"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28"/>
                                            </p:tgtEl>
                                            <p:attrNameLst>
                                              <p:attrName>ppt_y</p:attrName>
                                            </p:attrNameLst>
                                          </p:cBhvr>
                                          <p:tavLst>
                                            <p:tav tm="0">
                                              <p:val>
                                                <p:strVal val="1+#ppt_h/2"/>
                                              </p:val>
                                            </p:tav>
                                            <p:tav tm="100000">
                                              <p:val>
                                                <p:strVal val="#ppt_y"/>
                                              </p:val>
                                            </p:tav>
                                          </p:tavLst>
                                        </p:anim>
                                      </p:childTnLst>
                                    </p:cTn>
                                  </p:par>
                                  <p:par>
                                    <p:cTn id="14" presetID="2" presetClass="entr" presetSubtype="8" fill="hold" nodeType="withEffect" p14:presetBounceEnd="80000">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14:bounceEnd="80000">
                                          <p:cBhvr additive="base">
                                            <p:cTn id="16" dur="500" fill="hold"/>
                                            <p:tgtEl>
                                              <p:spTgt spid="29"/>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29"/>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14:presetBounceEnd="80000">
                                      <p:stCondLst>
                                        <p:cond delay="0"/>
                                      </p:stCondLst>
                                      <p:iterate type="wd">
                                        <p:tmPct val="10000"/>
                                      </p:iterate>
                                      <p:childTnLst>
                                        <p:set>
                                          <p:cBhvr>
                                            <p:cTn id="19" dur="1" fill="hold">
                                              <p:stCondLst>
                                                <p:cond delay="0"/>
                                              </p:stCondLst>
                                            </p:cTn>
                                            <p:tgtEl>
                                              <p:spTgt spid="57"/>
                                            </p:tgtEl>
                                            <p:attrNameLst>
                                              <p:attrName>style.visibility</p:attrName>
                                            </p:attrNameLst>
                                          </p:cBhvr>
                                          <p:to>
                                            <p:strVal val="visible"/>
                                          </p:to>
                                        </p:set>
                                        <p:anim calcmode="lin" valueType="num" p14:bounceEnd="80000">
                                          <p:cBhvr additive="base">
                                            <p:cTn id="20" dur="500" fill="hold"/>
                                            <p:tgtEl>
                                              <p:spTgt spid="57"/>
                                            </p:tgtEl>
                                            <p:attrNameLst>
                                              <p:attrName>ppt_x</p:attrName>
                                            </p:attrNameLst>
                                          </p:cBhvr>
                                          <p:tavLst>
                                            <p:tav tm="0">
                                              <p:val>
                                                <p:strVal val="1+#ppt_w/2"/>
                                              </p:val>
                                            </p:tav>
                                            <p:tav tm="100000">
                                              <p:val>
                                                <p:strVal val="#ppt_x"/>
                                              </p:val>
                                            </p:tav>
                                          </p:tavLst>
                                        </p:anim>
                                        <p:anim calcmode="lin" valueType="num" p14:bounceEnd="80000">
                                          <p:cBhvr additive="base">
                                            <p:cTn id="21" dur="500" fill="hold"/>
                                            <p:tgtEl>
                                              <p:spTgt spid="57"/>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14:presetBounceEnd="80000">
                                      <p:stCondLst>
                                        <p:cond delay="250"/>
                                      </p:stCondLst>
                                      <p:iterate type="wd">
                                        <p:tmPct val="10000"/>
                                      </p:iterate>
                                      <p:childTnLst>
                                        <p:set>
                                          <p:cBhvr>
                                            <p:cTn id="23" dur="1" fill="hold">
                                              <p:stCondLst>
                                                <p:cond delay="0"/>
                                              </p:stCondLst>
                                            </p:cTn>
                                            <p:tgtEl>
                                              <p:spTgt spid="55"/>
                                            </p:tgtEl>
                                            <p:attrNameLst>
                                              <p:attrName>style.visibility</p:attrName>
                                            </p:attrNameLst>
                                          </p:cBhvr>
                                          <p:to>
                                            <p:strVal val="visible"/>
                                          </p:to>
                                        </p:set>
                                        <p:anim calcmode="lin" valueType="num" p14:bounceEnd="80000">
                                          <p:cBhvr additive="base">
                                            <p:cTn id="24" dur="500" fill="hold"/>
                                            <p:tgtEl>
                                              <p:spTgt spid="55"/>
                                            </p:tgtEl>
                                            <p:attrNameLst>
                                              <p:attrName>ppt_x</p:attrName>
                                            </p:attrNameLst>
                                          </p:cBhvr>
                                          <p:tavLst>
                                            <p:tav tm="0">
                                              <p:val>
                                                <p:strVal val="1+#ppt_w/2"/>
                                              </p:val>
                                            </p:tav>
                                            <p:tav tm="100000">
                                              <p:val>
                                                <p:strVal val="#ppt_x"/>
                                              </p:val>
                                            </p:tav>
                                          </p:tavLst>
                                        </p:anim>
                                        <p:anim calcmode="lin" valueType="num" p14:bounceEnd="80000">
                                          <p:cBhvr additive="base">
                                            <p:cTn id="25" dur="500" fill="hold"/>
                                            <p:tgtEl>
                                              <p:spTgt spid="55"/>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14:presetBounceEnd="80000">
                                      <p:stCondLst>
                                        <p:cond delay="1750"/>
                                      </p:stCondLst>
                                      <p:iterate type="wd">
                                        <p:tmPct val="10000"/>
                                      </p:iterate>
                                      <p:childTnLst>
                                        <p:set>
                                          <p:cBhvr>
                                            <p:cTn id="27" dur="1" fill="hold">
                                              <p:stCondLst>
                                                <p:cond delay="0"/>
                                              </p:stCondLst>
                                            </p:cTn>
                                            <p:tgtEl>
                                              <p:spTgt spid="63"/>
                                            </p:tgtEl>
                                            <p:attrNameLst>
                                              <p:attrName>style.visibility</p:attrName>
                                            </p:attrNameLst>
                                          </p:cBhvr>
                                          <p:to>
                                            <p:strVal val="visible"/>
                                          </p:to>
                                        </p:set>
                                        <p:anim calcmode="lin" valueType="num" p14:bounceEnd="80000">
                                          <p:cBhvr additive="base">
                                            <p:cTn id="28" dur="500" fill="hold"/>
                                            <p:tgtEl>
                                              <p:spTgt spid="63"/>
                                            </p:tgtEl>
                                            <p:attrNameLst>
                                              <p:attrName>ppt_x</p:attrName>
                                            </p:attrNameLst>
                                          </p:cBhvr>
                                          <p:tavLst>
                                            <p:tav tm="0">
                                              <p:val>
                                                <p:strVal val="1+#ppt_w/2"/>
                                              </p:val>
                                            </p:tav>
                                            <p:tav tm="100000">
                                              <p:val>
                                                <p:strVal val="#ppt_x"/>
                                              </p:val>
                                            </p:tav>
                                          </p:tavLst>
                                        </p:anim>
                                        <p:anim calcmode="lin" valueType="num" p14:bounceEnd="80000">
                                          <p:cBhvr additive="base">
                                            <p:cTn id="29" dur="500" fill="hold"/>
                                            <p:tgtEl>
                                              <p:spTgt spid="63"/>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14:presetBounceEnd="80000">
                                      <p:stCondLst>
                                        <p:cond delay="1750"/>
                                      </p:stCondLst>
                                      <p:iterate type="wd">
                                        <p:tmPct val="10000"/>
                                      </p:iterate>
                                      <p:childTnLst>
                                        <p:set>
                                          <p:cBhvr>
                                            <p:cTn id="31" dur="1" fill="hold">
                                              <p:stCondLst>
                                                <p:cond delay="0"/>
                                              </p:stCondLst>
                                            </p:cTn>
                                            <p:tgtEl>
                                              <p:spTgt spid="56"/>
                                            </p:tgtEl>
                                            <p:attrNameLst>
                                              <p:attrName>style.visibility</p:attrName>
                                            </p:attrNameLst>
                                          </p:cBhvr>
                                          <p:to>
                                            <p:strVal val="visible"/>
                                          </p:to>
                                        </p:set>
                                        <p:anim calcmode="lin" valueType="num" p14:bounceEnd="80000">
                                          <p:cBhvr additive="base">
                                            <p:cTn id="32" dur="500" fill="hold"/>
                                            <p:tgtEl>
                                              <p:spTgt spid="56"/>
                                            </p:tgtEl>
                                            <p:attrNameLst>
                                              <p:attrName>ppt_x</p:attrName>
                                            </p:attrNameLst>
                                          </p:cBhvr>
                                          <p:tavLst>
                                            <p:tav tm="0">
                                              <p:val>
                                                <p:strVal val="1+#ppt_w/2"/>
                                              </p:val>
                                            </p:tav>
                                            <p:tav tm="100000">
                                              <p:val>
                                                <p:strVal val="#ppt_x"/>
                                              </p:val>
                                            </p:tav>
                                          </p:tavLst>
                                        </p:anim>
                                        <p:anim calcmode="lin" valueType="num" p14:bounceEnd="80000">
                                          <p:cBhvr additive="base">
                                            <p:cTn id="33"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5" grpId="0"/>
          <p:bldP spid="5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2" presetClass="entr" presetSubtype="4" fill="hold" nodeType="withEffect">
                                      <p:stCondLst>
                                        <p:cond delay="25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0-#ppt_w/2"/>
                                              </p:val>
                                            </p:tav>
                                            <p:tav tm="100000">
                                              <p:val>
                                                <p:strVal val="#ppt_x"/>
                                              </p:val>
                                            </p:tav>
                                          </p:tavLst>
                                        </p:anim>
                                        <p:anim calcmode="lin" valueType="num">
                                          <p:cBhvr additive="base">
                                            <p:cTn id="17" dur="500" fill="hold"/>
                                            <p:tgtEl>
                                              <p:spTgt spid="29"/>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iterate type="wd">
                                        <p:tmPct val="10000"/>
                                      </p:iterate>
                                      <p:childTnLst>
                                        <p:set>
                                          <p:cBhvr>
                                            <p:cTn id="19" dur="1" fill="hold">
                                              <p:stCondLst>
                                                <p:cond delay="0"/>
                                              </p:stCondLst>
                                            </p:cTn>
                                            <p:tgtEl>
                                              <p:spTgt spid="57"/>
                                            </p:tgtEl>
                                            <p:attrNameLst>
                                              <p:attrName>style.visibility</p:attrName>
                                            </p:attrNameLst>
                                          </p:cBhvr>
                                          <p:to>
                                            <p:strVal val="visible"/>
                                          </p:to>
                                        </p:set>
                                        <p:anim calcmode="lin" valueType="num">
                                          <p:cBhvr additive="base">
                                            <p:cTn id="20" dur="500" fill="hold"/>
                                            <p:tgtEl>
                                              <p:spTgt spid="57"/>
                                            </p:tgtEl>
                                            <p:attrNameLst>
                                              <p:attrName>ppt_x</p:attrName>
                                            </p:attrNameLst>
                                          </p:cBhvr>
                                          <p:tavLst>
                                            <p:tav tm="0">
                                              <p:val>
                                                <p:strVal val="1+#ppt_w/2"/>
                                              </p:val>
                                            </p:tav>
                                            <p:tav tm="100000">
                                              <p:val>
                                                <p:strVal val="#ppt_x"/>
                                              </p:val>
                                            </p:tav>
                                          </p:tavLst>
                                        </p:anim>
                                        <p:anim calcmode="lin" valueType="num">
                                          <p:cBhvr additive="base">
                                            <p:cTn id="21" dur="500" fill="hold"/>
                                            <p:tgtEl>
                                              <p:spTgt spid="57"/>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250"/>
                                      </p:stCondLst>
                                      <p:iterate type="wd">
                                        <p:tmPct val="10000"/>
                                      </p:iterate>
                                      <p:childTnLst>
                                        <p:set>
                                          <p:cBhvr>
                                            <p:cTn id="23" dur="1" fill="hold">
                                              <p:stCondLst>
                                                <p:cond delay="0"/>
                                              </p:stCondLst>
                                            </p:cTn>
                                            <p:tgtEl>
                                              <p:spTgt spid="55"/>
                                            </p:tgtEl>
                                            <p:attrNameLst>
                                              <p:attrName>style.visibility</p:attrName>
                                            </p:attrNameLst>
                                          </p:cBhvr>
                                          <p:to>
                                            <p:strVal val="visible"/>
                                          </p:to>
                                        </p:set>
                                        <p:anim calcmode="lin" valueType="num">
                                          <p:cBhvr additive="base">
                                            <p:cTn id="24" dur="500" fill="hold"/>
                                            <p:tgtEl>
                                              <p:spTgt spid="55"/>
                                            </p:tgtEl>
                                            <p:attrNameLst>
                                              <p:attrName>ppt_x</p:attrName>
                                            </p:attrNameLst>
                                          </p:cBhvr>
                                          <p:tavLst>
                                            <p:tav tm="0">
                                              <p:val>
                                                <p:strVal val="1+#ppt_w/2"/>
                                              </p:val>
                                            </p:tav>
                                            <p:tav tm="100000">
                                              <p:val>
                                                <p:strVal val="#ppt_x"/>
                                              </p:val>
                                            </p:tav>
                                          </p:tavLst>
                                        </p:anim>
                                        <p:anim calcmode="lin" valueType="num">
                                          <p:cBhvr additive="base">
                                            <p:cTn id="25" dur="500" fill="hold"/>
                                            <p:tgtEl>
                                              <p:spTgt spid="55"/>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1750"/>
                                      </p:stCondLst>
                                      <p:iterate type="wd">
                                        <p:tmPct val="10000"/>
                                      </p:iterate>
                                      <p:childTnLst>
                                        <p:set>
                                          <p:cBhvr>
                                            <p:cTn id="27" dur="1" fill="hold">
                                              <p:stCondLst>
                                                <p:cond delay="0"/>
                                              </p:stCondLst>
                                            </p:cTn>
                                            <p:tgtEl>
                                              <p:spTgt spid="63"/>
                                            </p:tgtEl>
                                            <p:attrNameLst>
                                              <p:attrName>style.visibility</p:attrName>
                                            </p:attrNameLst>
                                          </p:cBhvr>
                                          <p:to>
                                            <p:strVal val="visible"/>
                                          </p:to>
                                        </p:set>
                                        <p:anim calcmode="lin" valueType="num">
                                          <p:cBhvr additive="base">
                                            <p:cTn id="28" dur="500" fill="hold"/>
                                            <p:tgtEl>
                                              <p:spTgt spid="63"/>
                                            </p:tgtEl>
                                            <p:attrNameLst>
                                              <p:attrName>ppt_x</p:attrName>
                                            </p:attrNameLst>
                                          </p:cBhvr>
                                          <p:tavLst>
                                            <p:tav tm="0">
                                              <p:val>
                                                <p:strVal val="1+#ppt_w/2"/>
                                              </p:val>
                                            </p:tav>
                                            <p:tav tm="100000">
                                              <p:val>
                                                <p:strVal val="#ppt_x"/>
                                              </p:val>
                                            </p:tav>
                                          </p:tavLst>
                                        </p:anim>
                                        <p:anim calcmode="lin" valueType="num">
                                          <p:cBhvr additive="base">
                                            <p:cTn id="29" dur="500" fill="hold"/>
                                            <p:tgtEl>
                                              <p:spTgt spid="63"/>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1750"/>
                                      </p:stCondLst>
                                      <p:iterate type="wd">
                                        <p:tmPct val="10000"/>
                                      </p:iterate>
                                      <p:childTnLst>
                                        <p:set>
                                          <p:cBhvr>
                                            <p:cTn id="31" dur="1" fill="hold">
                                              <p:stCondLst>
                                                <p:cond delay="0"/>
                                              </p:stCondLst>
                                            </p:cTn>
                                            <p:tgtEl>
                                              <p:spTgt spid="56"/>
                                            </p:tgtEl>
                                            <p:attrNameLst>
                                              <p:attrName>style.visibility</p:attrName>
                                            </p:attrNameLst>
                                          </p:cBhvr>
                                          <p:to>
                                            <p:strVal val="visible"/>
                                          </p:to>
                                        </p:set>
                                        <p:anim calcmode="lin" valueType="num">
                                          <p:cBhvr additive="base">
                                            <p:cTn id="32" dur="500" fill="hold"/>
                                            <p:tgtEl>
                                              <p:spTgt spid="56"/>
                                            </p:tgtEl>
                                            <p:attrNameLst>
                                              <p:attrName>ppt_x</p:attrName>
                                            </p:attrNameLst>
                                          </p:cBhvr>
                                          <p:tavLst>
                                            <p:tav tm="0">
                                              <p:val>
                                                <p:strVal val="1+#ppt_w/2"/>
                                              </p:val>
                                            </p:tav>
                                            <p:tav tm="100000">
                                              <p:val>
                                                <p:strVal val="#ppt_x"/>
                                              </p:val>
                                            </p:tav>
                                          </p:tavLst>
                                        </p:anim>
                                        <p:anim calcmode="lin" valueType="num">
                                          <p:cBhvr additive="base">
                                            <p:cTn id="33"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5" grpId="0"/>
          <p:bldP spid="56"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A_Freeform: Shape 5"/>
          <p:cNvSpPr/>
          <p:nvPr>
            <p:custDataLst>
              <p:tags r:id="rId1"/>
            </p:custDataLst>
          </p:nvPr>
        </p:nvSpPr>
        <p:spPr bwMode="auto">
          <a:xfrm>
            <a:off x="5640564" y="4767810"/>
            <a:ext cx="1110748" cy="423823"/>
          </a:xfrm>
          <a:custGeom>
            <a:avLst/>
            <a:gdLst>
              <a:gd name="T0" fmla="*/ 465 w 933"/>
              <a:gd name="T1" fmla="*/ 356 h 356"/>
              <a:gd name="T2" fmla="*/ 0 w 933"/>
              <a:gd name="T3" fmla="*/ 178 h 356"/>
              <a:gd name="T4" fmla="*/ 465 w 933"/>
              <a:gd name="T5" fmla="*/ 0 h 356"/>
              <a:gd name="T6" fmla="*/ 933 w 933"/>
              <a:gd name="T7" fmla="*/ 178 h 356"/>
              <a:gd name="T8" fmla="*/ 465 w 933"/>
              <a:gd name="T9" fmla="*/ 356 h 356"/>
            </a:gdLst>
            <a:ahLst/>
            <a:cxnLst>
              <a:cxn ang="0">
                <a:pos x="T0" y="T1"/>
              </a:cxn>
              <a:cxn ang="0">
                <a:pos x="T2" y="T3"/>
              </a:cxn>
              <a:cxn ang="0">
                <a:pos x="T4" y="T5"/>
              </a:cxn>
              <a:cxn ang="0">
                <a:pos x="T6" y="T7"/>
              </a:cxn>
              <a:cxn ang="0">
                <a:pos x="T8" y="T9"/>
              </a:cxn>
            </a:cxnLst>
            <a:rect l="0" t="0" r="r" b="b"/>
            <a:pathLst>
              <a:path w="933" h="356">
                <a:moveTo>
                  <a:pt x="465" y="356"/>
                </a:moveTo>
                <a:lnTo>
                  <a:pt x="0" y="178"/>
                </a:lnTo>
                <a:lnTo>
                  <a:pt x="465" y="0"/>
                </a:lnTo>
                <a:lnTo>
                  <a:pt x="933" y="178"/>
                </a:lnTo>
                <a:lnTo>
                  <a:pt x="465" y="356"/>
                </a:lnTo>
                <a:close/>
              </a:path>
            </a:pathLst>
          </a:custGeom>
          <a:blipFill>
            <a:blip r:embed="rId2" cstate="print"/>
            <a:stretch>
              <a:fillRect/>
            </a:stretch>
          </a:blipFill>
          <a:ln>
            <a:noFill/>
          </a:ln>
        </p:spPr>
        <p:txBody>
          <a:bodyPr anchor="ctr"/>
          <a:lstStyle/>
          <a:p>
            <a:pPr algn="ctr"/>
          </a:p>
        </p:txBody>
      </p:sp>
      <p:sp>
        <p:nvSpPr>
          <p:cNvPr id="26" name="PA_Freeform: Shape 6"/>
          <p:cNvSpPr/>
          <p:nvPr>
            <p:custDataLst>
              <p:tags r:id="rId3"/>
            </p:custDataLst>
          </p:nvPr>
        </p:nvSpPr>
        <p:spPr bwMode="auto">
          <a:xfrm>
            <a:off x="5640564" y="4979721"/>
            <a:ext cx="553588" cy="766691"/>
          </a:xfrm>
          <a:custGeom>
            <a:avLst/>
            <a:gdLst>
              <a:gd name="T0" fmla="*/ 465 w 465"/>
              <a:gd name="T1" fmla="*/ 178 h 644"/>
              <a:gd name="T2" fmla="*/ 0 w 465"/>
              <a:gd name="T3" fmla="*/ 0 h 644"/>
              <a:gd name="T4" fmla="*/ 0 w 465"/>
              <a:gd name="T5" fmla="*/ 364 h 644"/>
              <a:gd name="T6" fmla="*/ 465 w 465"/>
              <a:gd name="T7" fmla="*/ 644 h 644"/>
              <a:gd name="T8" fmla="*/ 465 w 465"/>
              <a:gd name="T9" fmla="*/ 178 h 644"/>
            </a:gdLst>
            <a:ahLst/>
            <a:cxnLst>
              <a:cxn ang="0">
                <a:pos x="T0" y="T1"/>
              </a:cxn>
              <a:cxn ang="0">
                <a:pos x="T2" y="T3"/>
              </a:cxn>
              <a:cxn ang="0">
                <a:pos x="T4" y="T5"/>
              </a:cxn>
              <a:cxn ang="0">
                <a:pos x="T6" y="T7"/>
              </a:cxn>
              <a:cxn ang="0">
                <a:pos x="T8" y="T9"/>
              </a:cxn>
            </a:cxnLst>
            <a:rect l="0" t="0" r="r" b="b"/>
            <a:pathLst>
              <a:path w="465" h="644">
                <a:moveTo>
                  <a:pt x="465" y="178"/>
                </a:moveTo>
                <a:lnTo>
                  <a:pt x="0" y="0"/>
                </a:lnTo>
                <a:lnTo>
                  <a:pt x="0" y="364"/>
                </a:lnTo>
                <a:lnTo>
                  <a:pt x="465" y="644"/>
                </a:lnTo>
                <a:lnTo>
                  <a:pt x="465" y="178"/>
                </a:lnTo>
                <a:close/>
              </a:path>
            </a:pathLst>
          </a:custGeom>
          <a:blipFill>
            <a:blip r:embed="rId4" cstate="print"/>
            <a:stretch>
              <a:fillRect/>
            </a:stretch>
          </a:blipFill>
          <a:ln>
            <a:noFill/>
          </a:ln>
        </p:spPr>
        <p:txBody>
          <a:bodyPr anchor="ctr"/>
          <a:lstStyle/>
          <a:p>
            <a:pPr algn="ctr"/>
          </a:p>
        </p:txBody>
      </p:sp>
      <p:sp>
        <p:nvSpPr>
          <p:cNvPr id="27" name="PA_Freeform: Shape 7"/>
          <p:cNvSpPr/>
          <p:nvPr>
            <p:custDataLst>
              <p:tags r:id="rId5"/>
            </p:custDataLst>
          </p:nvPr>
        </p:nvSpPr>
        <p:spPr bwMode="auto">
          <a:xfrm>
            <a:off x="6194152" y="4979721"/>
            <a:ext cx="557160" cy="766691"/>
          </a:xfrm>
          <a:custGeom>
            <a:avLst/>
            <a:gdLst>
              <a:gd name="T0" fmla="*/ 0 w 468"/>
              <a:gd name="T1" fmla="*/ 178 h 644"/>
              <a:gd name="T2" fmla="*/ 468 w 468"/>
              <a:gd name="T3" fmla="*/ 0 h 644"/>
              <a:gd name="T4" fmla="*/ 468 w 468"/>
              <a:gd name="T5" fmla="*/ 364 h 644"/>
              <a:gd name="T6" fmla="*/ 0 w 468"/>
              <a:gd name="T7" fmla="*/ 644 h 644"/>
              <a:gd name="T8" fmla="*/ 0 w 468"/>
              <a:gd name="T9" fmla="*/ 178 h 644"/>
            </a:gdLst>
            <a:ahLst/>
            <a:cxnLst>
              <a:cxn ang="0">
                <a:pos x="T0" y="T1"/>
              </a:cxn>
              <a:cxn ang="0">
                <a:pos x="T2" y="T3"/>
              </a:cxn>
              <a:cxn ang="0">
                <a:pos x="T4" y="T5"/>
              </a:cxn>
              <a:cxn ang="0">
                <a:pos x="T6" y="T7"/>
              </a:cxn>
              <a:cxn ang="0">
                <a:pos x="T8" y="T9"/>
              </a:cxn>
            </a:cxnLst>
            <a:rect l="0" t="0" r="r" b="b"/>
            <a:pathLst>
              <a:path w="468" h="644">
                <a:moveTo>
                  <a:pt x="0" y="178"/>
                </a:moveTo>
                <a:lnTo>
                  <a:pt x="468" y="0"/>
                </a:lnTo>
                <a:lnTo>
                  <a:pt x="468" y="364"/>
                </a:lnTo>
                <a:lnTo>
                  <a:pt x="0" y="644"/>
                </a:lnTo>
                <a:lnTo>
                  <a:pt x="0" y="178"/>
                </a:lnTo>
                <a:close/>
              </a:path>
            </a:pathLst>
          </a:custGeom>
          <a:blipFill>
            <a:blip r:embed="rId6" cstate="print"/>
            <a:stretch>
              <a:fillRect/>
            </a:stretch>
          </a:blipFill>
          <a:ln>
            <a:noFill/>
          </a:ln>
        </p:spPr>
        <p:txBody>
          <a:bodyPr anchor="ctr"/>
          <a:lstStyle/>
          <a:p>
            <a:pPr algn="ctr"/>
          </a:p>
        </p:txBody>
      </p:sp>
      <p:sp>
        <p:nvSpPr>
          <p:cNvPr id="28" name="PA_Freeform: Shape 8"/>
          <p:cNvSpPr/>
          <p:nvPr>
            <p:custDataLst>
              <p:tags r:id="rId7"/>
            </p:custDataLst>
          </p:nvPr>
        </p:nvSpPr>
        <p:spPr bwMode="auto">
          <a:xfrm>
            <a:off x="5306030" y="4133267"/>
            <a:ext cx="1778624" cy="266675"/>
          </a:xfrm>
          <a:custGeom>
            <a:avLst/>
            <a:gdLst>
              <a:gd name="T0" fmla="*/ 746 w 1494"/>
              <a:gd name="T1" fmla="*/ 224 h 224"/>
              <a:gd name="T2" fmla="*/ 0 w 1494"/>
              <a:gd name="T3" fmla="*/ 112 h 224"/>
              <a:gd name="T4" fmla="*/ 746 w 1494"/>
              <a:gd name="T5" fmla="*/ 0 h 224"/>
              <a:gd name="T6" fmla="*/ 1494 w 1494"/>
              <a:gd name="T7" fmla="*/ 112 h 224"/>
              <a:gd name="T8" fmla="*/ 746 w 1494"/>
              <a:gd name="T9" fmla="*/ 224 h 224"/>
            </a:gdLst>
            <a:ahLst/>
            <a:cxnLst>
              <a:cxn ang="0">
                <a:pos x="T0" y="T1"/>
              </a:cxn>
              <a:cxn ang="0">
                <a:pos x="T2" y="T3"/>
              </a:cxn>
              <a:cxn ang="0">
                <a:pos x="T4" y="T5"/>
              </a:cxn>
              <a:cxn ang="0">
                <a:pos x="T6" y="T7"/>
              </a:cxn>
              <a:cxn ang="0">
                <a:pos x="T8" y="T9"/>
              </a:cxn>
            </a:cxnLst>
            <a:rect l="0" t="0" r="r" b="b"/>
            <a:pathLst>
              <a:path w="1494" h="224">
                <a:moveTo>
                  <a:pt x="746" y="224"/>
                </a:moveTo>
                <a:lnTo>
                  <a:pt x="0" y="112"/>
                </a:lnTo>
                <a:lnTo>
                  <a:pt x="746" y="0"/>
                </a:lnTo>
                <a:lnTo>
                  <a:pt x="1494" y="112"/>
                </a:lnTo>
                <a:lnTo>
                  <a:pt x="746" y="224"/>
                </a:lnTo>
                <a:close/>
              </a:path>
            </a:pathLst>
          </a:custGeom>
          <a:blipFill>
            <a:blip r:embed="rId8" cstate="print"/>
            <a:stretch>
              <a:fillRect/>
            </a:stretch>
          </a:blipFill>
          <a:ln>
            <a:noFill/>
          </a:ln>
        </p:spPr>
        <p:txBody>
          <a:bodyPr anchor="ctr"/>
          <a:lstStyle/>
          <a:p>
            <a:pPr algn="ctr"/>
          </a:p>
        </p:txBody>
      </p:sp>
      <p:sp>
        <p:nvSpPr>
          <p:cNvPr id="29" name="PA_Freeform: Shape 9"/>
          <p:cNvSpPr/>
          <p:nvPr>
            <p:custDataLst>
              <p:tags r:id="rId9"/>
            </p:custDataLst>
          </p:nvPr>
        </p:nvSpPr>
        <p:spPr bwMode="auto">
          <a:xfrm>
            <a:off x="5306030" y="4266604"/>
            <a:ext cx="888122" cy="735737"/>
          </a:xfrm>
          <a:custGeom>
            <a:avLst/>
            <a:gdLst>
              <a:gd name="T0" fmla="*/ 746 w 746"/>
              <a:gd name="T1" fmla="*/ 112 h 618"/>
              <a:gd name="T2" fmla="*/ 0 w 746"/>
              <a:gd name="T3" fmla="*/ 0 h 618"/>
              <a:gd name="T4" fmla="*/ 0 w 746"/>
              <a:gd name="T5" fmla="*/ 394 h 618"/>
              <a:gd name="T6" fmla="*/ 746 w 746"/>
              <a:gd name="T7" fmla="*/ 618 h 618"/>
              <a:gd name="T8" fmla="*/ 746 w 746"/>
              <a:gd name="T9" fmla="*/ 112 h 618"/>
            </a:gdLst>
            <a:ahLst/>
            <a:cxnLst>
              <a:cxn ang="0">
                <a:pos x="T0" y="T1"/>
              </a:cxn>
              <a:cxn ang="0">
                <a:pos x="T2" y="T3"/>
              </a:cxn>
              <a:cxn ang="0">
                <a:pos x="T4" y="T5"/>
              </a:cxn>
              <a:cxn ang="0">
                <a:pos x="T6" y="T7"/>
              </a:cxn>
              <a:cxn ang="0">
                <a:pos x="T8" y="T9"/>
              </a:cxn>
            </a:cxnLst>
            <a:rect l="0" t="0" r="r" b="b"/>
            <a:pathLst>
              <a:path w="746" h="618">
                <a:moveTo>
                  <a:pt x="746" y="112"/>
                </a:moveTo>
                <a:lnTo>
                  <a:pt x="0" y="0"/>
                </a:lnTo>
                <a:lnTo>
                  <a:pt x="0" y="394"/>
                </a:lnTo>
                <a:lnTo>
                  <a:pt x="746" y="618"/>
                </a:lnTo>
                <a:lnTo>
                  <a:pt x="746" y="112"/>
                </a:lnTo>
                <a:close/>
              </a:path>
            </a:pathLst>
          </a:custGeom>
          <a:blipFill>
            <a:blip r:embed="rId10" cstate="print"/>
            <a:stretch>
              <a:fillRect/>
            </a:stretch>
          </a:blipFill>
          <a:ln>
            <a:noFill/>
          </a:ln>
        </p:spPr>
        <p:txBody>
          <a:bodyPr anchor="ctr"/>
          <a:lstStyle/>
          <a:p>
            <a:pPr algn="ctr"/>
          </a:p>
        </p:txBody>
      </p:sp>
      <p:sp>
        <p:nvSpPr>
          <p:cNvPr id="30" name="PA_Freeform: Shape 10"/>
          <p:cNvSpPr/>
          <p:nvPr>
            <p:custDataLst>
              <p:tags r:id="rId11"/>
            </p:custDataLst>
          </p:nvPr>
        </p:nvSpPr>
        <p:spPr bwMode="auto">
          <a:xfrm>
            <a:off x="6194151" y="4266605"/>
            <a:ext cx="890503" cy="735737"/>
          </a:xfrm>
          <a:custGeom>
            <a:avLst/>
            <a:gdLst>
              <a:gd name="T0" fmla="*/ 0 w 748"/>
              <a:gd name="T1" fmla="*/ 112 h 618"/>
              <a:gd name="T2" fmla="*/ 748 w 748"/>
              <a:gd name="T3" fmla="*/ 0 h 618"/>
              <a:gd name="T4" fmla="*/ 748 w 748"/>
              <a:gd name="T5" fmla="*/ 394 h 618"/>
              <a:gd name="T6" fmla="*/ 0 w 748"/>
              <a:gd name="T7" fmla="*/ 618 h 618"/>
              <a:gd name="T8" fmla="*/ 0 w 748"/>
              <a:gd name="T9" fmla="*/ 112 h 618"/>
            </a:gdLst>
            <a:ahLst/>
            <a:cxnLst>
              <a:cxn ang="0">
                <a:pos x="T0" y="T1"/>
              </a:cxn>
              <a:cxn ang="0">
                <a:pos x="T2" y="T3"/>
              </a:cxn>
              <a:cxn ang="0">
                <a:pos x="T4" y="T5"/>
              </a:cxn>
              <a:cxn ang="0">
                <a:pos x="T6" y="T7"/>
              </a:cxn>
              <a:cxn ang="0">
                <a:pos x="T8" y="T9"/>
              </a:cxn>
            </a:cxnLst>
            <a:rect l="0" t="0" r="r" b="b"/>
            <a:pathLst>
              <a:path w="748" h="618">
                <a:moveTo>
                  <a:pt x="0" y="112"/>
                </a:moveTo>
                <a:lnTo>
                  <a:pt x="748" y="0"/>
                </a:lnTo>
                <a:lnTo>
                  <a:pt x="748" y="394"/>
                </a:lnTo>
                <a:lnTo>
                  <a:pt x="0" y="618"/>
                </a:lnTo>
                <a:lnTo>
                  <a:pt x="0" y="112"/>
                </a:lnTo>
                <a:close/>
              </a:path>
            </a:pathLst>
          </a:custGeom>
          <a:blipFill>
            <a:blip r:embed="rId10" cstate="print"/>
            <a:stretch>
              <a:fillRect/>
            </a:stretch>
          </a:blipFill>
          <a:ln>
            <a:noFill/>
          </a:ln>
        </p:spPr>
        <p:txBody>
          <a:bodyPr anchor="ctr"/>
          <a:lstStyle/>
          <a:p>
            <a:pPr algn="ctr"/>
          </a:p>
        </p:txBody>
      </p:sp>
      <p:sp>
        <p:nvSpPr>
          <p:cNvPr id="31" name="PA_Freeform: Shape 11"/>
          <p:cNvSpPr/>
          <p:nvPr>
            <p:custDataLst>
              <p:tags r:id="rId12"/>
            </p:custDataLst>
          </p:nvPr>
        </p:nvSpPr>
        <p:spPr bwMode="auto">
          <a:xfrm>
            <a:off x="5640562" y="2501074"/>
            <a:ext cx="1110748" cy="422632"/>
          </a:xfrm>
          <a:custGeom>
            <a:avLst/>
            <a:gdLst>
              <a:gd name="T0" fmla="*/ 465 w 933"/>
              <a:gd name="T1" fmla="*/ 0 h 355"/>
              <a:gd name="T2" fmla="*/ 0 w 933"/>
              <a:gd name="T3" fmla="*/ 177 h 355"/>
              <a:gd name="T4" fmla="*/ 465 w 933"/>
              <a:gd name="T5" fmla="*/ 355 h 355"/>
              <a:gd name="T6" fmla="*/ 933 w 933"/>
              <a:gd name="T7" fmla="*/ 177 h 355"/>
              <a:gd name="T8" fmla="*/ 465 w 933"/>
              <a:gd name="T9" fmla="*/ 0 h 355"/>
            </a:gdLst>
            <a:ahLst/>
            <a:cxnLst>
              <a:cxn ang="0">
                <a:pos x="T0" y="T1"/>
              </a:cxn>
              <a:cxn ang="0">
                <a:pos x="T2" y="T3"/>
              </a:cxn>
              <a:cxn ang="0">
                <a:pos x="T4" y="T5"/>
              </a:cxn>
              <a:cxn ang="0">
                <a:pos x="T6" y="T7"/>
              </a:cxn>
              <a:cxn ang="0">
                <a:pos x="T8" y="T9"/>
              </a:cxn>
            </a:cxnLst>
            <a:rect l="0" t="0" r="r" b="b"/>
            <a:pathLst>
              <a:path w="933" h="355">
                <a:moveTo>
                  <a:pt x="465" y="0"/>
                </a:moveTo>
                <a:lnTo>
                  <a:pt x="0" y="177"/>
                </a:lnTo>
                <a:lnTo>
                  <a:pt x="465" y="355"/>
                </a:lnTo>
                <a:lnTo>
                  <a:pt x="933" y="177"/>
                </a:lnTo>
                <a:lnTo>
                  <a:pt x="465" y="0"/>
                </a:lnTo>
                <a:close/>
              </a:path>
            </a:pathLst>
          </a:custGeom>
          <a:blipFill>
            <a:blip r:embed="rId2" cstate="print"/>
            <a:stretch>
              <a:fillRect/>
            </a:stretch>
          </a:blipFill>
          <a:ln>
            <a:noFill/>
          </a:ln>
        </p:spPr>
        <p:txBody>
          <a:bodyPr anchor="ctr"/>
          <a:lstStyle/>
          <a:p>
            <a:pPr algn="ctr"/>
          </a:p>
        </p:txBody>
      </p:sp>
      <p:sp>
        <p:nvSpPr>
          <p:cNvPr id="32" name="PA_Freeform: Shape 12"/>
          <p:cNvSpPr/>
          <p:nvPr>
            <p:custDataLst>
              <p:tags r:id="rId13"/>
            </p:custDataLst>
          </p:nvPr>
        </p:nvSpPr>
        <p:spPr bwMode="auto">
          <a:xfrm>
            <a:off x="5640564" y="1945104"/>
            <a:ext cx="553588" cy="766691"/>
          </a:xfrm>
          <a:custGeom>
            <a:avLst/>
            <a:gdLst>
              <a:gd name="T0" fmla="*/ 465 w 465"/>
              <a:gd name="T1" fmla="*/ 467 h 644"/>
              <a:gd name="T2" fmla="*/ 0 w 465"/>
              <a:gd name="T3" fmla="*/ 644 h 644"/>
              <a:gd name="T4" fmla="*/ 0 w 465"/>
              <a:gd name="T5" fmla="*/ 280 h 644"/>
              <a:gd name="T6" fmla="*/ 465 w 465"/>
              <a:gd name="T7" fmla="*/ 0 h 644"/>
              <a:gd name="T8" fmla="*/ 465 w 465"/>
              <a:gd name="T9" fmla="*/ 467 h 644"/>
            </a:gdLst>
            <a:ahLst/>
            <a:cxnLst>
              <a:cxn ang="0">
                <a:pos x="T0" y="T1"/>
              </a:cxn>
              <a:cxn ang="0">
                <a:pos x="T2" y="T3"/>
              </a:cxn>
              <a:cxn ang="0">
                <a:pos x="T4" y="T5"/>
              </a:cxn>
              <a:cxn ang="0">
                <a:pos x="T6" y="T7"/>
              </a:cxn>
              <a:cxn ang="0">
                <a:pos x="T8" y="T9"/>
              </a:cxn>
            </a:cxnLst>
            <a:rect l="0" t="0" r="r" b="b"/>
            <a:pathLst>
              <a:path w="465" h="644">
                <a:moveTo>
                  <a:pt x="465" y="467"/>
                </a:moveTo>
                <a:lnTo>
                  <a:pt x="0" y="644"/>
                </a:lnTo>
                <a:lnTo>
                  <a:pt x="0" y="280"/>
                </a:lnTo>
                <a:lnTo>
                  <a:pt x="465" y="0"/>
                </a:lnTo>
                <a:lnTo>
                  <a:pt x="465" y="467"/>
                </a:lnTo>
                <a:close/>
              </a:path>
            </a:pathLst>
          </a:custGeom>
          <a:blipFill>
            <a:blip r:embed="rId4" cstate="print"/>
            <a:stretch>
              <a:fillRect/>
            </a:stretch>
          </a:blipFill>
          <a:ln>
            <a:noFill/>
          </a:ln>
        </p:spPr>
        <p:txBody>
          <a:bodyPr anchor="ctr"/>
          <a:lstStyle/>
          <a:p>
            <a:pPr algn="ctr"/>
          </a:p>
        </p:txBody>
      </p:sp>
      <p:sp>
        <p:nvSpPr>
          <p:cNvPr id="33" name="PA_Freeform: Shape 13"/>
          <p:cNvSpPr/>
          <p:nvPr>
            <p:custDataLst>
              <p:tags r:id="rId14"/>
            </p:custDataLst>
          </p:nvPr>
        </p:nvSpPr>
        <p:spPr bwMode="auto">
          <a:xfrm>
            <a:off x="6194152" y="1945103"/>
            <a:ext cx="557160" cy="766691"/>
          </a:xfrm>
          <a:custGeom>
            <a:avLst/>
            <a:gdLst>
              <a:gd name="T0" fmla="*/ 0 w 468"/>
              <a:gd name="T1" fmla="*/ 467 h 644"/>
              <a:gd name="T2" fmla="*/ 468 w 468"/>
              <a:gd name="T3" fmla="*/ 644 h 644"/>
              <a:gd name="T4" fmla="*/ 468 w 468"/>
              <a:gd name="T5" fmla="*/ 280 h 644"/>
              <a:gd name="T6" fmla="*/ 0 w 468"/>
              <a:gd name="T7" fmla="*/ 0 h 644"/>
              <a:gd name="T8" fmla="*/ 0 w 468"/>
              <a:gd name="T9" fmla="*/ 467 h 644"/>
            </a:gdLst>
            <a:ahLst/>
            <a:cxnLst>
              <a:cxn ang="0">
                <a:pos x="T0" y="T1"/>
              </a:cxn>
              <a:cxn ang="0">
                <a:pos x="T2" y="T3"/>
              </a:cxn>
              <a:cxn ang="0">
                <a:pos x="T4" y="T5"/>
              </a:cxn>
              <a:cxn ang="0">
                <a:pos x="T6" y="T7"/>
              </a:cxn>
              <a:cxn ang="0">
                <a:pos x="T8" y="T9"/>
              </a:cxn>
            </a:cxnLst>
            <a:rect l="0" t="0" r="r" b="b"/>
            <a:pathLst>
              <a:path w="468" h="644">
                <a:moveTo>
                  <a:pt x="0" y="467"/>
                </a:moveTo>
                <a:lnTo>
                  <a:pt x="468" y="644"/>
                </a:lnTo>
                <a:lnTo>
                  <a:pt x="468" y="280"/>
                </a:lnTo>
                <a:lnTo>
                  <a:pt x="0" y="0"/>
                </a:lnTo>
                <a:lnTo>
                  <a:pt x="0" y="467"/>
                </a:lnTo>
                <a:close/>
              </a:path>
            </a:pathLst>
          </a:custGeom>
          <a:blipFill>
            <a:blip r:embed="rId6" cstate="print"/>
            <a:stretch>
              <a:fillRect/>
            </a:stretch>
          </a:blipFill>
          <a:ln>
            <a:noFill/>
          </a:ln>
        </p:spPr>
        <p:txBody>
          <a:bodyPr anchor="ctr"/>
          <a:lstStyle/>
          <a:p>
            <a:pPr algn="ctr"/>
          </a:p>
        </p:txBody>
      </p:sp>
      <p:sp>
        <p:nvSpPr>
          <p:cNvPr id="34" name="PA_Freeform: Shape 14"/>
          <p:cNvSpPr/>
          <p:nvPr>
            <p:custDataLst>
              <p:tags r:id="rId15"/>
            </p:custDataLst>
          </p:nvPr>
        </p:nvSpPr>
        <p:spPr bwMode="auto">
          <a:xfrm>
            <a:off x="5306030" y="3292765"/>
            <a:ext cx="1778624" cy="266675"/>
          </a:xfrm>
          <a:custGeom>
            <a:avLst/>
            <a:gdLst>
              <a:gd name="T0" fmla="*/ 746 w 1494"/>
              <a:gd name="T1" fmla="*/ 0 h 224"/>
              <a:gd name="T2" fmla="*/ 0 w 1494"/>
              <a:gd name="T3" fmla="*/ 111 h 224"/>
              <a:gd name="T4" fmla="*/ 746 w 1494"/>
              <a:gd name="T5" fmla="*/ 224 h 224"/>
              <a:gd name="T6" fmla="*/ 1494 w 1494"/>
              <a:gd name="T7" fmla="*/ 111 h 224"/>
              <a:gd name="T8" fmla="*/ 746 w 1494"/>
              <a:gd name="T9" fmla="*/ 0 h 224"/>
            </a:gdLst>
            <a:ahLst/>
            <a:cxnLst>
              <a:cxn ang="0">
                <a:pos x="T0" y="T1"/>
              </a:cxn>
              <a:cxn ang="0">
                <a:pos x="T2" y="T3"/>
              </a:cxn>
              <a:cxn ang="0">
                <a:pos x="T4" y="T5"/>
              </a:cxn>
              <a:cxn ang="0">
                <a:pos x="T6" y="T7"/>
              </a:cxn>
              <a:cxn ang="0">
                <a:pos x="T8" y="T9"/>
              </a:cxn>
            </a:cxnLst>
            <a:rect l="0" t="0" r="r" b="b"/>
            <a:pathLst>
              <a:path w="1494" h="224">
                <a:moveTo>
                  <a:pt x="746" y="0"/>
                </a:moveTo>
                <a:lnTo>
                  <a:pt x="0" y="111"/>
                </a:lnTo>
                <a:lnTo>
                  <a:pt x="746" y="224"/>
                </a:lnTo>
                <a:lnTo>
                  <a:pt x="1494" y="111"/>
                </a:lnTo>
                <a:lnTo>
                  <a:pt x="746" y="0"/>
                </a:lnTo>
                <a:close/>
              </a:path>
            </a:pathLst>
          </a:custGeom>
          <a:solidFill>
            <a:schemeClr val="accent4">
              <a:lumMod val="75000"/>
            </a:schemeClr>
          </a:solidFill>
          <a:ln>
            <a:noFill/>
          </a:ln>
        </p:spPr>
        <p:txBody>
          <a:bodyPr anchor="ctr"/>
          <a:lstStyle/>
          <a:p>
            <a:pPr algn="ctr"/>
          </a:p>
        </p:txBody>
      </p:sp>
      <p:sp>
        <p:nvSpPr>
          <p:cNvPr id="35" name="PA_Freeform: Shape 15"/>
          <p:cNvSpPr/>
          <p:nvPr>
            <p:custDataLst>
              <p:tags r:id="rId16"/>
            </p:custDataLst>
          </p:nvPr>
        </p:nvSpPr>
        <p:spPr bwMode="auto">
          <a:xfrm>
            <a:off x="5306030" y="2690365"/>
            <a:ext cx="888122" cy="734547"/>
          </a:xfrm>
          <a:custGeom>
            <a:avLst/>
            <a:gdLst>
              <a:gd name="T0" fmla="*/ 746 w 746"/>
              <a:gd name="T1" fmla="*/ 506 h 617"/>
              <a:gd name="T2" fmla="*/ 0 w 746"/>
              <a:gd name="T3" fmla="*/ 617 h 617"/>
              <a:gd name="T4" fmla="*/ 0 w 746"/>
              <a:gd name="T5" fmla="*/ 224 h 617"/>
              <a:gd name="T6" fmla="*/ 746 w 746"/>
              <a:gd name="T7" fmla="*/ 0 h 617"/>
              <a:gd name="T8" fmla="*/ 746 w 746"/>
              <a:gd name="T9" fmla="*/ 506 h 617"/>
            </a:gdLst>
            <a:ahLst/>
            <a:cxnLst>
              <a:cxn ang="0">
                <a:pos x="T0" y="T1"/>
              </a:cxn>
              <a:cxn ang="0">
                <a:pos x="T2" y="T3"/>
              </a:cxn>
              <a:cxn ang="0">
                <a:pos x="T4" y="T5"/>
              </a:cxn>
              <a:cxn ang="0">
                <a:pos x="T6" y="T7"/>
              </a:cxn>
              <a:cxn ang="0">
                <a:pos x="T8" y="T9"/>
              </a:cxn>
            </a:cxnLst>
            <a:rect l="0" t="0" r="r" b="b"/>
            <a:pathLst>
              <a:path w="746" h="617">
                <a:moveTo>
                  <a:pt x="746" y="506"/>
                </a:moveTo>
                <a:lnTo>
                  <a:pt x="0" y="617"/>
                </a:lnTo>
                <a:lnTo>
                  <a:pt x="0" y="224"/>
                </a:lnTo>
                <a:lnTo>
                  <a:pt x="746" y="0"/>
                </a:lnTo>
                <a:lnTo>
                  <a:pt x="746" y="506"/>
                </a:lnTo>
                <a:close/>
              </a:path>
            </a:pathLst>
          </a:custGeom>
          <a:blipFill>
            <a:blip r:embed="rId10" cstate="print"/>
            <a:stretch>
              <a:fillRect/>
            </a:stretch>
          </a:blipFill>
          <a:ln>
            <a:noFill/>
          </a:ln>
        </p:spPr>
        <p:txBody>
          <a:bodyPr anchor="ctr"/>
          <a:lstStyle/>
          <a:p>
            <a:pPr algn="ctr"/>
          </a:p>
        </p:txBody>
      </p:sp>
      <p:sp>
        <p:nvSpPr>
          <p:cNvPr id="36" name="PA_Freeform: Shape 16"/>
          <p:cNvSpPr/>
          <p:nvPr>
            <p:custDataLst>
              <p:tags r:id="rId17"/>
            </p:custDataLst>
          </p:nvPr>
        </p:nvSpPr>
        <p:spPr bwMode="auto">
          <a:xfrm>
            <a:off x="6194152" y="2690365"/>
            <a:ext cx="890503" cy="734547"/>
          </a:xfrm>
          <a:custGeom>
            <a:avLst/>
            <a:gdLst>
              <a:gd name="T0" fmla="*/ 0 w 748"/>
              <a:gd name="T1" fmla="*/ 506 h 617"/>
              <a:gd name="T2" fmla="*/ 748 w 748"/>
              <a:gd name="T3" fmla="*/ 617 h 617"/>
              <a:gd name="T4" fmla="*/ 748 w 748"/>
              <a:gd name="T5" fmla="*/ 224 h 617"/>
              <a:gd name="T6" fmla="*/ 0 w 748"/>
              <a:gd name="T7" fmla="*/ 0 h 617"/>
              <a:gd name="T8" fmla="*/ 0 w 748"/>
              <a:gd name="T9" fmla="*/ 506 h 617"/>
            </a:gdLst>
            <a:ahLst/>
            <a:cxnLst>
              <a:cxn ang="0">
                <a:pos x="T0" y="T1"/>
              </a:cxn>
              <a:cxn ang="0">
                <a:pos x="T2" y="T3"/>
              </a:cxn>
              <a:cxn ang="0">
                <a:pos x="T4" y="T5"/>
              </a:cxn>
              <a:cxn ang="0">
                <a:pos x="T6" y="T7"/>
              </a:cxn>
              <a:cxn ang="0">
                <a:pos x="T8" y="T9"/>
              </a:cxn>
            </a:cxnLst>
            <a:rect l="0" t="0" r="r" b="b"/>
            <a:pathLst>
              <a:path w="748" h="617">
                <a:moveTo>
                  <a:pt x="0" y="506"/>
                </a:moveTo>
                <a:lnTo>
                  <a:pt x="748" y="617"/>
                </a:lnTo>
                <a:lnTo>
                  <a:pt x="748" y="224"/>
                </a:lnTo>
                <a:lnTo>
                  <a:pt x="0" y="0"/>
                </a:lnTo>
                <a:lnTo>
                  <a:pt x="0" y="506"/>
                </a:lnTo>
                <a:close/>
              </a:path>
            </a:pathLst>
          </a:custGeom>
          <a:blipFill>
            <a:blip r:embed="rId10" cstate="print"/>
            <a:stretch>
              <a:fillRect/>
            </a:stretch>
          </a:blipFill>
          <a:ln>
            <a:noFill/>
          </a:ln>
        </p:spPr>
        <p:txBody>
          <a:bodyPr anchor="ctr"/>
          <a:lstStyle/>
          <a:p>
            <a:pPr algn="ctr"/>
          </a:p>
        </p:txBody>
      </p:sp>
      <p:sp>
        <p:nvSpPr>
          <p:cNvPr id="37" name="PA_Freeform: Shape 17"/>
          <p:cNvSpPr/>
          <p:nvPr>
            <p:custDataLst>
              <p:tags r:id="rId18"/>
            </p:custDataLst>
          </p:nvPr>
        </p:nvSpPr>
        <p:spPr bwMode="auto">
          <a:xfrm>
            <a:off x="4971495" y="3468961"/>
            <a:ext cx="1222656" cy="763119"/>
          </a:xfrm>
          <a:custGeom>
            <a:avLst/>
            <a:gdLst>
              <a:gd name="T0" fmla="*/ 1027 w 1027"/>
              <a:gd name="T1" fmla="*/ 641 h 641"/>
              <a:gd name="T2" fmla="*/ 0 w 1027"/>
              <a:gd name="T3" fmla="*/ 532 h 641"/>
              <a:gd name="T4" fmla="*/ 0 w 1027"/>
              <a:gd name="T5" fmla="*/ 111 h 641"/>
              <a:gd name="T6" fmla="*/ 1027 w 1027"/>
              <a:gd name="T7" fmla="*/ 0 h 641"/>
              <a:gd name="T8" fmla="*/ 1027 w 1027"/>
              <a:gd name="T9" fmla="*/ 641 h 641"/>
            </a:gdLst>
            <a:ahLst/>
            <a:cxnLst>
              <a:cxn ang="0">
                <a:pos x="T0" y="T1"/>
              </a:cxn>
              <a:cxn ang="0">
                <a:pos x="T2" y="T3"/>
              </a:cxn>
              <a:cxn ang="0">
                <a:pos x="T4" y="T5"/>
              </a:cxn>
              <a:cxn ang="0">
                <a:pos x="T6" y="T7"/>
              </a:cxn>
              <a:cxn ang="0">
                <a:pos x="T8" y="T9"/>
              </a:cxn>
            </a:cxnLst>
            <a:rect l="0" t="0" r="r" b="b"/>
            <a:pathLst>
              <a:path w="1027" h="641">
                <a:moveTo>
                  <a:pt x="1027" y="641"/>
                </a:moveTo>
                <a:lnTo>
                  <a:pt x="0" y="532"/>
                </a:lnTo>
                <a:lnTo>
                  <a:pt x="0" y="111"/>
                </a:lnTo>
                <a:lnTo>
                  <a:pt x="1027" y="0"/>
                </a:lnTo>
                <a:lnTo>
                  <a:pt x="1027" y="641"/>
                </a:lnTo>
                <a:close/>
              </a:path>
            </a:pathLst>
          </a:custGeom>
          <a:blipFill>
            <a:blip r:embed="rId19" cstate="print"/>
            <a:stretch>
              <a:fillRect/>
            </a:stretch>
          </a:blipFill>
          <a:ln>
            <a:noFill/>
          </a:ln>
        </p:spPr>
        <p:txBody>
          <a:bodyPr anchor="ctr"/>
          <a:lstStyle/>
          <a:p>
            <a:pPr algn="ctr"/>
          </a:p>
        </p:txBody>
      </p:sp>
      <p:sp>
        <p:nvSpPr>
          <p:cNvPr id="38" name="PA_Freeform: Shape 18"/>
          <p:cNvSpPr/>
          <p:nvPr>
            <p:custDataLst>
              <p:tags r:id="rId20"/>
            </p:custDataLst>
          </p:nvPr>
        </p:nvSpPr>
        <p:spPr bwMode="auto">
          <a:xfrm>
            <a:off x="6194151" y="3468961"/>
            <a:ext cx="1225037" cy="763119"/>
          </a:xfrm>
          <a:custGeom>
            <a:avLst/>
            <a:gdLst>
              <a:gd name="T0" fmla="*/ 0 w 1029"/>
              <a:gd name="T1" fmla="*/ 641 h 641"/>
              <a:gd name="T2" fmla="*/ 1029 w 1029"/>
              <a:gd name="T3" fmla="*/ 532 h 641"/>
              <a:gd name="T4" fmla="*/ 1029 w 1029"/>
              <a:gd name="T5" fmla="*/ 111 h 641"/>
              <a:gd name="T6" fmla="*/ 0 w 1029"/>
              <a:gd name="T7" fmla="*/ 0 h 641"/>
              <a:gd name="T8" fmla="*/ 0 w 1029"/>
              <a:gd name="T9" fmla="*/ 641 h 641"/>
            </a:gdLst>
            <a:ahLst/>
            <a:cxnLst>
              <a:cxn ang="0">
                <a:pos x="T0" y="T1"/>
              </a:cxn>
              <a:cxn ang="0">
                <a:pos x="T2" y="T3"/>
              </a:cxn>
              <a:cxn ang="0">
                <a:pos x="T4" y="T5"/>
              </a:cxn>
              <a:cxn ang="0">
                <a:pos x="T6" y="T7"/>
              </a:cxn>
              <a:cxn ang="0">
                <a:pos x="T8" y="T9"/>
              </a:cxn>
            </a:cxnLst>
            <a:rect l="0" t="0" r="r" b="b"/>
            <a:pathLst>
              <a:path w="1029" h="641">
                <a:moveTo>
                  <a:pt x="0" y="641"/>
                </a:moveTo>
                <a:lnTo>
                  <a:pt x="1029" y="532"/>
                </a:lnTo>
                <a:lnTo>
                  <a:pt x="1029" y="111"/>
                </a:lnTo>
                <a:lnTo>
                  <a:pt x="0" y="0"/>
                </a:lnTo>
                <a:lnTo>
                  <a:pt x="0" y="641"/>
                </a:lnTo>
                <a:close/>
              </a:path>
            </a:pathLst>
          </a:custGeom>
          <a:blipFill>
            <a:blip r:embed="rId21" cstate="print"/>
            <a:stretch>
              <a:fillRect/>
            </a:stretch>
          </a:blipFill>
          <a:ln>
            <a:noFill/>
          </a:ln>
        </p:spPr>
        <p:txBody>
          <a:bodyPr anchor="ctr"/>
          <a:lstStyle/>
          <a:p>
            <a:pPr algn="ctr"/>
          </a:p>
        </p:txBody>
      </p:sp>
      <p:sp>
        <p:nvSpPr>
          <p:cNvPr id="39" name="PA_Freeform: Shape 19"/>
          <p:cNvSpPr/>
          <p:nvPr>
            <p:custDataLst>
              <p:tags r:id="rId22"/>
            </p:custDataLst>
          </p:nvPr>
        </p:nvSpPr>
        <p:spPr bwMode="auto">
          <a:xfrm>
            <a:off x="6190580" y="1945104"/>
            <a:ext cx="9524" cy="557160"/>
          </a:xfrm>
          <a:custGeom>
            <a:avLst/>
            <a:gdLst>
              <a:gd name="T0" fmla="*/ 8 w 8"/>
              <a:gd name="T1" fmla="*/ 468 h 468"/>
              <a:gd name="T2" fmla="*/ 0 w 8"/>
              <a:gd name="T3" fmla="*/ 468 h 468"/>
              <a:gd name="T4" fmla="*/ 0 w 8"/>
              <a:gd name="T5" fmla="*/ 2 h 468"/>
              <a:gd name="T6" fmla="*/ 3 w 8"/>
              <a:gd name="T7" fmla="*/ 0 h 468"/>
              <a:gd name="T8" fmla="*/ 8 w 8"/>
              <a:gd name="T9" fmla="*/ 2 h 468"/>
              <a:gd name="T10" fmla="*/ 8 w 8"/>
              <a:gd name="T11" fmla="*/ 468 h 468"/>
            </a:gdLst>
            <a:ahLst/>
            <a:cxnLst>
              <a:cxn ang="0">
                <a:pos x="T0" y="T1"/>
              </a:cxn>
              <a:cxn ang="0">
                <a:pos x="T2" y="T3"/>
              </a:cxn>
              <a:cxn ang="0">
                <a:pos x="T4" y="T5"/>
              </a:cxn>
              <a:cxn ang="0">
                <a:pos x="T6" y="T7"/>
              </a:cxn>
              <a:cxn ang="0">
                <a:pos x="T8" y="T9"/>
              </a:cxn>
              <a:cxn ang="0">
                <a:pos x="T10" y="T11"/>
              </a:cxn>
            </a:cxnLst>
            <a:rect l="0" t="0" r="r" b="b"/>
            <a:pathLst>
              <a:path w="8" h="468">
                <a:moveTo>
                  <a:pt x="8" y="468"/>
                </a:moveTo>
                <a:lnTo>
                  <a:pt x="0" y="468"/>
                </a:lnTo>
                <a:lnTo>
                  <a:pt x="0" y="2"/>
                </a:lnTo>
                <a:lnTo>
                  <a:pt x="3" y="0"/>
                </a:lnTo>
                <a:lnTo>
                  <a:pt x="8" y="2"/>
                </a:lnTo>
                <a:lnTo>
                  <a:pt x="8" y="468"/>
                </a:lnTo>
                <a:close/>
              </a:path>
            </a:pathLst>
          </a:custGeom>
          <a:solidFill>
            <a:schemeClr val="bg1">
              <a:alpha val="25000"/>
            </a:schemeClr>
          </a:solidFill>
          <a:ln>
            <a:noFill/>
          </a:ln>
        </p:spPr>
        <p:txBody>
          <a:bodyPr anchor="ctr"/>
          <a:lstStyle/>
          <a:p>
            <a:pPr algn="ctr"/>
          </a:p>
        </p:txBody>
      </p:sp>
      <p:sp>
        <p:nvSpPr>
          <p:cNvPr id="40" name="PA_Freeform: Shape 20"/>
          <p:cNvSpPr/>
          <p:nvPr>
            <p:custDataLst>
              <p:tags r:id="rId23"/>
            </p:custDataLst>
          </p:nvPr>
        </p:nvSpPr>
        <p:spPr bwMode="auto">
          <a:xfrm>
            <a:off x="6190580" y="2690365"/>
            <a:ext cx="9524" cy="602400"/>
          </a:xfrm>
          <a:custGeom>
            <a:avLst/>
            <a:gdLst>
              <a:gd name="T0" fmla="*/ 8 w 8"/>
              <a:gd name="T1" fmla="*/ 506 h 506"/>
              <a:gd name="T2" fmla="*/ 0 w 8"/>
              <a:gd name="T3" fmla="*/ 506 h 506"/>
              <a:gd name="T4" fmla="*/ 0 w 8"/>
              <a:gd name="T5" fmla="*/ 1 h 506"/>
              <a:gd name="T6" fmla="*/ 3 w 8"/>
              <a:gd name="T7" fmla="*/ 0 h 506"/>
              <a:gd name="T8" fmla="*/ 8 w 8"/>
              <a:gd name="T9" fmla="*/ 1 h 506"/>
              <a:gd name="T10" fmla="*/ 8 w 8"/>
              <a:gd name="T11" fmla="*/ 506 h 506"/>
            </a:gdLst>
            <a:ahLst/>
            <a:cxnLst>
              <a:cxn ang="0">
                <a:pos x="T0" y="T1"/>
              </a:cxn>
              <a:cxn ang="0">
                <a:pos x="T2" y="T3"/>
              </a:cxn>
              <a:cxn ang="0">
                <a:pos x="T4" y="T5"/>
              </a:cxn>
              <a:cxn ang="0">
                <a:pos x="T6" y="T7"/>
              </a:cxn>
              <a:cxn ang="0">
                <a:pos x="T8" y="T9"/>
              </a:cxn>
              <a:cxn ang="0">
                <a:pos x="T10" y="T11"/>
              </a:cxn>
            </a:cxnLst>
            <a:rect l="0" t="0" r="r" b="b"/>
            <a:pathLst>
              <a:path w="8" h="506">
                <a:moveTo>
                  <a:pt x="8" y="506"/>
                </a:moveTo>
                <a:lnTo>
                  <a:pt x="0" y="506"/>
                </a:lnTo>
                <a:lnTo>
                  <a:pt x="0" y="1"/>
                </a:lnTo>
                <a:lnTo>
                  <a:pt x="3" y="0"/>
                </a:lnTo>
                <a:lnTo>
                  <a:pt x="8" y="1"/>
                </a:lnTo>
                <a:lnTo>
                  <a:pt x="8" y="506"/>
                </a:lnTo>
                <a:close/>
              </a:path>
            </a:pathLst>
          </a:custGeom>
          <a:solidFill>
            <a:schemeClr val="bg1">
              <a:alpha val="25000"/>
            </a:schemeClr>
          </a:solidFill>
          <a:ln>
            <a:noFill/>
          </a:ln>
        </p:spPr>
        <p:txBody>
          <a:bodyPr anchor="ctr"/>
          <a:lstStyle/>
          <a:p>
            <a:pPr algn="ctr"/>
          </a:p>
        </p:txBody>
      </p:sp>
      <p:sp>
        <p:nvSpPr>
          <p:cNvPr id="41" name="PA_Freeform: Shape 21"/>
          <p:cNvSpPr/>
          <p:nvPr>
            <p:custDataLst>
              <p:tags r:id="rId24"/>
            </p:custDataLst>
          </p:nvPr>
        </p:nvSpPr>
        <p:spPr bwMode="auto">
          <a:xfrm>
            <a:off x="6190580" y="5189252"/>
            <a:ext cx="9524" cy="557160"/>
          </a:xfrm>
          <a:custGeom>
            <a:avLst/>
            <a:gdLst>
              <a:gd name="T0" fmla="*/ 8 w 8"/>
              <a:gd name="T1" fmla="*/ 0 h 468"/>
              <a:gd name="T2" fmla="*/ 0 w 8"/>
              <a:gd name="T3" fmla="*/ 0 h 468"/>
              <a:gd name="T4" fmla="*/ 0 w 8"/>
              <a:gd name="T5" fmla="*/ 467 h 468"/>
              <a:gd name="T6" fmla="*/ 3 w 8"/>
              <a:gd name="T7" fmla="*/ 468 h 468"/>
              <a:gd name="T8" fmla="*/ 8 w 8"/>
              <a:gd name="T9" fmla="*/ 467 h 468"/>
              <a:gd name="T10" fmla="*/ 8 w 8"/>
              <a:gd name="T11" fmla="*/ 0 h 468"/>
            </a:gdLst>
            <a:ahLst/>
            <a:cxnLst>
              <a:cxn ang="0">
                <a:pos x="T0" y="T1"/>
              </a:cxn>
              <a:cxn ang="0">
                <a:pos x="T2" y="T3"/>
              </a:cxn>
              <a:cxn ang="0">
                <a:pos x="T4" y="T5"/>
              </a:cxn>
              <a:cxn ang="0">
                <a:pos x="T6" y="T7"/>
              </a:cxn>
              <a:cxn ang="0">
                <a:pos x="T8" y="T9"/>
              </a:cxn>
              <a:cxn ang="0">
                <a:pos x="T10" y="T11"/>
              </a:cxn>
            </a:cxnLst>
            <a:rect l="0" t="0" r="r" b="b"/>
            <a:pathLst>
              <a:path w="8" h="468">
                <a:moveTo>
                  <a:pt x="8" y="0"/>
                </a:moveTo>
                <a:lnTo>
                  <a:pt x="0" y="0"/>
                </a:lnTo>
                <a:lnTo>
                  <a:pt x="0" y="467"/>
                </a:lnTo>
                <a:lnTo>
                  <a:pt x="3" y="468"/>
                </a:lnTo>
                <a:lnTo>
                  <a:pt x="8" y="467"/>
                </a:lnTo>
                <a:lnTo>
                  <a:pt x="8" y="0"/>
                </a:lnTo>
                <a:close/>
              </a:path>
            </a:pathLst>
          </a:custGeom>
          <a:solidFill>
            <a:schemeClr val="bg1">
              <a:alpha val="25000"/>
            </a:schemeClr>
          </a:solidFill>
          <a:ln>
            <a:noFill/>
          </a:ln>
        </p:spPr>
        <p:txBody>
          <a:bodyPr anchor="ctr"/>
          <a:lstStyle/>
          <a:p>
            <a:pPr algn="ctr"/>
          </a:p>
        </p:txBody>
      </p:sp>
      <p:sp>
        <p:nvSpPr>
          <p:cNvPr id="42" name="PA_Freeform: Shape 22"/>
          <p:cNvSpPr/>
          <p:nvPr>
            <p:custDataLst>
              <p:tags r:id="rId25"/>
            </p:custDataLst>
          </p:nvPr>
        </p:nvSpPr>
        <p:spPr bwMode="auto">
          <a:xfrm>
            <a:off x="6190580" y="4399942"/>
            <a:ext cx="9524" cy="602400"/>
          </a:xfrm>
          <a:custGeom>
            <a:avLst/>
            <a:gdLst>
              <a:gd name="T0" fmla="*/ 8 w 8"/>
              <a:gd name="T1" fmla="*/ 0 h 506"/>
              <a:gd name="T2" fmla="*/ 0 w 8"/>
              <a:gd name="T3" fmla="*/ 0 h 506"/>
              <a:gd name="T4" fmla="*/ 0 w 8"/>
              <a:gd name="T5" fmla="*/ 504 h 506"/>
              <a:gd name="T6" fmla="*/ 3 w 8"/>
              <a:gd name="T7" fmla="*/ 506 h 506"/>
              <a:gd name="T8" fmla="*/ 8 w 8"/>
              <a:gd name="T9" fmla="*/ 504 h 506"/>
              <a:gd name="T10" fmla="*/ 8 w 8"/>
              <a:gd name="T11" fmla="*/ 0 h 506"/>
            </a:gdLst>
            <a:ahLst/>
            <a:cxnLst>
              <a:cxn ang="0">
                <a:pos x="T0" y="T1"/>
              </a:cxn>
              <a:cxn ang="0">
                <a:pos x="T2" y="T3"/>
              </a:cxn>
              <a:cxn ang="0">
                <a:pos x="T4" y="T5"/>
              </a:cxn>
              <a:cxn ang="0">
                <a:pos x="T6" y="T7"/>
              </a:cxn>
              <a:cxn ang="0">
                <a:pos x="T8" y="T9"/>
              </a:cxn>
              <a:cxn ang="0">
                <a:pos x="T10" y="T11"/>
              </a:cxn>
            </a:cxnLst>
            <a:rect l="0" t="0" r="r" b="b"/>
            <a:pathLst>
              <a:path w="8" h="506">
                <a:moveTo>
                  <a:pt x="8" y="0"/>
                </a:moveTo>
                <a:lnTo>
                  <a:pt x="0" y="0"/>
                </a:lnTo>
                <a:lnTo>
                  <a:pt x="0" y="504"/>
                </a:lnTo>
                <a:lnTo>
                  <a:pt x="3" y="506"/>
                </a:lnTo>
                <a:lnTo>
                  <a:pt x="8" y="504"/>
                </a:lnTo>
                <a:lnTo>
                  <a:pt x="8" y="0"/>
                </a:lnTo>
                <a:close/>
              </a:path>
            </a:pathLst>
          </a:custGeom>
          <a:solidFill>
            <a:schemeClr val="bg1">
              <a:alpha val="25000"/>
            </a:schemeClr>
          </a:solidFill>
          <a:ln>
            <a:noFill/>
          </a:ln>
        </p:spPr>
        <p:txBody>
          <a:bodyPr anchor="ctr"/>
          <a:lstStyle/>
          <a:p>
            <a:pPr algn="ctr"/>
          </a:p>
        </p:txBody>
      </p:sp>
      <p:sp>
        <p:nvSpPr>
          <p:cNvPr id="43" name="PA_Freeform: Shape 23"/>
          <p:cNvSpPr/>
          <p:nvPr>
            <p:custDataLst>
              <p:tags r:id="rId26"/>
            </p:custDataLst>
          </p:nvPr>
        </p:nvSpPr>
        <p:spPr bwMode="auto">
          <a:xfrm>
            <a:off x="6190580" y="3468961"/>
            <a:ext cx="9524" cy="763119"/>
          </a:xfrm>
          <a:custGeom>
            <a:avLst/>
            <a:gdLst>
              <a:gd name="T0" fmla="*/ 8 w 8"/>
              <a:gd name="T1" fmla="*/ 640 h 641"/>
              <a:gd name="T2" fmla="*/ 3 w 8"/>
              <a:gd name="T3" fmla="*/ 641 h 641"/>
              <a:gd name="T4" fmla="*/ 0 w 8"/>
              <a:gd name="T5" fmla="*/ 640 h 641"/>
              <a:gd name="T6" fmla="*/ 0 w 8"/>
              <a:gd name="T7" fmla="*/ 0 h 641"/>
              <a:gd name="T8" fmla="*/ 3 w 8"/>
              <a:gd name="T9" fmla="*/ 0 h 641"/>
              <a:gd name="T10" fmla="*/ 8 w 8"/>
              <a:gd name="T11" fmla="*/ 0 h 641"/>
              <a:gd name="T12" fmla="*/ 8 w 8"/>
              <a:gd name="T13" fmla="*/ 640 h 641"/>
            </a:gdLst>
            <a:ahLst/>
            <a:cxnLst>
              <a:cxn ang="0">
                <a:pos x="T0" y="T1"/>
              </a:cxn>
              <a:cxn ang="0">
                <a:pos x="T2" y="T3"/>
              </a:cxn>
              <a:cxn ang="0">
                <a:pos x="T4" y="T5"/>
              </a:cxn>
              <a:cxn ang="0">
                <a:pos x="T6" y="T7"/>
              </a:cxn>
              <a:cxn ang="0">
                <a:pos x="T8" y="T9"/>
              </a:cxn>
              <a:cxn ang="0">
                <a:pos x="T10" y="T11"/>
              </a:cxn>
              <a:cxn ang="0">
                <a:pos x="T12" y="T13"/>
              </a:cxn>
            </a:cxnLst>
            <a:rect l="0" t="0" r="r" b="b"/>
            <a:pathLst>
              <a:path w="8" h="641">
                <a:moveTo>
                  <a:pt x="8" y="640"/>
                </a:moveTo>
                <a:lnTo>
                  <a:pt x="3" y="641"/>
                </a:lnTo>
                <a:lnTo>
                  <a:pt x="0" y="640"/>
                </a:lnTo>
                <a:lnTo>
                  <a:pt x="0" y="0"/>
                </a:lnTo>
                <a:lnTo>
                  <a:pt x="3" y="0"/>
                </a:lnTo>
                <a:lnTo>
                  <a:pt x="8" y="0"/>
                </a:lnTo>
                <a:lnTo>
                  <a:pt x="8" y="640"/>
                </a:lnTo>
                <a:close/>
              </a:path>
            </a:pathLst>
          </a:custGeom>
          <a:solidFill>
            <a:schemeClr val="bg1">
              <a:alpha val="25000"/>
            </a:schemeClr>
          </a:solidFill>
          <a:ln>
            <a:noFill/>
          </a:ln>
        </p:spPr>
        <p:txBody>
          <a:bodyPr anchor="ctr"/>
          <a:lstStyle/>
          <a:p>
            <a:pPr algn="ctr"/>
          </a:p>
        </p:txBody>
      </p:sp>
      <p:sp>
        <p:nvSpPr>
          <p:cNvPr id="44" name="PA_Freeform: Shape 24"/>
          <p:cNvSpPr/>
          <p:nvPr>
            <p:custDataLst>
              <p:tags r:id="rId27"/>
            </p:custDataLst>
          </p:nvPr>
        </p:nvSpPr>
        <p:spPr bwMode="auto">
          <a:xfrm>
            <a:off x="5640563" y="1945103"/>
            <a:ext cx="1110748" cy="339297"/>
          </a:xfrm>
          <a:custGeom>
            <a:avLst/>
            <a:gdLst>
              <a:gd name="T0" fmla="*/ 465 w 933"/>
              <a:gd name="T1" fmla="*/ 0 h 285"/>
              <a:gd name="T2" fmla="*/ 0 w 933"/>
              <a:gd name="T3" fmla="*/ 280 h 285"/>
              <a:gd name="T4" fmla="*/ 0 w 933"/>
              <a:gd name="T5" fmla="*/ 285 h 285"/>
              <a:gd name="T6" fmla="*/ 465 w 933"/>
              <a:gd name="T7" fmla="*/ 10 h 285"/>
              <a:gd name="T8" fmla="*/ 933 w 933"/>
              <a:gd name="T9" fmla="*/ 285 h 285"/>
              <a:gd name="T10" fmla="*/ 933 w 933"/>
              <a:gd name="T11" fmla="*/ 280 h 285"/>
              <a:gd name="T12" fmla="*/ 465 w 933"/>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933" h="285">
                <a:moveTo>
                  <a:pt x="465" y="0"/>
                </a:moveTo>
                <a:lnTo>
                  <a:pt x="0" y="280"/>
                </a:lnTo>
                <a:lnTo>
                  <a:pt x="0" y="285"/>
                </a:lnTo>
                <a:lnTo>
                  <a:pt x="465" y="10"/>
                </a:lnTo>
                <a:lnTo>
                  <a:pt x="933" y="285"/>
                </a:lnTo>
                <a:lnTo>
                  <a:pt x="933" y="280"/>
                </a:lnTo>
                <a:lnTo>
                  <a:pt x="465" y="0"/>
                </a:lnTo>
                <a:close/>
              </a:path>
            </a:pathLst>
          </a:custGeom>
          <a:solidFill>
            <a:schemeClr val="bg1">
              <a:alpha val="25000"/>
            </a:schemeClr>
          </a:solidFill>
          <a:ln>
            <a:noFill/>
          </a:ln>
        </p:spPr>
        <p:txBody>
          <a:bodyPr anchor="ctr"/>
          <a:lstStyle/>
          <a:p>
            <a:pPr algn="ctr"/>
          </a:p>
        </p:txBody>
      </p:sp>
      <p:sp>
        <p:nvSpPr>
          <p:cNvPr id="45" name="PA_Freeform: Shape 25"/>
          <p:cNvSpPr/>
          <p:nvPr>
            <p:custDataLst>
              <p:tags r:id="rId28"/>
            </p:custDataLst>
          </p:nvPr>
        </p:nvSpPr>
        <p:spPr bwMode="auto">
          <a:xfrm>
            <a:off x="5640563" y="2493931"/>
            <a:ext cx="1110748" cy="217865"/>
          </a:xfrm>
          <a:custGeom>
            <a:avLst/>
            <a:gdLst>
              <a:gd name="T0" fmla="*/ 0 w 933"/>
              <a:gd name="T1" fmla="*/ 183 h 183"/>
              <a:gd name="T2" fmla="*/ 462 w 933"/>
              <a:gd name="T3" fmla="*/ 7 h 183"/>
              <a:gd name="T4" fmla="*/ 470 w 933"/>
              <a:gd name="T5" fmla="*/ 7 h 183"/>
              <a:gd name="T6" fmla="*/ 933 w 933"/>
              <a:gd name="T7" fmla="*/ 183 h 183"/>
              <a:gd name="T8" fmla="*/ 933 w 933"/>
              <a:gd name="T9" fmla="*/ 178 h 183"/>
              <a:gd name="T10" fmla="*/ 470 w 933"/>
              <a:gd name="T11" fmla="*/ 0 h 183"/>
              <a:gd name="T12" fmla="*/ 462 w 933"/>
              <a:gd name="T13" fmla="*/ 0 h 183"/>
              <a:gd name="T14" fmla="*/ 0 w 933"/>
              <a:gd name="T15" fmla="*/ 178 h 183"/>
              <a:gd name="T16" fmla="*/ 0 w 933"/>
              <a:gd name="T1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3" h="183">
                <a:moveTo>
                  <a:pt x="0" y="183"/>
                </a:moveTo>
                <a:lnTo>
                  <a:pt x="462" y="7"/>
                </a:lnTo>
                <a:lnTo>
                  <a:pt x="470" y="7"/>
                </a:lnTo>
                <a:lnTo>
                  <a:pt x="933" y="183"/>
                </a:lnTo>
                <a:lnTo>
                  <a:pt x="933" y="178"/>
                </a:lnTo>
                <a:lnTo>
                  <a:pt x="470" y="0"/>
                </a:lnTo>
                <a:lnTo>
                  <a:pt x="462" y="0"/>
                </a:lnTo>
                <a:lnTo>
                  <a:pt x="0" y="178"/>
                </a:lnTo>
                <a:lnTo>
                  <a:pt x="0" y="183"/>
                </a:lnTo>
                <a:close/>
              </a:path>
            </a:pathLst>
          </a:custGeom>
          <a:solidFill>
            <a:schemeClr val="bg1">
              <a:alpha val="25000"/>
            </a:schemeClr>
          </a:solidFill>
          <a:ln>
            <a:noFill/>
          </a:ln>
        </p:spPr>
        <p:txBody>
          <a:bodyPr anchor="ctr"/>
          <a:lstStyle/>
          <a:p>
            <a:pPr algn="ctr"/>
          </a:p>
        </p:txBody>
      </p:sp>
      <p:sp>
        <p:nvSpPr>
          <p:cNvPr id="46" name="PA_Freeform: Shape 26"/>
          <p:cNvSpPr/>
          <p:nvPr>
            <p:custDataLst>
              <p:tags r:id="rId29"/>
            </p:custDataLst>
          </p:nvPr>
        </p:nvSpPr>
        <p:spPr bwMode="auto">
          <a:xfrm>
            <a:off x="5306030" y="2690365"/>
            <a:ext cx="1778624" cy="276199"/>
          </a:xfrm>
          <a:custGeom>
            <a:avLst/>
            <a:gdLst>
              <a:gd name="T0" fmla="*/ 746 w 1494"/>
              <a:gd name="T1" fmla="*/ 0 h 232"/>
              <a:gd name="T2" fmla="*/ 0 w 1494"/>
              <a:gd name="T3" fmla="*/ 224 h 232"/>
              <a:gd name="T4" fmla="*/ 0 w 1494"/>
              <a:gd name="T5" fmla="*/ 232 h 232"/>
              <a:gd name="T6" fmla="*/ 746 w 1494"/>
              <a:gd name="T7" fmla="*/ 10 h 232"/>
              <a:gd name="T8" fmla="*/ 1494 w 1494"/>
              <a:gd name="T9" fmla="*/ 232 h 232"/>
              <a:gd name="T10" fmla="*/ 1494 w 1494"/>
              <a:gd name="T11" fmla="*/ 224 h 232"/>
              <a:gd name="T12" fmla="*/ 746 w 1494"/>
              <a:gd name="T13" fmla="*/ 0 h 232"/>
            </a:gdLst>
            <a:ahLst/>
            <a:cxnLst>
              <a:cxn ang="0">
                <a:pos x="T0" y="T1"/>
              </a:cxn>
              <a:cxn ang="0">
                <a:pos x="T2" y="T3"/>
              </a:cxn>
              <a:cxn ang="0">
                <a:pos x="T4" y="T5"/>
              </a:cxn>
              <a:cxn ang="0">
                <a:pos x="T6" y="T7"/>
              </a:cxn>
              <a:cxn ang="0">
                <a:pos x="T8" y="T9"/>
              </a:cxn>
              <a:cxn ang="0">
                <a:pos x="T10" y="T11"/>
              </a:cxn>
              <a:cxn ang="0">
                <a:pos x="T12" y="T13"/>
              </a:cxn>
            </a:cxnLst>
            <a:rect l="0" t="0" r="r" b="b"/>
            <a:pathLst>
              <a:path w="1494" h="232">
                <a:moveTo>
                  <a:pt x="746" y="0"/>
                </a:moveTo>
                <a:lnTo>
                  <a:pt x="0" y="224"/>
                </a:lnTo>
                <a:lnTo>
                  <a:pt x="0" y="232"/>
                </a:lnTo>
                <a:lnTo>
                  <a:pt x="746" y="10"/>
                </a:lnTo>
                <a:lnTo>
                  <a:pt x="1494" y="232"/>
                </a:lnTo>
                <a:lnTo>
                  <a:pt x="1494" y="224"/>
                </a:lnTo>
                <a:lnTo>
                  <a:pt x="746" y="0"/>
                </a:lnTo>
                <a:close/>
              </a:path>
            </a:pathLst>
          </a:custGeom>
          <a:solidFill>
            <a:schemeClr val="bg1">
              <a:alpha val="25000"/>
            </a:schemeClr>
          </a:solidFill>
          <a:ln>
            <a:noFill/>
          </a:ln>
        </p:spPr>
        <p:txBody>
          <a:bodyPr anchor="ctr"/>
          <a:lstStyle/>
          <a:p>
            <a:pPr algn="ctr"/>
          </a:p>
        </p:txBody>
      </p:sp>
      <p:sp>
        <p:nvSpPr>
          <p:cNvPr id="47" name="PA_Freeform: Shape 27"/>
          <p:cNvSpPr/>
          <p:nvPr>
            <p:custDataLst>
              <p:tags r:id="rId30"/>
            </p:custDataLst>
          </p:nvPr>
        </p:nvSpPr>
        <p:spPr bwMode="auto">
          <a:xfrm>
            <a:off x="5306030" y="3279670"/>
            <a:ext cx="1778624" cy="145242"/>
          </a:xfrm>
          <a:custGeom>
            <a:avLst/>
            <a:gdLst>
              <a:gd name="T0" fmla="*/ 743 w 1494"/>
              <a:gd name="T1" fmla="*/ 0 h 122"/>
              <a:gd name="T2" fmla="*/ 0 w 1494"/>
              <a:gd name="T3" fmla="*/ 113 h 122"/>
              <a:gd name="T4" fmla="*/ 0 w 1494"/>
              <a:gd name="T5" fmla="*/ 122 h 122"/>
              <a:gd name="T6" fmla="*/ 743 w 1494"/>
              <a:gd name="T7" fmla="*/ 11 h 122"/>
              <a:gd name="T8" fmla="*/ 751 w 1494"/>
              <a:gd name="T9" fmla="*/ 11 h 122"/>
              <a:gd name="T10" fmla="*/ 1494 w 1494"/>
              <a:gd name="T11" fmla="*/ 122 h 122"/>
              <a:gd name="T12" fmla="*/ 1494 w 1494"/>
              <a:gd name="T13" fmla="*/ 113 h 122"/>
              <a:gd name="T14" fmla="*/ 751 w 1494"/>
              <a:gd name="T15" fmla="*/ 0 h 122"/>
              <a:gd name="T16" fmla="*/ 743 w 1494"/>
              <a:gd name="T17"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4" h="122">
                <a:moveTo>
                  <a:pt x="743" y="0"/>
                </a:moveTo>
                <a:lnTo>
                  <a:pt x="0" y="113"/>
                </a:lnTo>
                <a:lnTo>
                  <a:pt x="0" y="122"/>
                </a:lnTo>
                <a:lnTo>
                  <a:pt x="743" y="11"/>
                </a:lnTo>
                <a:lnTo>
                  <a:pt x="751" y="11"/>
                </a:lnTo>
                <a:lnTo>
                  <a:pt x="1494" y="122"/>
                </a:lnTo>
                <a:lnTo>
                  <a:pt x="1494" y="113"/>
                </a:lnTo>
                <a:lnTo>
                  <a:pt x="751" y="0"/>
                </a:lnTo>
                <a:lnTo>
                  <a:pt x="743" y="0"/>
                </a:lnTo>
                <a:close/>
              </a:path>
            </a:pathLst>
          </a:custGeom>
          <a:solidFill>
            <a:schemeClr val="bg1">
              <a:alpha val="25000"/>
            </a:schemeClr>
          </a:solidFill>
          <a:ln>
            <a:noFill/>
          </a:ln>
        </p:spPr>
        <p:txBody>
          <a:bodyPr anchor="ctr"/>
          <a:lstStyle/>
          <a:p>
            <a:pPr algn="ctr"/>
          </a:p>
        </p:txBody>
      </p:sp>
      <p:sp>
        <p:nvSpPr>
          <p:cNvPr id="48" name="PA_Freeform: Shape 28"/>
          <p:cNvSpPr/>
          <p:nvPr>
            <p:custDataLst>
              <p:tags r:id="rId31"/>
            </p:custDataLst>
          </p:nvPr>
        </p:nvSpPr>
        <p:spPr bwMode="auto">
          <a:xfrm>
            <a:off x="5640563" y="5407115"/>
            <a:ext cx="1110748" cy="339297"/>
          </a:xfrm>
          <a:custGeom>
            <a:avLst/>
            <a:gdLst>
              <a:gd name="T0" fmla="*/ 465 w 933"/>
              <a:gd name="T1" fmla="*/ 285 h 285"/>
              <a:gd name="T2" fmla="*/ 0 w 933"/>
              <a:gd name="T3" fmla="*/ 5 h 285"/>
              <a:gd name="T4" fmla="*/ 0 w 933"/>
              <a:gd name="T5" fmla="*/ 0 h 285"/>
              <a:gd name="T6" fmla="*/ 465 w 933"/>
              <a:gd name="T7" fmla="*/ 275 h 285"/>
              <a:gd name="T8" fmla="*/ 933 w 933"/>
              <a:gd name="T9" fmla="*/ 0 h 285"/>
              <a:gd name="T10" fmla="*/ 933 w 933"/>
              <a:gd name="T11" fmla="*/ 5 h 285"/>
              <a:gd name="T12" fmla="*/ 465 w 933"/>
              <a:gd name="T13" fmla="*/ 285 h 285"/>
            </a:gdLst>
            <a:ahLst/>
            <a:cxnLst>
              <a:cxn ang="0">
                <a:pos x="T0" y="T1"/>
              </a:cxn>
              <a:cxn ang="0">
                <a:pos x="T2" y="T3"/>
              </a:cxn>
              <a:cxn ang="0">
                <a:pos x="T4" y="T5"/>
              </a:cxn>
              <a:cxn ang="0">
                <a:pos x="T6" y="T7"/>
              </a:cxn>
              <a:cxn ang="0">
                <a:pos x="T8" y="T9"/>
              </a:cxn>
              <a:cxn ang="0">
                <a:pos x="T10" y="T11"/>
              </a:cxn>
              <a:cxn ang="0">
                <a:pos x="T12" y="T13"/>
              </a:cxn>
            </a:cxnLst>
            <a:rect l="0" t="0" r="r" b="b"/>
            <a:pathLst>
              <a:path w="933" h="285">
                <a:moveTo>
                  <a:pt x="465" y="285"/>
                </a:moveTo>
                <a:lnTo>
                  <a:pt x="0" y="5"/>
                </a:lnTo>
                <a:lnTo>
                  <a:pt x="0" y="0"/>
                </a:lnTo>
                <a:lnTo>
                  <a:pt x="465" y="275"/>
                </a:lnTo>
                <a:lnTo>
                  <a:pt x="933" y="0"/>
                </a:lnTo>
                <a:lnTo>
                  <a:pt x="933" y="5"/>
                </a:lnTo>
                <a:lnTo>
                  <a:pt x="465" y="285"/>
                </a:lnTo>
                <a:close/>
              </a:path>
            </a:pathLst>
          </a:custGeom>
          <a:solidFill>
            <a:schemeClr val="bg1">
              <a:alpha val="25000"/>
            </a:schemeClr>
          </a:solidFill>
          <a:ln>
            <a:noFill/>
          </a:ln>
        </p:spPr>
        <p:txBody>
          <a:bodyPr anchor="ctr"/>
          <a:lstStyle/>
          <a:p>
            <a:pPr algn="ctr"/>
          </a:p>
        </p:txBody>
      </p:sp>
      <p:sp>
        <p:nvSpPr>
          <p:cNvPr id="49" name="PA_Freeform: Shape 29"/>
          <p:cNvSpPr/>
          <p:nvPr>
            <p:custDataLst>
              <p:tags r:id="rId32"/>
            </p:custDataLst>
          </p:nvPr>
        </p:nvSpPr>
        <p:spPr bwMode="auto">
          <a:xfrm>
            <a:off x="5640563" y="4979722"/>
            <a:ext cx="1110748" cy="217865"/>
          </a:xfrm>
          <a:custGeom>
            <a:avLst/>
            <a:gdLst>
              <a:gd name="T0" fmla="*/ 0 w 933"/>
              <a:gd name="T1" fmla="*/ 0 h 183"/>
              <a:gd name="T2" fmla="*/ 462 w 933"/>
              <a:gd name="T3" fmla="*/ 176 h 183"/>
              <a:gd name="T4" fmla="*/ 470 w 933"/>
              <a:gd name="T5" fmla="*/ 176 h 183"/>
              <a:gd name="T6" fmla="*/ 933 w 933"/>
              <a:gd name="T7" fmla="*/ 0 h 183"/>
              <a:gd name="T8" fmla="*/ 933 w 933"/>
              <a:gd name="T9" fmla="*/ 5 h 183"/>
              <a:gd name="T10" fmla="*/ 470 w 933"/>
              <a:gd name="T11" fmla="*/ 183 h 183"/>
              <a:gd name="T12" fmla="*/ 462 w 933"/>
              <a:gd name="T13" fmla="*/ 183 h 183"/>
              <a:gd name="T14" fmla="*/ 0 w 933"/>
              <a:gd name="T15" fmla="*/ 5 h 183"/>
              <a:gd name="T16" fmla="*/ 0 w 933"/>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3" h="183">
                <a:moveTo>
                  <a:pt x="0" y="0"/>
                </a:moveTo>
                <a:lnTo>
                  <a:pt x="462" y="176"/>
                </a:lnTo>
                <a:lnTo>
                  <a:pt x="470" y="176"/>
                </a:lnTo>
                <a:lnTo>
                  <a:pt x="933" y="0"/>
                </a:lnTo>
                <a:lnTo>
                  <a:pt x="933" y="5"/>
                </a:lnTo>
                <a:lnTo>
                  <a:pt x="470" y="183"/>
                </a:lnTo>
                <a:lnTo>
                  <a:pt x="462" y="183"/>
                </a:lnTo>
                <a:lnTo>
                  <a:pt x="0" y="5"/>
                </a:lnTo>
                <a:lnTo>
                  <a:pt x="0" y="0"/>
                </a:lnTo>
                <a:close/>
              </a:path>
            </a:pathLst>
          </a:custGeom>
          <a:solidFill>
            <a:schemeClr val="bg1">
              <a:alpha val="25000"/>
            </a:schemeClr>
          </a:solidFill>
          <a:ln>
            <a:noFill/>
          </a:ln>
        </p:spPr>
        <p:txBody>
          <a:bodyPr anchor="ctr"/>
          <a:lstStyle/>
          <a:p>
            <a:pPr algn="ctr"/>
          </a:p>
        </p:txBody>
      </p:sp>
      <p:sp>
        <p:nvSpPr>
          <p:cNvPr id="50" name="PA_Freeform: Shape 30"/>
          <p:cNvSpPr/>
          <p:nvPr>
            <p:custDataLst>
              <p:tags r:id="rId33"/>
            </p:custDataLst>
          </p:nvPr>
        </p:nvSpPr>
        <p:spPr bwMode="auto">
          <a:xfrm>
            <a:off x="5306030" y="4724953"/>
            <a:ext cx="1778624" cy="277390"/>
          </a:xfrm>
          <a:custGeom>
            <a:avLst/>
            <a:gdLst>
              <a:gd name="T0" fmla="*/ 746 w 1494"/>
              <a:gd name="T1" fmla="*/ 233 h 233"/>
              <a:gd name="T2" fmla="*/ 0 w 1494"/>
              <a:gd name="T3" fmla="*/ 9 h 233"/>
              <a:gd name="T4" fmla="*/ 0 w 1494"/>
              <a:gd name="T5" fmla="*/ 0 h 233"/>
              <a:gd name="T6" fmla="*/ 746 w 1494"/>
              <a:gd name="T7" fmla="*/ 222 h 233"/>
              <a:gd name="T8" fmla="*/ 1494 w 1494"/>
              <a:gd name="T9" fmla="*/ 0 h 233"/>
              <a:gd name="T10" fmla="*/ 1494 w 1494"/>
              <a:gd name="T11" fmla="*/ 9 h 233"/>
              <a:gd name="T12" fmla="*/ 746 w 1494"/>
              <a:gd name="T13" fmla="*/ 233 h 233"/>
            </a:gdLst>
            <a:ahLst/>
            <a:cxnLst>
              <a:cxn ang="0">
                <a:pos x="T0" y="T1"/>
              </a:cxn>
              <a:cxn ang="0">
                <a:pos x="T2" y="T3"/>
              </a:cxn>
              <a:cxn ang="0">
                <a:pos x="T4" y="T5"/>
              </a:cxn>
              <a:cxn ang="0">
                <a:pos x="T6" y="T7"/>
              </a:cxn>
              <a:cxn ang="0">
                <a:pos x="T8" y="T9"/>
              </a:cxn>
              <a:cxn ang="0">
                <a:pos x="T10" y="T11"/>
              </a:cxn>
              <a:cxn ang="0">
                <a:pos x="T12" y="T13"/>
              </a:cxn>
            </a:cxnLst>
            <a:rect l="0" t="0" r="r" b="b"/>
            <a:pathLst>
              <a:path w="1494" h="233">
                <a:moveTo>
                  <a:pt x="746" y="233"/>
                </a:moveTo>
                <a:lnTo>
                  <a:pt x="0" y="9"/>
                </a:lnTo>
                <a:lnTo>
                  <a:pt x="0" y="0"/>
                </a:lnTo>
                <a:lnTo>
                  <a:pt x="746" y="222"/>
                </a:lnTo>
                <a:lnTo>
                  <a:pt x="1494" y="0"/>
                </a:lnTo>
                <a:lnTo>
                  <a:pt x="1494" y="9"/>
                </a:lnTo>
                <a:lnTo>
                  <a:pt x="746" y="233"/>
                </a:lnTo>
                <a:close/>
              </a:path>
            </a:pathLst>
          </a:custGeom>
          <a:solidFill>
            <a:schemeClr val="bg1">
              <a:alpha val="25000"/>
            </a:schemeClr>
          </a:solidFill>
          <a:ln>
            <a:noFill/>
          </a:ln>
        </p:spPr>
        <p:txBody>
          <a:bodyPr anchor="ctr"/>
          <a:lstStyle/>
          <a:p>
            <a:pPr algn="ctr"/>
          </a:p>
        </p:txBody>
      </p:sp>
      <p:sp>
        <p:nvSpPr>
          <p:cNvPr id="51" name="PA_Freeform: Shape 31"/>
          <p:cNvSpPr/>
          <p:nvPr>
            <p:custDataLst>
              <p:tags r:id="rId34"/>
            </p:custDataLst>
          </p:nvPr>
        </p:nvSpPr>
        <p:spPr bwMode="auto">
          <a:xfrm>
            <a:off x="5306030" y="4266604"/>
            <a:ext cx="1778624" cy="145242"/>
          </a:xfrm>
          <a:custGeom>
            <a:avLst/>
            <a:gdLst>
              <a:gd name="T0" fmla="*/ 743 w 1494"/>
              <a:gd name="T1" fmla="*/ 122 h 122"/>
              <a:gd name="T2" fmla="*/ 0 w 1494"/>
              <a:gd name="T3" fmla="*/ 9 h 122"/>
              <a:gd name="T4" fmla="*/ 0 w 1494"/>
              <a:gd name="T5" fmla="*/ 0 h 122"/>
              <a:gd name="T6" fmla="*/ 743 w 1494"/>
              <a:gd name="T7" fmla="*/ 112 h 122"/>
              <a:gd name="T8" fmla="*/ 751 w 1494"/>
              <a:gd name="T9" fmla="*/ 112 h 122"/>
              <a:gd name="T10" fmla="*/ 1494 w 1494"/>
              <a:gd name="T11" fmla="*/ 0 h 122"/>
              <a:gd name="T12" fmla="*/ 1494 w 1494"/>
              <a:gd name="T13" fmla="*/ 9 h 122"/>
              <a:gd name="T14" fmla="*/ 751 w 1494"/>
              <a:gd name="T15" fmla="*/ 122 h 122"/>
              <a:gd name="T16" fmla="*/ 743 w 1494"/>
              <a:gd name="T1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4" h="122">
                <a:moveTo>
                  <a:pt x="743" y="122"/>
                </a:moveTo>
                <a:lnTo>
                  <a:pt x="0" y="9"/>
                </a:lnTo>
                <a:lnTo>
                  <a:pt x="0" y="0"/>
                </a:lnTo>
                <a:lnTo>
                  <a:pt x="743" y="112"/>
                </a:lnTo>
                <a:lnTo>
                  <a:pt x="751" y="112"/>
                </a:lnTo>
                <a:lnTo>
                  <a:pt x="1494" y="0"/>
                </a:lnTo>
                <a:lnTo>
                  <a:pt x="1494" y="9"/>
                </a:lnTo>
                <a:lnTo>
                  <a:pt x="751" y="122"/>
                </a:lnTo>
                <a:lnTo>
                  <a:pt x="743" y="122"/>
                </a:lnTo>
                <a:close/>
              </a:path>
            </a:pathLst>
          </a:custGeom>
          <a:solidFill>
            <a:schemeClr val="bg1">
              <a:alpha val="25000"/>
            </a:schemeClr>
          </a:solidFill>
          <a:ln>
            <a:noFill/>
          </a:ln>
        </p:spPr>
        <p:txBody>
          <a:bodyPr anchor="ctr"/>
          <a:lstStyle/>
          <a:p>
            <a:pPr algn="ctr"/>
          </a:p>
        </p:txBody>
      </p:sp>
      <p:sp>
        <p:nvSpPr>
          <p:cNvPr id="52" name="PA_Freeform: Shape 32"/>
          <p:cNvSpPr/>
          <p:nvPr>
            <p:custDataLst>
              <p:tags r:id="rId35"/>
            </p:custDataLst>
          </p:nvPr>
        </p:nvSpPr>
        <p:spPr bwMode="auto">
          <a:xfrm>
            <a:off x="4971495" y="3468961"/>
            <a:ext cx="2447692" cy="146433"/>
          </a:xfrm>
          <a:custGeom>
            <a:avLst/>
            <a:gdLst>
              <a:gd name="T0" fmla="*/ 1027 w 2056"/>
              <a:gd name="T1" fmla="*/ 0 h 123"/>
              <a:gd name="T2" fmla="*/ 0 w 2056"/>
              <a:gd name="T3" fmla="*/ 111 h 123"/>
              <a:gd name="T4" fmla="*/ 0 w 2056"/>
              <a:gd name="T5" fmla="*/ 123 h 123"/>
              <a:gd name="T6" fmla="*/ 1027 w 2056"/>
              <a:gd name="T7" fmla="*/ 14 h 123"/>
              <a:gd name="T8" fmla="*/ 2056 w 2056"/>
              <a:gd name="T9" fmla="*/ 123 h 123"/>
              <a:gd name="T10" fmla="*/ 2056 w 2056"/>
              <a:gd name="T11" fmla="*/ 111 h 123"/>
              <a:gd name="T12" fmla="*/ 1027 w 2056"/>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2056" h="123">
                <a:moveTo>
                  <a:pt x="1027" y="0"/>
                </a:moveTo>
                <a:lnTo>
                  <a:pt x="0" y="111"/>
                </a:lnTo>
                <a:lnTo>
                  <a:pt x="0" y="123"/>
                </a:lnTo>
                <a:lnTo>
                  <a:pt x="1027" y="14"/>
                </a:lnTo>
                <a:lnTo>
                  <a:pt x="2056" y="123"/>
                </a:lnTo>
                <a:lnTo>
                  <a:pt x="2056" y="111"/>
                </a:lnTo>
                <a:lnTo>
                  <a:pt x="1027" y="0"/>
                </a:lnTo>
                <a:close/>
              </a:path>
            </a:pathLst>
          </a:custGeom>
          <a:solidFill>
            <a:schemeClr val="bg1">
              <a:alpha val="25000"/>
            </a:schemeClr>
          </a:solidFill>
          <a:ln>
            <a:noFill/>
          </a:ln>
        </p:spPr>
        <p:txBody>
          <a:bodyPr anchor="ctr"/>
          <a:lstStyle/>
          <a:p>
            <a:pPr algn="ctr"/>
          </a:p>
        </p:txBody>
      </p:sp>
      <p:sp>
        <p:nvSpPr>
          <p:cNvPr id="53" name="PA_Freeform: Shape 33"/>
          <p:cNvSpPr/>
          <p:nvPr>
            <p:custDataLst>
              <p:tags r:id="rId36"/>
            </p:custDataLst>
          </p:nvPr>
        </p:nvSpPr>
        <p:spPr bwMode="auto">
          <a:xfrm>
            <a:off x="4971496" y="4090408"/>
            <a:ext cx="2447692" cy="141672"/>
          </a:xfrm>
          <a:custGeom>
            <a:avLst/>
            <a:gdLst>
              <a:gd name="T0" fmla="*/ 1027 w 2056"/>
              <a:gd name="T1" fmla="*/ 119 h 119"/>
              <a:gd name="T2" fmla="*/ 0 w 2056"/>
              <a:gd name="T3" fmla="*/ 10 h 119"/>
              <a:gd name="T4" fmla="*/ 0 w 2056"/>
              <a:gd name="T5" fmla="*/ 0 h 119"/>
              <a:gd name="T6" fmla="*/ 1027 w 2056"/>
              <a:gd name="T7" fmla="*/ 104 h 119"/>
              <a:gd name="T8" fmla="*/ 2056 w 2056"/>
              <a:gd name="T9" fmla="*/ 0 h 119"/>
              <a:gd name="T10" fmla="*/ 2056 w 2056"/>
              <a:gd name="T11" fmla="*/ 10 h 119"/>
              <a:gd name="T12" fmla="*/ 1027 w 2056"/>
              <a:gd name="T13" fmla="*/ 119 h 119"/>
            </a:gdLst>
            <a:ahLst/>
            <a:cxnLst>
              <a:cxn ang="0">
                <a:pos x="T0" y="T1"/>
              </a:cxn>
              <a:cxn ang="0">
                <a:pos x="T2" y="T3"/>
              </a:cxn>
              <a:cxn ang="0">
                <a:pos x="T4" y="T5"/>
              </a:cxn>
              <a:cxn ang="0">
                <a:pos x="T6" y="T7"/>
              </a:cxn>
              <a:cxn ang="0">
                <a:pos x="T8" y="T9"/>
              </a:cxn>
              <a:cxn ang="0">
                <a:pos x="T10" y="T11"/>
              </a:cxn>
              <a:cxn ang="0">
                <a:pos x="T12" y="T13"/>
              </a:cxn>
            </a:cxnLst>
            <a:rect l="0" t="0" r="r" b="b"/>
            <a:pathLst>
              <a:path w="2056" h="119">
                <a:moveTo>
                  <a:pt x="1027" y="119"/>
                </a:moveTo>
                <a:lnTo>
                  <a:pt x="0" y="10"/>
                </a:lnTo>
                <a:lnTo>
                  <a:pt x="0" y="0"/>
                </a:lnTo>
                <a:lnTo>
                  <a:pt x="1027" y="104"/>
                </a:lnTo>
                <a:lnTo>
                  <a:pt x="2056" y="0"/>
                </a:lnTo>
                <a:lnTo>
                  <a:pt x="2056" y="10"/>
                </a:lnTo>
                <a:lnTo>
                  <a:pt x="1027" y="119"/>
                </a:lnTo>
                <a:close/>
              </a:path>
            </a:pathLst>
          </a:custGeom>
          <a:solidFill>
            <a:schemeClr val="bg1">
              <a:alpha val="25000"/>
            </a:schemeClr>
          </a:solidFill>
          <a:ln>
            <a:noFill/>
          </a:ln>
        </p:spPr>
        <p:txBody>
          <a:bodyPr anchor="ctr"/>
          <a:lstStyle/>
          <a:p>
            <a:pPr algn="ctr"/>
          </a:p>
        </p:txBody>
      </p:sp>
      <p:sp>
        <p:nvSpPr>
          <p:cNvPr id="5" name="PA_Freeform: Shape 34"/>
          <p:cNvSpPr/>
          <p:nvPr>
            <p:custDataLst>
              <p:tags r:id="rId37"/>
            </p:custDataLst>
          </p:nvPr>
        </p:nvSpPr>
        <p:spPr bwMode="auto">
          <a:xfrm rot="20753229">
            <a:off x="4779311" y="1737373"/>
            <a:ext cx="608187" cy="766608"/>
          </a:xfrm>
          <a:custGeom>
            <a:avLst/>
            <a:gdLst>
              <a:gd name="T0" fmla="*/ 82 w 239"/>
              <a:gd name="T1" fmla="*/ 301 h 301"/>
              <a:gd name="T2" fmla="*/ 64 w 239"/>
              <a:gd name="T3" fmla="*/ 298 h 301"/>
              <a:gd name="T4" fmla="*/ 8 w 239"/>
              <a:gd name="T5" fmla="*/ 212 h 301"/>
              <a:gd name="T6" fmla="*/ 100 w 239"/>
              <a:gd name="T7" fmla="*/ 162 h 301"/>
              <a:gd name="T8" fmla="*/ 153 w 239"/>
              <a:gd name="T9" fmla="*/ 182 h 301"/>
              <a:gd name="T10" fmla="*/ 44 w 239"/>
              <a:gd name="T11" fmla="*/ 17 h 301"/>
              <a:gd name="T12" fmla="*/ 53 w 239"/>
              <a:gd name="T13" fmla="*/ 47 h 301"/>
              <a:gd name="T14" fmla="*/ 51 w 239"/>
              <a:gd name="T15" fmla="*/ 52 h 301"/>
              <a:gd name="T16" fmla="*/ 46 w 239"/>
              <a:gd name="T17" fmla="*/ 50 h 301"/>
              <a:gd name="T18" fmla="*/ 34 w 239"/>
              <a:gd name="T19" fmla="*/ 11 h 301"/>
              <a:gd name="T20" fmla="*/ 33 w 239"/>
              <a:gd name="T21" fmla="*/ 8 h 301"/>
              <a:gd name="T22" fmla="*/ 34 w 239"/>
              <a:gd name="T23" fmla="*/ 3 h 301"/>
              <a:gd name="T24" fmla="*/ 36 w 239"/>
              <a:gd name="T25" fmla="*/ 3 h 301"/>
              <a:gd name="T26" fmla="*/ 44 w 239"/>
              <a:gd name="T27" fmla="*/ 0 h 301"/>
              <a:gd name="T28" fmla="*/ 81 w 239"/>
              <a:gd name="T29" fmla="*/ 6 h 301"/>
              <a:gd name="T30" fmla="*/ 80 w 239"/>
              <a:gd name="T31" fmla="*/ 14 h 301"/>
              <a:gd name="T32" fmla="*/ 47 w 239"/>
              <a:gd name="T33" fmla="*/ 9 h 301"/>
              <a:gd name="T34" fmla="*/ 161 w 239"/>
              <a:gd name="T35" fmla="*/ 187 h 301"/>
              <a:gd name="T36" fmla="*/ 239 w 239"/>
              <a:gd name="T37" fmla="*/ 288 h 301"/>
              <a:gd name="T38" fmla="*/ 236 w 239"/>
              <a:gd name="T39" fmla="*/ 293 h 301"/>
              <a:gd name="T40" fmla="*/ 231 w 239"/>
              <a:gd name="T41" fmla="*/ 291 h 301"/>
              <a:gd name="T42" fmla="*/ 161 w 239"/>
              <a:gd name="T43" fmla="*/ 197 h 301"/>
              <a:gd name="T44" fmla="*/ 149 w 239"/>
              <a:gd name="T45" fmla="*/ 252 h 301"/>
              <a:gd name="T46" fmla="*/ 82 w 239"/>
              <a:gd name="T47" fmla="*/ 301 h 301"/>
              <a:gd name="T48" fmla="*/ 79 w 239"/>
              <a:gd name="T49" fmla="*/ 168 h 301"/>
              <a:gd name="T50" fmla="*/ 16 w 239"/>
              <a:gd name="T51" fmla="*/ 214 h 301"/>
              <a:gd name="T52" fmla="*/ 66 w 239"/>
              <a:gd name="T53" fmla="*/ 291 h 301"/>
              <a:gd name="T54" fmla="*/ 141 w 239"/>
              <a:gd name="T55" fmla="*/ 249 h 301"/>
              <a:gd name="T56" fmla="*/ 153 w 239"/>
              <a:gd name="T57" fmla="*/ 191 h 301"/>
              <a:gd name="T58" fmla="*/ 99 w 239"/>
              <a:gd name="T59" fmla="*/ 170 h 301"/>
              <a:gd name="T60" fmla="*/ 79 w 239"/>
              <a:gd name="T61" fmla="*/ 16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9" h="301">
                <a:moveTo>
                  <a:pt x="82" y="301"/>
                </a:moveTo>
                <a:cubicBezTo>
                  <a:pt x="76" y="301"/>
                  <a:pt x="70" y="300"/>
                  <a:pt x="64" y="298"/>
                </a:cubicBezTo>
                <a:cubicBezTo>
                  <a:pt x="17" y="285"/>
                  <a:pt x="0" y="245"/>
                  <a:pt x="8" y="212"/>
                </a:cubicBezTo>
                <a:cubicBezTo>
                  <a:pt x="15" y="180"/>
                  <a:pt x="47" y="152"/>
                  <a:pt x="100" y="162"/>
                </a:cubicBezTo>
                <a:cubicBezTo>
                  <a:pt x="120" y="165"/>
                  <a:pt x="137" y="173"/>
                  <a:pt x="153" y="182"/>
                </a:cubicBezTo>
                <a:cubicBezTo>
                  <a:pt x="148" y="130"/>
                  <a:pt x="116" y="69"/>
                  <a:pt x="44" y="17"/>
                </a:cubicBezTo>
                <a:cubicBezTo>
                  <a:pt x="53" y="47"/>
                  <a:pt x="53" y="47"/>
                  <a:pt x="53" y="47"/>
                </a:cubicBezTo>
                <a:cubicBezTo>
                  <a:pt x="54" y="49"/>
                  <a:pt x="53" y="51"/>
                  <a:pt x="51" y="52"/>
                </a:cubicBezTo>
                <a:cubicBezTo>
                  <a:pt x="49" y="53"/>
                  <a:pt x="46" y="52"/>
                  <a:pt x="46" y="50"/>
                </a:cubicBezTo>
                <a:cubicBezTo>
                  <a:pt x="41" y="41"/>
                  <a:pt x="33" y="22"/>
                  <a:pt x="34" y="11"/>
                </a:cubicBezTo>
                <a:cubicBezTo>
                  <a:pt x="33" y="8"/>
                  <a:pt x="33" y="8"/>
                  <a:pt x="33" y="8"/>
                </a:cubicBezTo>
                <a:cubicBezTo>
                  <a:pt x="32" y="6"/>
                  <a:pt x="33" y="4"/>
                  <a:pt x="34" y="3"/>
                </a:cubicBezTo>
                <a:cubicBezTo>
                  <a:pt x="35" y="3"/>
                  <a:pt x="35" y="3"/>
                  <a:pt x="36" y="3"/>
                </a:cubicBezTo>
                <a:cubicBezTo>
                  <a:pt x="37" y="1"/>
                  <a:pt x="40" y="0"/>
                  <a:pt x="44" y="0"/>
                </a:cubicBezTo>
                <a:cubicBezTo>
                  <a:pt x="59" y="3"/>
                  <a:pt x="81" y="6"/>
                  <a:pt x="81" y="6"/>
                </a:cubicBezTo>
                <a:cubicBezTo>
                  <a:pt x="80" y="14"/>
                  <a:pt x="80" y="14"/>
                  <a:pt x="80" y="14"/>
                </a:cubicBezTo>
                <a:cubicBezTo>
                  <a:pt x="80" y="14"/>
                  <a:pt x="62" y="11"/>
                  <a:pt x="47" y="9"/>
                </a:cubicBezTo>
                <a:cubicBezTo>
                  <a:pt x="125" y="66"/>
                  <a:pt x="158" y="131"/>
                  <a:pt x="161" y="187"/>
                </a:cubicBezTo>
                <a:cubicBezTo>
                  <a:pt x="217" y="225"/>
                  <a:pt x="238" y="287"/>
                  <a:pt x="239" y="288"/>
                </a:cubicBezTo>
                <a:cubicBezTo>
                  <a:pt x="239" y="290"/>
                  <a:pt x="238" y="293"/>
                  <a:pt x="236" y="293"/>
                </a:cubicBezTo>
                <a:cubicBezTo>
                  <a:pt x="234" y="294"/>
                  <a:pt x="232" y="293"/>
                  <a:pt x="231" y="291"/>
                </a:cubicBezTo>
                <a:cubicBezTo>
                  <a:pt x="231" y="290"/>
                  <a:pt x="211" y="233"/>
                  <a:pt x="161" y="197"/>
                </a:cubicBezTo>
                <a:cubicBezTo>
                  <a:pt x="161" y="217"/>
                  <a:pt x="156" y="236"/>
                  <a:pt x="149" y="252"/>
                </a:cubicBezTo>
                <a:cubicBezTo>
                  <a:pt x="134" y="283"/>
                  <a:pt x="109" y="301"/>
                  <a:pt x="82" y="301"/>
                </a:cubicBezTo>
                <a:close/>
                <a:moveTo>
                  <a:pt x="79" y="168"/>
                </a:moveTo>
                <a:cubicBezTo>
                  <a:pt x="43" y="168"/>
                  <a:pt x="21" y="189"/>
                  <a:pt x="16" y="214"/>
                </a:cubicBezTo>
                <a:cubicBezTo>
                  <a:pt x="9" y="243"/>
                  <a:pt x="24" y="279"/>
                  <a:pt x="66" y="291"/>
                </a:cubicBezTo>
                <a:cubicBezTo>
                  <a:pt x="96" y="299"/>
                  <a:pt x="125" y="283"/>
                  <a:pt x="141" y="249"/>
                </a:cubicBezTo>
                <a:cubicBezTo>
                  <a:pt x="149" y="232"/>
                  <a:pt x="154" y="212"/>
                  <a:pt x="153" y="191"/>
                </a:cubicBezTo>
                <a:cubicBezTo>
                  <a:pt x="138" y="181"/>
                  <a:pt x="120" y="174"/>
                  <a:pt x="99" y="170"/>
                </a:cubicBezTo>
                <a:cubicBezTo>
                  <a:pt x="92" y="168"/>
                  <a:pt x="85" y="168"/>
                  <a:pt x="79" y="168"/>
                </a:cubicBezTo>
                <a:close/>
              </a:path>
            </a:pathLst>
          </a:custGeom>
          <a:solidFill>
            <a:srgbClr val="E3BA43"/>
          </a:solidFill>
          <a:ln>
            <a:noFill/>
          </a:ln>
        </p:spPr>
        <p:txBody>
          <a:bodyPr anchor="ctr"/>
          <a:lstStyle/>
          <a:p>
            <a:pPr algn="ctr"/>
          </a:p>
        </p:txBody>
      </p:sp>
      <p:sp>
        <p:nvSpPr>
          <p:cNvPr id="6" name="PA_Freeform: Shape 35"/>
          <p:cNvSpPr/>
          <p:nvPr>
            <p:custDataLst>
              <p:tags r:id="rId38"/>
            </p:custDataLst>
          </p:nvPr>
        </p:nvSpPr>
        <p:spPr bwMode="auto">
          <a:xfrm rot="1550989" flipH="1">
            <a:off x="7423432" y="2523455"/>
            <a:ext cx="608187" cy="766608"/>
          </a:xfrm>
          <a:custGeom>
            <a:avLst/>
            <a:gdLst>
              <a:gd name="T0" fmla="*/ 82 w 239"/>
              <a:gd name="T1" fmla="*/ 301 h 301"/>
              <a:gd name="T2" fmla="*/ 64 w 239"/>
              <a:gd name="T3" fmla="*/ 298 h 301"/>
              <a:gd name="T4" fmla="*/ 8 w 239"/>
              <a:gd name="T5" fmla="*/ 212 h 301"/>
              <a:gd name="T6" fmla="*/ 100 w 239"/>
              <a:gd name="T7" fmla="*/ 162 h 301"/>
              <a:gd name="T8" fmla="*/ 153 w 239"/>
              <a:gd name="T9" fmla="*/ 182 h 301"/>
              <a:gd name="T10" fmla="*/ 44 w 239"/>
              <a:gd name="T11" fmla="*/ 17 h 301"/>
              <a:gd name="T12" fmla="*/ 53 w 239"/>
              <a:gd name="T13" fmla="*/ 47 h 301"/>
              <a:gd name="T14" fmla="*/ 51 w 239"/>
              <a:gd name="T15" fmla="*/ 52 h 301"/>
              <a:gd name="T16" fmla="*/ 46 w 239"/>
              <a:gd name="T17" fmla="*/ 50 h 301"/>
              <a:gd name="T18" fmla="*/ 34 w 239"/>
              <a:gd name="T19" fmla="*/ 11 h 301"/>
              <a:gd name="T20" fmla="*/ 33 w 239"/>
              <a:gd name="T21" fmla="*/ 8 h 301"/>
              <a:gd name="T22" fmla="*/ 34 w 239"/>
              <a:gd name="T23" fmla="*/ 3 h 301"/>
              <a:gd name="T24" fmla="*/ 36 w 239"/>
              <a:gd name="T25" fmla="*/ 3 h 301"/>
              <a:gd name="T26" fmla="*/ 44 w 239"/>
              <a:gd name="T27" fmla="*/ 0 h 301"/>
              <a:gd name="T28" fmla="*/ 81 w 239"/>
              <a:gd name="T29" fmla="*/ 6 h 301"/>
              <a:gd name="T30" fmla="*/ 80 w 239"/>
              <a:gd name="T31" fmla="*/ 14 h 301"/>
              <a:gd name="T32" fmla="*/ 47 w 239"/>
              <a:gd name="T33" fmla="*/ 9 h 301"/>
              <a:gd name="T34" fmla="*/ 161 w 239"/>
              <a:gd name="T35" fmla="*/ 187 h 301"/>
              <a:gd name="T36" fmla="*/ 239 w 239"/>
              <a:gd name="T37" fmla="*/ 288 h 301"/>
              <a:gd name="T38" fmla="*/ 236 w 239"/>
              <a:gd name="T39" fmla="*/ 293 h 301"/>
              <a:gd name="T40" fmla="*/ 231 w 239"/>
              <a:gd name="T41" fmla="*/ 291 h 301"/>
              <a:gd name="T42" fmla="*/ 161 w 239"/>
              <a:gd name="T43" fmla="*/ 197 h 301"/>
              <a:gd name="T44" fmla="*/ 149 w 239"/>
              <a:gd name="T45" fmla="*/ 252 h 301"/>
              <a:gd name="T46" fmla="*/ 82 w 239"/>
              <a:gd name="T47" fmla="*/ 301 h 301"/>
              <a:gd name="T48" fmla="*/ 79 w 239"/>
              <a:gd name="T49" fmla="*/ 168 h 301"/>
              <a:gd name="T50" fmla="*/ 16 w 239"/>
              <a:gd name="T51" fmla="*/ 214 h 301"/>
              <a:gd name="T52" fmla="*/ 66 w 239"/>
              <a:gd name="T53" fmla="*/ 291 h 301"/>
              <a:gd name="T54" fmla="*/ 141 w 239"/>
              <a:gd name="T55" fmla="*/ 249 h 301"/>
              <a:gd name="T56" fmla="*/ 153 w 239"/>
              <a:gd name="T57" fmla="*/ 191 h 301"/>
              <a:gd name="T58" fmla="*/ 99 w 239"/>
              <a:gd name="T59" fmla="*/ 170 h 301"/>
              <a:gd name="T60" fmla="*/ 79 w 239"/>
              <a:gd name="T61" fmla="*/ 16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9" h="301">
                <a:moveTo>
                  <a:pt x="82" y="301"/>
                </a:moveTo>
                <a:cubicBezTo>
                  <a:pt x="76" y="301"/>
                  <a:pt x="70" y="300"/>
                  <a:pt x="64" y="298"/>
                </a:cubicBezTo>
                <a:cubicBezTo>
                  <a:pt x="17" y="285"/>
                  <a:pt x="0" y="245"/>
                  <a:pt x="8" y="212"/>
                </a:cubicBezTo>
                <a:cubicBezTo>
                  <a:pt x="15" y="180"/>
                  <a:pt x="47" y="152"/>
                  <a:pt x="100" y="162"/>
                </a:cubicBezTo>
                <a:cubicBezTo>
                  <a:pt x="120" y="165"/>
                  <a:pt x="137" y="173"/>
                  <a:pt x="153" y="182"/>
                </a:cubicBezTo>
                <a:cubicBezTo>
                  <a:pt x="148" y="130"/>
                  <a:pt x="116" y="69"/>
                  <a:pt x="44" y="17"/>
                </a:cubicBezTo>
                <a:cubicBezTo>
                  <a:pt x="53" y="47"/>
                  <a:pt x="53" y="47"/>
                  <a:pt x="53" y="47"/>
                </a:cubicBezTo>
                <a:cubicBezTo>
                  <a:pt x="54" y="49"/>
                  <a:pt x="53" y="51"/>
                  <a:pt x="51" y="52"/>
                </a:cubicBezTo>
                <a:cubicBezTo>
                  <a:pt x="49" y="53"/>
                  <a:pt x="46" y="52"/>
                  <a:pt x="46" y="50"/>
                </a:cubicBezTo>
                <a:cubicBezTo>
                  <a:pt x="41" y="41"/>
                  <a:pt x="33" y="22"/>
                  <a:pt x="34" y="11"/>
                </a:cubicBezTo>
                <a:cubicBezTo>
                  <a:pt x="33" y="8"/>
                  <a:pt x="33" y="8"/>
                  <a:pt x="33" y="8"/>
                </a:cubicBezTo>
                <a:cubicBezTo>
                  <a:pt x="32" y="6"/>
                  <a:pt x="33" y="4"/>
                  <a:pt x="34" y="3"/>
                </a:cubicBezTo>
                <a:cubicBezTo>
                  <a:pt x="35" y="3"/>
                  <a:pt x="35" y="3"/>
                  <a:pt x="36" y="3"/>
                </a:cubicBezTo>
                <a:cubicBezTo>
                  <a:pt x="37" y="1"/>
                  <a:pt x="40" y="0"/>
                  <a:pt x="44" y="0"/>
                </a:cubicBezTo>
                <a:cubicBezTo>
                  <a:pt x="59" y="3"/>
                  <a:pt x="81" y="6"/>
                  <a:pt x="81" y="6"/>
                </a:cubicBezTo>
                <a:cubicBezTo>
                  <a:pt x="80" y="14"/>
                  <a:pt x="80" y="14"/>
                  <a:pt x="80" y="14"/>
                </a:cubicBezTo>
                <a:cubicBezTo>
                  <a:pt x="80" y="14"/>
                  <a:pt x="62" y="11"/>
                  <a:pt x="47" y="9"/>
                </a:cubicBezTo>
                <a:cubicBezTo>
                  <a:pt x="125" y="66"/>
                  <a:pt x="158" y="131"/>
                  <a:pt x="161" y="187"/>
                </a:cubicBezTo>
                <a:cubicBezTo>
                  <a:pt x="217" y="225"/>
                  <a:pt x="238" y="287"/>
                  <a:pt x="239" y="288"/>
                </a:cubicBezTo>
                <a:cubicBezTo>
                  <a:pt x="239" y="290"/>
                  <a:pt x="238" y="293"/>
                  <a:pt x="236" y="293"/>
                </a:cubicBezTo>
                <a:cubicBezTo>
                  <a:pt x="234" y="294"/>
                  <a:pt x="232" y="293"/>
                  <a:pt x="231" y="291"/>
                </a:cubicBezTo>
                <a:cubicBezTo>
                  <a:pt x="231" y="290"/>
                  <a:pt x="211" y="233"/>
                  <a:pt x="161" y="197"/>
                </a:cubicBezTo>
                <a:cubicBezTo>
                  <a:pt x="161" y="217"/>
                  <a:pt x="156" y="236"/>
                  <a:pt x="149" y="252"/>
                </a:cubicBezTo>
                <a:cubicBezTo>
                  <a:pt x="134" y="283"/>
                  <a:pt x="109" y="301"/>
                  <a:pt x="82" y="301"/>
                </a:cubicBezTo>
                <a:close/>
                <a:moveTo>
                  <a:pt x="79" y="168"/>
                </a:moveTo>
                <a:cubicBezTo>
                  <a:pt x="43" y="168"/>
                  <a:pt x="21" y="189"/>
                  <a:pt x="16" y="214"/>
                </a:cubicBezTo>
                <a:cubicBezTo>
                  <a:pt x="9" y="243"/>
                  <a:pt x="24" y="279"/>
                  <a:pt x="66" y="291"/>
                </a:cubicBezTo>
                <a:cubicBezTo>
                  <a:pt x="96" y="299"/>
                  <a:pt x="125" y="283"/>
                  <a:pt x="141" y="249"/>
                </a:cubicBezTo>
                <a:cubicBezTo>
                  <a:pt x="149" y="232"/>
                  <a:pt x="154" y="212"/>
                  <a:pt x="153" y="191"/>
                </a:cubicBezTo>
                <a:cubicBezTo>
                  <a:pt x="138" y="181"/>
                  <a:pt x="120" y="174"/>
                  <a:pt x="99" y="170"/>
                </a:cubicBezTo>
                <a:cubicBezTo>
                  <a:pt x="92" y="168"/>
                  <a:pt x="85" y="168"/>
                  <a:pt x="79" y="168"/>
                </a:cubicBezTo>
                <a:close/>
              </a:path>
            </a:pathLst>
          </a:custGeom>
          <a:solidFill>
            <a:srgbClr val="E3BA43"/>
          </a:solidFill>
          <a:ln>
            <a:noFill/>
          </a:ln>
        </p:spPr>
        <p:txBody>
          <a:bodyPr anchor="ctr"/>
          <a:lstStyle/>
          <a:p>
            <a:pPr algn="ctr"/>
          </a:p>
        </p:txBody>
      </p:sp>
      <p:sp>
        <p:nvSpPr>
          <p:cNvPr id="7" name="PA_Freeform: Shape 36"/>
          <p:cNvSpPr/>
          <p:nvPr>
            <p:custDataLst>
              <p:tags r:id="rId39"/>
            </p:custDataLst>
          </p:nvPr>
        </p:nvSpPr>
        <p:spPr bwMode="auto">
          <a:xfrm rot="19719786">
            <a:off x="4019847" y="3367538"/>
            <a:ext cx="608187" cy="766608"/>
          </a:xfrm>
          <a:custGeom>
            <a:avLst/>
            <a:gdLst>
              <a:gd name="T0" fmla="*/ 82 w 239"/>
              <a:gd name="T1" fmla="*/ 301 h 301"/>
              <a:gd name="T2" fmla="*/ 64 w 239"/>
              <a:gd name="T3" fmla="*/ 298 h 301"/>
              <a:gd name="T4" fmla="*/ 8 w 239"/>
              <a:gd name="T5" fmla="*/ 212 h 301"/>
              <a:gd name="T6" fmla="*/ 100 w 239"/>
              <a:gd name="T7" fmla="*/ 162 h 301"/>
              <a:gd name="T8" fmla="*/ 153 w 239"/>
              <a:gd name="T9" fmla="*/ 182 h 301"/>
              <a:gd name="T10" fmla="*/ 44 w 239"/>
              <a:gd name="T11" fmla="*/ 17 h 301"/>
              <a:gd name="T12" fmla="*/ 53 w 239"/>
              <a:gd name="T13" fmla="*/ 47 h 301"/>
              <a:gd name="T14" fmla="*/ 51 w 239"/>
              <a:gd name="T15" fmla="*/ 52 h 301"/>
              <a:gd name="T16" fmla="*/ 46 w 239"/>
              <a:gd name="T17" fmla="*/ 50 h 301"/>
              <a:gd name="T18" fmla="*/ 34 w 239"/>
              <a:gd name="T19" fmla="*/ 11 h 301"/>
              <a:gd name="T20" fmla="*/ 33 w 239"/>
              <a:gd name="T21" fmla="*/ 8 h 301"/>
              <a:gd name="T22" fmla="*/ 34 w 239"/>
              <a:gd name="T23" fmla="*/ 3 h 301"/>
              <a:gd name="T24" fmla="*/ 36 w 239"/>
              <a:gd name="T25" fmla="*/ 3 h 301"/>
              <a:gd name="T26" fmla="*/ 44 w 239"/>
              <a:gd name="T27" fmla="*/ 0 h 301"/>
              <a:gd name="T28" fmla="*/ 81 w 239"/>
              <a:gd name="T29" fmla="*/ 6 h 301"/>
              <a:gd name="T30" fmla="*/ 80 w 239"/>
              <a:gd name="T31" fmla="*/ 14 h 301"/>
              <a:gd name="T32" fmla="*/ 47 w 239"/>
              <a:gd name="T33" fmla="*/ 9 h 301"/>
              <a:gd name="T34" fmla="*/ 161 w 239"/>
              <a:gd name="T35" fmla="*/ 187 h 301"/>
              <a:gd name="T36" fmla="*/ 239 w 239"/>
              <a:gd name="T37" fmla="*/ 288 h 301"/>
              <a:gd name="T38" fmla="*/ 236 w 239"/>
              <a:gd name="T39" fmla="*/ 293 h 301"/>
              <a:gd name="T40" fmla="*/ 231 w 239"/>
              <a:gd name="T41" fmla="*/ 291 h 301"/>
              <a:gd name="T42" fmla="*/ 161 w 239"/>
              <a:gd name="T43" fmla="*/ 197 h 301"/>
              <a:gd name="T44" fmla="*/ 149 w 239"/>
              <a:gd name="T45" fmla="*/ 252 h 301"/>
              <a:gd name="T46" fmla="*/ 82 w 239"/>
              <a:gd name="T47" fmla="*/ 301 h 301"/>
              <a:gd name="T48" fmla="*/ 79 w 239"/>
              <a:gd name="T49" fmla="*/ 168 h 301"/>
              <a:gd name="T50" fmla="*/ 16 w 239"/>
              <a:gd name="T51" fmla="*/ 214 h 301"/>
              <a:gd name="T52" fmla="*/ 66 w 239"/>
              <a:gd name="T53" fmla="*/ 291 h 301"/>
              <a:gd name="T54" fmla="*/ 141 w 239"/>
              <a:gd name="T55" fmla="*/ 249 h 301"/>
              <a:gd name="T56" fmla="*/ 153 w 239"/>
              <a:gd name="T57" fmla="*/ 191 h 301"/>
              <a:gd name="T58" fmla="*/ 99 w 239"/>
              <a:gd name="T59" fmla="*/ 170 h 301"/>
              <a:gd name="T60" fmla="*/ 79 w 239"/>
              <a:gd name="T61" fmla="*/ 16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9" h="301">
                <a:moveTo>
                  <a:pt x="82" y="301"/>
                </a:moveTo>
                <a:cubicBezTo>
                  <a:pt x="76" y="301"/>
                  <a:pt x="70" y="300"/>
                  <a:pt x="64" y="298"/>
                </a:cubicBezTo>
                <a:cubicBezTo>
                  <a:pt x="17" y="285"/>
                  <a:pt x="0" y="245"/>
                  <a:pt x="8" y="212"/>
                </a:cubicBezTo>
                <a:cubicBezTo>
                  <a:pt x="15" y="180"/>
                  <a:pt x="47" y="152"/>
                  <a:pt x="100" y="162"/>
                </a:cubicBezTo>
                <a:cubicBezTo>
                  <a:pt x="120" y="165"/>
                  <a:pt x="137" y="173"/>
                  <a:pt x="153" y="182"/>
                </a:cubicBezTo>
                <a:cubicBezTo>
                  <a:pt x="148" y="130"/>
                  <a:pt x="116" y="69"/>
                  <a:pt x="44" y="17"/>
                </a:cubicBezTo>
                <a:cubicBezTo>
                  <a:pt x="53" y="47"/>
                  <a:pt x="53" y="47"/>
                  <a:pt x="53" y="47"/>
                </a:cubicBezTo>
                <a:cubicBezTo>
                  <a:pt x="54" y="49"/>
                  <a:pt x="53" y="51"/>
                  <a:pt x="51" y="52"/>
                </a:cubicBezTo>
                <a:cubicBezTo>
                  <a:pt x="49" y="53"/>
                  <a:pt x="46" y="52"/>
                  <a:pt x="46" y="50"/>
                </a:cubicBezTo>
                <a:cubicBezTo>
                  <a:pt x="41" y="41"/>
                  <a:pt x="33" y="22"/>
                  <a:pt x="34" y="11"/>
                </a:cubicBezTo>
                <a:cubicBezTo>
                  <a:pt x="33" y="8"/>
                  <a:pt x="33" y="8"/>
                  <a:pt x="33" y="8"/>
                </a:cubicBezTo>
                <a:cubicBezTo>
                  <a:pt x="32" y="6"/>
                  <a:pt x="33" y="4"/>
                  <a:pt x="34" y="3"/>
                </a:cubicBezTo>
                <a:cubicBezTo>
                  <a:pt x="35" y="3"/>
                  <a:pt x="35" y="3"/>
                  <a:pt x="36" y="3"/>
                </a:cubicBezTo>
                <a:cubicBezTo>
                  <a:pt x="37" y="1"/>
                  <a:pt x="40" y="0"/>
                  <a:pt x="44" y="0"/>
                </a:cubicBezTo>
                <a:cubicBezTo>
                  <a:pt x="59" y="3"/>
                  <a:pt x="81" y="6"/>
                  <a:pt x="81" y="6"/>
                </a:cubicBezTo>
                <a:cubicBezTo>
                  <a:pt x="80" y="14"/>
                  <a:pt x="80" y="14"/>
                  <a:pt x="80" y="14"/>
                </a:cubicBezTo>
                <a:cubicBezTo>
                  <a:pt x="80" y="14"/>
                  <a:pt x="62" y="11"/>
                  <a:pt x="47" y="9"/>
                </a:cubicBezTo>
                <a:cubicBezTo>
                  <a:pt x="125" y="66"/>
                  <a:pt x="158" y="131"/>
                  <a:pt x="161" y="187"/>
                </a:cubicBezTo>
                <a:cubicBezTo>
                  <a:pt x="217" y="225"/>
                  <a:pt x="238" y="287"/>
                  <a:pt x="239" y="288"/>
                </a:cubicBezTo>
                <a:cubicBezTo>
                  <a:pt x="239" y="290"/>
                  <a:pt x="238" y="293"/>
                  <a:pt x="236" y="293"/>
                </a:cubicBezTo>
                <a:cubicBezTo>
                  <a:pt x="234" y="294"/>
                  <a:pt x="232" y="293"/>
                  <a:pt x="231" y="291"/>
                </a:cubicBezTo>
                <a:cubicBezTo>
                  <a:pt x="231" y="290"/>
                  <a:pt x="211" y="233"/>
                  <a:pt x="161" y="197"/>
                </a:cubicBezTo>
                <a:cubicBezTo>
                  <a:pt x="161" y="217"/>
                  <a:pt x="156" y="236"/>
                  <a:pt x="149" y="252"/>
                </a:cubicBezTo>
                <a:cubicBezTo>
                  <a:pt x="134" y="283"/>
                  <a:pt x="109" y="301"/>
                  <a:pt x="82" y="301"/>
                </a:cubicBezTo>
                <a:close/>
                <a:moveTo>
                  <a:pt x="79" y="168"/>
                </a:moveTo>
                <a:cubicBezTo>
                  <a:pt x="43" y="168"/>
                  <a:pt x="21" y="189"/>
                  <a:pt x="16" y="214"/>
                </a:cubicBezTo>
                <a:cubicBezTo>
                  <a:pt x="9" y="243"/>
                  <a:pt x="24" y="279"/>
                  <a:pt x="66" y="291"/>
                </a:cubicBezTo>
                <a:cubicBezTo>
                  <a:pt x="96" y="299"/>
                  <a:pt x="125" y="283"/>
                  <a:pt x="141" y="249"/>
                </a:cubicBezTo>
                <a:cubicBezTo>
                  <a:pt x="149" y="232"/>
                  <a:pt x="154" y="212"/>
                  <a:pt x="153" y="191"/>
                </a:cubicBezTo>
                <a:cubicBezTo>
                  <a:pt x="138" y="181"/>
                  <a:pt x="120" y="174"/>
                  <a:pt x="99" y="170"/>
                </a:cubicBezTo>
                <a:cubicBezTo>
                  <a:pt x="92" y="168"/>
                  <a:pt x="85" y="168"/>
                  <a:pt x="79" y="168"/>
                </a:cubicBezTo>
                <a:close/>
              </a:path>
            </a:pathLst>
          </a:custGeom>
          <a:solidFill>
            <a:srgbClr val="E3BA43"/>
          </a:solidFill>
          <a:ln>
            <a:noFill/>
          </a:ln>
        </p:spPr>
        <p:txBody>
          <a:bodyPr anchor="ctr"/>
          <a:lstStyle/>
          <a:p>
            <a:pPr algn="ctr"/>
          </a:p>
        </p:txBody>
      </p:sp>
      <p:sp>
        <p:nvSpPr>
          <p:cNvPr id="8" name="PA_Freeform: Shape 37"/>
          <p:cNvSpPr/>
          <p:nvPr>
            <p:custDataLst>
              <p:tags r:id="rId40"/>
            </p:custDataLst>
          </p:nvPr>
        </p:nvSpPr>
        <p:spPr bwMode="auto">
          <a:xfrm rot="19443382">
            <a:off x="4706504" y="4728635"/>
            <a:ext cx="608187" cy="766608"/>
          </a:xfrm>
          <a:custGeom>
            <a:avLst/>
            <a:gdLst>
              <a:gd name="T0" fmla="*/ 82 w 239"/>
              <a:gd name="T1" fmla="*/ 301 h 301"/>
              <a:gd name="T2" fmla="*/ 64 w 239"/>
              <a:gd name="T3" fmla="*/ 298 h 301"/>
              <a:gd name="T4" fmla="*/ 8 w 239"/>
              <a:gd name="T5" fmla="*/ 212 h 301"/>
              <a:gd name="T6" fmla="*/ 100 w 239"/>
              <a:gd name="T7" fmla="*/ 162 h 301"/>
              <a:gd name="T8" fmla="*/ 153 w 239"/>
              <a:gd name="T9" fmla="*/ 182 h 301"/>
              <a:gd name="T10" fmla="*/ 44 w 239"/>
              <a:gd name="T11" fmla="*/ 17 h 301"/>
              <a:gd name="T12" fmla="*/ 53 w 239"/>
              <a:gd name="T13" fmla="*/ 47 h 301"/>
              <a:gd name="T14" fmla="*/ 51 w 239"/>
              <a:gd name="T15" fmla="*/ 52 h 301"/>
              <a:gd name="T16" fmla="*/ 46 w 239"/>
              <a:gd name="T17" fmla="*/ 50 h 301"/>
              <a:gd name="T18" fmla="*/ 34 w 239"/>
              <a:gd name="T19" fmla="*/ 11 h 301"/>
              <a:gd name="T20" fmla="*/ 33 w 239"/>
              <a:gd name="T21" fmla="*/ 8 h 301"/>
              <a:gd name="T22" fmla="*/ 34 w 239"/>
              <a:gd name="T23" fmla="*/ 3 h 301"/>
              <a:gd name="T24" fmla="*/ 36 w 239"/>
              <a:gd name="T25" fmla="*/ 3 h 301"/>
              <a:gd name="T26" fmla="*/ 44 w 239"/>
              <a:gd name="T27" fmla="*/ 0 h 301"/>
              <a:gd name="T28" fmla="*/ 81 w 239"/>
              <a:gd name="T29" fmla="*/ 6 h 301"/>
              <a:gd name="T30" fmla="*/ 80 w 239"/>
              <a:gd name="T31" fmla="*/ 14 h 301"/>
              <a:gd name="T32" fmla="*/ 47 w 239"/>
              <a:gd name="T33" fmla="*/ 9 h 301"/>
              <a:gd name="T34" fmla="*/ 161 w 239"/>
              <a:gd name="T35" fmla="*/ 187 h 301"/>
              <a:gd name="T36" fmla="*/ 239 w 239"/>
              <a:gd name="T37" fmla="*/ 288 h 301"/>
              <a:gd name="T38" fmla="*/ 236 w 239"/>
              <a:gd name="T39" fmla="*/ 293 h 301"/>
              <a:gd name="T40" fmla="*/ 231 w 239"/>
              <a:gd name="T41" fmla="*/ 291 h 301"/>
              <a:gd name="T42" fmla="*/ 161 w 239"/>
              <a:gd name="T43" fmla="*/ 197 h 301"/>
              <a:gd name="T44" fmla="*/ 149 w 239"/>
              <a:gd name="T45" fmla="*/ 252 h 301"/>
              <a:gd name="T46" fmla="*/ 82 w 239"/>
              <a:gd name="T47" fmla="*/ 301 h 301"/>
              <a:gd name="T48" fmla="*/ 79 w 239"/>
              <a:gd name="T49" fmla="*/ 168 h 301"/>
              <a:gd name="T50" fmla="*/ 16 w 239"/>
              <a:gd name="T51" fmla="*/ 214 h 301"/>
              <a:gd name="T52" fmla="*/ 66 w 239"/>
              <a:gd name="T53" fmla="*/ 291 h 301"/>
              <a:gd name="T54" fmla="*/ 141 w 239"/>
              <a:gd name="T55" fmla="*/ 249 h 301"/>
              <a:gd name="T56" fmla="*/ 153 w 239"/>
              <a:gd name="T57" fmla="*/ 191 h 301"/>
              <a:gd name="T58" fmla="*/ 99 w 239"/>
              <a:gd name="T59" fmla="*/ 170 h 301"/>
              <a:gd name="T60" fmla="*/ 79 w 239"/>
              <a:gd name="T61" fmla="*/ 16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9" h="301">
                <a:moveTo>
                  <a:pt x="82" y="301"/>
                </a:moveTo>
                <a:cubicBezTo>
                  <a:pt x="76" y="301"/>
                  <a:pt x="70" y="300"/>
                  <a:pt x="64" y="298"/>
                </a:cubicBezTo>
                <a:cubicBezTo>
                  <a:pt x="17" y="285"/>
                  <a:pt x="0" y="245"/>
                  <a:pt x="8" y="212"/>
                </a:cubicBezTo>
                <a:cubicBezTo>
                  <a:pt x="15" y="180"/>
                  <a:pt x="47" y="152"/>
                  <a:pt x="100" y="162"/>
                </a:cubicBezTo>
                <a:cubicBezTo>
                  <a:pt x="120" y="165"/>
                  <a:pt x="137" y="173"/>
                  <a:pt x="153" y="182"/>
                </a:cubicBezTo>
                <a:cubicBezTo>
                  <a:pt x="148" y="130"/>
                  <a:pt x="116" y="69"/>
                  <a:pt x="44" y="17"/>
                </a:cubicBezTo>
                <a:cubicBezTo>
                  <a:pt x="53" y="47"/>
                  <a:pt x="53" y="47"/>
                  <a:pt x="53" y="47"/>
                </a:cubicBezTo>
                <a:cubicBezTo>
                  <a:pt x="54" y="49"/>
                  <a:pt x="53" y="51"/>
                  <a:pt x="51" y="52"/>
                </a:cubicBezTo>
                <a:cubicBezTo>
                  <a:pt x="49" y="53"/>
                  <a:pt x="46" y="52"/>
                  <a:pt x="46" y="50"/>
                </a:cubicBezTo>
                <a:cubicBezTo>
                  <a:pt x="41" y="41"/>
                  <a:pt x="33" y="22"/>
                  <a:pt x="34" y="11"/>
                </a:cubicBezTo>
                <a:cubicBezTo>
                  <a:pt x="33" y="8"/>
                  <a:pt x="33" y="8"/>
                  <a:pt x="33" y="8"/>
                </a:cubicBezTo>
                <a:cubicBezTo>
                  <a:pt x="32" y="6"/>
                  <a:pt x="33" y="4"/>
                  <a:pt x="34" y="3"/>
                </a:cubicBezTo>
                <a:cubicBezTo>
                  <a:pt x="35" y="3"/>
                  <a:pt x="35" y="3"/>
                  <a:pt x="36" y="3"/>
                </a:cubicBezTo>
                <a:cubicBezTo>
                  <a:pt x="37" y="1"/>
                  <a:pt x="40" y="0"/>
                  <a:pt x="44" y="0"/>
                </a:cubicBezTo>
                <a:cubicBezTo>
                  <a:pt x="59" y="3"/>
                  <a:pt x="81" y="6"/>
                  <a:pt x="81" y="6"/>
                </a:cubicBezTo>
                <a:cubicBezTo>
                  <a:pt x="80" y="14"/>
                  <a:pt x="80" y="14"/>
                  <a:pt x="80" y="14"/>
                </a:cubicBezTo>
                <a:cubicBezTo>
                  <a:pt x="80" y="14"/>
                  <a:pt x="62" y="11"/>
                  <a:pt x="47" y="9"/>
                </a:cubicBezTo>
                <a:cubicBezTo>
                  <a:pt x="125" y="66"/>
                  <a:pt x="158" y="131"/>
                  <a:pt x="161" y="187"/>
                </a:cubicBezTo>
                <a:cubicBezTo>
                  <a:pt x="217" y="225"/>
                  <a:pt x="238" y="287"/>
                  <a:pt x="239" y="288"/>
                </a:cubicBezTo>
                <a:cubicBezTo>
                  <a:pt x="239" y="290"/>
                  <a:pt x="238" y="293"/>
                  <a:pt x="236" y="293"/>
                </a:cubicBezTo>
                <a:cubicBezTo>
                  <a:pt x="234" y="294"/>
                  <a:pt x="232" y="293"/>
                  <a:pt x="231" y="291"/>
                </a:cubicBezTo>
                <a:cubicBezTo>
                  <a:pt x="231" y="290"/>
                  <a:pt x="211" y="233"/>
                  <a:pt x="161" y="197"/>
                </a:cubicBezTo>
                <a:cubicBezTo>
                  <a:pt x="161" y="217"/>
                  <a:pt x="156" y="236"/>
                  <a:pt x="149" y="252"/>
                </a:cubicBezTo>
                <a:cubicBezTo>
                  <a:pt x="134" y="283"/>
                  <a:pt x="109" y="301"/>
                  <a:pt x="82" y="301"/>
                </a:cubicBezTo>
                <a:close/>
                <a:moveTo>
                  <a:pt x="79" y="168"/>
                </a:moveTo>
                <a:cubicBezTo>
                  <a:pt x="43" y="168"/>
                  <a:pt x="21" y="189"/>
                  <a:pt x="16" y="214"/>
                </a:cubicBezTo>
                <a:cubicBezTo>
                  <a:pt x="9" y="243"/>
                  <a:pt x="24" y="279"/>
                  <a:pt x="66" y="291"/>
                </a:cubicBezTo>
                <a:cubicBezTo>
                  <a:pt x="96" y="299"/>
                  <a:pt x="125" y="283"/>
                  <a:pt x="141" y="249"/>
                </a:cubicBezTo>
                <a:cubicBezTo>
                  <a:pt x="149" y="232"/>
                  <a:pt x="154" y="212"/>
                  <a:pt x="153" y="191"/>
                </a:cubicBezTo>
                <a:cubicBezTo>
                  <a:pt x="138" y="181"/>
                  <a:pt x="120" y="174"/>
                  <a:pt x="99" y="170"/>
                </a:cubicBezTo>
                <a:cubicBezTo>
                  <a:pt x="92" y="168"/>
                  <a:pt x="85" y="168"/>
                  <a:pt x="79" y="168"/>
                </a:cubicBezTo>
                <a:close/>
              </a:path>
            </a:pathLst>
          </a:custGeom>
          <a:solidFill>
            <a:srgbClr val="E3BA43"/>
          </a:solidFill>
          <a:ln>
            <a:noFill/>
          </a:ln>
        </p:spPr>
        <p:txBody>
          <a:bodyPr anchor="ctr"/>
          <a:lstStyle/>
          <a:p>
            <a:pPr algn="ctr"/>
          </a:p>
        </p:txBody>
      </p:sp>
      <p:sp>
        <p:nvSpPr>
          <p:cNvPr id="9" name="PA_Freeform: Shape 38"/>
          <p:cNvSpPr/>
          <p:nvPr>
            <p:custDataLst>
              <p:tags r:id="rId41"/>
            </p:custDataLst>
          </p:nvPr>
        </p:nvSpPr>
        <p:spPr bwMode="auto">
          <a:xfrm rot="2378522" flipH="1">
            <a:off x="7487084" y="4024977"/>
            <a:ext cx="608187" cy="766608"/>
          </a:xfrm>
          <a:custGeom>
            <a:avLst/>
            <a:gdLst>
              <a:gd name="T0" fmla="*/ 82 w 239"/>
              <a:gd name="T1" fmla="*/ 301 h 301"/>
              <a:gd name="T2" fmla="*/ 64 w 239"/>
              <a:gd name="T3" fmla="*/ 298 h 301"/>
              <a:gd name="T4" fmla="*/ 8 w 239"/>
              <a:gd name="T5" fmla="*/ 212 h 301"/>
              <a:gd name="T6" fmla="*/ 100 w 239"/>
              <a:gd name="T7" fmla="*/ 162 h 301"/>
              <a:gd name="T8" fmla="*/ 153 w 239"/>
              <a:gd name="T9" fmla="*/ 182 h 301"/>
              <a:gd name="T10" fmla="*/ 44 w 239"/>
              <a:gd name="T11" fmla="*/ 17 h 301"/>
              <a:gd name="T12" fmla="*/ 53 w 239"/>
              <a:gd name="T13" fmla="*/ 47 h 301"/>
              <a:gd name="T14" fmla="*/ 51 w 239"/>
              <a:gd name="T15" fmla="*/ 52 h 301"/>
              <a:gd name="T16" fmla="*/ 46 w 239"/>
              <a:gd name="T17" fmla="*/ 50 h 301"/>
              <a:gd name="T18" fmla="*/ 34 w 239"/>
              <a:gd name="T19" fmla="*/ 11 h 301"/>
              <a:gd name="T20" fmla="*/ 33 w 239"/>
              <a:gd name="T21" fmla="*/ 8 h 301"/>
              <a:gd name="T22" fmla="*/ 34 w 239"/>
              <a:gd name="T23" fmla="*/ 3 h 301"/>
              <a:gd name="T24" fmla="*/ 36 w 239"/>
              <a:gd name="T25" fmla="*/ 3 h 301"/>
              <a:gd name="T26" fmla="*/ 44 w 239"/>
              <a:gd name="T27" fmla="*/ 0 h 301"/>
              <a:gd name="T28" fmla="*/ 81 w 239"/>
              <a:gd name="T29" fmla="*/ 6 h 301"/>
              <a:gd name="T30" fmla="*/ 80 w 239"/>
              <a:gd name="T31" fmla="*/ 14 h 301"/>
              <a:gd name="T32" fmla="*/ 47 w 239"/>
              <a:gd name="T33" fmla="*/ 9 h 301"/>
              <a:gd name="T34" fmla="*/ 161 w 239"/>
              <a:gd name="T35" fmla="*/ 187 h 301"/>
              <a:gd name="T36" fmla="*/ 239 w 239"/>
              <a:gd name="T37" fmla="*/ 288 h 301"/>
              <a:gd name="T38" fmla="*/ 236 w 239"/>
              <a:gd name="T39" fmla="*/ 293 h 301"/>
              <a:gd name="T40" fmla="*/ 231 w 239"/>
              <a:gd name="T41" fmla="*/ 291 h 301"/>
              <a:gd name="T42" fmla="*/ 161 w 239"/>
              <a:gd name="T43" fmla="*/ 197 h 301"/>
              <a:gd name="T44" fmla="*/ 149 w 239"/>
              <a:gd name="T45" fmla="*/ 252 h 301"/>
              <a:gd name="T46" fmla="*/ 82 w 239"/>
              <a:gd name="T47" fmla="*/ 301 h 301"/>
              <a:gd name="T48" fmla="*/ 79 w 239"/>
              <a:gd name="T49" fmla="*/ 168 h 301"/>
              <a:gd name="T50" fmla="*/ 16 w 239"/>
              <a:gd name="T51" fmla="*/ 214 h 301"/>
              <a:gd name="T52" fmla="*/ 66 w 239"/>
              <a:gd name="T53" fmla="*/ 291 h 301"/>
              <a:gd name="T54" fmla="*/ 141 w 239"/>
              <a:gd name="T55" fmla="*/ 249 h 301"/>
              <a:gd name="T56" fmla="*/ 153 w 239"/>
              <a:gd name="T57" fmla="*/ 191 h 301"/>
              <a:gd name="T58" fmla="*/ 99 w 239"/>
              <a:gd name="T59" fmla="*/ 170 h 301"/>
              <a:gd name="T60" fmla="*/ 79 w 239"/>
              <a:gd name="T61" fmla="*/ 16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9" h="301">
                <a:moveTo>
                  <a:pt x="82" y="301"/>
                </a:moveTo>
                <a:cubicBezTo>
                  <a:pt x="76" y="301"/>
                  <a:pt x="70" y="300"/>
                  <a:pt x="64" y="298"/>
                </a:cubicBezTo>
                <a:cubicBezTo>
                  <a:pt x="17" y="285"/>
                  <a:pt x="0" y="245"/>
                  <a:pt x="8" y="212"/>
                </a:cubicBezTo>
                <a:cubicBezTo>
                  <a:pt x="15" y="180"/>
                  <a:pt x="47" y="152"/>
                  <a:pt x="100" y="162"/>
                </a:cubicBezTo>
                <a:cubicBezTo>
                  <a:pt x="120" y="165"/>
                  <a:pt x="137" y="173"/>
                  <a:pt x="153" y="182"/>
                </a:cubicBezTo>
                <a:cubicBezTo>
                  <a:pt x="148" y="130"/>
                  <a:pt x="116" y="69"/>
                  <a:pt x="44" y="17"/>
                </a:cubicBezTo>
                <a:cubicBezTo>
                  <a:pt x="53" y="47"/>
                  <a:pt x="53" y="47"/>
                  <a:pt x="53" y="47"/>
                </a:cubicBezTo>
                <a:cubicBezTo>
                  <a:pt x="54" y="49"/>
                  <a:pt x="53" y="51"/>
                  <a:pt x="51" y="52"/>
                </a:cubicBezTo>
                <a:cubicBezTo>
                  <a:pt x="49" y="53"/>
                  <a:pt x="46" y="52"/>
                  <a:pt x="46" y="50"/>
                </a:cubicBezTo>
                <a:cubicBezTo>
                  <a:pt x="41" y="41"/>
                  <a:pt x="33" y="22"/>
                  <a:pt x="34" y="11"/>
                </a:cubicBezTo>
                <a:cubicBezTo>
                  <a:pt x="33" y="8"/>
                  <a:pt x="33" y="8"/>
                  <a:pt x="33" y="8"/>
                </a:cubicBezTo>
                <a:cubicBezTo>
                  <a:pt x="32" y="6"/>
                  <a:pt x="33" y="4"/>
                  <a:pt x="34" y="3"/>
                </a:cubicBezTo>
                <a:cubicBezTo>
                  <a:pt x="35" y="3"/>
                  <a:pt x="35" y="3"/>
                  <a:pt x="36" y="3"/>
                </a:cubicBezTo>
                <a:cubicBezTo>
                  <a:pt x="37" y="1"/>
                  <a:pt x="40" y="0"/>
                  <a:pt x="44" y="0"/>
                </a:cubicBezTo>
                <a:cubicBezTo>
                  <a:pt x="59" y="3"/>
                  <a:pt x="81" y="6"/>
                  <a:pt x="81" y="6"/>
                </a:cubicBezTo>
                <a:cubicBezTo>
                  <a:pt x="80" y="14"/>
                  <a:pt x="80" y="14"/>
                  <a:pt x="80" y="14"/>
                </a:cubicBezTo>
                <a:cubicBezTo>
                  <a:pt x="80" y="14"/>
                  <a:pt x="62" y="11"/>
                  <a:pt x="47" y="9"/>
                </a:cubicBezTo>
                <a:cubicBezTo>
                  <a:pt x="125" y="66"/>
                  <a:pt x="158" y="131"/>
                  <a:pt x="161" y="187"/>
                </a:cubicBezTo>
                <a:cubicBezTo>
                  <a:pt x="217" y="225"/>
                  <a:pt x="238" y="287"/>
                  <a:pt x="239" y="288"/>
                </a:cubicBezTo>
                <a:cubicBezTo>
                  <a:pt x="239" y="290"/>
                  <a:pt x="238" y="293"/>
                  <a:pt x="236" y="293"/>
                </a:cubicBezTo>
                <a:cubicBezTo>
                  <a:pt x="234" y="294"/>
                  <a:pt x="232" y="293"/>
                  <a:pt x="231" y="291"/>
                </a:cubicBezTo>
                <a:cubicBezTo>
                  <a:pt x="231" y="290"/>
                  <a:pt x="211" y="233"/>
                  <a:pt x="161" y="197"/>
                </a:cubicBezTo>
                <a:cubicBezTo>
                  <a:pt x="161" y="217"/>
                  <a:pt x="156" y="236"/>
                  <a:pt x="149" y="252"/>
                </a:cubicBezTo>
                <a:cubicBezTo>
                  <a:pt x="134" y="283"/>
                  <a:pt x="109" y="301"/>
                  <a:pt x="82" y="301"/>
                </a:cubicBezTo>
                <a:close/>
                <a:moveTo>
                  <a:pt x="79" y="168"/>
                </a:moveTo>
                <a:cubicBezTo>
                  <a:pt x="43" y="168"/>
                  <a:pt x="21" y="189"/>
                  <a:pt x="16" y="214"/>
                </a:cubicBezTo>
                <a:cubicBezTo>
                  <a:pt x="9" y="243"/>
                  <a:pt x="24" y="279"/>
                  <a:pt x="66" y="291"/>
                </a:cubicBezTo>
                <a:cubicBezTo>
                  <a:pt x="96" y="299"/>
                  <a:pt x="125" y="283"/>
                  <a:pt x="141" y="249"/>
                </a:cubicBezTo>
                <a:cubicBezTo>
                  <a:pt x="149" y="232"/>
                  <a:pt x="154" y="212"/>
                  <a:pt x="153" y="191"/>
                </a:cubicBezTo>
                <a:cubicBezTo>
                  <a:pt x="138" y="181"/>
                  <a:pt x="120" y="174"/>
                  <a:pt x="99" y="170"/>
                </a:cubicBezTo>
                <a:cubicBezTo>
                  <a:pt x="92" y="168"/>
                  <a:pt x="85" y="168"/>
                  <a:pt x="79" y="168"/>
                </a:cubicBezTo>
                <a:close/>
              </a:path>
            </a:pathLst>
          </a:custGeom>
          <a:solidFill>
            <a:srgbClr val="E3BA43"/>
          </a:solidFill>
          <a:ln>
            <a:noFill/>
          </a:ln>
        </p:spPr>
        <p:txBody>
          <a:bodyPr anchor="ctr"/>
          <a:lstStyle/>
          <a:p>
            <a:pPr algn="ctr"/>
          </a:p>
        </p:txBody>
      </p:sp>
      <p:sp>
        <p:nvSpPr>
          <p:cNvPr id="24" name="PA_文本框 53"/>
          <p:cNvSpPr txBox="1"/>
          <p:nvPr>
            <p:custDataLst>
              <p:tags r:id="rId42"/>
            </p:custDataLst>
          </p:nvPr>
        </p:nvSpPr>
        <p:spPr>
          <a:xfrm>
            <a:off x="711509" y="1706935"/>
            <a:ext cx="3432308" cy="461665"/>
          </a:xfrm>
          <a:prstGeom prst="rect">
            <a:avLst/>
          </a:prstGeom>
        </p:spPr>
        <p:txBody>
          <a:bodyPr wrap="square" lIns="0" tIns="0" rIns="0" bIns="0" anchor="t" anchorCtr="0">
            <a:normAutofit/>
          </a:bodyPr>
          <a:lstStyle/>
          <a:p>
            <a:pPr algn="r">
              <a:lnSpc>
                <a:spcPct val="120000"/>
              </a:lnSpc>
            </a:pPr>
            <a:r>
              <a:rPr lang="zh-CN" altLang="en-US" sz="1000"/>
              <a:t>此部分内容作为文字排版占位显示</a:t>
            </a:r>
            <a:br>
              <a:rPr lang="zh-CN" altLang="en-US" sz="1000"/>
            </a:br>
            <a:r>
              <a:rPr lang="zh-CN" altLang="en-US" sz="1000"/>
              <a:t>（建议使用主题字体）</a:t>
            </a:r>
            <a:endParaRPr lang="zh-CN" altLang="en-US" sz="1000"/>
          </a:p>
        </p:txBody>
      </p:sp>
      <p:sp>
        <p:nvSpPr>
          <p:cNvPr id="22" name="PA_文本框 56"/>
          <p:cNvSpPr txBox="1"/>
          <p:nvPr>
            <p:custDataLst>
              <p:tags r:id="rId43"/>
            </p:custDataLst>
          </p:nvPr>
        </p:nvSpPr>
        <p:spPr>
          <a:xfrm>
            <a:off x="719666" y="3495120"/>
            <a:ext cx="2756304" cy="461665"/>
          </a:xfrm>
          <a:prstGeom prst="rect">
            <a:avLst/>
          </a:prstGeom>
        </p:spPr>
        <p:txBody>
          <a:bodyPr wrap="square" lIns="0" tIns="0" rIns="0" bIns="0" anchor="t" anchorCtr="0">
            <a:normAutofit/>
          </a:bodyPr>
          <a:lstStyle/>
          <a:p>
            <a:pPr algn="r">
              <a:lnSpc>
                <a:spcPct val="120000"/>
              </a:lnSpc>
            </a:pPr>
            <a:r>
              <a:rPr lang="zh-CN" altLang="en-US" sz="1000"/>
              <a:t>此部分内容作为文字排版占位显示</a:t>
            </a:r>
            <a:br>
              <a:rPr lang="zh-CN" altLang="en-US" sz="1000"/>
            </a:br>
            <a:r>
              <a:rPr lang="zh-CN" altLang="en-US" sz="1000"/>
              <a:t>（建议使用主题字体）</a:t>
            </a:r>
            <a:endParaRPr lang="zh-CN" altLang="en-US" sz="1000"/>
          </a:p>
        </p:txBody>
      </p:sp>
      <p:sp>
        <p:nvSpPr>
          <p:cNvPr id="20" name="PA_文本框 59"/>
          <p:cNvSpPr txBox="1"/>
          <p:nvPr>
            <p:custDataLst>
              <p:tags r:id="rId44"/>
            </p:custDataLst>
          </p:nvPr>
        </p:nvSpPr>
        <p:spPr>
          <a:xfrm>
            <a:off x="719666" y="5036457"/>
            <a:ext cx="3423989" cy="1051701"/>
          </a:xfrm>
          <a:prstGeom prst="rect">
            <a:avLst/>
          </a:prstGeom>
        </p:spPr>
        <p:txBody>
          <a:bodyPr wrap="square" lIns="0" tIns="0" rIns="0" bIns="0" anchor="t" anchorCtr="0">
            <a:normAutofit/>
          </a:bodyPr>
          <a:lstStyle/>
          <a:p>
            <a:pPr algn="r">
              <a:lnSpc>
                <a:spcPct val="120000"/>
              </a:lnSpc>
            </a:pPr>
            <a:r>
              <a:rPr lang="zh-CN" altLang="en-US" sz="1000"/>
              <a:t>此部分内容作为文字排版占位显示</a:t>
            </a:r>
            <a:br>
              <a:rPr lang="zh-CN" altLang="en-US" sz="1000"/>
            </a:br>
            <a:r>
              <a:rPr lang="zh-CN" altLang="en-US" sz="1000"/>
              <a:t>（建议使用主题字体）</a:t>
            </a:r>
            <a:endParaRPr lang="zh-CN" altLang="en-US" sz="1000"/>
          </a:p>
        </p:txBody>
      </p:sp>
      <p:sp>
        <p:nvSpPr>
          <p:cNvPr id="18" name="PA_文本框 62"/>
          <p:cNvSpPr txBox="1"/>
          <p:nvPr>
            <p:custDataLst>
              <p:tags r:id="rId45"/>
            </p:custDataLst>
          </p:nvPr>
        </p:nvSpPr>
        <p:spPr>
          <a:xfrm>
            <a:off x="8544272" y="2674350"/>
            <a:ext cx="2928590" cy="461665"/>
          </a:xfrm>
          <a:prstGeom prst="rect">
            <a:avLst/>
          </a:prstGeom>
        </p:spPr>
        <p:txBody>
          <a:bodyPr wrap="square" lIns="0" tIns="0" rIns="0" bIns="0" anchor="ctr" anchorCtr="0">
            <a:normAutofit/>
          </a:bodyPr>
          <a:lstStyle/>
          <a:p>
            <a:pPr>
              <a:lnSpc>
                <a:spcPct val="120000"/>
              </a:lnSpc>
            </a:pPr>
            <a:r>
              <a:rPr lang="zh-CN" altLang="en-US" sz="1000"/>
              <a:t>此部分内容作为文字排版占位显示</a:t>
            </a:r>
            <a:br>
              <a:rPr lang="zh-CN" altLang="en-US" sz="1000"/>
            </a:br>
            <a:r>
              <a:rPr lang="zh-CN" altLang="en-US" sz="1000"/>
              <a:t>（建议使用主题字体）</a:t>
            </a:r>
            <a:endParaRPr lang="zh-CN" altLang="en-US" sz="1000"/>
          </a:p>
        </p:txBody>
      </p:sp>
      <p:sp>
        <p:nvSpPr>
          <p:cNvPr id="16" name="PA_文本框 65"/>
          <p:cNvSpPr txBox="1"/>
          <p:nvPr>
            <p:custDataLst>
              <p:tags r:id="rId46"/>
            </p:custDataLst>
          </p:nvPr>
        </p:nvSpPr>
        <p:spPr>
          <a:xfrm>
            <a:off x="8544272" y="4284710"/>
            <a:ext cx="2928591" cy="1831928"/>
          </a:xfrm>
          <a:prstGeom prst="rect">
            <a:avLst/>
          </a:prstGeom>
        </p:spPr>
        <p:txBody>
          <a:bodyPr wrap="square" lIns="0" tIns="0" rIns="0" bIns="0" anchor="t" anchorCtr="0">
            <a:normAutofit/>
          </a:bodyPr>
          <a:lstStyle/>
          <a:p>
            <a:pPr>
              <a:lnSpc>
                <a:spcPct val="120000"/>
              </a:lnSpc>
            </a:pPr>
            <a:r>
              <a:rPr lang="zh-CN" altLang="en-US" sz="1000"/>
              <a:t>此部分内容作为文字排版占位显示</a:t>
            </a:r>
            <a:br>
              <a:rPr lang="zh-CN" altLang="en-US" sz="1000"/>
            </a:br>
            <a:r>
              <a:rPr lang="zh-CN" altLang="en-US" sz="1000"/>
              <a:t>（建议使用主题字体）</a:t>
            </a:r>
            <a:endParaRPr lang="zh-CN" altLang="en-US" sz="1000"/>
          </a:p>
        </p:txBody>
      </p:sp>
      <p:sp>
        <p:nvSpPr>
          <p:cNvPr id="54" name="PA_矩形 42"/>
          <p:cNvSpPr/>
          <p:nvPr>
            <p:custDataLst>
              <p:tags r:id="rId47"/>
            </p:custDataLst>
          </p:nvPr>
        </p:nvSpPr>
        <p:spPr>
          <a:xfrm>
            <a:off x="8168318" y="2366087"/>
            <a:ext cx="2850275" cy="745973"/>
          </a:xfrm>
          <a:prstGeom prst="rect">
            <a:avLst/>
          </a:prstGeom>
        </p:spPr>
        <p:txBody>
          <a:bodyPr wrap="square">
            <a:spAutoFit/>
          </a:bodyPr>
          <a:lstStyle/>
          <a:p>
            <a:pPr>
              <a:lnSpc>
                <a:spcPct val="120000"/>
              </a:lnSpc>
            </a:pPr>
            <a:r>
              <a:rPr lang="en-US" altLang="zh-CN" sz="900" dirty="0">
                <a:solidFill>
                  <a:schemeClr val="bg1"/>
                </a:solidFill>
                <a:latin typeface="叶根友刀锋黑草" panose="02010601030101010101" pitchFamily="2" charset="-122"/>
                <a:ea typeface="叶根友刀锋黑草" panose="02010601030101010101" pitchFamily="2" charset="-122"/>
              </a:rPr>
              <a:t>Lorem Ipsum is simply dummy text of the printing and typesetting industry </a:t>
            </a:r>
            <a:r>
              <a:rPr lang="zh-CN" altLang="en-US" sz="900" dirty="0">
                <a:solidFill>
                  <a:schemeClr val="bg1"/>
                </a:solidFill>
                <a:latin typeface="叶根友刀锋黑草" panose="02010601030101010101" pitchFamily="2" charset="-122"/>
                <a:ea typeface="叶根友刀锋黑草" panose="02010601030101010101" pitchFamily="2" charset="-122"/>
                <a:sym typeface="+mn-lt"/>
              </a:rPr>
              <a:t>Lorem ipsum dolor sit amet</a:t>
            </a:r>
            <a:endParaRPr lang="zh-CN" altLang="en-US" sz="900" dirty="0">
              <a:solidFill>
                <a:schemeClr val="bg1"/>
              </a:solidFill>
              <a:latin typeface="叶根友刀锋黑草" panose="02010601030101010101" pitchFamily="2" charset="-122"/>
              <a:ea typeface="叶根友刀锋黑草" panose="02010601030101010101" pitchFamily="2" charset="-122"/>
              <a:sym typeface="+mn-lt"/>
            </a:endParaRPr>
          </a:p>
          <a:p>
            <a:pPr>
              <a:lnSpc>
                <a:spcPct val="120000"/>
              </a:lnSpc>
            </a:pPr>
            <a:endParaRPr lang="zh-CN" altLang="en-US" sz="900" dirty="0">
              <a:solidFill>
                <a:schemeClr val="bg1"/>
              </a:solidFill>
              <a:latin typeface="叶根友刀锋黑草" panose="02010601030101010101" pitchFamily="2" charset="-122"/>
              <a:ea typeface="叶根友刀锋黑草" panose="02010601030101010101" pitchFamily="2" charset="-122"/>
            </a:endParaRPr>
          </a:p>
        </p:txBody>
      </p:sp>
      <p:sp>
        <p:nvSpPr>
          <p:cNvPr id="55" name="PA_矩形 42"/>
          <p:cNvSpPr/>
          <p:nvPr>
            <p:custDataLst>
              <p:tags r:id="rId48"/>
            </p:custDataLst>
          </p:nvPr>
        </p:nvSpPr>
        <p:spPr>
          <a:xfrm>
            <a:off x="8168318" y="4100032"/>
            <a:ext cx="2850275" cy="745973"/>
          </a:xfrm>
          <a:prstGeom prst="rect">
            <a:avLst/>
          </a:prstGeom>
        </p:spPr>
        <p:txBody>
          <a:bodyPr wrap="square">
            <a:spAutoFit/>
          </a:bodyPr>
          <a:lstStyle/>
          <a:p>
            <a:pPr>
              <a:lnSpc>
                <a:spcPct val="120000"/>
              </a:lnSpc>
            </a:pPr>
            <a:r>
              <a:rPr lang="en-US" altLang="zh-CN" sz="900" dirty="0">
                <a:solidFill>
                  <a:schemeClr val="bg1"/>
                </a:solidFill>
                <a:latin typeface="叶根友刀锋黑草" panose="02010601030101010101" pitchFamily="2" charset="-122"/>
                <a:ea typeface="叶根友刀锋黑草" panose="02010601030101010101" pitchFamily="2" charset="-122"/>
              </a:rPr>
              <a:t>Lorem Ipsum is simply dummy text of the printing and typesetting industry </a:t>
            </a:r>
            <a:r>
              <a:rPr lang="zh-CN" altLang="en-US" sz="900" dirty="0">
                <a:solidFill>
                  <a:schemeClr val="bg1"/>
                </a:solidFill>
                <a:latin typeface="叶根友刀锋黑草" panose="02010601030101010101" pitchFamily="2" charset="-122"/>
                <a:ea typeface="叶根友刀锋黑草" panose="02010601030101010101" pitchFamily="2" charset="-122"/>
                <a:sym typeface="+mn-lt"/>
              </a:rPr>
              <a:t>Lorem ipsum dolor sit amet</a:t>
            </a:r>
            <a:endParaRPr lang="zh-CN" altLang="en-US" sz="900" dirty="0">
              <a:solidFill>
                <a:schemeClr val="bg1"/>
              </a:solidFill>
              <a:latin typeface="叶根友刀锋黑草" panose="02010601030101010101" pitchFamily="2" charset="-122"/>
              <a:ea typeface="叶根友刀锋黑草" panose="02010601030101010101" pitchFamily="2" charset="-122"/>
              <a:sym typeface="+mn-lt"/>
            </a:endParaRPr>
          </a:p>
          <a:p>
            <a:pPr>
              <a:lnSpc>
                <a:spcPct val="120000"/>
              </a:lnSpc>
            </a:pPr>
            <a:endParaRPr lang="zh-CN" altLang="en-US" sz="900" dirty="0">
              <a:solidFill>
                <a:schemeClr val="bg1"/>
              </a:solidFill>
              <a:latin typeface="叶根友刀锋黑草" panose="02010601030101010101" pitchFamily="2" charset="-122"/>
              <a:ea typeface="叶根友刀锋黑草" panose="02010601030101010101" pitchFamily="2" charset="-122"/>
            </a:endParaRPr>
          </a:p>
        </p:txBody>
      </p:sp>
      <p:sp>
        <p:nvSpPr>
          <p:cNvPr id="56" name="PA_矩形 40"/>
          <p:cNvSpPr/>
          <p:nvPr>
            <p:custDataLst>
              <p:tags r:id="rId49"/>
            </p:custDataLst>
          </p:nvPr>
        </p:nvSpPr>
        <p:spPr>
          <a:xfrm>
            <a:off x="1760361" y="1606508"/>
            <a:ext cx="2850275" cy="745973"/>
          </a:xfrm>
          <a:prstGeom prst="rect">
            <a:avLst/>
          </a:prstGeom>
        </p:spPr>
        <p:txBody>
          <a:bodyPr wrap="square">
            <a:spAutoFit/>
          </a:bodyPr>
          <a:lstStyle/>
          <a:p>
            <a:pPr algn="r">
              <a:lnSpc>
                <a:spcPct val="120000"/>
              </a:lnSpc>
            </a:pPr>
            <a:r>
              <a:rPr lang="en-US" altLang="zh-CN" sz="900" dirty="0">
                <a:solidFill>
                  <a:schemeClr val="bg1"/>
                </a:solidFill>
                <a:latin typeface="叶根友刀锋黑草" panose="02010601030101010101" pitchFamily="2" charset="-122"/>
                <a:ea typeface="叶根友刀锋黑草" panose="02010601030101010101" pitchFamily="2" charset="-122"/>
              </a:rPr>
              <a:t>Lorem Ipsum is simply dummy text of the printing and typesetting industry </a:t>
            </a:r>
            <a:r>
              <a:rPr lang="zh-CN" altLang="en-US" sz="900" dirty="0">
                <a:solidFill>
                  <a:schemeClr val="bg1"/>
                </a:solidFill>
                <a:latin typeface="叶根友刀锋黑草" panose="02010601030101010101" pitchFamily="2" charset="-122"/>
                <a:ea typeface="叶根友刀锋黑草" panose="02010601030101010101" pitchFamily="2" charset="-122"/>
                <a:sym typeface="+mn-lt"/>
              </a:rPr>
              <a:t>Lorem ipsum dolor sit amet</a:t>
            </a:r>
            <a:endParaRPr lang="zh-CN" altLang="en-US" sz="900" dirty="0">
              <a:solidFill>
                <a:schemeClr val="bg1"/>
              </a:solidFill>
              <a:latin typeface="叶根友刀锋黑草" panose="02010601030101010101" pitchFamily="2" charset="-122"/>
              <a:ea typeface="叶根友刀锋黑草" panose="02010601030101010101" pitchFamily="2" charset="-122"/>
              <a:sym typeface="+mn-lt"/>
            </a:endParaRPr>
          </a:p>
          <a:p>
            <a:pPr algn="r">
              <a:lnSpc>
                <a:spcPct val="120000"/>
              </a:lnSpc>
            </a:pPr>
            <a:endParaRPr lang="zh-CN" altLang="en-US" sz="900" dirty="0">
              <a:solidFill>
                <a:schemeClr val="bg1"/>
              </a:solidFill>
              <a:latin typeface="叶根友刀锋黑草" panose="02010601030101010101" pitchFamily="2" charset="-122"/>
              <a:ea typeface="叶根友刀锋黑草" panose="02010601030101010101" pitchFamily="2" charset="-122"/>
            </a:endParaRPr>
          </a:p>
        </p:txBody>
      </p:sp>
      <p:sp>
        <p:nvSpPr>
          <p:cNvPr id="57" name="PA_矩形 40"/>
          <p:cNvSpPr/>
          <p:nvPr>
            <p:custDataLst>
              <p:tags r:id="rId50"/>
            </p:custDataLst>
          </p:nvPr>
        </p:nvSpPr>
        <p:spPr>
          <a:xfrm>
            <a:off x="902136" y="3316164"/>
            <a:ext cx="2850275" cy="745973"/>
          </a:xfrm>
          <a:prstGeom prst="rect">
            <a:avLst/>
          </a:prstGeom>
        </p:spPr>
        <p:txBody>
          <a:bodyPr wrap="square">
            <a:spAutoFit/>
          </a:bodyPr>
          <a:lstStyle/>
          <a:p>
            <a:pPr algn="r">
              <a:lnSpc>
                <a:spcPct val="120000"/>
              </a:lnSpc>
            </a:pPr>
            <a:r>
              <a:rPr lang="en-US" altLang="zh-CN" sz="900" dirty="0">
                <a:solidFill>
                  <a:schemeClr val="bg1"/>
                </a:solidFill>
                <a:latin typeface="叶根友刀锋黑草" panose="02010601030101010101" pitchFamily="2" charset="-122"/>
                <a:ea typeface="叶根友刀锋黑草" panose="02010601030101010101" pitchFamily="2" charset="-122"/>
              </a:rPr>
              <a:t>Lorem Ipsum is simply dummy text of the printing and typesetting industry </a:t>
            </a:r>
            <a:r>
              <a:rPr lang="zh-CN" altLang="en-US" sz="900" dirty="0">
                <a:solidFill>
                  <a:schemeClr val="bg1"/>
                </a:solidFill>
                <a:latin typeface="叶根友刀锋黑草" panose="02010601030101010101" pitchFamily="2" charset="-122"/>
                <a:ea typeface="叶根友刀锋黑草" panose="02010601030101010101" pitchFamily="2" charset="-122"/>
                <a:sym typeface="+mn-lt"/>
              </a:rPr>
              <a:t>Lorem ipsum dolor sit amet</a:t>
            </a:r>
            <a:endParaRPr lang="zh-CN" altLang="en-US" sz="900" dirty="0">
              <a:solidFill>
                <a:schemeClr val="bg1"/>
              </a:solidFill>
              <a:latin typeface="叶根友刀锋黑草" panose="02010601030101010101" pitchFamily="2" charset="-122"/>
              <a:ea typeface="叶根友刀锋黑草" panose="02010601030101010101" pitchFamily="2" charset="-122"/>
              <a:sym typeface="+mn-lt"/>
            </a:endParaRPr>
          </a:p>
          <a:p>
            <a:pPr algn="r">
              <a:lnSpc>
                <a:spcPct val="120000"/>
              </a:lnSpc>
            </a:pPr>
            <a:endParaRPr lang="zh-CN" altLang="en-US" sz="900" dirty="0">
              <a:solidFill>
                <a:schemeClr val="bg1"/>
              </a:solidFill>
              <a:latin typeface="叶根友刀锋黑草" panose="02010601030101010101" pitchFamily="2" charset="-122"/>
              <a:ea typeface="叶根友刀锋黑草" panose="02010601030101010101" pitchFamily="2" charset="-122"/>
            </a:endParaRPr>
          </a:p>
        </p:txBody>
      </p:sp>
      <p:sp>
        <p:nvSpPr>
          <p:cNvPr id="58" name="PA_矩形 40"/>
          <p:cNvSpPr/>
          <p:nvPr>
            <p:custDataLst>
              <p:tags r:id="rId51"/>
            </p:custDataLst>
          </p:nvPr>
        </p:nvSpPr>
        <p:spPr>
          <a:xfrm>
            <a:off x="1540603" y="4776216"/>
            <a:ext cx="2850275" cy="745973"/>
          </a:xfrm>
          <a:prstGeom prst="rect">
            <a:avLst/>
          </a:prstGeom>
        </p:spPr>
        <p:txBody>
          <a:bodyPr wrap="square">
            <a:spAutoFit/>
          </a:bodyPr>
          <a:lstStyle/>
          <a:p>
            <a:pPr algn="r">
              <a:lnSpc>
                <a:spcPct val="120000"/>
              </a:lnSpc>
            </a:pPr>
            <a:r>
              <a:rPr lang="en-US" altLang="zh-CN" sz="900" dirty="0">
                <a:solidFill>
                  <a:schemeClr val="bg1"/>
                </a:solidFill>
                <a:latin typeface="叶根友刀锋黑草" panose="02010601030101010101" pitchFamily="2" charset="-122"/>
                <a:ea typeface="叶根友刀锋黑草" panose="02010601030101010101" pitchFamily="2" charset="-122"/>
              </a:rPr>
              <a:t>Lorem Ipsum is simply dummy text of the printing and typesetting industry </a:t>
            </a:r>
            <a:r>
              <a:rPr lang="zh-CN" altLang="en-US" sz="900" dirty="0">
                <a:solidFill>
                  <a:schemeClr val="bg1"/>
                </a:solidFill>
                <a:latin typeface="叶根友刀锋黑草" panose="02010601030101010101" pitchFamily="2" charset="-122"/>
                <a:ea typeface="叶根友刀锋黑草" panose="02010601030101010101" pitchFamily="2" charset="-122"/>
                <a:sym typeface="+mn-lt"/>
              </a:rPr>
              <a:t>Lorem ipsum dolor sit amet</a:t>
            </a:r>
            <a:endParaRPr lang="zh-CN" altLang="en-US" sz="900" dirty="0">
              <a:solidFill>
                <a:schemeClr val="bg1"/>
              </a:solidFill>
              <a:latin typeface="叶根友刀锋黑草" panose="02010601030101010101" pitchFamily="2" charset="-122"/>
              <a:ea typeface="叶根友刀锋黑草" panose="02010601030101010101" pitchFamily="2" charset="-122"/>
              <a:sym typeface="+mn-lt"/>
            </a:endParaRPr>
          </a:p>
          <a:p>
            <a:pPr algn="r">
              <a:lnSpc>
                <a:spcPct val="120000"/>
              </a:lnSpc>
            </a:pPr>
            <a:endParaRPr lang="zh-CN" altLang="en-US" sz="900" dirty="0">
              <a:solidFill>
                <a:schemeClr val="bg1"/>
              </a:solidFill>
              <a:latin typeface="叶根友刀锋黑草" panose="02010601030101010101" pitchFamily="2" charset="-122"/>
              <a:ea typeface="叶根友刀锋黑草" panose="02010601030101010101" pitchFamily="2" charset="-122"/>
            </a:endParaRPr>
          </a:p>
        </p:txBody>
      </p:sp>
      <p:sp>
        <p:nvSpPr>
          <p:cNvPr id="59" name="矩形 58"/>
          <p:cNvSpPr/>
          <p:nvPr/>
        </p:nvSpPr>
        <p:spPr>
          <a:xfrm>
            <a:off x="4602702" y="279352"/>
            <a:ext cx="2961067" cy="461665"/>
          </a:xfrm>
          <a:prstGeom prst="rect">
            <a:avLst/>
          </a:prstGeom>
        </p:spPr>
        <p:txBody>
          <a:bodyPr wrap="none">
            <a:spAutoFit/>
          </a:bodyPr>
          <a:lstStyle/>
          <a:p>
            <a:pPr marR="0" lvl="0" indent="0" algn="ctr" fontAlgn="auto">
              <a:lnSpc>
                <a:spcPct val="100000"/>
              </a:lnSpc>
              <a:spcBef>
                <a:spcPts val="0"/>
              </a:spcBef>
              <a:spcAft>
                <a:spcPts val="0"/>
              </a:spcAft>
              <a:buClrTx/>
              <a:buSzTx/>
              <a:buFontTx/>
              <a:buNone/>
              <a:defRPr/>
            </a:pPr>
            <a:r>
              <a:rPr lang="en-US" altLang="zh-CN" sz="2400" dirty="0">
                <a:blipFill>
                  <a:blip r:embed="rId52"/>
                  <a:stretch>
                    <a:fillRect/>
                  </a:stretch>
                </a:blipFill>
                <a:latin typeface="叶根友刀锋黑草" panose="02010601030101010101" pitchFamily="2" charset="-122"/>
                <a:ea typeface="叶根友刀锋黑草" panose="02010601030101010101" pitchFamily="2" charset="-122"/>
                <a:sym typeface="+mn-lt"/>
              </a:rPr>
              <a:t>ADD TITLE HERE</a:t>
            </a:r>
            <a:endParaRPr lang="en-US" altLang="zh-CN" sz="2400" dirty="0">
              <a:blipFill>
                <a:blip r:embed="rId52"/>
                <a:stretch>
                  <a:fillRect/>
                </a:stretch>
              </a:blipFill>
              <a:latin typeface="叶根友刀锋黑草" panose="02010601030101010101" pitchFamily="2" charset="-122"/>
              <a:ea typeface="叶根友刀锋黑草" panose="02010601030101010101" pitchFamily="2" charset="-122"/>
              <a:sym typeface="+mn-lt"/>
            </a:endParaRPr>
          </a:p>
        </p:txBody>
      </p:sp>
      <p:cxnSp>
        <p:nvCxnSpPr>
          <p:cNvPr id="60" name="直接连接符 59"/>
          <p:cNvCxnSpPr/>
          <p:nvPr/>
        </p:nvCxnSpPr>
        <p:spPr>
          <a:xfrm>
            <a:off x="5813235" y="773681"/>
            <a:ext cx="540000" cy="0"/>
          </a:xfrm>
          <a:prstGeom prst="line">
            <a:avLst/>
          </a:prstGeom>
          <a:ln w="19050">
            <a:solidFill>
              <a:srgbClr val="E3BA43"/>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advTm="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par>
                                    <p:cTn id="10" presetID="2" presetClass="entr" presetSubtype="4" fill="hold" nodeType="withEffect" p14:presetBounceEnd="50000">
                                      <p:stCondLst>
                                        <p:cond delay="250"/>
                                      </p:stCondLst>
                                      <p:childTnLst>
                                        <p:set>
                                          <p:cBhvr>
                                            <p:cTn id="11" dur="1" fill="hold">
                                              <p:stCondLst>
                                                <p:cond delay="0"/>
                                              </p:stCondLst>
                                            </p:cTn>
                                            <p:tgtEl>
                                              <p:spTgt spid="60"/>
                                            </p:tgtEl>
                                            <p:attrNameLst>
                                              <p:attrName>style.visibility</p:attrName>
                                            </p:attrNameLst>
                                          </p:cBhvr>
                                          <p:to>
                                            <p:strVal val="visible"/>
                                          </p:to>
                                        </p:set>
                                        <p:anim calcmode="lin" valueType="num" p14:bounceEnd="50000">
                                          <p:cBhvr additive="base">
                                            <p:cTn id="12" dur="500" fill="hold"/>
                                            <p:tgtEl>
                                              <p:spTgt spid="60"/>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60"/>
                                            </p:tgtEl>
                                            <p:attrNameLst>
                                              <p:attrName>ppt_y</p:attrName>
                                            </p:attrNameLst>
                                          </p:cBhvr>
                                          <p:tavLst>
                                            <p:tav tm="0">
                                              <p:val>
                                                <p:strVal val="1+#ppt_h/2"/>
                                              </p:val>
                                            </p:tav>
                                            <p:tav tm="100000">
                                              <p:val>
                                                <p:strVal val="#ppt_y"/>
                                              </p:val>
                                            </p:tav>
                                          </p:tavLst>
                                        </p:anim>
                                      </p:childTnLst>
                                    </p:cTn>
                                  </p:par>
                                  <p:par>
                                    <p:cTn id="14" presetID="53" presetClass="entr" presetSubtype="16"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250" fill="hold"/>
                                            <p:tgtEl>
                                              <p:spTgt spid="25"/>
                                            </p:tgtEl>
                                            <p:attrNameLst>
                                              <p:attrName>ppt_w</p:attrName>
                                            </p:attrNameLst>
                                          </p:cBhvr>
                                          <p:tavLst>
                                            <p:tav tm="0">
                                              <p:val>
                                                <p:fltVal val="0"/>
                                              </p:val>
                                            </p:tav>
                                            <p:tav tm="100000">
                                              <p:val>
                                                <p:strVal val="#ppt_w"/>
                                              </p:val>
                                            </p:tav>
                                          </p:tavLst>
                                        </p:anim>
                                        <p:anim calcmode="lin" valueType="num">
                                          <p:cBhvr>
                                            <p:cTn id="17" dur="250" fill="hold"/>
                                            <p:tgtEl>
                                              <p:spTgt spid="25"/>
                                            </p:tgtEl>
                                            <p:attrNameLst>
                                              <p:attrName>ppt_h</p:attrName>
                                            </p:attrNameLst>
                                          </p:cBhvr>
                                          <p:tavLst>
                                            <p:tav tm="0">
                                              <p:val>
                                                <p:fltVal val="0"/>
                                              </p:val>
                                            </p:tav>
                                            <p:tav tm="100000">
                                              <p:val>
                                                <p:strVal val="#ppt_h"/>
                                              </p:val>
                                            </p:tav>
                                          </p:tavLst>
                                        </p:anim>
                                        <p:animEffect transition="in" filter="fade">
                                          <p:cBhvr>
                                            <p:cTn id="18" dur="250"/>
                                            <p:tgtEl>
                                              <p:spTgt spid="25"/>
                                            </p:tgtEl>
                                          </p:cBhvr>
                                        </p:animEffect>
                                      </p:childTnLst>
                                    </p:cTn>
                                  </p:par>
                                  <p:par>
                                    <p:cTn id="19" presetID="53" presetClass="entr" presetSubtype="16" fill="hold" grpId="0" nodeType="withEffect">
                                      <p:stCondLst>
                                        <p:cond delay="20"/>
                                      </p:stCondLst>
                                      <p:childTnLst>
                                        <p:set>
                                          <p:cBhvr>
                                            <p:cTn id="20" dur="1" fill="hold">
                                              <p:stCondLst>
                                                <p:cond delay="0"/>
                                              </p:stCondLst>
                                            </p:cTn>
                                            <p:tgtEl>
                                              <p:spTgt spid="26"/>
                                            </p:tgtEl>
                                            <p:attrNameLst>
                                              <p:attrName>style.visibility</p:attrName>
                                            </p:attrNameLst>
                                          </p:cBhvr>
                                          <p:to>
                                            <p:strVal val="visible"/>
                                          </p:to>
                                        </p:set>
                                        <p:anim calcmode="lin" valueType="num">
                                          <p:cBhvr>
                                            <p:cTn id="21" dur="250" fill="hold"/>
                                            <p:tgtEl>
                                              <p:spTgt spid="26"/>
                                            </p:tgtEl>
                                            <p:attrNameLst>
                                              <p:attrName>ppt_w</p:attrName>
                                            </p:attrNameLst>
                                          </p:cBhvr>
                                          <p:tavLst>
                                            <p:tav tm="0">
                                              <p:val>
                                                <p:fltVal val="0"/>
                                              </p:val>
                                            </p:tav>
                                            <p:tav tm="100000">
                                              <p:val>
                                                <p:strVal val="#ppt_w"/>
                                              </p:val>
                                            </p:tav>
                                          </p:tavLst>
                                        </p:anim>
                                        <p:anim calcmode="lin" valueType="num">
                                          <p:cBhvr>
                                            <p:cTn id="22" dur="250" fill="hold"/>
                                            <p:tgtEl>
                                              <p:spTgt spid="26"/>
                                            </p:tgtEl>
                                            <p:attrNameLst>
                                              <p:attrName>ppt_h</p:attrName>
                                            </p:attrNameLst>
                                          </p:cBhvr>
                                          <p:tavLst>
                                            <p:tav tm="0">
                                              <p:val>
                                                <p:fltVal val="0"/>
                                              </p:val>
                                            </p:tav>
                                            <p:tav tm="100000">
                                              <p:val>
                                                <p:strVal val="#ppt_h"/>
                                              </p:val>
                                            </p:tav>
                                          </p:tavLst>
                                        </p:anim>
                                        <p:animEffect transition="in" filter="fade">
                                          <p:cBhvr>
                                            <p:cTn id="23" dur="250"/>
                                            <p:tgtEl>
                                              <p:spTgt spid="26"/>
                                            </p:tgtEl>
                                          </p:cBhvr>
                                        </p:animEffect>
                                      </p:childTnLst>
                                    </p:cTn>
                                  </p:par>
                                  <p:par>
                                    <p:cTn id="24" presetID="53" presetClass="entr" presetSubtype="16" fill="hold" grpId="0" nodeType="withEffect">
                                      <p:stCondLst>
                                        <p:cond delay="40"/>
                                      </p:stCondLst>
                                      <p:childTnLst>
                                        <p:set>
                                          <p:cBhvr>
                                            <p:cTn id="25" dur="1" fill="hold">
                                              <p:stCondLst>
                                                <p:cond delay="0"/>
                                              </p:stCondLst>
                                            </p:cTn>
                                            <p:tgtEl>
                                              <p:spTgt spid="27"/>
                                            </p:tgtEl>
                                            <p:attrNameLst>
                                              <p:attrName>style.visibility</p:attrName>
                                            </p:attrNameLst>
                                          </p:cBhvr>
                                          <p:to>
                                            <p:strVal val="visible"/>
                                          </p:to>
                                        </p:set>
                                        <p:anim calcmode="lin" valueType="num">
                                          <p:cBhvr>
                                            <p:cTn id="26" dur="250" fill="hold"/>
                                            <p:tgtEl>
                                              <p:spTgt spid="27"/>
                                            </p:tgtEl>
                                            <p:attrNameLst>
                                              <p:attrName>ppt_w</p:attrName>
                                            </p:attrNameLst>
                                          </p:cBhvr>
                                          <p:tavLst>
                                            <p:tav tm="0">
                                              <p:val>
                                                <p:fltVal val="0"/>
                                              </p:val>
                                            </p:tav>
                                            <p:tav tm="100000">
                                              <p:val>
                                                <p:strVal val="#ppt_w"/>
                                              </p:val>
                                            </p:tav>
                                          </p:tavLst>
                                        </p:anim>
                                        <p:anim calcmode="lin" valueType="num">
                                          <p:cBhvr>
                                            <p:cTn id="27" dur="250" fill="hold"/>
                                            <p:tgtEl>
                                              <p:spTgt spid="27"/>
                                            </p:tgtEl>
                                            <p:attrNameLst>
                                              <p:attrName>ppt_h</p:attrName>
                                            </p:attrNameLst>
                                          </p:cBhvr>
                                          <p:tavLst>
                                            <p:tav tm="0">
                                              <p:val>
                                                <p:fltVal val="0"/>
                                              </p:val>
                                            </p:tav>
                                            <p:tav tm="100000">
                                              <p:val>
                                                <p:strVal val="#ppt_h"/>
                                              </p:val>
                                            </p:tav>
                                          </p:tavLst>
                                        </p:anim>
                                        <p:animEffect transition="in" filter="fade">
                                          <p:cBhvr>
                                            <p:cTn id="28" dur="250"/>
                                            <p:tgtEl>
                                              <p:spTgt spid="27"/>
                                            </p:tgtEl>
                                          </p:cBhvr>
                                        </p:animEffect>
                                      </p:childTnLst>
                                    </p:cTn>
                                  </p:par>
                                  <p:par>
                                    <p:cTn id="29" presetID="53" presetClass="entr" presetSubtype="16" fill="hold" grpId="0" nodeType="withEffect">
                                      <p:stCondLst>
                                        <p:cond delay="60"/>
                                      </p:stCondLst>
                                      <p:childTnLst>
                                        <p:set>
                                          <p:cBhvr>
                                            <p:cTn id="30" dur="1" fill="hold">
                                              <p:stCondLst>
                                                <p:cond delay="0"/>
                                              </p:stCondLst>
                                            </p:cTn>
                                            <p:tgtEl>
                                              <p:spTgt spid="28"/>
                                            </p:tgtEl>
                                            <p:attrNameLst>
                                              <p:attrName>style.visibility</p:attrName>
                                            </p:attrNameLst>
                                          </p:cBhvr>
                                          <p:to>
                                            <p:strVal val="visible"/>
                                          </p:to>
                                        </p:set>
                                        <p:anim calcmode="lin" valueType="num">
                                          <p:cBhvr>
                                            <p:cTn id="31" dur="250" fill="hold"/>
                                            <p:tgtEl>
                                              <p:spTgt spid="28"/>
                                            </p:tgtEl>
                                            <p:attrNameLst>
                                              <p:attrName>ppt_w</p:attrName>
                                            </p:attrNameLst>
                                          </p:cBhvr>
                                          <p:tavLst>
                                            <p:tav tm="0">
                                              <p:val>
                                                <p:fltVal val="0"/>
                                              </p:val>
                                            </p:tav>
                                            <p:tav tm="100000">
                                              <p:val>
                                                <p:strVal val="#ppt_w"/>
                                              </p:val>
                                            </p:tav>
                                          </p:tavLst>
                                        </p:anim>
                                        <p:anim calcmode="lin" valueType="num">
                                          <p:cBhvr>
                                            <p:cTn id="32" dur="250" fill="hold"/>
                                            <p:tgtEl>
                                              <p:spTgt spid="28"/>
                                            </p:tgtEl>
                                            <p:attrNameLst>
                                              <p:attrName>ppt_h</p:attrName>
                                            </p:attrNameLst>
                                          </p:cBhvr>
                                          <p:tavLst>
                                            <p:tav tm="0">
                                              <p:val>
                                                <p:fltVal val="0"/>
                                              </p:val>
                                            </p:tav>
                                            <p:tav tm="100000">
                                              <p:val>
                                                <p:strVal val="#ppt_h"/>
                                              </p:val>
                                            </p:tav>
                                          </p:tavLst>
                                        </p:anim>
                                        <p:animEffect transition="in" filter="fade">
                                          <p:cBhvr>
                                            <p:cTn id="33" dur="250"/>
                                            <p:tgtEl>
                                              <p:spTgt spid="28"/>
                                            </p:tgtEl>
                                          </p:cBhvr>
                                        </p:animEffect>
                                      </p:childTnLst>
                                    </p:cTn>
                                  </p:par>
                                  <p:par>
                                    <p:cTn id="34" presetID="53" presetClass="entr" presetSubtype="16" fill="hold" grpId="0" nodeType="withEffect">
                                      <p:stCondLst>
                                        <p:cond delay="80"/>
                                      </p:stCondLst>
                                      <p:childTnLst>
                                        <p:set>
                                          <p:cBhvr>
                                            <p:cTn id="35" dur="1" fill="hold">
                                              <p:stCondLst>
                                                <p:cond delay="0"/>
                                              </p:stCondLst>
                                            </p:cTn>
                                            <p:tgtEl>
                                              <p:spTgt spid="29"/>
                                            </p:tgtEl>
                                            <p:attrNameLst>
                                              <p:attrName>style.visibility</p:attrName>
                                            </p:attrNameLst>
                                          </p:cBhvr>
                                          <p:to>
                                            <p:strVal val="visible"/>
                                          </p:to>
                                        </p:set>
                                        <p:anim calcmode="lin" valueType="num">
                                          <p:cBhvr>
                                            <p:cTn id="36" dur="250" fill="hold"/>
                                            <p:tgtEl>
                                              <p:spTgt spid="29"/>
                                            </p:tgtEl>
                                            <p:attrNameLst>
                                              <p:attrName>ppt_w</p:attrName>
                                            </p:attrNameLst>
                                          </p:cBhvr>
                                          <p:tavLst>
                                            <p:tav tm="0">
                                              <p:val>
                                                <p:fltVal val="0"/>
                                              </p:val>
                                            </p:tav>
                                            <p:tav tm="100000">
                                              <p:val>
                                                <p:strVal val="#ppt_w"/>
                                              </p:val>
                                            </p:tav>
                                          </p:tavLst>
                                        </p:anim>
                                        <p:anim calcmode="lin" valueType="num">
                                          <p:cBhvr>
                                            <p:cTn id="37" dur="250" fill="hold"/>
                                            <p:tgtEl>
                                              <p:spTgt spid="29"/>
                                            </p:tgtEl>
                                            <p:attrNameLst>
                                              <p:attrName>ppt_h</p:attrName>
                                            </p:attrNameLst>
                                          </p:cBhvr>
                                          <p:tavLst>
                                            <p:tav tm="0">
                                              <p:val>
                                                <p:fltVal val="0"/>
                                              </p:val>
                                            </p:tav>
                                            <p:tav tm="100000">
                                              <p:val>
                                                <p:strVal val="#ppt_h"/>
                                              </p:val>
                                            </p:tav>
                                          </p:tavLst>
                                        </p:anim>
                                        <p:animEffect transition="in" filter="fade">
                                          <p:cBhvr>
                                            <p:cTn id="38" dur="250"/>
                                            <p:tgtEl>
                                              <p:spTgt spid="29"/>
                                            </p:tgtEl>
                                          </p:cBhvr>
                                        </p:animEffect>
                                      </p:childTnLst>
                                    </p:cTn>
                                  </p:par>
                                  <p:par>
                                    <p:cTn id="39" presetID="53" presetClass="entr" presetSubtype="16" fill="hold" grpId="0" nodeType="withEffect">
                                      <p:stCondLst>
                                        <p:cond delay="100"/>
                                      </p:stCondLst>
                                      <p:childTnLst>
                                        <p:set>
                                          <p:cBhvr>
                                            <p:cTn id="40" dur="1" fill="hold">
                                              <p:stCondLst>
                                                <p:cond delay="0"/>
                                              </p:stCondLst>
                                            </p:cTn>
                                            <p:tgtEl>
                                              <p:spTgt spid="30"/>
                                            </p:tgtEl>
                                            <p:attrNameLst>
                                              <p:attrName>style.visibility</p:attrName>
                                            </p:attrNameLst>
                                          </p:cBhvr>
                                          <p:to>
                                            <p:strVal val="visible"/>
                                          </p:to>
                                        </p:set>
                                        <p:anim calcmode="lin" valueType="num">
                                          <p:cBhvr>
                                            <p:cTn id="41" dur="250" fill="hold"/>
                                            <p:tgtEl>
                                              <p:spTgt spid="30"/>
                                            </p:tgtEl>
                                            <p:attrNameLst>
                                              <p:attrName>ppt_w</p:attrName>
                                            </p:attrNameLst>
                                          </p:cBhvr>
                                          <p:tavLst>
                                            <p:tav tm="0">
                                              <p:val>
                                                <p:fltVal val="0"/>
                                              </p:val>
                                            </p:tav>
                                            <p:tav tm="100000">
                                              <p:val>
                                                <p:strVal val="#ppt_w"/>
                                              </p:val>
                                            </p:tav>
                                          </p:tavLst>
                                        </p:anim>
                                        <p:anim calcmode="lin" valueType="num">
                                          <p:cBhvr>
                                            <p:cTn id="42" dur="250" fill="hold"/>
                                            <p:tgtEl>
                                              <p:spTgt spid="30"/>
                                            </p:tgtEl>
                                            <p:attrNameLst>
                                              <p:attrName>ppt_h</p:attrName>
                                            </p:attrNameLst>
                                          </p:cBhvr>
                                          <p:tavLst>
                                            <p:tav tm="0">
                                              <p:val>
                                                <p:fltVal val="0"/>
                                              </p:val>
                                            </p:tav>
                                            <p:tav tm="100000">
                                              <p:val>
                                                <p:strVal val="#ppt_h"/>
                                              </p:val>
                                            </p:tav>
                                          </p:tavLst>
                                        </p:anim>
                                        <p:animEffect transition="in" filter="fade">
                                          <p:cBhvr>
                                            <p:cTn id="43" dur="250"/>
                                            <p:tgtEl>
                                              <p:spTgt spid="30"/>
                                            </p:tgtEl>
                                          </p:cBhvr>
                                        </p:animEffect>
                                      </p:childTnLst>
                                    </p:cTn>
                                  </p:par>
                                  <p:par>
                                    <p:cTn id="44" presetID="53" presetClass="entr" presetSubtype="16" fill="hold" grpId="0" nodeType="withEffect">
                                      <p:stCondLst>
                                        <p:cond delay="120"/>
                                      </p:stCondLst>
                                      <p:childTnLst>
                                        <p:set>
                                          <p:cBhvr>
                                            <p:cTn id="45" dur="1" fill="hold">
                                              <p:stCondLst>
                                                <p:cond delay="0"/>
                                              </p:stCondLst>
                                            </p:cTn>
                                            <p:tgtEl>
                                              <p:spTgt spid="31"/>
                                            </p:tgtEl>
                                            <p:attrNameLst>
                                              <p:attrName>style.visibility</p:attrName>
                                            </p:attrNameLst>
                                          </p:cBhvr>
                                          <p:to>
                                            <p:strVal val="visible"/>
                                          </p:to>
                                        </p:set>
                                        <p:anim calcmode="lin" valueType="num">
                                          <p:cBhvr>
                                            <p:cTn id="46" dur="250" fill="hold"/>
                                            <p:tgtEl>
                                              <p:spTgt spid="31"/>
                                            </p:tgtEl>
                                            <p:attrNameLst>
                                              <p:attrName>ppt_w</p:attrName>
                                            </p:attrNameLst>
                                          </p:cBhvr>
                                          <p:tavLst>
                                            <p:tav tm="0">
                                              <p:val>
                                                <p:fltVal val="0"/>
                                              </p:val>
                                            </p:tav>
                                            <p:tav tm="100000">
                                              <p:val>
                                                <p:strVal val="#ppt_w"/>
                                              </p:val>
                                            </p:tav>
                                          </p:tavLst>
                                        </p:anim>
                                        <p:anim calcmode="lin" valueType="num">
                                          <p:cBhvr>
                                            <p:cTn id="47" dur="250" fill="hold"/>
                                            <p:tgtEl>
                                              <p:spTgt spid="31"/>
                                            </p:tgtEl>
                                            <p:attrNameLst>
                                              <p:attrName>ppt_h</p:attrName>
                                            </p:attrNameLst>
                                          </p:cBhvr>
                                          <p:tavLst>
                                            <p:tav tm="0">
                                              <p:val>
                                                <p:fltVal val="0"/>
                                              </p:val>
                                            </p:tav>
                                            <p:tav tm="100000">
                                              <p:val>
                                                <p:strVal val="#ppt_h"/>
                                              </p:val>
                                            </p:tav>
                                          </p:tavLst>
                                        </p:anim>
                                        <p:animEffect transition="in" filter="fade">
                                          <p:cBhvr>
                                            <p:cTn id="48" dur="250"/>
                                            <p:tgtEl>
                                              <p:spTgt spid="31"/>
                                            </p:tgtEl>
                                          </p:cBhvr>
                                        </p:animEffect>
                                      </p:childTnLst>
                                    </p:cTn>
                                  </p:par>
                                  <p:par>
                                    <p:cTn id="49" presetID="53" presetClass="entr" presetSubtype="16" fill="hold" grpId="0" nodeType="withEffect">
                                      <p:stCondLst>
                                        <p:cond delay="14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fltVal val="0"/>
                                              </p:val>
                                            </p:tav>
                                            <p:tav tm="100000">
                                              <p:val>
                                                <p:strVal val="#ppt_w"/>
                                              </p:val>
                                            </p:tav>
                                          </p:tavLst>
                                        </p:anim>
                                        <p:anim calcmode="lin" valueType="num">
                                          <p:cBhvr>
                                            <p:cTn id="52" dur="250" fill="hold"/>
                                            <p:tgtEl>
                                              <p:spTgt spid="32"/>
                                            </p:tgtEl>
                                            <p:attrNameLst>
                                              <p:attrName>ppt_h</p:attrName>
                                            </p:attrNameLst>
                                          </p:cBhvr>
                                          <p:tavLst>
                                            <p:tav tm="0">
                                              <p:val>
                                                <p:fltVal val="0"/>
                                              </p:val>
                                            </p:tav>
                                            <p:tav tm="100000">
                                              <p:val>
                                                <p:strVal val="#ppt_h"/>
                                              </p:val>
                                            </p:tav>
                                          </p:tavLst>
                                        </p:anim>
                                        <p:animEffect transition="in" filter="fade">
                                          <p:cBhvr>
                                            <p:cTn id="53" dur="250"/>
                                            <p:tgtEl>
                                              <p:spTgt spid="32"/>
                                            </p:tgtEl>
                                          </p:cBhvr>
                                        </p:animEffect>
                                      </p:childTnLst>
                                    </p:cTn>
                                  </p:par>
                                  <p:par>
                                    <p:cTn id="54" presetID="53" presetClass="entr" presetSubtype="16" fill="hold" grpId="0" nodeType="withEffect">
                                      <p:stCondLst>
                                        <p:cond delay="160"/>
                                      </p:stCondLst>
                                      <p:childTnLst>
                                        <p:set>
                                          <p:cBhvr>
                                            <p:cTn id="55" dur="1" fill="hold">
                                              <p:stCondLst>
                                                <p:cond delay="0"/>
                                              </p:stCondLst>
                                            </p:cTn>
                                            <p:tgtEl>
                                              <p:spTgt spid="33"/>
                                            </p:tgtEl>
                                            <p:attrNameLst>
                                              <p:attrName>style.visibility</p:attrName>
                                            </p:attrNameLst>
                                          </p:cBhvr>
                                          <p:to>
                                            <p:strVal val="visible"/>
                                          </p:to>
                                        </p:set>
                                        <p:anim calcmode="lin" valueType="num">
                                          <p:cBhvr>
                                            <p:cTn id="56" dur="250" fill="hold"/>
                                            <p:tgtEl>
                                              <p:spTgt spid="33"/>
                                            </p:tgtEl>
                                            <p:attrNameLst>
                                              <p:attrName>ppt_w</p:attrName>
                                            </p:attrNameLst>
                                          </p:cBhvr>
                                          <p:tavLst>
                                            <p:tav tm="0">
                                              <p:val>
                                                <p:fltVal val="0"/>
                                              </p:val>
                                            </p:tav>
                                            <p:tav tm="100000">
                                              <p:val>
                                                <p:strVal val="#ppt_w"/>
                                              </p:val>
                                            </p:tav>
                                          </p:tavLst>
                                        </p:anim>
                                        <p:anim calcmode="lin" valueType="num">
                                          <p:cBhvr>
                                            <p:cTn id="57" dur="250" fill="hold"/>
                                            <p:tgtEl>
                                              <p:spTgt spid="33"/>
                                            </p:tgtEl>
                                            <p:attrNameLst>
                                              <p:attrName>ppt_h</p:attrName>
                                            </p:attrNameLst>
                                          </p:cBhvr>
                                          <p:tavLst>
                                            <p:tav tm="0">
                                              <p:val>
                                                <p:fltVal val="0"/>
                                              </p:val>
                                            </p:tav>
                                            <p:tav tm="100000">
                                              <p:val>
                                                <p:strVal val="#ppt_h"/>
                                              </p:val>
                                            </p:tav>
                                          </p:tavLst>
                                        </p:anim>
                                        <p:animEffect transition="in" filter="fade">
                                          <p:cBhvr>
                                            <p:cTn id="58" dur="250"/>
                                            <p:tgtEl>
                                              <p:spTgt spid="33"/>
                                            </p:tgtEl>
                                          </p:cBhvr>
                                        </p:animEffect>
                                      </p:childTnLst>
                                    </p:cTn>
                                  </p:par>
                                  <p:par>
                                    <p:cTn id="59" presetID="53" presetClass="entr" presetSubtype="16" fill="hold" grpId="0" nodeType="withEffect">
                                      <p:stCondLst>
                                        <p:cond delay="180"/>
                                      </p:stCondLst>
                                      <p:childTnLst>
                                        <p:set>
                                          <p:cBhvr>
                                            <p:cTn id="60" dur="1" fill="hold">
                                              <p:stCondLst>
                                                <p:cond delay="0"/>
                                              </p:stCondLst>
                                            </p:cTn>
                                            <p:tgtEl>
                                              <p:spTgt spid="34"/>
                                            </p:tgtEl>
                                            <p:attrNameLst>
                                              <p:attrName>style.visibility</p:attrName>
                                            </p:attrNameLst>
                                          </p:cBhvr>
                                          <p:to>
                                            <p:strVal val="visible"/>
                                          </p:to>
                                        </p:set>
                                        <p:anim calcmode="lin" valueType="num">
                                          <p:cBhvr>
                                            <p:cTn id="61" dur="250" fill="hold"/>
                                            <p:tgtEl>
                                              <p:spTgt spid="34"/>
                                            </p:tgtEl>
                                            <p:attrNameLst>
                                              <p:attrName>ppt_w</p:attrName>
                                            </p:attrNameLst>
                                          </p:cBhvr>
                                          <p:tavLst>
                                            <p:tav tm="0">
                                              <p:val>
                                                <p:fltVal val="0"/>
                                              </p:val>
                                            </p:tav>
                                            <p:tav tm="100000">
                                              <p:val>
                                                <p:strVal val="#ppt_w"/>
                                              </p:val>
                                            </p:tav>
                                          </p:tavLst>
                                        </p:anim>
                                        <p:anim calcmode="lin" valueType="num">
                                          <p:cBhvr>
                                            <p:cTn id="62" dur="250" fill="hold"/>
                                            <p:tgtEl>
                                              <p:spTgt spid="34"/>
                                            </p:tgtEl>
                                            <p:attrNameLst>
                                              <p:attrName>ppt_h</p:attrName>
                                            </p:attrNameLst>
                                          </p:cBhvr>
                                          <p:tavLst>
                                            <p:tav tm="0">
                                              <p:val>
                                                <p:fltVal val="0"/>
                                              </p:val>
                                            </p:tav>
                                            <p:tav tm="100000">
                                              <p:val>
                                                <p:strVal val="#ppt_h"/>
                                              </p:val>
                                            </p:tav>
                                          </p:tavLst>
                                        </p:anim>
                                        <p:animEffect transition="in" filter="fade">
                                          <p:cBhvr>
                                            <p:cTn id="63" dur="250"/>
                                            <p:tgtEl>
                                              <p:spTgt spid="34"/>
                                            </p:tgtEl>
                                          </p:cBhvr>
                                        </p:animEffect>
                                      </p:childTnLst>
                                    </p:cTn>
                                  </p:par>
                                  <p:par>
                                    <p:cTn id="64" presetID="53" presetClass="entr" presetSubtype="16" fill="hold" grpId="0" nodeType="withEffect">
                                      <p:stCondLst>
                                        <p:cond delay="200"/>
                                      </p:stCondLst>
                                      <p:childTnLst>
                                        <p:set>
                                          <p:cBhvr>
                                            <p:cTn id="65" dur="1" fill="hold">
                                              <p:stCondLst>
                                                <p:cond delay="0"/>
                                              </p:stCondLst>
                                            </p:cTn>
                                            <p:tgtEl>
                                              <p:spTgt spid="35"/>
                                            </p:tgtEl>
                                            <p:attrNameLst>
                                              <p:attrName>style.visibility</p:attrName>
                                            </p:attrNameLst>
                                          </p:cBhvr>
                                          <p:to>
                                            <p:strVal val="visible"/>
                                          </p:to>
                                        </p:set>
                                        <p:anim calcmode="lin" valueType="num">
                                          <p:cBhvr>
                                            <p:cTn id="66" dur="250" fill="hold"/>
                                            <p:tgtEl>
                                              <p:spTgt spid="35"/>
                                            </p:tgtEl>
                                            <p:attrNameLst>
                                              <p:attrName>ppt_w</p:attrName>
                                            </p:attrNameLst>
                                          </p:cBhvr>
                                          <p:tavLst>
                                            <p:tav tm="0">
                                              <p:val>
                                                <p:fltVal val="0"/>
                                              </p:val>
                                            </p:tav>
                                            <p:tav tm="100000">
                                              <p:val>
                                                <p:strVal val="#ppt_w"/>
                                              </p:val>
                                            </p:tav>
                                          </p:tavLst>
                                        </p:anim>
                                        <p:anim calcmode="lin" valueType="num">
                                          <p:cBhvr>
                                            <p:cTn id="67" dur="250" fill="hold"/>
                                            <p:tgtEl>
                                              <p:spTgt spid="35"/>
                                            </p:tgtEl>
                                            <p:attrNameLst>
                                              <p:attrName>ppt_h</p:attrName>
                                            </p:attrNameLst>
                                          </p:cBhvr>
                                          <p:tavLst>
                                            <p:tav tm="0">
                                              <p:val>
                                                <p:fltVal val="0"/>
                                              </p:val>
                                            </p:tav>
                                            <p:tav tm="100000">
                                              <p:val>
                                                <p:strVal val="#ppt_h"/>
                                              </p:val>
                                            </p:tav>
                                          </p:tavLst>
                                        </p:anim>
                                        <p:animEffect transition="in" filter="fade">
                                          <p:cBhvr>
                                            <p:cTn id="68" dur="250"/>
                                            <p:tgtEl>
                                              <p:spTgt spid="35"/>
                                            </p:tgtEl>
                                          </p:cBhvr>
                                        </p:animEffect>
                                      </p:childTnLst>
                                    </p:cTn>
                                  </p:par>
                                  <p:par>
                                    <p:cTn id="69" presetID="53" presetClass="entr" presetSubtype="16" fill="hold" grpId="0" nodeType="withEffect">
                                      <p:stCondLst>
                                        <p:cond delay="220"/>
                                      </p:stCondLst>
                                      <p:childTnLst>
                                        <p:set>
                                          <p:cBhvr>
                                            <p:cTn id="70" dur="1" fill="hold">
                                              <p:stCondLst>
                                                <p:cond delay="0"/>
                                              </p:stCondLst>
                                            </p:cTn>
                                            <p:tgtEl>
                                              <p:spTgt spid="36"/>
                                            </p:tgtEl>
                                            <p:attrNameLst>
                                              <p:attrName>style.visibility</p:attrName>
                                            </p:attrNameLst>
                                          </p:cBhvr>
                                          <p:to>
                                            <p:strVal val="visible"/>
                                          </p:to>
                                        </p:set>
                                        <p:anim calcmode="lin" valueType="num">
                                          <p:cBhvr>
                                            <p:cTn id="71" dur="250" fill="hold"/>
                                            <p:tgtEl>
                                              <p:spTgt spid="36"/>
                                            </p:tgtEl>
                                            <p:attrNameLst>
                                              <p:attrName>ppt_w</p:attrName>
                                            </p:attrNameLst>
                                          </p:cBhvr>
                                          <p:tavLst>
                                            <p:tav tm="0">
                                              <p:val>
                                                <p:fltVal val="0"/>
                                              </p:val>
                                            </p:tav>
                                            <p:tav tm="100000">
                                              <p:val>
                                                <p:strVal val="#ppt_w"/>
                                              </p:val>
                                            </p:tav>
                                          </p:tavLst>
                                        </p:anim>
                                        <p:anim calcmode="lin" valueType="num">
                                          <p:cBhvr>
                                            <p:cTn id="72" dur="250" fill="hold"/>
                                            <p:tgtEl>
                                              <p:spTgt spid="36"/>
                                            </p:tgtEl>
                                            <p:attrNameLst>
                                              <p:attrName>ppt_h</p:attrName>
                                            </p:attrNameLst>
                                          </p:cBhvr>
                                          <p:tavLst>
                                            <p:tav tm="0">
                                              <p:val>
                                                <p:fltVal val="0"/>
                                              </p:val>
                                            </p:tav>
                                            <p:tav tm="100000">
                                              <p:val>
                                                <p:strVal val="#ppt_h"/>
                                              </p:val>
                                            </p:tav>
                                          </p:tavLst>
                                        </p:anim>
                                        <p:animEffect transition="in" filter="fade">
                                          <p:cBhvr>
                                            <p:cTn id="73" dur="250"/>
                                            <p:tgtEl>
                                              <p:spTgt spid="36"/>
                                            </p:tgtEl>
                                          </p:cBhvr>
                                        </p:animEffect>
                                      </p:childTnLst>
                                    </p:cTn>
                                  </p:par>
                                  <p:par>
                                    <p:cTn id="74" presetID="53" presetClass="entr" presetSubtype="16" fill="hold" grpId="0" nodeType="withEffect">
                                      <p:stCondLst>
                                        <p:cond delay="240"/>
                                      </p:stCondLst>
                                      <p:childTnLst>
                                        <p:set>
                                          <p:cBhvr>
                                            <p:cTn id="75" dur="1" fill="hold">
                                              <p:stCondLst>
                                                <p:cond delay="0"/>
                                              </p:stCondLst>
                                            </p:cTn>
                                            <p:tgtEl>
                                              <p:spTgt spid="37"/>
                                            </p:tgtEl>
                                            <p:attrNameLst>
                                              <p:attrName>style.visibility</p:attrName>
                                            </p:attrNameLst>
                                          </p:cBhvr>
                                          <p:to>
                                            <p:strVal val="visible"/>
                                          </p:to>
                                        </p:set>
                                        <p:anim calcmode="lin" valueType="num">
                                          <p:cBhvr>
                                            <p:cTn id="76" dur="250" fill="hold"/>
                                            <p:tgtEl>
                                              <p:spTgt spid="37"/>
                                            </p:tgtEl>
                                            <p:attrNameLst>
                                              <p:attrName>ppt_w</p:attrName>
                                            </p:attrNameLst>
                                          </p:cBhvr>
                                          <p:tavLst>
                                            <p:tav tm="0">
                                              <p:val>
                                                <p:fltVal val="0"/>
                                              </p:val>
                                            </p:tav>
                                            <p:tav tm="100000">
                                              <p:val>
                                                <p:strVal val="#ppt_w"/>
                                              </p:val>
                                            </p:tav>
                                          </p:tavLst>
                                        </p:anim>
                                        <p:anim calcmode="lin" valueType="num">
                                          <p:cBhvr>
                                            <p:cTn id="77" dur="250" fill="hold"/>
                                            <p:tgtEl>
                                              <p:spTgt spid="37"/>
                                            </p:tgtEl>
                                            <p:attrNameLst>
                                              <p:attrName>ppt_h</p:attrName>
                                            </p:attrNameLst>
                                          </p:cBhvr>
                                          <p:tavLst>
                                            <p:tav tm="0">
                                              <p:val>
                                                <p:fltVal val="0"/>
                                              </p:val>
                                            </p:tav>
                                            <p:tav tm="100000">
                                              <p:val>
                                                <p:strVal val="#ppt_h"/>
                                              </p:val>
                                            </p:tav>
                                          </p:tavLst>
                                        </p:anim>
                                        <p:animEffect transition="in" filter="fade">
                                          <p:cBhvr>
                                            <p:cTn id="78" dur="250"/>
                                            <p:tgtEl>
                                              <p:spTgt spid="37"/>
                                            </p:tgtEl>
                                          </p:cBhvr>
                                        </p:animEffect>
                                      </p:childTnLst>
                                    </p:cTn>
                                  </p:par>
                                  <p:par>
                                    <p:cTn id="79" presetID="53" presetClass="entr" presetSubtype="16" fill="hold" grpId="0" nodeType="withEffect">
                                      <p:stCondLst>
                                        <p:cond delay="260"/>
                                      </p:stCondLst>
                                      <p:childTnLst>
                                        <p:set>
                                          <p:cBhvr>
                                            <p:cTn id="80" dur="1" fill="hold">
                                              <p:stCondLst>
                                                <p:cond delay="0"/>
                                              </p:stCondLst>
                                            </p:cTn>
                                            <p:tgtEl>
                                              <p:spTgt spid="38"/>
                                            </p:tgtEl>
                                            <p:attrNameLst>
                                              <p:attrName>style.visibility</p:attrName>
                                            </p:attrNameLst>
                                          </p:cBhvr>
                                          <p:to>
                                            <p:strVal val="visible"/>
                                          </p:to>
                                        </p:set>
                                        <p:anim calcmode="lin" valueType="num">
                                          <p:cBhvr>
                                            <p:cTn id="81" dur="250" fill="hold"/>
                                            <p:tgtEl>
                                              <p:spTgt spid="38"/>
                                            </p:tgtEl>
                                            <p:attrNameLst>
                                              <p:attrName>ppt_w</p:attrName>
                                            </p:attrNameLst>
                                          </p:cBhvr>
                                          <p:tavLst>
                                            <p:tav tm="0">
                                              <p:val>
                                                <p:fltVal val="0"/>
                                              </p:val>
                                            </p:tav>
                                            <p:tav tm="100000">
                                              <p:val>
                                                <p:strVal val="#ppt_w"/>
                                              </p:val>
                                            </p:tav>
                                          </p:tavLst>
                                        </p:anim>
                                        <p:anim calcmode="lin" valueType="num">
                                          <p:cBhvr>
                                            <p:cTn id="82" dur="250" fill="hold"/>
                                            <p:tgtEl>
                                              <p:spTgt spid="38"/>
                                            </p:tgtEl>
                                            <p:attrNameLst>
                                              <p:attrName>ppt_h</p:attrName>
                                            </p:attrNameLst>
                                          </p:cBhvr>
                                          <p:tavLst>
                                            <p:tav tm="0">
                                              <p:val>
                                                <p:fltVal val="0"/>
                                              </p:val>
                                            </p:tav>
                                            <p:tav tm="100000">
                                              <p:val>
                                                <p:strVal val="#ppt_h"/>
                                              </p:val>
                                            </p:tav>
                                          </p:tavLst>
                                        </p:anim>
                                        <p:animEffect transition="in" filter="fade">
                                          <p:cBhvr>
                                            <p:cTn id="83" dur="250"/>
                                            <p:tgtEl>
                                              <p:spTgt spid="38"/>
                                            </p:tgtEl>
                                          </p:cBhvr>
                                        </p:animEffect>
                                      </p:childTnLst>
                                    </p:cTn>
                                  </p:par>
                                  <p:par>
                                    <p:cTn id="84" presetID="53" presetClass="entr" presetSubtype="16" fill="hold" grpId="0" nodeType="withEffect">
                                      <p:stCondLst>
                                        <p:cond delay="280"/>
                                      </p:stCondLst>
                                      <p:childTnLst>
                                        <p:set>
                                          <p:cBhvr>
                                            <p:cTn id="85" dur="1" fill="hold">
                                              <p:stCondLst>
                                                <p:cond delay="0"/>
                                              </p:stCondLst>
                                            </p:cTn>
                                            <p:tgtEl>
                                              <p:spTgt spid="39"/>
                                            </p:tgtEl>
                                            <p:attrNameLst>
                                              <p:attrName>style.visibility</p:attrName>
                                            </p:attrNameLst>
                                          </p:cBhvr>
                                          <p:to>
                                            <p:strVal val="visible"/>
                                          </p:to>
                                        </p:set>
                                        <p:anim calcmode="lin" valueType="num">
                                          <p:cBhvr>
                                            <p:cTn id="86" dur="250" fill="hold"/>
                                            <p:tgtEl>
                                              <p:spTgt spid="39"/>
                                            </p:tgtEl>
                                            <p:attrNameLst>
                                              <p:attrName>ppt_w</p:attrName>
                                            </p:attrNameLst>
                                          </p:cBhvr>
                                          <p:tavLst>
                                            <p:tav tm="0">
                                              <p:val>
                                                <p:fltVal val="0"/>
                                              </p:val>
                                            </p:tav>
                                            <p:tav tm="100000">
                                              <p:val>
                                                <p:strVal val="#ppt_w"/>
                                              </p:val>
                                            </p:tav>
                                          </p:tavLst>
                                        </p:anim>
                                        <p:anim calcmode="lin" valueType="num">
                                          <p:cBhvr>
                                            <p:cTn id="87" dur="250" fill="hold"/>
                                            <p:tgtEl>
                                              <p:spTgt spid="39"/>
                                            </p:tgtEl>
                                            <p:attrNameLst>
                                              <p:attrName>ppt_h</p:attrName>
                                            </p:attrNameLst>
                                          </p:cBhvr>
                                          <p:tavLst>
                                            <p:tav tm="0">
                                              <p:val>
                                                <p:fltVal val="0"/>
                                              </p:val>
                                            </p:tav>
                                            <p:tav tm="100000">
                                              <p:val>
                                                <p:strVal val="#ppt_h"/>
                                              </p:val>
                                            </p:tav>
                                          </p:tavLst>
                                        </p:anim>
                                        <p:animEffect transition="in" filter="fade">
                                          <p:cBhvr>
                                            <p:cTn id="88" dur="250"/>
                                            <p:tgtEl>
                                              <p:spTgt spid="39"/>
                                            </p:tgtEl>
                                          </p:cBhvr>
                                        </p:animEffect>
                                      </p:childTnLst>
                                    </p:cTn>
                                  </p:par>
                                  <p:par>
                                    <p:cTn id="89" presetID="53" presetClass="entr" presetSubtype="16" fill="hold" grpId="0" nodeType="withEffect">
                                      <p:stCondLst>
                                        <p:cond delay="300"/>
                                      </p:stCondLst>
                                      <p:childTnLst>
                                        <p:set>
                                          <p:cBhvr>
                                            <p:cTn id="90" dur="1" fill="hold">
                                              <p:stCondLst>
                                                <p:cond delay="0"/>
                                              </p:stCondLst>
                                            </p:cTn>
                                            <p:tgtEl>
                                              <p:spTgt spid="40"/>
                                            </p:tgtEl>
                                            <p:attrNameLst>
                                              <p:attrName>style.visibility</p:attrName>
                                            </p:attrNameLst>
                                          </p:cBhvr>
                                          <p:to>
                                            <p:strVal val="visible"/>
                                          </p:to>
                                        </p:set>
                                        <p:anim calcmode="lin" valueType="num">
                                          <p:cBhvr>
                                            <p:cTn id="91" dur="250" fill="hold"/>
                                            <p:tgtEl>
                                              <p:spTgt spid="40"/>
                                            </p:tgtEl>
                                            <p:attrNameLst>
                                              <p:attrName>ppt_w</p:attrName>
                                            </p:attrNameLst>
                                          </p:cBhvr>
                                          <p:tavLst>
                                            <p:tav tm="0">
                                              <p:val>
                                                <p:fltVal val="0"/>
                                              </p:val>
                                            </p:tav>
                                            <p:tav tm="100000">
                                              <p:val>
                                                <p:strVal val="#ppt_w"/>
                                              </p:val>
                                            </p:tav>
                                          </p:tavLst>
                                        </p:anim>
                                        <p:anim calcmode="lin" valueType="num">
                                          <p:cBhvr>
                                            <p:cTn id="92" dur="250" fill="hold"/>
                                            <p:tgtEl>
                                              <p:spTgt spid="40"/>
                                            </p:tgtEl>
                                            <p:attrNameLst>
                                              <p:attrName>ppt_h</p:attrName>
                                            </p:attrNameLst>
                                          </p:cBhvr>
                                          <p:tavLst>
                                            <p:tav tm="0">
                                              <p:val>
                                                <p:fltVal val="0"/>
                                              </p:val>
                                            </p:tav>
                                            <p:tav tm="100000">
                                              <p:val>
                                                <p:strVal val="#ppt_h"/>
                                              </p:val>
                                            </p:tav>
                                          </p:tavLst>
                                        </p:anim>
                                        <p:animEffect transition="in" filter="fade">
                                          <p:cBhvr>
                                            <p:cTn id="93" dur="250"/>
                                            <p:tgtEl>
                                              <p:spTgt spid="40"/>
                                            </p:tgtEl>
                                          </p:cBhvr>
                                        </p:animEffect>
                                      </p:childTnLst>
                                    </p:cTn>
                                  </p:par>
                                  <p:par>
                                    <p:cTn id="94" presetID="53" presetClass="entr" presetSubtype="16" fill="hold" grpId="0" nodeType="withEffect">
                                      <p:stCondLst>
                                        <p:cond delay="320"/>
                                      </p:stCondLst>
                                      <p:childTnLst>
                                        <p:set>
                                          <p:cBhvr>
                                            <p:cTn id="95" dur="1" fill="hold">
                                              <p:stCondLst>
                                                <p:cond delay="0"/>
                                              </p:stCondLst>
                                            </p:cTn>
                                            <p:tgtEl>
                                              <p:spTgt spid="41"/>
                                            </p:tgtEl>
                                            <p:attrNameLst>
                                              <p:attrName>style.visibility</p:attrName>
                                            </p:attrNameLst>
                                          </p:cBhvr>
                                          <p:to>
                                            <p:strVal val="visible"/>
                                          </p:to>
                                        </p:set>
                                        <p:anim calcmode="lin" valueType="num">
                                          <p:cBhvr>
                                            <p:cTn id="96" dur="250" fill="hold"/>
                                            <p:tgtEl>
                                              <p:spTgt spid="41"/>
                                            </p:tgtEl>
                                            <p:attrNameLst>
                                              <p:attrName>ppt_w</p:attrName>
                                            </p:attrNameLst>
                                          </p:cBhvr>
                                          <p:tavLst>
                                            <p:tav tm="0">
                                              <p:val>
                                                <p:fltVal val="0"/>
                                              </p:val>
                                            </p:tav>
                                            <p:tav tm="100000">
                                              <p:val>
                                                <p:strVal val="#ppt_w"/>
                                              </p:val>
                                            </p:tav>
                                          </p:tavLst>
                                        </p:anim>
                                        <p:anim calcmode="lin" valueType="num">
                                          <p:cBhvr>
                                            <p:cTn id="97" dur="250" fill="hold"/>
                                            <p:tgtEl>
                                              <p:spTgt spid="41"/>
                                            </p:tgtEl>
                                            <p:attrNameLst>
                                              <p:attrName>ppt_h</p:attrName>
                                            </p:attrNameLst>
                                          </p:cBhvr>
                                          <p:tavLst>
                                            <p:tav tm="0">
                                              <p:val>
                                                <p:fltVal val="0"/>
                                              </p:val>
                                            </p:tav>
                                            <p:tav tm="100000">
                                              <p:val>
                                                <p:strVal val="#ppt_h"/>
                                              </p:val>
                                            </p:tav>
                                          </p:tavLst>
                                        </p:anim>
                                        <p:animEffect transition="in" filter="fade">
                                          <p:cBhvr>
                                            <p:cTn id="98" dur="250"/>
                                            <p:tgtEl>
                                              <p:spTgt spid="41"/>
                                            </p:tgtEl>
                                          </p:cBhvr>
                                        </p:animEffect>
                                      </p:childTnLst>
                                    </p:cTn>
                                  </p:par>
                                  <p:par>
                                    <p:cTn id="99" presetID="53" presetClass="entr" presetSubtype="16" fill="hold" grpId="0" nodeType="withEffect">
                                      <p:stCondLst>
                                        <p:cond delay="340"/>
                                      </p:stCondLst>
                                      <p:childTnLst>
                                        <p:set>
                                          <p:cBhvr>
                                            <p:cTn id="100" dur="1" fill="hold">
                                              <p:stCondLst>
                                                <p:cond delay="0"/>
                                              </p:stCondLst>
                                            </p:cTn>
                                            <p:tgtEl>
                                              <p:spTgt spid="42"/>
                                            </p:tgtEl>
                                            <p:attrNameLst>
                                              <p:attrName>style.visibility</p:attrName>
                                            </p:attrNameLst>
                                          </p:cBhvr>
                                          <p:to>
                                            <p:strVal val="visible"/>
                                          </p:to>
                                        </p:set>
                                        <p:anim calcmode="lin" valueType="num">
                                          <p:cBhvr>
                                            <p:cTn id="101" dur="250" fill="hold"/>
                                            <p:tgtEl>
                                              <p:spTgt spid="42"/>
                                            </p:tgtEl>
                                            <p:attrNameLst>
                                              <p:attrName>ppt_w</p:attrName>
                                            </p:attrNameLst>
                                          </p:cBhvr>
                                          <p:tavLst>
                                            <p:tav tm="0">
                                              <p:val>
                                                <p:fltVal val="0"/>
                                              </p:val>
                                            </p:tav>
                                            <p:tav tm="100000">
                                              <p:val>
                                                <p:strVal val="#ppt_w"/>
                                              </p:val>
                                            </p:tav>
                                          </p:tavLst>
                                        </p:anim>
                                        <p:anim calcmode="lin" valueType="num">
                                          <p:cBhvr>
                                            <p:cTn id="102" dur="250" fill="hold"/>
                                            <p:tgtEl>
                                              <p:spTgt spid="42"/>
                                            </p:tgtEl>
                                            <p:attrNameLst>
                                              <p:attrName>ppt_h</p:attrName>
                                            </p:attrNameLst>
                                          </p:cBhvr>
                                          <p:tavLst>
                                            <p:tav tm="0">
                                              <p:val>
                                                <p:fltVal val="0"/>
                                              </p:val>
                                            </p:tav>
                                            <p:tav tm="100000">
                                              <p:val>
                                                <p:strVal val="#ppt_h"/>
                                              </p:val>
                                            </p:tav>
                                          </p:tavLst>
                                        </p:anim>
                                        <p:animEffect transition="in" filter="fade">
                                          <p:cBhvr>
                                            <p:cTn id="103" dur="250"/>
                                            <p:tgtEl>
                                              <p:spTgt spid="42"/>
                                            </p:tgtEl>
                                          </p:cBhvr>
                                        </p:animEffect>
                                      </p:childTnLst>
                                    </p:cTn>
                                  </p:par>
                                  <p:par>
                                    <p:cTn id="104" presetID="53" presetClass="entr" presetSubtype="16" fill="hold" grpId="0" nodeType="withEffect">
                                      <p:stCondLst>
                                        <p:cond delay="360"/>
                                      </p:stCondLst>
                                      <p:childTnLst>
                                        <p:set>
                                          <p:cBhvr>
                                            <p:cTn id="105" dur="1" fill="hold">
                                              <p:stCondLst>
                                                <p:cond delay="0"/>
                                              </p:stCondLst>
                                            </p:cTn>
                                            <p:tgtEl>
                                              <p:spTgt spid="43"/>
                                            </p:tgtEl>
                                            <p:attrNameLst>
                                              <p:attrName>style.visibility</p:attrName>
                                            </p:attrNameLst>
                                          </p:cBhvr>
                                          <p:to>
                                            <p:strVal val="visible"/>
                                          </p:to>
                                        </p:set>
                                        <p:anim calcmode="lin" valueType="num">
                                          <p:cBhvr>
                                            <p:cTn id="106" dur="250" fill="hold"/>
                                            <p:tgtEl>
                                              <p:spTgt spid="43"/>
                                            </p:tgtEl>
                                            <p:attrNameLst>
                                              <p:attrName>ppt_w</p:attrName>
                                            </p:attrNameLst>
                                          </p:cBhvr>
                                          <p:tavLst>
                                            <p:tav tm="0">
                                              <p:val>
                                                <p:fltVal val="0"/>
                                              </p:val>
                                            </p:tav>
                                            <p:tav tm="100000">
                                              <p:val>
                                                <p:strVal val="#ppt_w"/>
                                              </p:val>
                                            </p:tav>
                                          </p:tavLst>
                                        </p:anim>
                                        <p:anim calcmode="lin" valueType="num">
                                          <p:cBhvr>
                                            <p:cTn id="107" dur="250" fill="hold"/>
                                            <p:tgtEl>
                                              <p:spTgt spid="43"/>
                                            </p:tgtEl>
                                            <p:attrNameLst>
                                              <p:attrName>ppt_h</p:attrName>
                                            </p:attrNameLst>
                                          </p:cBhvr>
                                          <p:tavLst>
                                            <p:tav tm="0">
                                              <p:val>
                                                <p:fltVal val="0"/>
                                              </p:val>
                                            </p:tav>
                                            <p:tav tm="100000">
                                              <p:val>
                                                <p:strVal val="#ppt_h"/>
                                              </p:val>
                                            </p:tav>
                                          </p:tavLst>
                                        </p:anim>
                                        <p:animEffect transition="in" filter="fade">
                                          <p:cBhvr>
                                            <p:cTn id="108" dur="250"/>
                                            <p:tgtEl>
                                              <p:spTgt spid="43"/>
                                            </p:tgtEl>
                                          </p:cBhvr>
                                        </p:animEffect>
                                      </p:childTnLst>
                                    </p:cTn>
                                  </p:par>
                                  <p:par>
                                    <p:cTn id="109" presetID="53" presetClass="entr" presetSubtype="16" fill="hold" grpId="0" nodeType="withEffect">
                                      <p:stCondLst>
                                        <p:cond delay="380"/>
                                      </p:stCondLst>
                                      <p:childTnLst>
                                        <p:set>
                                          <p:cBhvr>
                                            <p:cTn id="110" dur="1" fill="hold">
                                              <p:stCondLst>
                                                <p:cond delay="0"/>
                                              </p:stCondLst>
                                            </p:cTn>
                                            <p:tgtEl>
                                              <p:spTgt spid="44"/>
                                            </p:tgtEl>
                                            <p:attrNameLst>
                                              <p:attrName>style.visibility</p:attrName>
                                            </p:attrNameLst>
                                          </p:cBhvr>
                                          <p:to>
                                            <p:strVal val="visible"/>
                                          </p:to>
                                        </p:set>
                                        <p:anim calcmode="lin" valueType="num">
                                          <p:cBhvr>
                                            <p:cTn id="111" dur="250" fill="hold"/>
                                            <p:tgtEl>
                                              <p:spTgt spid="44"/>
                                            </p:tgtEl>
                                            <p:attrNameLst>
                                              <p:attrName>ppt_w</p:attrName>
                                            </p:attrNameLst>
                                          </p:cBhvr>
                                          <p:tavLst>
                                            <p:tav tm="0">
                                              <p:val>
                                                <p:fltVal val="0"/>
                                              </p:val>
                                            </p:tav>
                                            <p:tav tm="100000">
                                              <p:val>
                                                <p:strVal val="#ppt_w"/>
                                              </p:val>
                                            </p:tav>
                                          </p:tavLst>
                                        </p:anim>
                                        <p:anim calcmode="lin" valueType="num">
                                          <p:cBhvr>
                                            <p:cTn id="112" dur="250" fill="hold"/>
                                            <p:tgtEl>
                                              <p:spTgt spid="44"/>
                                            </p:tgtEl>
                                            <p:attrNameLst>
                                              <p:attrName>ppt_h</p:attrName>
                                            </p:attrNameLst>
                                          </p:cBhvr>
                                          <p:tavLst>
                                            <p:tav tm="0">
                                              <p:val>
                                                <p:fltVal val="0"/>
                                              </p:val>
                                            </p:tav>
                                            <p:tav tm="100000">
                                              <p:val>
                                                <p:strVal val="#ppt_h"/>
                                              </p:val>
                                            </p:tav>
                                          </p:tavLst>
                                        </p:anim>
                                        <p:animEffect transition="in" filter="fade">
                                          <p:cBhvr>
                                            <p:cTn id="113" dur="250"/>
                                            <p:tgtEl>
                                              <p:spTgt spid="44"/>
                                            </p:tgtEl>
                                          </p:cBhvr>
                                        </p:animEffect>
                                      </p:childTnLst>
                                    </p:cTn>
                                  </p:par>
                                  <p:par>
                                    <p:cTn id="114" presetID="53" presetClass="entr" presetSubtype="16" fill="hold" grpId="0" nodeType="withEffect">
                                      <p:stCondLst>
                                        <p:cond delay="400"/>
                                      </p:stCondLst>
                                      <p:childTnLst>
                                        <p:set>
                                          <p:cBhvr>
                                            <p:cTn id="115" dur="1" fill="hold">
                                              <p:stCondLst>
                                                <p:cond delay="0"/>
                                              </p:stCondLst>
                                            </p:cTn>
                                            <p:tgtEl>
                                              <p:spTgt spid="45"/>
                                            </p:tgtEl>
                                            <p:attrNameLst>
                                              <p:attrName>style.visibility</p:attrName>
                                            </p:attrNameLst>
                                          </p:cBhvr>
                                          <p:to>
                                            <p:strVal val="visible"/>
                                          </p:to>
                                        </p:set>
                                        <p:anim calcmode="lin" valueType="num">
                                          <p:cBhvr>
                                            <p:cTn id="116" dur="250" fill="hold"/>
                                            <p:tgtEl>
                                              <p:spTgt spid="45"/>
                                            </p:tgtEl>
                                            <p:attrNameLst>
                                              <p:attrName>ppt_w</p:attrName>
                                            </p:attrNameLst>
                                          </p:cBhvr>
                                          <p:tavLst>
                                            <p:tav tm="0">
                                              <p:val>
                                                <p:fltVal val="0"/>
                                              </p:val>
                                            </p:tav>
                                            <p:tav tm="100000">
                                              <p:val>
                                                <p:strVal val="#ppt_w"/>
                                              </p:val>
                                            </p:tav>
                                          </p:tavLst>
                                        </p:anim>
                                        <p:anim calcmode="lin" valueType="num">
                                          <p:cBhvr>
                                            <p:cTn id="117" dur="250" fill="hold"/>
                                            <p:tgtEl>
                                              <p:spTgt spid="45"/>
                                            </p:tgtEl>
                                            <p:attrNameLst>
                                              <p:attrName>ppt_h</p:attrName>
                                            </p:attrNameLst>
                                          </p:cBhvr>
                                          <p:tavLst>
                                            <p:tav tm="0">
                                              <p:val>
                                                <p:fltVal val="0"/>
                                              </p:val>
                                            </p:tav>
                                            <p:tav tm="100000">
                                              <p:val>
                                                <p:strVal val="#ppt_h"/>
                                              </p:val>
                                            </p:tav>
                                          </p:tavLst>
                                        </p:anim>
                                        <p:animEffect transition="in" filter="fade">
                                          <p:cBhvr>
                                            <p:cTn id="118" dur="250"/>
                                            <p:tgtEl>
                                              <p:spTgt spid="45"/>
                                            </p:tgtEl>
                                          </p:cBhvr>
                                        </p:animEffect>
                                      </p:childTnLst>
                                    </p:cTn>
                                  </p:par>
                                  <p:par>
                                    <p:cTn id="119" presetID="53" presetClass="entr" presetSubtype="16" fill="hold" grpId="0" nodeType="withEffect">
                                      <p:stCondLst>
                                        <p:cond delay="420"/>
                                      </p:stCondLst>
                                      <p:childTnLst>
                                        <p:set>
                                          <p:cBhvr>
                                            <p:cTn id="120" dur="1" fill="hold">
                                              <p:stCondLst>
                                                <p:cond delay="0"/>
                                              </p:stCondLst>
                                            </p:cTn>
                                            <p:tgtEl>
                                              <p:spTgt spid="46"/>
                                            </p:tgtEl>
                                            <p:attrNameLst>
                                              <p:attrName>style.visibility</p:attrName>
                                            </p:attrNameLst>
                                          </p:cBhvr>
                                          <p:to>
                                            <p:strVal val="visible"/>
                                          </p:to>
                                        </p:set>
                                        <p:anim calcmode="lin" valueType="num">
                                          <p:cBhvr>
                                            <p:cTn id="121" dur="250" fill="hold"/>
                                            <p:tgtEl>
                                              <p:spTgt spid="46"/>
                                            </p:tgtEl>
                                            <p:attrNameLst>
                                              <p:attrName>ppt_w</p:attrName>
                                            </p:attrNameLst>
                                          </p:cBhvr>
                                          <p:tavLst>
                                            <p:tav tm="0">
                                              <p:val>
                                                <p:fltVal val="0"/>
                                              </p:val>
                                            </p:tav>
                                            <p:tav tm="100000">
                                              <p:val>
                                                <p:strVal val="#ppt_w"/>
                                              </p:val>
                                            </p:tav>
                                          </p:tavLst>
                                        </p:anim>
                                        <p:anim calcmode="lin" valueType="num">
                                          <p:cBhvr>
                                            <p:cTn id="122" dur="250" fill="hold"/>
                                            <p:tgtEl>
                                              <p:spTgt spid="46"/>
                                            </p:tgtEl>
                                            <p:attrNameLst>
                                              <p:attrName>ppt_h</p:attrName>
                                            </p:attrNameLst>
                                          </p:cBhvr>
                                          <p:tavLst>
                                            <p:tav tm="0">
                                              <p:val>
                                                <p:fltVal val="0"/>
                                              </p:val>
                                            </p:tav>
                                            <p:tav tm="100000">
                                              <p:val>
                                                <p:strVal val="#ppt_h"/>
                                              </p:val>
                                            </p:tav>
                                          </p:tavLst>
                                        </p:anim>
                                        <p:animEffect transition="in" filter="fade">
                                          <p:cBhvr>
                                            <p:cTn id="123" dur="250"/>
                                            <p:tgtEl>
                                              <p:spTgt spid="46"/>
                                            </p:tgtEl>
                                          </p:cBhvr>
                                        </p:animEffect>
                                      </p:childTnLst>
                                    </p:cTn>
                                  </p:par>
                                  <p:par>
                                    <p:cTn id="124" presetID="53" presetClass="entr" presetSubtype="16" fill="hold" grpId="0" nodeType="withEffect">
                                      <p:stCondLst>
                                        <p:cond delay="440"/>
                                      </p:stCondLst>
                                      <p:childTnLst>
                                        <p:set>
                                          <p:cBhvr>
                                            <p:cTn id="125" dur="1" fill="hold">
                                              <p:stCondLst>
                                                <p:cond delay="0"/>
                                              </p:stCondLst>
                                            </p:cTn>
                                            <p:tgtEl>
                                              <p:spTgt spid="47"/>
                                            </p:tgtEl>
                                            <p:attrNameLst>
                                              <p:attrName>style.visibility</p:attrName>
                                            </p:attrNameLst>
                                          </p:cBhvr>
                                          <p:to>
                                            <p:strVal val="visible"/>
                                          </p:to>
                                        </p:set>
                                        <p:anim calcmode="lin" valueType="num">
                                          <p:cBhvr>
                                            <p:cTn id="126" dur="250" fill="hold"/>
                                            <p:tgtEl>
                                              <p:spTgt spid="47"/>
                                            </p:tgtEl>
                                            <p:attrNameLst>
                                              <p:attrName>ppt_w</p:attrName>
                                            </p:attrNameLst>
                                          </p:cBhvr>
                                          <p:tavLst>
                                            <p:tav tm="0">
                                              <p:val>
                                                <p:fltVal val="0"/>
                                              </p:val>
                                            </p:tav>
                                            <p:tav tm="100000">
                                              <p:val>
                                                <p:strVal val="#ppt_w"/>
                                              </p:val>
                                            </p:tav>
                                          </p:tavLst>
                                        </p:anim>
                                        <p:anim calcmode="lin" valueType="num">
                                          <p:cBhvr>
                                            <p:cTn id="127" dur="250" fill="hold"/>
                                            <p:tgtEl>
                                              <p:spTgt spid="47"/>
                                            </p:tgtEl>
                                            <p:attrNameLst>
                                              <p:attrName>ppt_h</p:attrName>
                                            </p:attrNameLst>
                                          </p:cBhvr>
                                          <p:tavLst>
                                            <p:tav tm="0">
                                              <p:val>
                                                <p:fltVal val="0"/>
                                              </p:val>
                                            </p:tav>
                                            <p:tav tm="100000">
                                              <p:val>
                                                <p:strVal val="#ppt_h"/>
                                              </p:val>
                                            </p:tav>
                                          </p:tavLst>
                                        </p:anim>
                                        <p:animEffect transition="in" filter="fade">
                                          <p:cBhvr>
                                            <p:cTn id="128" dur="250"/>
                                            <p:tgtEl>
                                              <p:spTgt spid="47"/>
                                            </p:tgtEl>
                                          </p:cBhvr>
                                        </p:animEffect>
                                      </p:childTnLst>
                                    </p:cTn>
                                  </p:par>
                                  <p:par>
                                    <p:cTn id="129" presetID="53" presetClass="entr" presetSubtype="16" fill="hold" grpId="0" nodeType="withEffect">
                                      <p:stCondLst>
                                        <p:cond delay="460"/>
                                      </p:stCondLst>
                                      <p:childTnLst>
                                        <p:set>
                                          <p:cBhvr>
                                            <p:cTn id="130" dur="1" fill="hold">
                                              <p:stCondLst>
                                                <p:cond delay="0"/>
                                              </p:stCondLst>
                                            </p:cTn>
                                            <p:tgtEl>
                                              <p:spTgt spid="48"/>
                                            </p:tgtEl>
                                            <p:attrNameLst>
                                              <p:attrName>style.visibility</p:attrName>
                                            </p:attrNameLst>
                                          </p:cBhvr>
                                          <p:to>
                                            <p:strVal val="visible"/>
                                          </p:to>
                                        </p:set>
                                        <p:anim calcmode="lin" valueType="num">
                                          <p:cBhvr>
                                            <p:cTn id="131" dur="250" fill="hold"/>
                                            <p:tgtEl>
                                              <p:spTgt spid="48"/>
                                            </p:tgtEl>
                                            <p:attrNameLst>
                                              <p:attrName>ppt_w</p:attrName>
                                            </p:attrNameLst>
                                          </p:cBhvr>
                                          <p:tavLst>
                                            <p:tav tm="0">
                                              <p:val>
                                                <p:fltVal val="0"/>
                                              </p:val>
                                            </p:tav>
                                            <p:tav tm="100000">
                                              <p:val>
                                                <p:strVal val="#ppt_w"/>
                                              </p:val>
                                            </p:tav>
                                          </p:tavLst>
                                        </p:anim>
                                        <p:anim calcmode="lin" valueType="num">
                                          <p:cBhvr>
                                            <p:cTn id="132" dur="250" fill="hold"/>
                                            <p:tgtEl>
                                              <p:spTgt spid="48"/>
                                            </p:tgtEl>
                                            <p:attrNameLst>
                                              <p:attrName>ppt_h</p:attrName>
                                            </p:attrNameLst>
                                          </p:cBhvr>
                                          <p:tavLst>
                                            <p:tav tm="0">
                                              <p:val>
                                                <p:fltVal val="0"/>
                                              </p:val>
                                            </p:tav>
                                            <p:tav tm="100000">
                                              <p:val>
                                                <p:strVal val="#ppt_h"/>
                                              </p:val>
                                            </p:tav>
                                          </p:tavLst>
                                        </p:anim>
                                        <p:animEffect transition="in" filter="fade">
                                          <p:cBhvr>
                                            <p:cTn id="133" dur="250"/>
                                            <p:tgtEl>
                                              <p:spTgt spid="48"/>
                                            </p:tgtEl>
                                          </p:cBhvr>
                                        </p:animEffect>
                                      </p:childTnLst>
                                    </p:cTn>
                                  </p:par>
                                  <p:par>
                                    <p:cTn id="134" presetID="53" presetClass="entr" presetSubtype="16" fill="hold" grpId="0" nodeType="withEffect">
                                      <p:stCondLst>
                                        <p:cond delay="480"/>
                                      </p:stCondLst>
                                      <p:childTnLst>
                                        <p:set>
                                          <p:cBhvr>
                                            <p:cTn id="135" dur="1" fill="hold">
                                              <p:stCondLst>
                                                <p:cond delay="0"/>
                                              </p:stCondLst>
                                            </p:cTn>
                                            <p:tgtEl>
                                              <p:spTgt spid="49"/>
                                            </p:tgtEl>
                                            <p:attrNameLst>
                                              <p:attrName>style.visibility</p:attrName>
                                            </p:attrNameLst>
                                          </p:cBhvr>
                                          <p:to>
                                            <p:strVal val="visible"/>
                                          </p:to>
                                        </p:set>
                                        <p:anim calcmode="lin" valueType="num">
                                          <p:cBhvr>
                                            <p:cTn id="136" dur="250" fill="hold"/>
                                            <p:tgtEl>
                                              <p:spTgt spid="49"/>
                                            </p:tgtEl>
                                            <p:attrNameLst>
                                              <p:attrName>ppt_w</p:attrName>
                                            </p:attrNameLst>
                                          </p:cBhvr>
                                          <p:tavLst>
                                            <p:tav tm="0">
                                              <p:val>
                                                <p:fltVal val="0"/>
                                              </p:val>
                                            </p:tav>
                                            <p:tav tm="100000">
                                              <p:val>
                                                <p:strVal val="#ppt_w"/>
                                              </p:val>
                                            </p:tav>
                                          </p:tavLst>
                                        </p:anim>
                                        <p:anim calcmode="lin" valueType="num">
                                          <p:cBhvr>
                                            <p:cTn id="137" dur="250" fill="hold"/>
                                            <p:tgtEl>
                                              <p:spTgt spid="49"/>
                                            </p:tgtEl>
                                            <p:attrNameLst>
                                              <p:attrName>ppt_h</p:attrName>
                                            </p:attrNameLst>
                                          </p:cBhvr>
                                          <p:tavLst>
                                            <p:tav tm="0">
                                              <p:val>
                                                <p:fltVal val="0"/>
                                              </p:val>
                                            </p:tav>
                                            <p:tav tm="100000">
                                              <p:val>
                                                <p:strVal val="#ppt_h"/>
                                              </p:val>
                                            </p:tav>
                                          </p:tavLst>
                                        </p:anim>
                                        <p:animEffect transition="in" filter="fade">
                                          <p:cBhvr>
                                            <p:cTn id="138" dur="250"/>
                                            <p:tgtEl>
                                              <p:spTgt spid="49"/>
                                            </p:tgtEl>
                                          </p:cBhvr>
                                        </p:animEffect>
                                      </p:childTnLst>
                                    </p:cTn>
                                  </p:par>
                                  <p:par>
                                    <p:cTn id="139" presetID="53" presetClass="entr" presetSubtype="16" fill="hold" grpId="0" nodeType="withEffect">
                                      <p:stCondLst>
                                        <p:cond delay="500"/>
                                      </p:stCondLst>
                                      <p:childTnLst>
                                        <p:set>
                                          <p:cBhvr>
                                            <p:cTn id="140" dur="1" fill="hold">
                                              <p:stCondLst>
                                                <p:cond delay="0"/>
                                              </p:stCondLst>
                                            </p:cTn>
                                            <p:tgtEl>
                                              <p:spTgt spid="50"/>
                                            </p:tgtEl>
                                            <p:attrNameLst>
                                              <p:attrName>style.visibility</p:attrName>
                                            </p:attrNameLst>
                                          </p:cBhvr>
                                          <p:to>
                                            <p:strVal val="visible"/>
                                          </p:to>
                                        </p:set>
                                        <p:anim calcmode="lin" valueType="num">
                                          <p:cBhvr>
                                            <p:cTn id="141" dur="250" fill="hold"/>
                                            <p:tgtEl>
                                              <p:spTgt spid="50"/>
                                            </p:tgtEl>
                                            <p:attrNameLst>
                                              <p:attrName>ppt_w</p:attrName>
                                            </p:attrNameLst>
                                          </p:cBhvr>
                                          <p:tavLst>
                                            <p:tav tm="0">
                                              <p:val>
                                                <p:fltVal val="0"/>
                                              </p:val>
                                            </p:tav>
                                            <p:tav tm="100000">
                                              <p:val>
                                                <p:strVal val="#ppt_w"/>
                                              </p:val>
                                            </p:tav>
                                          </p:tavLst>
                                        </p:anim>
                                        <p:anim calcmode="lin" valueType="num">
                                          <p:cBhvr>
                                            <p:cTn id="142" dur="250" fill="hold"/>
                                            <p:tgtEl>
                                              <p:spTgt spid="50"/>
                                            </p:tgtEl>
                                            <p:attrNameLst>
                                              <p:attrName>ppt_h</p:attrName>
                                            </p:attrNameLst>
                                          </p:cBhvr>
                                          <p:tavLst>
                                            <p:tav tm="0">
                                              <p:val>
                                                <p:fltVal val="0"/>
                                              </p:val>
                                            </p:tav>
                                            <p:tav tm="100000">
                                              <p:val>
                                                <p:strVal val="#ppt_h"/>
                                              </p:val>
                                            </p:tav>
                                          </p:tavLst>
                                        </p:anim>
                                        <p:animEffect transition="in" filter="fade">
                                          <p:cBhvr>
                                            <p:cTn id="143" dur="250"/>
                                            <p:tgtEl>
                                              <p:spTgt spid="50"/>
                                            </p:tgtEl>
                                          </p:cBhvr>
                                        </p:animEffect>
                                      </p:childTnLst>
                                    </p:cTn>
                                  </p:par>
                                  <p:par>
                                    <p:cTn id="144" presetID="53" presetClass="entr" presetSubtype="16" fill="hold" grpId="0" nodeType="withEffect">
                                      <p:stCondLst>
                                        <p:cond delay="520"/>
                                      </p:stCondLst>
                                      <p:childTnLst>
                                        <p:set>
                                          <p:cBhvr>
                                            <p:cTn id="145" dur="1" fill="hold">
                                              <p:stCondLst>
                                                <p:cond delay="0"/>
                                              </p:stCondLst>
                                            </p:cTn>
                                            <p:tgtEl>
                                              <p:spTgt spid="51"/>
                                            </p:tgtEl>
                                            <p:attrNameLst>
                                              <p:attrName>style.visibility</p:attrName>
                                            </p:attrNameLst>
                                          </p:cBhvr>
                                          <p:to>
                                            <p:strVal val="visible"/>
                                          </p:to>
                                        </p:set>
                                        <p:anim calcmode="lin" valueType="num">
                                          <p:cBhvr>
                                            <p:cTn id="146" dur="250" fill="hold"/>
                                            <p:tgtEl>
                                              <p:spTgt spid="51"/>
                                            </p:tgtEl>
                                            <p:attrNameLst>
                                              <p:attrName>ppt_w</p:attrName>
                                            </p:attrNameLst>
                                          </p:cBhvr>
                                          <p:tavLst>
                                            <p:tav tm="0">
                                              <p:val>
                                                <p:fltVal val="0"/>
                                              </p:val>
                                            </p:tav>
                                            <p:tav tm="100000">
                                              <p:val>
                                                <p:strVal val="#ppt_w"/>
                                              </p:val>
                                            </p:tav>
                                          </p:tavLst>
                                        </p:anim>
                                        <p:anim calcmode="lin" valueType="num">
                                          <p:cBhvr>
                                            <p:cTn id="147" dur="250" fill="hold"/>
                                            <p:tgtEl>
                                              <p:spTgt spid="51"/>
                                            </p:tgtEl>
                                            <p:attrNameLst>
                                              <p:attrName>ppt_h</p:attrName>
                                            </p:attrNameLst>
                                          </p:cBhvr>
                                          <p:tavLst>
                                            <p:tav tm="0">
                                              <p:val>
                                                <p:fltVal val="0"/>
                                              </p:val>
                                            </p:tav>
                                            <p:tav tm="100000">
                                              <p:val>
                                                <p:strVal val="#ppt_h"/>
                                              </p:val>
                                            </p:tav>
                                          </p:tavLst>
                                        </p:anim>
                                        <p:animEffect transition="in" filter="fade">
                                          <p:cBhvr>
                                            <p:cTn id="148" dur="250"/>
                                            <p:tgtEl>
                                              <p:spTgt spid="51"/>
                                            </p:tgtEl>
                                          </p:cBhvr>
                                        </p:animEffect>
                                      </p:childTnLst>
                                    </p:cTn>
                                  </p:par>
                                  <p:par>
                                    <p:cTn id="149" presetID="53" presetClass="entr" presetSubtype="16" fill="hold" grpId="0" nodeType="withEffect">
                                      <p:stCondLst>
                                        <p:cond delay="540"/>
                                      </p:stCondLst>
                                      <p:childTnLst>
                                        <p:set>
                                          <p:cBhvr>
                                            <p:cTn id="150" dur="1" fill="hold">
                                              <p:stCondLst>
                                                <p:cond delay="0"/>
                                              </p:stCondLst>
                                            </p:cTn>
                                            <p:tgtEl>
                                              <p:spTgt spid="52"/>
                                            </p:tgtEl>
                                            <p:attrNameLst>
                                              <p:attrName>style.visibility</p:attrName>
                                            </p:attrNameLst>
                                          </p:cBhvr>
                                          <p:to>
                                            <p:strVal val="visible"/>
                                          </p:to>
                                        </p:set>
                                        <p:anim calcmode="lin" valueType="num">
                                          <p:cBhvr>
                                            <p:cTn id="151" dur="250" fill="hold"/>
                                            <p:tgtEl>
                                              <p:spTgt spid="52"/>
                                            </p:tgtEl>
                                            <p:attrNameLst>
                                              <p:attrName>ppt_w</p:attrName>
                                            </p:attrNameLst>
                                          </p:cBhvr>
                                          <p:tavLst>
                                            <p:tav tm="0">
                                              <p:val>
                                                <p:fltVal val="0"/>
                                              </p:val>
                                            </p:tav>
                                            <p:tav tm="100000">
                                              <p:val>
                                                <p:strVal val="#ppt_w"/>
                                              </p:val>
                                            </p:tav>
                                          </p:tavLst>
                                        </p:anim>
                                        <p:anim calcmode="lin" valueType="num">
                                          <p:cBhvr>
                                            <p:cTn id="152" dur="250" fill="hold"/>
                                            <p:tgtEl>
                                              <p:spTgt spid="52"/>
                                            </p:tgtEl>
                                            <p:attrNameLst>
                                              <p:attrName>ppt_h</p:attrName>
                                            </p:attrNameLst>
                                          </p:cBhvr>
                                          <p:tavLst>
                                            <p:tav tm="0">
                                              <p:val>
                                                <p:fltVal val="0"/>
                                              </p:val>
                                            </p:tav>
                                            <p:tav tm="100000">
                                              <p:val>
                                                <p:strVal val="#ppt_h"/>
                                              </p:val>
                                            </p:tav>
                                          </p:tavLst>
                                        </p:anim>
                                        <p:animEffect transition="in" filter="fade">
                                          <p:cBhvr>
                                            <p:cTn id="153" dur="250"/>
                                            <p:tgtEl>
                                              <p:spTgt spid="52"/>
                                            </p:tgtEl>
                                          </p:cBhvr>
                                        </p:animEffect>
                                      </p:childTnLst>
                                    </p:cTn>
                                  </p:par>
                                  <p:par>
                                    <p:cTn id="154" presetID="53" presetClass="entr" presetSubtype="16" fill="hold" grpId="0" nodeType="withEffect">
                                      <p:stCondLst>
                                        <p:cond delay="560"/>
                                      </p:stCondLst>
                                      <p:childTnLst>
                                        <p:set>
                                          <p:cBhvr>
                                            <p:cTn id="155" dur="1" fill="hold">
                                              <p:stCondLst>
                                                <p:cond delay="0"/>
                                              </p:stCondLst>
                                            </p:cTn>
                                            <p:tgtEl>
                                              <p:spTgt spid="53"/>
                                            </p:tgtEl>
                                            <p:attrNameLst>
                                              <p:attrName>style.visibility</p:attrName>
                                            </p:attrNameLst>
                                          </p:cBhvr>
                                          <p:to>
                                            <p:strVal val="visible"/>
                                          </p:to>
                                        </p:set>
                                        <p:anim calcmode="lin" valueType="num">
                                          <p:cBhvr>
                                            <p:cTn id="156" dur="250" fill="hold"/>
                                            <p:tgtEl>
                                              <p:spTgt spid="53"/>
                                            </p:tgtEl>
                                            <p:attrNameLst>
                                              <p:attrName>ppt_w</p:attrName>
                                            </p:attrNameLst>
                                          </p:cBhvr>
                                          <p:tavLst>
                                            <p:tav tm="0">
                                              <p:val>
                                                <p:fltVal val="0"/>
                                              </p:val>
                                            </p:tav>
                                            <p:tav tm="100000">
                                              <p:val>
                                                <p:strVal val="#ppt_w"/>
                                              </p:val>
                                            </p:tav>
                                          </p:tavLst>
                                        </p:anim>
                                        <p:anim calcmode="lin" valueType="num">
                                          <p:cBhvr>
                                            <p:cTn id="157" dur="250" fill="hold"/>
                                            <p:tgtEl>
                                              <p:spTgt spid="53"/>
                                            </p:tgtEl>
                                            <p:attrNameLst>
                                              <p:attrName>ppt_h</p:attrName>
                                            </p:attrNameLst>
                                          </p:cBhvr>
                                          <p:tavLst>
                                            <p:tav tm="0">
                                              <p:val>
                                                <p:fltVal val="0"/>
                                              </p:val>
                                            </p:tav>
                                            <p:tav tm="100000">
                                              <p:val>
                                                <p:strVal val="#ppt_h"/>
                                              </p:val>
                                            </p:tav>
                                          </p:tavLst>
                                        </p:anim>
                                        <p:animEffect transition="in" filter="fade">
                                          <p:cBhvr>
                                            <p:cTn id="158" dur="250"/>
                                            <p:tgtEl>
                                              <p:spTgt spid="53"/>
                                            </p:tgtEl>
                                          </p:cBhvr>
                                        </p:animEffect>
                                      </p:childTnLst>
                                    </p:cTn>
                                  </p:par>
                                  <p:par>
                                    <p:cTn id="159" presetID="53" presetClass="entr" presetSubtype="16" fill="hold" grpId="0" nodeType="withEffect">
                                      <p:stCondLst>
                                        <p:cond delay="580"/>
                                      </p:stCondLst>
                                      <p:childTnLst>
                                        <p:set>
                                          <p:cBhvr>
                                            <p:cTn id="160" dur="1" fill="hold">
                                              <p:stCondLst>
                                                <p:cond delay="0"/>
                                              </p:stCondLst>
                                            </p:cTn>
                                            <p:tgtEl>
                                              <p:spTgt spid="5"/>
                                            </p:tgtEl>
                                            <p:attrNameLst>
                                              <p:attrName>style.visibility</p:attrName>
                                            </p:attrNameLst>
                                          </p:cBhvr>
                                          <p:to>
                                            <p:strVal val="visible"/>
                                          </p:to>
                                        </p:set>
                                        <p:anim calcmode="lin" valueType="num">
                                          <p:cBhvr>
                                            <p:cTn id="161" dur="250" fill="hold"/>
                                            <p:tgtEl>
                                              <p:spTgt spid="5"/>
                                            </p:tgtEl>
                                            <p:attrNameLst>
                                              <p:attrName>ppt_w</p:attrName>
                                            </p:attrNameLst>
                                          </p:cBhvr>
                                          <p:tavLst>
                                            <p:tav tm="0">
                                              <p:val>
                                                <p:fltVal val="0"/>
                                              </p:val>
                                            </p:tav>
                                            <p:tav tm="100000">
                                              <p:val>
                                                <p:strVal val="#ppt_w"/>
                                              </p:val>
                                            </p:tav>
                                          </p:tavLst>
                                        </p:anim>
                                        <p:anim calcmode="lin" valueType="num">
                                          <p:cBhvr>
                                            <p:cTn id="162" dur="250" fill="hold"/>
                                            <p:tgtEl>
                                              <p:spTgt spid="5"/>
                                            </p:tgtEl>
                                            <p:attrNameLst>
                                              <p:attrName>ppt_h</p:attrName>
                                            </p:attrNameLst>
                                          </p:cBhvr>
                                          <p:tavLst>
                                            <p:tav tm="0">
                                              <p:val>
                                                <p:fltVal val="0"/>
                                              </p:val>
                                            </p:tav>
                                            <p:tav tm="100000">
                                              <p:val>
                                                <p:strVal val="#ppt_h"/>
                                              </p:val>
                                            </p:tav>
                                          </p:tavLst>
                                        </p:anim>
                                        <p:animEffect transition="in" filter="fade">
                                          <p:cBhvr>
                                            <p:cTn id="163" dur="250"/>
                                            <p:tgtEl>
                                              <p:spTgt spid="5"/>
                                            </p:tgtEl>
                                          </p:cBhvr>
                                        </p:animEffect>
                                      </p:childTnLst>
                                    </p:cTn>
                                  </p:par>
                                  <p:par>
                                    <p:cTn id="164" presetID="53" presetClass="entr" presetSubtype="16" fill="hold" grpId="0" nodeType="withEffect">
                                      <p:stCondLst>
                                        <p:cond delay="600"/>
                                      </p:stCondLst>
                                      <p:childTnLst>
                                        <p:set>
                                          <p:cBhvr>
                                            <p:cTn id="165" dur="1" fill="hold">
                                              <p:stCondLst>
                                                <p:cond delay="0"/>
                                              </p:stCondLst>
                                            </p:cTn>
                                            <p:tgtEl>
                                              <p:spTgt spid="6"/>
                                            </p:tgtEl>
                                            <p:attrNameLst>
                                              <p:attrName>style.visibility</p:attrName>
                                            </p:attrNameLst>
                                          </p:cBhvr>
                                          <p:to>
                                            <p:strVal val="visible"/>
                                          </p:to>
                                        </p:set>
                                        <p:anim calcmode="lin" valueType="num">
                                          <p:cBhvr>
                                            <p:cTn id="166" dur="250" fill="hold"/>
                                            <p:tgtEl>
                                              <p:spTgt spid="6"/>
                                            </p:tgtEl>
                                            <p:attrNameLst>
                                              <p:attrName>ppt_w</p:attrName>
                                            </p:attrNameLst>
                                          </p:cBhvr>
                                          <p:tavLst>
                                            <p:tav tm="0">
                                              <p:val>
                                                <p:fltVal val="0"/>
                                              </p:val>
                                            </p:tav>
                                            <p:tav tm="100000">
                                              <p:val>
                                                <p:strVal val="#ppt_w"/>
                                              </p:val>
                                            </p:tav>
                                          </p:tavLst>
                                        </p:anim>
                                        <p:anim calcmode="lin" valueType="num">
                                          <p:cBhvr>
                                            <p:cTn id="167" dur="250" fill="hold"/>
                                            <p:tgtEl>
                                              <p:spTgt spid="6"/>
                                            </p:tgtEl>
                                            <p:attrNameLst>
                                              <p:attrName>ppt_h</p:attrName>
                                            </p:attrNameLst>
                                          </p:cBhvr>
                                          <p:tavLst>
                                            <p:tav tm="0">
                                              <p:val>
                                                <p:fltVal val="0"/>
                                              </p:val>
                                            </p:tav>
                                            <p:tav tm="100000">
                                              <p:val>
                                                <p:strVal val="#ppt_h"/>
                                              </p:val>
                                            </p:tav>
                                          </p:tavLst>
                                        </p:anim>
                                        <p:animEffect transition="in" filter="fade">
                                          <p:cBhvr>
                                            <p:cTn id="168" dur="250"/>
                                            <p:tgtEl>
                                              <p:spTgt spid="6"/>
                                            </p:tgtEl>
                                          </p:cBhvr>
                                        </p:animEffect>
                                      </p:childTnLst>
                                    </p:cTn>
                                  </p:par>
                                  <p:par>
                                    <p:cTn id="169" presetID="53" presetClass="entr" presetSubtype="16" fill="hold" grpId="0" nodeType="withEffect">
                                      <p:stCondLst>
                                        <p:cond delay="620"/>
                                      </p:stCondLst>
                                      <p:childTnLst>
                                        <p:set>
                                          <p:cBhvr>
                                            <p:cTn id="170" dur="1" fill="hold">
                                              <p:stCondLst>
                                                <p:cond delay="0"/>
                                              </p:stCondLst>
                                            </p:cTn>
                                            <p:tgtEl>
                                              <p:spTgt spid="7"/>
                                            </p:tgtEl>
                                            <p:attrNameLst>
                                              <p:attrName>style.visibility</p:attrName>
                                            </p:attrNameLst>
                                          </p:cBhvr>
                                          <p:to>
                                            <p:strVal val="visible"/>
                                          </p:to>
                                        </p:set>
                                        <p:anim calcmode="lin" valueType="num">
                                          <p:cBhvr>
                                            <p:cTn id="171" dur="250" fill="hold"/>
                                            <p:tgtEl>
                                              <p:spTgt spid="7"/>
                                            </p:tgtEl>
                                            <p:attrNameLst>
                                              <p:attrName>ppt_w</p:attrName>
                                            </p:attrNameLst>
                                          </p:cBhvr>
                                          <p:tavLst>
                                            <p:tav tm="0">
                                              <p:val>
                                                <p:fltVal val="0"/>
                                              </p:val>
                                            </p:tav>
                                            <p:tav tm="100000">
                                              <p:val>
                                                <p:strVal val="#ppt_w"/>
                                              </p:val>
                                            </p:tav>
                                          </p:tavLst>
                                        </p:anim>
                                        <p:anim calcmode="lin" valueType="num">
                                          <p:cBhvr>
                                            <p:cTn id="172" dur="250" fill="hold"/>
                                            <p:tgtEl>
                                              <p:spTgt spid="7"/>
                                            </p:tgtEl>
                                            <p:attrNameLst>
                                              <p:attrName>ppt_h</p:attrName>
                                            </p:attrNameLst>
                                          </p:cBhvr>
                                          <p:tavLst>
                                            <p:tav tm="0">
                                              <p:val>
                                                <p:fltVal val="0"/>
                                              </p:val>
                                            </p:tav>
                                            <p:tav tm="100000">
                                              <p:val>
                                                <p:strVal val="#ppt_h"/>
                                              </p:val>
                                            </p:tav>
                                          </p:tavLst>
                                        </p:anim>
                                        <p:animEffect transition="in" filter="fade">
                                          <p:cBhvr>
                                            <p:cTn id="173" dur="250"/>
                                            <p:tgtEl>
                                              <p:spTgt spid="7"/>
                                            </p:tgtEl>
                                          </p:cBhvr>
                                        </p:animEffect>
                                      </p:childTnLst>
                                    </p:cTn>
                                  </p:par>
                                  <p:par>
                                    <p:cTn id="174" presetID="53" presetClass="entr" presetSubtype="16" fill="hold" grpId="0" nodeType="withEffect">
                                      <p:stCondLst>
                                        <p:cond delay="640"/>
                                      </p:stCondLst>
                                      <p:childTnLst>
                                        <p:set>
                                          <p:cBhvr>
                                            <p:cTn id="175" dur="1" fill="hold">
                                              <p:stCondLst>
                                                <p:cond delay="0"/>
                                              </p:stCondLst>
                                            </p:cTn>
                                            <p:tgtEl>
                                              <p:spTgt spid="8"/>
                                            </p:tgtEl>
                                            <p:attrNameLst>
                                              <p:attrName>style.visibility</p:attrName>
                                            </p:attrNameLst>
                                          </p:cBhvr>
                                          <p:to>
                                            <p:strVal val="visible"/>
                                          </p:to>
                                        </p:set>
                                        <p:anim calcmode="lin" valueType="num">
                                          <p:cBhvr>
                                            <p:cTn id="176" dur="250" fill="hold"/>
                                            <p:tgtEl>
                                              <p:spTgt spid="8"/>
                                            </p:tgtEl>
                                            <p:attrNameLst>
                                              <p:attrName>ppt_w</p:attrName>
                                            </p:attrNameLst>
                                          </p:cBhvr>
                                          <p:tavLst>
                                            <p:tav tm="0">
                                              <p:val>
                                                <p:fltVal val="0"/>
                                              </p:val>
                                            </p:tav>
                                            <p:tav tm="100000">
                                              <p:val>
                                                <p:strVal val="#ppt_w"/>
                                              </p:val>
                                            </p:tav>
                                          </p:tavLst>
                                        </p:anim>
                                        <p:anim calcmode="lin" valueType="num">
                                          <p:cBhvr>
                                            <p:cTn id="177" dur="250" fill="hold"/>
                                            <p:tgtEl>
                                              <p:spTgt spid="8"/>
                                            </p:tgtEl>
                                            <p:attrNameLst>
                                              <p:attrName>ppt_h</p:attrName>
                                            </p:attrNameLst>
                                          </p:cBhvr>
                                          <p:tavLst>
                                            <p:tav tm="0">
                                              <p:val>
                                                <p:fltVal val="0"/>
                                              </p:val>
                                            </p:tav>
                                            <p:tav tm="100000">
                                              <p:val>
                                                <p:strVal val="#ppt_h"/>
                                              </p:val>
                                            </p:tav>
                                          </p:tavLst>
                                        </p:anim>
                                        <p:animEffect transition="in" filter="fade">
                                          <p:cBhvr>
                                            <p:cTn id="178" dur="250"/>
                                            <p:tgtEl>
                                              <p:spTgt spid="8"/>
                                            </p:tgtEl>
                                          </p:cBhvr>
                                        </p:animEffect>
                                      </p:childTnLst>
                                    </p:cTn>
                                  </p:par>
                                  <p:par>
                                    <p:cTn id="179" presetID="53" presetClass="entr" presetSubtype="16" fill="hold" grpId="0" nodeType="withEffect">
                                      <p:stCondLst>
                                        <p:cond delay="660"/>
                                      </p:stCondLst>
                                      <p:childTnLst>
                                        <p:set>
                                          <p:cBhvr>
                                            <p:cTn id="180" dur="1" fill="hold">
                                              <p:stCondLst>
                                                <p:cond delay="0"/>
                                              </p:stCondLst>
                                            </p:cTn>
                                            <p:tgtEl>
                                              <p:spTgt spid="9"/>
                                            </p:tgtEl>
                                            <p:attrNameLst>
                                              <p:attrName>style.visibility</p:attrName>
                                            </p:attrNameLst>
                                          </p:cBhvr>
                                          <p:to>
                                            <p:strVal val="visible"/>
                                          </p:to>
                                        </p:set>
                                        <p:anim calcmode="lin" valueType="num">
                                          <p:cBhvr>
                                            <p:cTn id="181" dur="250" fill="hold"/>
                                            <p:tgtEl>
                                              <p:spTgt spid="9"/>
                                            </p:tgtEl>
                                            <p:attrNameLst>
                                              <p:attrName>ppt_w</p:attrName>
                                            </p:attrNameLst>
                                          </p:cBhvr>
                                          <p:tavLst>
                                            <p:tav tm="0">
                                              <p:val>
                                                <p:fltVal val="0"/>
                                              </p:val>
                                            </p:tav>
                                            <p:tav tm="100000">
                                              <p:val>
                                                <p:strVal val="#ppt_w"/>
                                              </p:val>
                                            </p:tav>
                                          </p:tavLst>
                                        </p:anim>
                                        <p:anim calcmode="lin" valueType="num">
                                          <p:cBhvr>
                                            <p:cTn id="182" dur="250" fill="hold"/>
                                            <p:tgtEl>
                                              <p:spTgt spid="9"/>
                                            </p:tgtEl>
                                            <p:attrNameLst>
                                              <p:attrName>ppt_h</p:attrName>
                                            </p:attrNameLst>
                                          </p:cBhvr>
                                          <p:tavLst>
                                            <p:tav tm="0">
                                              <p:val>
                                                <p:fltVal val="0"/>
                                              </p:val>
                                            </p:tav>
                                            <p:tav tm="100000">
                                              <p:val>
                                                <p:strVal val="#ppt_h"/>
                                              </p:val>
                                            </p:tav>
                                          </p:tavLst>
                                        </p:anim>
                                        <p:animEffect transition="in" filter="fade">
                                          <p:cBhvr>
                                            <p:cTn id="183" dur="250"/>
                                            <p:tgtEl>
                                              <p:spTgt spid="9"/>
                                            </p:tgtEl>
                                          </p:cBhvr>
                                        </p:animEffect>
                                      </p:childTnLst>
                                    </p:cTn>
                                  </p:par>
                                  <p:par>
                                    <p:cTn id="184" presetID="53" presetClass="entr" presetSubtype="16" fill="hold" grpId="0" nodeType="withEffect">
                                      <p:stCondLst>
                                        <p:cond delay="680"/>
                                      </p:stCondLst>
                                      <p:childTnLst>
                                        <p:set>
                                          <p:cBhvr>
                                            <p:cTn id="185" dur="1" fill="hold">
                                              <p:stCondLst>
                                                <p:cond delay="0"/>
                                              </p:stCondLst>
                                            </p:cTn>
                                            <p:tgtEl>
                                              <p:spTgt spid="24"/>
                                            </p:tgtEl>
                                            <p:attrNameLst>
                                              <p:attrName>style.visibility</p:attrName>
                                            </p:attrNameLst>
                                          </p:cBhvr>
                                          <p:to>
                                            <p:strVal val="visible"/>
                                          </p:to>
                                        </p:set>
                                        <p:anim calcmode="lin" valueType="num">
                                          <p:cBhvr>
                                            <p:cTn id="186" dur="250" fill="hold"/>
                                            <p:tgtEl>
                                              <p:spTgt spid="24"/>
                                            </p:tgtEl>
                                            <p:attrNameLst>
                                              <p:attrName>ppt_w</p:attrName>
                                            </p:attrNameLst>
                                          </p:cBhvr>
                                          <p:tavLst>
                                            <p:tav tm="0">
                                              <p:val>
                                                <p:fltVal val="0"/>
                                              </p:val>
                                            </p:tav>
                                            <p:tav tm="100000">
                                              <p:val>
                                                <p:strVal val="#ppt_w"/>
                                              </p:val>
                                            </p:tav>
                                          </p:tavLst>
                                        </p:anim>
                                        <p:anim calcmode="lin" valueType="num">
                                          <p:cBhvr>
                                            <p:cTn id="187" dur="250" fill="hold"/>
                                            <p:tgtEl>
                                              <p:spTgt spid="24"/>
                                            </p:tgtEl>
                                            <p:attrNameLst>
                                              <p:attrName>ppt_h</p:attrName>
                                            </p:attrNameLst>
                                          </p:cBhvr>
                                          <p:tavLst>
                                            <p:tav tm="0">
                                              <p:val>
                                                <p:fltVal val="0"/>
                                              </p:val>
                                            </p:tav>
                                            <p:tav tm="100000">
                                              <p:val>
                                                <p:strVal val="#ppt_h"/>
                                              </p:val>
                                            </p:tav>
                                          </p:tavLst>
                                        </p:anim>
                                        <p:animEffect transition="in" filter="fade">
                                          <p:cBhvr>
                                            <p:cTn id="188" dur="250"/>
                                            <p:tgtEl>
                                              <p:spTgt spid="24"/>
                                            </p:tgtEl>
                                          </p:cBhvr>
                                        </p:animEffect>
                                      </p:childTnLst>
                                    </p:cTn>
                                  </p:par>
                                  <p:par>
                                    <p:cTn id="189" presetID="53" presetClass="entr" presetSubtype="16" fill="hold" grpId="0" nodeType="withEffect">
                                      <p:stCondLst>
                                        <p:cond delay="700"/>
                                      </p:stCondLst>
                                      <p:childTnLst>
                                        <p:set>
                                          <p:cBhvr>
                                            <p:cTn id="190" dur="1" fill="hold">
                                              <p:stCondLst>
                                                <p:cond delay="0"/>
                                              </p:stCondLst>
                                            </p:cTn>
                                            <p:tgtEl>
                                              <p:spTgt spid="22"/>
                                            </p:tgtEl>
                                            <p:attrNameLst>
                                              <p:attrName>style.visibility</p:attrName>
                                            </p:attrNameLst>
                                          </p:cBhvr>
                                          <p:to>
                                            <p:strVal val="visible"/>
                                          </p:to>
                                        </p:set>
                                        <p:anim calcmode="lin" valueType="num">
                                          <p:cBhvr>
                                            <p:cTn id="191" dur="250" fill="hold"/>
                                            <p:tgtEl>
                                              <p:spTgt spid="22"/>
                                            </p:tgtEl>
                                            <p:attrNameLst>
                                              <p:attrName>ppt_w</p:attrName>
                                            </p:attrNameLst>
                                          </p:cBhvr>
                                          <p:tavLst>
                                            <p:tav tm="0">
                                              <p:val>
                                                <p:fltVal val="0"/>
                                              </p:val>
                                            </p:tav>
                                            <p:tav tm="100000">
                                              <p:val>
                                                <p:strVal val="#ppt_w"/>
                                              </p:val>
                                            </p:tav>
                                          </p:tavLst>
                                        </p:anim>
                                        <p:anim calcmode="lin" valueType="num">
                                          <p:cBhvr>
                                            <p:cTn id="192" dur="250" fill="hold"/>
                                            <p:tgtEl>
                                              <p:spTgt spid="22"/>
                                            </p:tgtEl>
                                            <p:attrNameLst>
                                              <p:attrName>ppt_h</p:attrName>
                                            </p:attrNameLst>
                                          </p:cBhvr>
                                          <p:tavLst>
                                            <p:tav tm="0">
                                              <p:val>
                                                <p:fltVal val="0"/>
                                              </p:val>
                                            </p:tav>
                                            <p:tav tm="100000">
                                              <p:val>
                                                <p:strVal val="#ppt_h"/>
                                              </p:val>
                                            </p:tav>
                                          </p:tavLst>
                                        </p:anim>
                                        <p:animEffect transition="in" filter="fade">
                                          <p:cBhvr>
                                            <p:cTn id="193" dur="250"/>
                                            <p:tgtEl>
                                              <p:spTgt spid="22"/>
                                            </p:tgtEl>
                                          </p:cBhvr>
                                        </p:animEffect>
                                      </p:childTnLst>
                                    </p:cTn>
                                  </p:par>
                                  <p:par>
                                    <p:cTn id="194" presetID="53" presetClass="entr" presetSubtype="16" fill="hold" grpId="0" nodeType="withEffect">
                                      <p:stCondLst>
                                        <p:cond delay="720"/>
                                      </p:stCondLst>
                                      <p:childTnLst>
                                        <p:set>
                                          <p:cBhvr>
                                            <p:cTn id="195" dur="1" fill="hold">
                                              <p:stCondLst>
                                                <p:cond delay="0"/>
                                              </p:stCondLst>
                                            </p:cTn>
                                            <p:tgtEl>
                                              <p:spTgt spid="20"/>
                                            </p:tgtEl>
                                            <p:attrNameLst>
                                              <p:attrName>style.visibility</p:attrName>
                                            </p:attrNameLst>
                                          </p:cBhvr>
                                          <p:to>
                                            <p:strVal val="visible"/>
                                          </p:to>
                                        </p:set>
                                        <p:anim calcmode="lin" valueType="num">
                                          <p:cBhvr>
                                            <p:cTn id="196" dur="250" fill="hold"/>
                                            <p:tgtEl>
                                              <p:spTgt spid="20"/>
                                            </p:tgtEl>
                                            <p:attrNameLst>
                                              <p:attrName>ppt_w</p:attrName>
                                            </p:attrNameLst>
                                          </p:cBhvr>
                                          <p:tavLst>
                                            <p:tav tm="0">
                                              <p:val>
                                                <p:fltVal val="0"/>
                                              </p:val>
                                            </p:tav>
                                            <p:tav tm="100000">
                                              <p:val>
                                                <p:strVal val="#ppt_w"/>
                                              </p:val>
                                            </p:tav>
                                          </p:tavLst>
                                        </p:anim>
                                        <p:anim calcmode="lin" valueType="num">
                                          <p:cBhvr>
                                            <p:cTn id="197" dur="250" fill="hold"/>
                                            <p:tgtEl>
                                              <p:spTgt spid="20"/>
                                            </p:tgtEl>
                                            <p:attrNameLst>
                                              <p:attrName>ppt_h</p:attrName>
                                            </p:attrNameLst>
                                          </p:cBhvr>
                                          <p:tavLst>
                                            <p:tav tm="0">
                                              <p:val>
                                                <p:fltVal val="0"/>
                                              </p:val>
                                            </p:tav>
                                            <p:tav tm="100000">
                                              <p:val>
                                                <p:strVal val="#ppt_h"/>
                                              </p:val>
                                            </p:tav>
                                          </p:tavLst>
                                        </p:anim>
                                        <p:animEffect transition="in" filter="fade">
                                          <p:cBhvr>
                                            <p:cTn id="198" dur="250"/>
                                            <p:tgtEl>
                                              <p:spTgt spid="20"/>
                                            </p:tgtEl>
                                          </p:cBhvr>
                                        </p:animEffect>
                                      </p:childTnLst>
                                    </p:cTn>
                                  </p:par>
                                  <p:par>
                                    <p:cTn id="199" presetID="53" presetClass="entr" presetSubtype="16" fill="hold" grpId="0" nodeType="withEffect">
                                      <p:stCondLst>
                                        <p:cond delay="740"/>
                                      </p:stCondLst>
                                      <p:childTnLst>
                                        <p:set>
                                          <p:cBhvr>
                                            <p:cTn id="200" dur="1" fill="hold">
                                              <p:stCondLst>
                                                <p:cond delay="0"/>
                                              </p:stCondLst>
                                            </p:cTn>
                                            <p:tgtEl>
                                              <p:spTgt spid="18"/>
                                            </p:tgtEl>
                                            <p:attrNameLst>
                                              <p:attrName>style.visibility</p:attrName>
                                            </p:attrNameLst>
                                          </p:cBhvr>
                                          <p:to>
                                            <p:strVal val="visible"/>
                                          </p:to>
                                        </p:set>
                                        <p:anim calcmode="lin" valueType="num">
                                          <p:cBhvr>
                                            <p:cTn id="201" dur="250" fill="hold"/>
                                            <p:tgtEl>
                                              <p:spTgt spid="18"/>
                                            </p:tgtEl>
                                            <p:attrNameLst>
                                              <p:attrName>ppt_w</p:attrName>
                                            </p:attrNameLst>
                                          </p:cBhvr>
                                          <p:tavLst>
                                            <p:tav tm="0">
                                              <p:val>
                                                <p:fltVal val="0"/>
                                              </p:val>
                                            </p:tav>
                                            <p:tav tm="100000">
                                              <p:val>
                                                <p:strVal val="#ppt_w"/>
                                              </p:val>
                                            </p:tav>
                                          </p:tavLst>
                                        </p:anim>
                                        <p:anim calcmode="lin" valueType="num">
                                          <p:cBhvr>
                                            <p:cTn id="202" dur="250" fill="hold"/>
                                            <p:tgtEl>
                                              <p:spTgt spid="18"/>
                                            </p:tgtEl>
                                            <p:attrNameLst>
                                              <p:attrName>ppt_h</p:attrName>
                                            </p:attrNameLst>
                                          </p:cBhvr>
                                          <p:tavLst>
                                            <p:tav tm="0">
                                              <p:val>
                                                <p:fltVal val="0"/>
                                              </p:val>
                                            </p:tav>
                                            <p:tav tm="100000">
                                              <p:val>
                                                <p:strVal val="#ppt_h"/>
                                              </p:val>
                                            </p:tav>
                                          </p:tavLst>
                                        </p:anim>
                                        <p:animEffect transition="in" filter="fade">
                                          <p:cBhvr>
                                            <p:cTn id="203" dur="250"/>
                                            <p:tgtEl>
                                              <p:spTgt spid="18"/>
                                            </p:tgtEl>
                                          </p:cBhvr>
                                        </p:animEffect>
                                      </p:childTnLst>
                                    </p:cTn>
                                  </p:par>
                                  <p:par>
                                    <p:cTn id="204" presetID="53" presetClass="entr" presetSubtype="16" fill="hold" grpId="0" nodeType="withEffect">
                                      <p:stCondLst>
                                        <p:cond delay="760"/>
                                      </p:stCondLst>
                                      <p:childTnLst>
                                        <p:set>
                                          <p:cBhvr>
                                            <p:cTn id="205" dur="1" fill="hold">
                                              <p:stCondLst>
                                                <p:cond delay="0"/>
                                              </p:stCondLst>
                                            </p:cTn>
                                            <p:tgtEl>
                                              <p:spTgt spid="16"/>
                                            </p:tgtEl>
                                            <p:attrNameLst>
                                              <p:attrName>style.visibility</p:attrName>
                                            </p:attrNameLst>
                                          </p:cBhvr>
                                          <p:to>
                                            <p:strVal val="visible"/>
                                          </p:to>
                                        </p:set>
                                        <p:anim calcmode="lin" valueType="num">
                                          <p:cBhvr>
                                            <p:cTn id="206" dur="250" fill="hold"/>
                                            <p:tgtEl>
                                              <p:spTgt spid="16"/>
                                            </p:tgtEl>
                                            <p:attrNameLst>
                                              <p:attrName>ppt_w</p:attrName>
                                            </p:attrNameLst>
                                          </p:cBhvr>
                                          <p:tavLst>
                                            <p:tav tm="0">
                                              <p:val>
                                                <p:fltVal val="0"/>
                                              </p:val>
                                            </p:tav>
                                            <p:tav tm="100000">
                                              <p:val>
                                                <p:strVal val="#ppt_w"/>
                                              </p:val>
                                            </p:tav>
                                          </p:tavLst>
                                        </p:anim>
                                        <p:anim calcmode="lin" valueType="num">
                                          <p:cBhvr>
                                            <p:cTn id="207" dur="250" fill="hold"/>
                                            <p:tgtEl>
                                              <p:spTgt spid="16"/>
                                            </p:tgtEl>
                                            <p:attrNameLst>
                                              <p:attrName>ppt_h</p:attrName>
                                            </p:attrNameLst>
                                          </p:cBhvr>
                                          <p:tavLst>
                                            <p:tav tm="0">
                                              <p:val>
                                                <p:fltVal val="0"/>
                                              </p:val>
                                            </p:tav>
                                            <p:tav tm="100000">
                                              <p:val>
                                                <p:strVal val="#ppt_h"/>
                                              </p:val>
                                            </p:tav>
                                          </p:tavLst>
                                        </p:anim>
                                        <p:animEffect transition="in" filter="fade">
                                          <p:cBhvr>
                                            <p:cTn id="208" dur="250"/>
                                            <p:tgtEl>
                                              <p:spTgt spid="16"/>
                                            </p:tgtEl>
                                          </p:cBhvr>
                                        </p:animEffect>
                                      </p:childTnLst>
                                    </p:cTn>
                                  </p:par>
                                  <p:par>
                                    <p:cTn id="209" presetID="53" presetClass="entr" presetSubtype="16" fill="hold" grpId="0" nodeType="withEffect">
                                      <p:stCondLst>
                                        <p:cond delay="780"/>
                                      </p:stCondLst>
                                      <p:childTnLst>
                                        <p:set>
                                          <p:cBhvr>
                                            <p:cTn id="210" dur="1" fill="hold">
                                              <p:stCondLst>
                                                <p:cond delay="0"/>
                                              </p:stCondLst>
                                            </p:cTn>
                                            <p:tgtEl>
                                              <p:spTgt spid="54"/>
                                            </p:tgtEl>
                                            <p:attrNameLst>
                                              <p:attrName>style.visibility</p:attrName>
                                            </p:attrNameLst>
                                          </p:cBhvr>
                                          <p:to>
                                            <p:strVal val="visible"/>
                                          </p:to>
                                        </p:set>
                                        <p:anim calcmode="lin" valueType="num">
                                          <p:cBhvr>
                                            <p:cTn id="211" dur="250" fill="hold"/>
                                            <p:tgtEl>
                                              <p:spTgt spid="54"/>
                                            </p:tgtEl>
                                            <p:attrNameLst>
                                              <p:attrName>ppt_w</p:attrName>
                                            </p:attrNameLst>
                                          </p:cBhvr>
                                          <p:tavLst>
                                            <p:tav tm="0">
                                              <p:val>
                                                <p:fltVal val="0"/>
                                              </p:val>
                                            </p:tav>
                                            <p:tav tm="100000">
                                              <p:val>
                                                <p:strVal val="#ppt_w"/>
                                              </p:val>
                                            </p:tav>
                                          </p:tavLst>
                                        </p:anim>
                                        <p:anim calcmode="lin" valueType="num">
                                          <p:cBhvr>
                                            <p:cTn id="212" dur="250" fill="hold"/>
                                            <p:tgtEl>
                                              <p:spTgt spid="54"/>
                                            </p:tgtEl>
                                            <p:attrNameLst>
                                              <p:attrName>ppt_h</p:attrName>
                                            </p:attrNameLst>
                                          </p:cBhvr>
                                          <p:tavLst>
                                            <p:tav tm="0">
                                              <p:val>
                                                <p:fltVal val="0"/>
                                              </p:val>
                                            </p:tav>
                                            <p:tav tm="100000">
                                              <p:val>
                                                <p:strVal val="#ppt_h"/>
                                              </p:val>
                                            </p:tav>
                                          </p:tavLst>
                                        </p:anim>
                                        <p:animEffect transition="in" filter="fade">
                                          <p:cBhvr>
                                            <p:cTn id="213" dur="250"/>
                                            <p:tgtEl>
                                              <p:spTgt spid="54"/>
                                            </p:tgtEl>
                                          </p:cBhvr>
                                        </p:animEffect>
                                      </p:childTnLst>
                                    </p:cTn>
                                  </p:par>
                                  <p:par>
                                    <p:cTn id="214" presetID="53" presetClass="entr" presetSubtype="16" fill="hold" grpId="0" nodeType="withEffect">
                                      <p:stCondLst>
                                        <p:cond delay="800"/>
                                      </p:stCondLst>
                                      <p:childTnLst>
                                        <p:set>
                                          <p:cBhvr>
                                            <p:cTn id="215" dur="1" fill="hold">
                                              <p:stCondLst>
                                                <p:cond delay="0"/>
                                              </p:stCondLst>
                                            </p:cTn>
                                            <p:tgtEl>
                                              <p:spTgt spid="55"/>
                                            </p:tgtEl>
                                            <p:attrNameLst>
                                              <p:attrName>style.visibility</p:attrName>
                                            </p:attrNameLst>
                                          </p:cBhvr>
                                          <p:to>
                                            <p:strVal val="visible"/>
                                          </p:to>
                                        </p:set>
                                        <p:anim calcmode="lin" valueType="num">
                                          <p:cBhvr>
                                            <p:cTn id="216" dur="250" fill="hold"/>
                                            <p:tgtEl>
                                              <p:spTgt spid="55"/>
                                            </p:tgtEl>
                                            <p:attrNameLst>
                                              <p:attrName>ppt_w</p:attrName>
                                            </p:attrNameLst>
                                          </p:cBhvr>
                                          <p:tavLst>
                                            <p:tav tm="0">
                                              <p:val>
                                                <p:fltVal val="0"/>
                                              </p:val>
                                            </p:tav>
                                            <p:tav tm="100000">
                                              <p:val>
                                                <p:strVal val="#ppt_w"/>
                                              </p:val>
                                            </p:tav>
                                          </p:tavLst>
                                        </p:anim>
                                        <p:anim calcmode="lin" valueType="num">
                                          <p:cBhvr>
                                            <p:cTn id="217" dur="250" fill="hold"/>
                                            <p:tgtEl>
                                              <p:spTgt spid="55"/>
                                            </p:tgtEl>
                                            <p:attrNameLst>
                                              <p:attrName>ppt_h</p:attrName>
                                            </p:attrNameLst>
                                          </p:cBhvr>
                                          <p:tavLst>
                                            <p:tav tm="0">
                                              <p:val>
                                                <p:fltVal val="0"/>
                                              </p:val>
                                            </p:tav>
                                            <p:tav tm="100000">
                                              <p:val>
                                                <p:strVal val="#ppt_h"/>
                                              </p:val>
                                            </p:tav>
                                          </p:tavLst>
                                        </p:anim>
                                        <p:animEffect transition="in" filter="fade">
                                          <p:cBhvr>
                                            <p:cTn id="218" dur="250"/>
                                            <p:tgtEl>
                                              <p:spTgt spid="55"/>
                                            </p:tgtEl>
                                          </p:cBhvr>
                                        </p:animEffect>
                                      </p:childTnLst>
                                    </p:cTn>
                                  </p:par>
                                  <p:par>
                                    <p:cTn id="219" presetID="53" presetClass="entr" presetSubtype="16" fill="hold" grpId="0" nodeType="withEffect">
                                      <p:stCondLst>
                                        <p:cond delay="820"/>
                                      </p:stCondLst>
                                      <p:childTnLst>
                                        <p:set>
                                          <p:cBhvr>
                                            <p:cTn id="220" dur="1" fill="hold">
                                              <p:stCondLst>
                                                <p:cond delay="0"/>
                                              </p:stCondLst>
                                            </p:cTn>
                                            <p:tgtEl>
                                              <p:spTgt spid="56"/>
                                            </p:tgtEl>
                                            <p:attrNameLst>
                                              <p:attrName>style.visibility</p:attrName>
                                            </p:attrNameLst>
                                          </p:cBhvr>
                                          <p:to>
                                            <p:strVal val="visible"/>
                                          </p:to>
                                        </p:set>
                                        <p:anim calcmode="lin" valueType="num">
                                          <p:cBhvr>
                                            <p:cTn id="221" dur="250" fill="hold"/>
                                            <p:tgtEl>
                                              <p:spTgt spid="56"/>
                                            </p:tgtEl>
                                            <p:attrNameLst>
                                              <p:attrName>ppt_w</p:attrName>
                                            </p:attrNameLst>
                                          </p:cBhvr>
                                          <p:tavLst>
                                            <p:tav tm="0">
                                              <p:val>
                                                <p:fltVal val="0"/>
                                              </p:val>
                                            </p:tav>
                                            <p:tav tm="100000">
                                              <p:val>
                                                <p:strVal val="#ppt_w"/>
                                              </p:val>
                                            </p:tav>
                                          </p:tavLst>
                                        </p:anim>
                                        <p:anim calcmode="lin" valueType="num">
                                          <p:cBhvr>
                                            <p:cTn id="222" dur="250" fill="hold"/>
                                            <p:tgtEl>
                                              <p:spTgt spid="56"/>
                                            </p:tgtEl>
                                            <p:attrNameLst>
                                              <p:attrName>ppt_h</p:attrName>
                                            </p:attrNameLst>
                                          </p:cBhvr>
                                          <p:tavLst>
                                            <p:tav tm="0">
                                              <p:val>
                                                <p:fltVal val="0"/>
                                              </p:val>
                                            </p:tav>
                                            <p:tav tm="100000">
                                              <p:val>
                                                <p:strVal val="#ppt_h"/>
                                              </p:val>
                                            </p:tav>
                                          </p:tavLst>
                                        </p:anim>
                                        <p:animEffect transition="in" filter="fade">
                                          <p:cBhvr>
                                            <p:cTn id="223" dur="250"/>
                                            <p:tgtEl>
                                              <p:spTgt spid="56"/>
                                            </p:tgtEl>
                                          </p:cBhvr>
                                        </p:animEffect>
                                      </p:childTnLst>
                                    </p:cTn>
                                  </p:par>
                                  <p:par>
                                    <p:cTn id="224" presetID="53" presetClass="entr" presetSubtype="16" fill="hold" grpId="0" nodeType="withEffect">
                                      <p:stCondLst>
                                        <p:cond delay="840"/>
                                      </p:stCondLst>
                                      <p:childTnLst>
                                        <p:set>
                                          <p:cBhvr>
                                            <p:cTn id="225" dur="1" fill="hold">
                                              <p:stCondLst>
                                                <p:cond delay="0"/>
                                              </p:stCondLst>
                                            </p:cTn>
                                            <p:tgtEl>
                                              <p:spTgt spid="57"/>
                                            </p:tgtEl>
                                            <p:attrNameLst>
                                              <p:attrName>style.visibility</p:attrName>
                                            </p:attrNameLst>
                                          </p:cBhvr>
                                          <p:to>
                                            <p:strVal val="visible"/>
                                          </p:to>
                                        </p:set>
                                        <p:anim calcmode="lin" valueType="num">
                                          <p:cBhvr>
                                            <p:cTn id="226" dur="250" fill="hold"/>
                                            <p:tgtEl>
                                              <p:spTgt spid="57"/>
                                            </p:tgtEl>
                                            <p:attrNameLst>
                                              <p:attrName>ppt_w</p:attrName>
                                            </p:attrNameLst>
                                          </p:cBhvr>
                                          <p:tavLst>
                                            <p:tav tm="0">
                                              <p:val>
                                                <p:fltVal val="0"/>
                                              </p:val>
                                            </p:tav>
                                            <p:tav tm="100000">
                                              <p:val>
                                                <p:strVal val="#ppt_w"/>
                                              </p:val>
                                            </p:tav>
                                          </p:tavLst>
                                        </p:anim>
                                        <p:anim calcmode="lin" valueType="num">
                                          <p:cBhvr>
                                            <p:cTn id="227" dur="250" fill="hold"/>
                                            <p:tgtEl>
                                              <p:spTgt spid="57"/>
                                            </p:tgtEl>
                                            <p:attrNameLst>
                                              <p:attrName>ppt_h</p:attrName>
                                            </p:attrNameLst>
                                          </p:cBhvr>
                                          <p:tavLst>
                                            <p:tav tm="0">
                                              <p:val>
                                                <p:fltVal val="0"/>
                                              </p:val>
                                            </p:tav>
                                            <p:tav tm="100000">
                                              <p:val>
                                                <p:strVal val="#ppt_h"/>
                                              </p:val>
                                            </p:tav>
                                          </p:tavLst>
                                        </p:anim>
                                        <p:animEffect transition="in" filter="fade">
                                          <p:cBhvr>
                                            <p:cTn id="228" dur="250"/>
                                            <p:tgtEl>
                                              <p:spTgt spid="57"/>
                                            </p:tgtEl>
                                          </p:cBhvr>
                                        </p:animEffect>
                                      </p:childTnLst>
                                    </p:cTn>
                                  </p:par>
                                  <p:par>
                                    <p:cTn id="229" presetID="53" presetClass="entr" presetSubtype="16" fill="hold" grpId="0" nodeType="withEffect">
                                      <p:stCondLst>
                                        <p:cond delay="860"/>
                                      </p:stCondLst>
                                      <p:childTnLst>
                                        <p:set>
                                          <p:cBhvr>
                                            <p:cTn id="230" dur="1" fill="hold">
                                              <p:stCondLst>
                                                <p:cond delay="0"/>
                                              </p:stCondLst>
                                            </p:cTn>
                                            <p:tgtEl>
                                              <p:spTgt spid="58"/>
                                            </p:tgtEl>
                                            <p:attrNameLst>
                                              <p:attrName>style.visibility</p:attrName>
                                            </p:attrNameLst>
                                          </p:cBhvr>
                                          <p:to>
                                            <p:strVal val="visible"/>
                                          </p:to>
                                        </p:set>
                                        <p:anim calcmode="lin" valueType="num">
                                          <p:cBhvr>
                                            <p:cTn id="231" dur="250" fill="hold"/>
                                            <p:tgtEl>
                                              <p:spTgt spid="58"/>
                                            </p:tgtEl>
                                            <p:attrNameLst>
                                              <p:attrName>ppt_w</p:attrName>
                                            </p:attrNameLst>
                                          </p:cBhvr>
                                          <p:tavLst>
                                            <p:tav tm="0">
                                              <p:val>
                                                <p:fltVal val="0"/>
                                              </p:val>
                                            </p:tav>
                                            <p:tav tm="100000">
                                              <p:val>
                                                <p:strVal val="#ppt_w"/>
                                              </p:val>
                                            </p:tav>
                                          </p:tavLst>
                                        </p:anim>
                                        <p:anim calcmode="lin" valueType="num">
                                          <p:cBhvr>
                                            <p:cTn id="232" dur="250" fill="hold"/>
                                            <p:tgtEl>
                                              <p:spTgt spid="58"/>
                                            </p:tgtEl>
                                            <p:attrNameLst>
                                              <p:attrName>ppt_h</p:attrName>
                                            </p:attrNameLst>
                                          </p:cBhvr>
                                          <p:tavLst>
                                            <p:tav tm="0">
                                              <p:val>
                                                <p:fltVal val="0"/>
                                              </p:val>
                                            </p:tav>
                                            <p:tav tm="100000">
                                              <p:val>
                                                <p:strVal val="#ppt_h"/>
                                              </p:val>
                                            </p:tav>
                                          </p:tavLst>
                                        </p:anim>
                                        <p:animEffect transition="in" filter="fade">
                                          <p:cBhvr>
                                            <p:cTn id="233" dur="25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 grpId="0" animBg="1"/>
          <p:bldP spid="6" grpId="0" animBg="1"/>
          <p:bldP spid="7" grpId="0" animBg="1"/>
          <p:bldP spid="8" grpId="0" animBg="1"/>
          <p:bldP spid="9" grpId="0" animBg="1"/>
          <p:bldP spid="24" grpId="0"/>
          <p:bldP spid="22" grpId="0"/>
          <p:bldP spid="20" grpId="0"/>
          <p:bldP spid="18" grpId="0"/>
          <p:bldP spid="16" grpId="0"/>
          <p:bldP spid="54" grpId="0"/>
          <p:bldP spid="55" grpId="0"/>
          <p:bldP spid="56" grpId="0"/>
          <p:bldP spid="57" grpId="0"/>
          <p:bldP spid="58" grpId="0"/>
          <p:bldP spid="5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par>
                                    <p:cTn id="10" presetID="2" presetClass="entr" presetSubtype="4" fill="hold" nodeType="withEffect">
                                      <p:stCondLst>
                                        <p:cond delay="250"/>
                                      </p:stCondLst>
                                      <p:childTnLst>
                                        <p:set>
                                          <p:cBhvr>
                                            <p:cTn id="11" dur="1" fill="hold">
                                              <p:stCondLst>
                                                <p:cond delay="0"/>
                                              </p:stCondLst>
                                            </p:cTn>
                                            <p:tgtEl>
                                              <p:spTgt spid="60"/>
                                            </p:tgtEl>
                                            <p:attrNameLst>
                                              <p:attrName>style.visibility</p:attrName>
                                            </p:attrNameLst>
                                          </p:cBhvr>
                                          <p:to>
                                            <p:strVal val="visible"/>
                                          </p:to>
                                        </p:set>
                                        <p:anim calcmode="lin" valueType="num">
                                          <p:cBhvr additive="base">
                                            <p:cTn id="12" dur="500" fill="hold"/>
                                            <p:tgtEl>
                                              <p:spTgt spid="60"/>
                                            </p:tgtEl>
                                            <p:attrNameLst>
                                              <p:attrName>ppt_x</p:attrName>
                                            </p:attrNameLst>
                                          </p:cBhvr>
                                          <p:tavLst>
                                            <p:tav tm="0">
                                              <p:val>
                                                <p:strVal val="#ppt_x"/>
                                              </p:val>
                                            </p:tav>
                                            <p:tav tm="100000">
                                              <p:val>
                                                <p:strVal val="#ppt_x"/>
                                              </p:val>
                                            </p:tav>
                                          </p:tavLst>
                                        </p:anim>
                                        <p:anim calcmode="lin" valueType="num">
                                          <p:cBhvr additive="base">
                                            <p:cTn id="13" dur="500" fill="hold"/>
                                            <p:tgtEl>
                                              <p:spTgt spid="60"/>
                                            </p:tgtEl>
                                            <p:attrNameLst>
                                              <p:attrName>ppt_y</p:attrName>
                                            </p:attrNameLst>
                                          </p:cBhvr>
                                          <p:tavLst>
                                            <p:tav tm="0">
                                              <p:val>
                                                <p:strVal val="1+#ppt_h/2"/>
                                              </p:val>
                                            </p:tav>
                                            <p:tav tm="100000">
                                              <p:val>
                                                <p:strVal val="#ppt_y"/>
                                              </p:val>
                                            </p:tav>
                                          </p:tavLst>
                                        </p:anim>
                                      </p:childTnLst>
                                    </p:cTn>
                                  </p:par>
                                  <p:par>
                                    <p:cTn id="14" presetID="53" presetClass="entr" presetSubtype="16"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250" fill="hold"/>
                                            <p:tgtEl>
                                              <p:spTgt spid="25"/>
                                            </p:tgtEl>
                                            <p:attrNameLst>
                                              <p:attrName>ppt_w</p:attrName>
                                            </p:attrNameLst>
                                          </p:cBhvr>
                                          <p:tavLst>
                                            <p:tav tm="0">
                                              <p:val>
                                                <p:fltVal val="0"/>
                                              </p:val>
                                            </p:tav>
                                            <p:tav tm="100000">
                                              <p:val>
                                                <p:strVal val="#ppt_w"/>
                                              </p:val>
                                            </p:tav>
                                          </p:tavLst>
                                        </p:anim>
                                        <p:anim calcmode="lin" valueType="num">
                                          <p:cBhvr>
                                            <p:cTn id="17" dur="250" fill="hold"/>
                                            <p:tgtEl>
                                              <p:spTgt spid="25"/>
                                            </p:tgtEl>
                                            <p:attrNameLst>
                                              <p:attrName>ppt_h</p:attrName>
                                            </p:attrNameLst>
                                          </p:cBhvr>
                                          <p:tavLst>
                                            <p:tav tm="0">
                                              <p:val>
                                                <p:fltVal val="0"/>
                                              </p:val>
                                            </p:tav>
                                            <p:tav tm="100000">
                                              <p:val>
                                                <p:strVal val="#ppt_h"/>
                                              </p:val>
                                            </p:tav>
                                          </p:tavLst>
                                        </p:anim>
                                        <p:animEffect transition="in" filter="fade">
                                          <p:cBhvr>
                                            <p:cTn id="18" dur="250"/>
                                            <p:tgtEl>
                                              <p:spTgt spid="25"/>
                                            </p:tgtEl>
                                          </p:cBhvr>
                                        </p:animEffect>
                                      </p:childTnLst>
                                    </p:cTn>
                                  </p:par>
                                  <p:par>
                                    <p:cTn id="19" presetID="53" presetClass="entr" presetSubtype="16" fill="hold" grpId="0" nodeType="withEffect">
                                      <p:stCondLst>
                                        <p:cond delay="20"/>
                                      </p:stCondLst>
                                      <p:childTnLst>
                                        <p:set>
                                          <p:cBhvr>
                                            <p:cTn id="20" dur="1" fill="hold">
                                              <p:stCondLst>
                                                <p:cond delay="0"/>
                                              </p:stCondLst>
                                            </p:cTn>
                                            <p:tgtEl>
                                              <p:spTgt spid="26"/>
                                            </p:tgtEl>
                                            <p:attrNameLst>
                                              <p:attrName>style.visibility</p:attrName>
                                            </p:attrNameLst>
                                          </p:cBhvr>
                                          <p:to>
                                            <p:strVal val="visible"/>
                                          </p:to>
                                        </p:set>
                                        <p:anim calcmode="lin" valueType="num">
                                          <p:cBhvr>
                                            <p:cTn id="21" dur="250" fill="hold"/>
                                            <p:tgtEl>
                                              <p:spTgt spid="26"/>
                                            </p:tgtEl>
                                            <p:attrNameLst>
                                              <p:attrName>ppt_w</p:attrName>
                                            </p:attrNameLst>
                                          </p:cBhvr>
                                          <p:tavLst>
                                            <p:tav tm="0">
                                              <p:val>
                                                <p:fltVal val="0"/>
                                              </p:val>
                                            </p:tav>
                                            <p:tav tm="100000">
                                              <p:val>
                                                <p:strVal val="#ppt_w"/>
                                              </p:val>
                                            </p:tav>
                                          </p:tavLst>
                                        </p:anim>
                                        <p:anim calcmode="lin" valueType="num">
                                          <p:cBhvr>
                                            <p:cTn id="22" dur="250" fill="hold"/>
                                            <p:tgtEl>
                                              <p:spTgt spid="26"/>
                                            </p:tgtEl>
                                            <p:attrNameLst>
                                              <p:attrName>ppt_h</p:attrName>
                                            </p:attrNameLst>
                                          </p:cBhvr>
                                          <p:tavLst>
                                            <p:tav tm="0">
                                              <p:val>
                                                <p:fltVal val="0"/>
                                              </p:val>
                                            </p:tav>
                                            <p:tav tm="100000">
                                              <p:val>
                                                <p:strVal val="#ppt_h"/>
                                              </p:val>
                                            </p:tav>
                                          </p:tavLst>
                                        </p:anim>
                                        <p:animEffect transition="in" filter="fade">
                                          <p:cBhvr>
                                            <p:cTn id="23" dur="250"/>
                                            <p:tgtEl>
                                              <p:spTgt spid="26"/>
                                            </p:tgtEl>
                                          </p:cBhvr>
                                        </p:animEffect>
                                      </p:childTnLst>
                                    </p:cTn>
                                  </p:par>
                                  <p:par>
                                    <p:cTn id="24" presetID="53" presetClass="entr" presetSubtype="16" fill="hold" grpId="0" nodeType="withEffect">
                                      <p:stCondLst>
                                        <p:cond delay="40"/>
                                      </p:stCondLst>
                                      <p:childTnLst>
                                        <p:set>
                                          <p:cBhvr>
                                            <p:cTn id="25" dur="1" fill="hold">
                                              <p:stCondLst>
                                                <p:cond delay="0"/>
                                              </p:stCondLst>
                                            </p:cTn>
                                            <p:tgtEl>
                                              <p:spTgt spid="27"/>
                                            </p:tgtEl>
                                            <p:attrNameLst>
                                              <p:attrName>style.visibility</p:attrName>
                                            </p:attrNameLst>
                                          </p:cBhvr>
                                          <p:to>
                                            <p:strVal val="visible"/>
                                          </p:to>
                                        </p:set>
                                        <p:anim calcmode="lin" valueType="num">
                                          <p:cBhvr>
                                            <p:cTn id="26" dur="250" fill="hold"/>
                                            <p:tgtEl>
                                              <p:spTgt spid="27"/>
                                            </p:tgtEl>
                                            <p:attrNameLst>
                                              <p:attrName>ppt_w</p:attrName>
                                            </p:attrNameLst>
                                          </p:cBhvr>
                                          <p:tavLst>
                                            <p:tav tm="0">
                                              <p:val>
                                                <p:fltVal val="0"/>
                                              </p:val>
                                            </p:tav>
                                            <p:tav tm="100000">
                                              <p:val>
                                                <p:strVal val="#ppt_w"/>
                                              </p:val>
                                            </p:tav>
                                          </p:tavLst>
                                        </p:anim>
                                        <p:anim calcmode="lin" valueType="num">
                                          <p:cBhvr>
                                            <p:cTn id="27" dur="250" fill="hold"/>
                                            <p:tgtEl>
                                              <p:spTgt spid="27"/>
                                            </p:tgtEl>
                                            <p:attrNameLst>
                                              <p:attrName>ppt_h</p:attrName>
                                            </p:attrNameLst>
                                          </p:cBhvr>
                                          <p:tavLst>
                                            <p:tav tm="0">
                                              <p:val>
                                                <p:fltVal val="0"/>
                                              </p:val>
                                            </p:tav>
                                            <p:tav tm="100000">
                                              <p:val>
                                                <p:strVal val="#ppt_h"/>
                                              </p:val>
                                            </p:tav>
                                          </p:tavLst>
                                        </p:anim>
                                        <p:animEffect transition="in" filter="fade">
                                          <p:cBhvr>
                                            <p:cTn id="28" dur="250"/>
                                            <p:tgtEl>
                                              <p:spTgt spid="27"/>
                                            </p:tgtEl>
                                          </p:cBhvr>
                                        </p:animEffect>
                                      </p:childTnLst>
                                    </p:cTn>
                                  </p:par>
                                  <p:par>
                                    <p:cTn id="29" presetID="53" presetClass="entr" presetSubtype="16" fill="hold" grpId="0" nodeType="withEffect">
                                      <p:stCondLst>
                                        <p:cond delay="60"/>
                                      </p:stCondLst>
                                      <p:childTnLst>
                                        <p:set>
                                          <p:cBhvr>
                                            <p:cTn id="30" dur="1" fill="hold">
                                              <p:stCondLst>
                                                <p:cond delay="0"/>
                                              </p:stCondLst>
                                            </p:cTn>
                                            <p:tgtEl>
                                              <p:spTgt spid="28"/>
                                            </p:tgtEl>
                                            <p:attrNameLst>
                                              <p:attrName>style.visibility</p:attrName>
                                            </p:attrNameLst>
                                          </p:cBhvr>
                                          <p:to>
                                            <p:strVal val="visible"/>
                                          </p:to>
                                        </p:set>
                                        <p:anim calcmode="lin" valueType="num">
                                          <p:cBhvr>
                                            <p:cTn id="31" dur="250" fill="hold"/>
                                            <p:tgtEl>
                                              <p:spTgt spid="28"/>
                                            </p:tgtEl>
                                            <p:attrNameLst>
                                              <p:attrName>ppt_w</p:attrName>
                                            </p:attrNameLst>
                                          </p:cBhvr>
                                          <p:tavLst>
                                            <p:tav tm="0">
                                              <p:val>
                                                <p:fltVal val="0"/>
                                              </p:val>
                                            </p:tav>
                                            <p:tav tm="100000">
                                              <p:val>
                                                <p:strVal val="#ppt_w"/>
                                              </p:val>
                                            </p:tav>
                                          </p:tavLst>
                                        </p:anim>
                                        <p:anim calcmode="lin" valueType="num">
                                          <p:cBhvr>
                                            <p:cTn id="32" dur="250" fill="hold"/>
                                            <p:tgtEl>
                                              <p:spTgt spid="28"/>
                                            </p:tgtEl>
                                            <p:attrNameLst>
                                              <p:attrName>ppt_h</p:attrName>
                                            </p:attrNameLst>
                                          </p:cBhvr>
                                          <p:tavLst>
                                            <p:tav tm="0">
                                              <p:val>
                                                <p:fltVal val="0"/>
                                              </p:val>
                                            </p:tav>
                                            <p:tav tm="100000">
                                              <p:val>
                                                <p:strVal val="#ppt_h"/>
                                              </p:val>
                                            </p:tav>
                                          </p:tavLst>
                                        </p:anim>
                                        <p:animEffect transition="in" filter="fade">
                                          <p:cBhvr>
                                            <p:cTn id="33" dur="250"/>
                                            <p:tgtEl>
                                              <p:spTgt spid="28"/>
                                            </p:tgtEl>
                                          </p:cBhvr>
                                        </p:animEffect>
                                      </p:childTnLst>
                                    </p:cTn>
                                  </p:par>
                                  <p:par>
                                    <p:cTn id="34" presetID="53" presetClass="entr" presetSubtype="16" fill="hold" grpId="0" nodeType="withEffect">
                                      <p:stCondLst>
                                        <p:cond delay="80"/>
                                      </p:stCondLst>
                                      <p:childTnLst>
                                        <p:set>
                                          <p:cBhvr>
                                            <p:cTn id="35" dur="1" fill="hold">
                                              <p:stCondLst>
                                                <p:cond delay="0"/>
                                              </p:stCondLst>
                                            </p:cTn>
                                            <p:tgtEl>
                                              <p:spTgt spid="29"/>
                                            </p:tgtEl>
                                            <p:attrNameLst>
                                              <p:attrName>style.visibility</p:attrName>
                                            </p:attrNameLst>
                                          </p:cBhvr>
                                          <p:to>
                                            <p:strVal val="visible"/>
                                          </p:to>
                                        </p:set>
                                        <p:anim calcmode="lin" valueType="num">
                                          <p:cBhvr>
                                            <p:cTn id="36" dur="250" fill="hold"/>
                                            <p:tgtEl>
                                              <p:spTgt spid="29"/>
                                            </p:tgtEl>
                                            <p:attrNameLst>
                                              <p:attrName>ppt_w</p:attrName>
                                            </p:attrNameLst>
                                          </p:cBhvr>
                                          <p:tavLst>
                                            <p:tav tm="0">
                                              <p:val>
                                                <p:fltVal val="0"/>
                                              </p:val>
                                            </p:tav>
                                            <p:tav tm="100000">
                                              <p:val>
                                                <p:strVal val="#ppt_w"/>
                                              </p:val>
                                            </p:tav>
                                          </p:tavLst>
                                        </p:anim>
                                        <p:anim calcmode="lin" valueType="num">
                                          <p:cBhvr>
                                            <p:cTn id="37" dur="250" fill="hold"/>
                                            <p:tgtEl>
                                              <p:spTgt spid="29"/>
                                            </p:tgtEl>
                                            <p:attrNameLst>
                                              <p:attrName>ppt_h</p:attrName>
                                            </p:attrNameLst>
                                          </p:cBhvr>
                                          <p:tavLst>
                                            <p:tav tm="0">
                                              <p:val>
                                                <p:fltVal val="0"/>
                                              </p:val>
                                            </p:tav>
                                            <p:tav tm="100000">
                                              <p:val>
                                                <p:strVal val="#ppt_h"/>
                                              </p:val>
                                            </p:tav>
                                          </p:tavLst>
                                        </p:anim>
                                        <p:animEffect transition="in" filter="fade">
                                          <p:cBhvr>
                                            <p:cTn id="38" dur="250"/>
                                            <p:tgtEl>
                                              <p:spTgt spid="29"/>
                                            </p:tgtEl>
                                          </p:cBhvr>
                                        </p:animEffect>
                                      </p:childTnLst>
                                    </p:cTn>
                                  </p:par>
                                  <p:par>
                                    <p:cTn id="39" presetID="53" presetClass="entr" presetSubtype="16" fill="hold" grpId="0" nodeType="withEffect">
                                      <p:stCondLst>
                                        <p:cond delay="100"/>
                                      </p:stCondLst>
                                      <p:childTnLst>
                                        <p:set>
                                          <p:cBhvr>
                                            <p:cTn id="40" dur="1" fill="hold">
                                              <p:stCondLst>
                                                <p:cond delay="0"/>
                                              </p:stCondLst>
                                            </p:cTn>
                                            <p:tgtEl>
                                              <p:spTgt spid="30"/>
                                            </p:tgtEl>
                                            <p:attrNameLst>
                                              <p:attrName>style.visibility</p:attrName>
                                            </p:attrNameLst>
                                          </p:cBhvr>
                                          <p:to>
                                            <p:strVal val="visible"/>
                                          </p:to>
                                        </p:set>
                                        <p:anim calcmode="lin" valueType="num">
                                          <p:cBhvr>
                                            <p:cTn id="41" dur="250" fill="hold"/>
                                            <p:tgtEl>
                                              <p:spTgt spid="30"/>
                                            </p:tgtEl>
                                            <p:attrNameLst>
                                              <p:attrName>ppt_w</p:attrName>
                                            </p:attrNameLst>
                                          </p:cBhvr>
                                          <p:tavLst>
                                            <p:tav tm="0">
                                              <p:val>
                                                <p:fltVal val="0"/>
                                              </p:val>
                                            </p:tav>
                                            <p:tav tm="100000">
                                              <p:val>
                                                <p:strVal val="#ppt_w"/>
                                              </p:val>
                                            </p:tav>
                                          </p:tavLst>
                                        </p:anim>
                                        <p:anim calcmode="lin" valueType="num">
                                          <p:cBhvr>
                                            <p:cTn id="42" dur="250" fill="hold"/>
                                            <p:tgtEl>
                                              <p:spTgt spid="30"/>
                                            </p:tgtEl>
                                            <p:attrNameLst>
                                              <p:attrName>ppt_h</p:attrName>
                                            </p:attrNameLst>
                                          </p:cBhvr>
                                          <p:tavLst>
                                            <p:tav tm="0">
                                              <p:val>
                                                <p:fltVal val="0"/>
                                              </p:val>
                                            </p:tav>
                                            <p:tav tm="100000">
                                              <p:val>
                                                <p:strVal val="#ppt_h"/>
                                              </p:val>
                                            </p:tav>
                                          </p:tavLst>
                                        </p:anim>
                                        <p:animEffect transition="in" filter="fade">
                                          <p:cBhvr>
                                            <p:cTn id="43" dur="250"/>
                                            <p:tgtEl>
                                              <p:spTgt spid="30"/>
                                            </p:tgtEl>
                                          </p:cBhvr>
                                        </p:animEffect>
                                      </p:childTnLst>
                                    </p:cTn>
                                  </p:par>
                                  <p:par>
                                    <p:cTn id="44" presetID="53" presetClass="entr" presetSubtype="16" fill="hold" grpId="0" nodeType="withEffect">
                                      <p:stCondLst>
                                        <p:cond delay="120"/>
                                      </p:stCondLst>
                                      <p:childTnLst>
                                        <p:set>
                                          <p:cBhvr>
                                            <p:cTn id="45" dur="1" fill="hold">
                                              <p:stCondLst>
                                                <p:cond delay="0"/>
                                              </p:stCondLst>
                                            </p:cTn>
                                            <p:tgtEl>
                                              <p:spTgt spid="31"/>
                                            </p:tgtEl>
                                            <p:attrNameLst>
                                              <p:attrName>style.visibility</p:attrName>
                                            </p:attrNameLst>
                                          </p:cBhvr>
                                          <p:to>
                                            <p:strVal val="visible"/>
                                          </p:to>
                                        </p:set>
                                        <p:anim calcmode="lin" valueType="num">
                                          <p:cBhvr>
                                            <p:cTn id="46" dur="250" fill="hold"/>
                                            <p:tgtEl>
                                              <p:spTgt spid="31"/>
                                            </p:tgtEl>
                                            <p:attrNameLst>
                                              <p:attrName>ppt_w</p:attrName>
                                            </p:attrNameLst>
                                          </p:cBhvr>
                                          <p:tavLst>
                                            <p:tav tm="0">
                                              <p:val>
                                                <p:fltVal val="0"/>
                                              </p:val>
                                            </p:tav>
                                            <p:tav tm="100000">
                                              <p:val>
                                                <p:strVal val="#ppt_w"/>
                                              </p:val>
                                            </p:tav>
                                          </p:tavLst>
                                        </p:anim>
                                        <p:anim calcmode="lin" valueType="num">
                                          <p:cBhvr>
                                            <p:cTn id="47" dur="250" fill="hold"/>
                                            <p:tgtEl>
                                              <p:spTgt spid="31"/>
                                            </p:tgtEl>
                                            <p:attrNameLst>
                                              <p:attrName>ppt_h</p:attrName>
                                            </p:attrNameLst>
                                          </p:cBhvr>
                                          <p:tavLst>
                                            <p:tav tm="0">
                                              <p:val>
                                                <p:fltVal val="0"/>
                                              </p:val>
                                            </p:tav>
                                            <p:tav tm="100000">
                                              <p:val>
                                                <p:strVal val="#ppt_h"/>
                                              </p:val>
                                            </p:tav>
                                          </p:tavLst>
                                        </p:anim>
                                        <p:animEffect transition="in" filter="fade">
                                          <p:cBhvr>
                                            <p:cTn id="48" dur="250"/>
                                            <p:tgtEl>
                                              <p:spTgt spid="31"/>
                                            </p:tgtEl>
                                          </p:cBhvr>
                                        </p:animEffect>
                                      </p:childTnLst>
                                    </p:cTn>
                                  </p:par>
                                  <p:par>
                                    <p:cTn id="49" presetID="53" presetClass="entr" presetSubtype="16" fill="hold" grpId="0" nodeType="withEffect">
                                      <p:stCondLst>
                                        <p:cond delay="14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fltVal val="0"/>
                                              </p:val>
                                            </p:tav>
                                            <p:tav tm="100000">
                                              <p:val>
                                                <p:strVal val="#ppt_w"/>
                                              </p:val>
                                            </p:tav>
                                          </p:tavLst>
                                        </p:anim>
                                        <p:anim calcmode="lin" valueType="num">
                                          <p:cBhvr>
                                            <p:cTn id="52" dur="250" fill="hold"/>
                                            <p:tgtEl>
                                              <p:spTgt spid="32"/>
                                            </p:tgtEl>
                                            <p:attrNameLst>
                                              <p:attrName>ppt_h</p:attrName>
                                            </p:attrNameLst>
                                          </p:cBhvr>
                                          <p:tavLst>
                                            <p:tav tm="0">
                                              <p:val>
                                                <p:fltVal val="0"/>
                                              </p:val>
                                            </p:tav>
                                            <p:tav tm="100000">
                                              <p:val>
                                                <p:strVal val="#ppt_h"/>
                                              </p:val>
                                            </p:tav>
                                          </p:tavLst>
                                        </p:anim>
                                        <p:animEffect transition="in" filter="fade">
                                          <p:cBhvr>
                                            <p:cTn id="53" dur="250"/>
                                            <p:tgtEl>
                                              <p:spTgt spid="32"/>
                                            </p:tgtEl>
                                          </p:cBhvr>
                                        </p:animEffect>
                                      </p:childTnLst>
                                    </p:cTn>
                                  </p:par>
                                  <p:par>
                                    <p:cTn id="54" presetID="53" presetClass="entr" presetSubtype="16" fill="hold" grpId="0" nodeType="withEffect">
                                      <p:stCondLst>
                                        <p:cond delay="160"/>
                                      </p:stCondLst>
                                      <p:childTnLst>
                                        <p:set>
                                          <p:cBhvr>
                                            <p:cTn id="55" dur="1" fill="hold">
                                              <p:stCondLst>
                                                <p:cond delay="0"/>
                                              </p:stCondLst>
                                            </p:cTn>
                                            <p:tgtEl>
                                              <p:spTgt spid="33"/>
                                            </p:tgtEl>
                                            <p:attrNameLst>
                                              <p:attrName>style.visibility</p:attrName>
                                            </p:attrNameLst>
                                          </p:cBhvr>
                                          <p:to>
                                            <p:strVal val="visible"/>
                                          </p:to>
                                        </p:set>
                                        <p:anim calcmode="lin" valueType="num">
                                          <p:cBhvr>
                                            <p:cTn id="56" dur="250" fill="hold"/>
                                            <p:tgtEl>
                                              <p:spTgt spid="33"/>
                                            </p:tgtEl>
                                            <p:attrNameLst>
                                              <p:attrName>ppt_w</p:attrName>
                                            </p:attrNameLst>
                                          </p:cBhvr>
                                          <p:tavLst>
                                            <p:tav tm="0">
                                              <p:val>
                                                <p:fltVal val="0"/>
                                              </p:val>
                                            </p:tav>
                                            <p:tav tm="100000">
                                              <p:val>
                                                <p:strVal val="#ppt_w"/>
                                              </p:val>
                                            </p:tav>
                                          </p:tavLst>
                                        </p:anim>
                                        <p:anim calcmode="lin" valueType="num">
                                          <p:cBhvr>
                                            <p:cTn id="57" dur="250" fill="hold"/>
                                            <p:tgtEl>
                                              <p:spTgt spid="33"/>
                                            </p:tgtEl>
                                            <p:attrNameLst>
                                              <p:attrName>ppt_h</p:attrName>
                                            </p:attrNameLst>
                                          </p:cBhvr>
                                          <p:tavLst>
                                            <p:tav tm="0">
                                              <p:val>
                                                <p:fltVal val="0"/>
                                              </p:val>
                                            </p:tav>
                                            <p:tav tm="100000">
                                              <p:val>
                                                <p:strVal val="#ppt_h"/>
                                              </p:val>
                                            </p:tav>
                                          </p:tavLst>
                                        </p:anim>
                                        <p:animEffect transition="in" filter="fade">
                                          <p:cBhvr>
                                            <p:cTn id="58" dur="250"/>
                                            <p:tgtEl>
                                              <p:spTgt spid="33"/>
                                            </p:tgtEl>
                                          </p:cBhvr>
                                        </p:animEffect>
                                      </p:childTnLst>
                                    </p:cTn>
                                  </p:par>
                                  <p:par>
                                    <p:cTn id="59" presetID="53" presetClass="entr" presetSubtype="16" fill="hold" grpId="0" nodeType="withEffect">
                                      <p:stCondLst>
                                        <p:cond delay="180"/>
                                      </p:stCondLst>
                                      <p:childTnLst>
                                        <p:set>
                                          <p:cBhvr>
                                            <p:cTn id="60" dur="1" fill="hold">
                                              <p:stCondLst>
                                                <p:cond delay="0"/>
                                              </p:stCondLst>
                                            </p:cTn>
                                            <p:tgtEl>
                                              <p:spTgt spid="34"/>
                                            </p:tgtEl>
                                            <p:attrNameLst>
                                              <p:attrName>style.visibility</p:attrName>
                                            </p:attrNameLst>
                                          </p:cBhvr>
                                          <p:to>
                                            <p:strVal val="visible"/>
                                          </p:to>
                                        </p:set>
                                        <p:anim calcmode="lin" valueType="num">
                                          <p:cBhvr>
                                            <p:cTn id="61" dur="250" fill="hold"/>
                                            <p:tgtEl>
                                              <p:spTgt spid="34"/>
                                            </p:tgtEl>
                                            <p:attrNameLst>
                                              <p:attrName>ppt_w</p:attrName>
                                            </p:attrNameLst>
                                          </p:cBhvr>
                                          <p:tavLst>
                                            <p:tav tm="0">
                                              <p:val>
                                                <p:fltVal val="0"/>
                                              </p:val>
                                            </p:tav>
                                            <p:tav tm="100000">
                                              <p:val>
                                                <p:strVal val="#ppt_w"/>
                                              </p:val>
                                            </p:tav>
                                          </p:tavLst>
                                        </p:anim>
                                        <p:anim calcmode="lin" valueType="num">
                                          <p:cBhvr>
                                            <p:cTn id="62" dur="250" fill="hold"/>
                                            <p:tgtEl>
                                              <p:spTgt spid="34"/>
                                            </p:tgtEl>
                                            <p:attrNameLst>
                                              <p:attrName>ppt_h</p:attrName>
                                            </p:attrNameLst>
                                          </p:cBhvr>
                                          <p:tavLst>
                                            <p:tav tm="0">
                                              <p:val>
                                                <p:fltVal val="0"/>
                                              </p:val>
                                            </p:tav>
                                            <p:tav tm="100000">
                                              <p:val>
                                                <p:strVal val="#ppt_h"/>
                                              </p:val>
                                            </p:tav>
                                          </p:tavLst>
                                        </p:anim>
                                        <p:animEffect transition="in" filter="fade">
                                          <p:cBhvr>
                                            <p:cTn id="63" dur="250"/>
                                            <p:tgtEl>
                                              <p:spTgt spid="34"/>
                                            </p:tgtEl>
                                          </p:cBhvr>
                                        </p:animEffect>
                                      </p:childTnLst>
                                    </p:cTn>
                                  </p:par>
                                  <p:par>
                                    <p:cTn id="64" presetID="53" presetClass="entr" presetSubtype="16" fill="hold" grpId="0" nodeType="withEffect">
                                      <p:stCondLst>
                                        <p:cond delay="200"/>
                                      </p:stCondLst>
                                      <p:childTnLst>
                                        <p:set>
                                          <p:cBhvr>
                                            <p:cTn id="65" dur="1" fill="hold">
                                              <p:stCondLst>
                                                <p:cond delay="0"/>
                                              </p:stCondLst>
                                            </p:cTn>
                                            <p:tgtEl>
                                              <p:spTgt spid="35"/>
                                            </p:tgtEl>
                                            <p:attrNameLst>
                                              <p:attrName>style.visibility</p:attrName>
                                            </p:attrNameLst>
                                          </p:cBhvr>
                                          <p:to>
                                            <p:strVal val="visible"/>
                                          </p:to>
                                        </p:set>
                                        <p:anim calcmode="lin" valueType="num">
                                          <p:cBhvr>
                                            <p:cTn id="66" dur="250" fill="hold"/>
                                            <p:tgtEl>
                                              <p:spTgt spid="35"/>
                                            </p:tgtEl>
                                            <p:attrNameLst>
                                              <p:attrName>ppt_w</p:attrName>
                                            </p:attrNameLst>
                                          </p:cBhvr>
                                          <p:tavLst>
                                            <p:tav tm="0">
                                              <p:val>
                                                <p:fltVal val="0"/>
                                              </p:val>
                                            </p:tav>
                                            <p:tav tm="100000">
                                              <p:val>
                                                <p:strVal val="#ppt_w"/>
                                              </p:val>
                                            </p:tav>
                                          </p:tavLst>
                                        </p:anim>
                                        <p:anim calcmode="lin" valueType="num">
                                          <p:cBhvr>
                                            <p:cTn id="67" dur="250" fill="hold"/>
                                            <p:tgtEl>
                                              <p:spTgt spid="35"/>
                                            </p:tgtEl>
                                            <p:attrNameLst>
                                              <p:attrName>ppt_h</p:attrName>
                                            </p:attrNameLst>
                                          </p:cBhvr>
                                          <p:tavLst>
                                            <p:tav tm="0">
                                              <p:val>
                                                <p:fltVal val="0"/>
                                              </p:val>
                                            </p:tav>
                                            <p:tav tm="100000">
                                              <p:val>
                                                <p:strVal val="#ppt_h"/>
                                              </p:val>
                                            </p:tav>
                                          </p:tavLst>
                                        </p:anim>
                                        <p:animEffect transition="in" filter="fade">
                                          <p:cBhvr>
                                            <p:cTn id="68" dur="250"/>
                                            <p:tgtEl>
                                              <p:spTgt spid="35"/>
                                            </p:tgtEl>
                                          </p:cBhvr>
                                        </p:animEffect>
                                      </p:childTnLst>
                                    </p:cTn>
                                  </p:par>
                                  <p:par>
                                    <p:cTn id="69" presetID="53" presetClass="entr" presetSubtype="16" fill="hold" grpId="0" nodeType="withEffect">
                                      <p:stCondLst>
                                        <p:cond delay="220"/>
                                      </p:stCondLst>
                                      <p:childTnLst>
                                        <p:set>
                                          <p:cBhvr>
                                            <p:cTn id="70" dur="1" fill="hold">
                                              <p:stCondLst>
                                                <p:cond delay="0"/>
                                              </p:stCondLst>
                                            </p:cTn>
                                            <p:tgtEl>
                                              <p:spTgt spid="36"/>
                                            </p:tgtEl>
                                            <p:attrNameLst>
                                              <p:attrName>style.visibility</p:attrName>
                                            </p:attrNameLst>
                                          </p:cBhvr>
                                          <p:to>
                                            <p:strVal val="visible"/>
                                          </p:to>
                                        </p:set>
                                        <p:anim calcmode="lin" valueType="num">
                                          <p:cBhvr>
                                            <p:cTn id="71" dur="250" fill="hold"/>
                                            <p:tgtEl>
                                              <p:spTgt spid="36"/>
                                            </p:tgtEl>
                                            <p:attrNameLst>
                                              <p:attrName>ppt_w</p:attrName>
                                            </p:attrNameLst>
                                          </p:cBhvr>
                                          <p:tavLst>
                                            <p:tav tm="0">
                                              <p:val>
                                                <p:fltVal val="0"/>
                                              </p:val>
                                            </p:tav>
                                            <p:tav tm="100000">
                                              <p:val>
                                                <p:strVal val="#ppt_w"/>
                                              </p:val>
                                            </p:tav>
                                          </p:tavLst>
                                        </p:anim>
                                        <p:anim calcmode="lin" valueType="num">
                                          <p:cBhvr>
                                            <p:cTn id="72" dur="250" fill="hold"/>
                                            <p:tgtEl>
                                              <p:spTgt spid="36"/>
                                            </p:tgtEl>
                                            <p:attrNameLst>
                                              <p:attrName>ppt_h</p:attrName>
                                            </p:attrNameLst>
                                          </p:cBhvr>
                                          <p:tavLst>
                                            <p:tav tm="0">
                                              <p:val>
                                                <p:fltVal val="0"/>
                                              </p:val>
                                            </p:tav>
                                            <p:tav tm="100000">
                                              <p:val>
                                                <p:strVal val="#ppt_h"/>
                                              </p:val>
                                            </p:tav>
                                          </p:tavLst>
                                        </p:anim>
                                        <p:animEffect transition="in" filter="fade">
                                          <p:cBhvr>
                                            <p:cTn id="73" dur="250"/>
                                            <p:tgtEl>
                                              <p:spTgt spid="36"/>
                                            </p:tgtEl>
                                          </p:cBhvr>
                                        </p:animEffect>
                                      </p:childTnLst>
                                    </p:cTn>
                                  </p:par>
                                  <p:par>
                                    <p:cTn id="74" presetID="53" presetClass="entr" presetSubtype="16" fill="hold" grpId="0" nodeType="withEffect">
                                      <p:stCondLst>
                                        <p:cond delay="240"/>
                                      </p:stCondLst>
                                      <p:childTnLst>
                                        <p:set>
                                          <p:cBhvr>
                                            <p:cTn id="75" dur="1" fill="hold">
                                              <p:stCondLst>
                                                <p:cond delay="0"/>
                                              </p:stCondLst>
                                            </p:cTn>
                                            <p:tgtEl>
                                              <p:spTgt spid="37"/>
                                            </p:tgtEl>
                                            <p:attrNameLst>
                                              <p:attrName>style.visibility</p:attrName>
                                            </p:attrNameLst>
                                          </p:cBhvr>
                                          <p:to>
                                            <p:strVal val="visible"/>
                                          </p:to>
                                        </p:set>
                                        <p:anim calcmode="lin" valueType="num">
                                          <p:cBhvr>
                                            <p:cTn id="76" dur="250" fill="hold"/>
                                            <p:tgtEl>
                                              <p:spTgt spid="37"/>
                                            </p:tgtEl>
                                            <p:attrNameLst>
                                              <p:attrName>ppt_w</p:attrName>
                                            </p:attrNameLst>
                                          </p:cBhvr>
                                          <p:tavLst>
                                            <p:tav tm="0">
                                              <p:val>
                                                <p:fltVal val="0"/>
                                              </p:val>
                                            </p:tav>
                                            <p:tav tm="100000">
                                              <p:val>
                                                <p:strVal val="#ppt_w"/>
                                              </p:val>
                                            </p:tav>
                                          </p:tavLst>
                                        </p:anim>
                                        <p:anim calcmode="lin" valueType="num">
                                          <p:cBhvr>
                                            <p:cTn id="77" dur="250" fill="hold"/>
                                            <p:tgtEl>
                                              <p:spTgt spid="37"/>
                                            </p:tgtEl>
                                            <p:attrNameLst>
                                              <p:attrName>ppt_h</p:attrName>
                                            </p:attrNameLst>
                                          </p:cBhvr>
                                          <p:tavLst>
                                            <p:tav tm="0">
                                              <p:val>
                                                <p:fltVal val="0"/>
                                              </p:val>
                                            </p:tav>
                                            <p:tav tm="100000">
                                              <p:val>
                                                <p:strVal val="#ppt_h"/>
                                              </p:val>
                                            </p:tav>
                                          </p:tavLst>
                                        </p:anim>
                                        <p:animEffect transition="in" filter="fade">
                                          <p:cBhvr>
                                            <p:cTn id="78" dur="250"/>
                                            <p:tgtEl>
                                              <p:spTgt spid="37"/>
                                            </p:tgtEl>
                                          </p:cBhvr>
                                        </p:animEffect>
                                      </p:childTnLst>
                                    </p:cTn>
                                  </p:par>
                                  <p:par>
                                    <p:cTn id="79" presetID="53" presetClass="entr" presetSubtype="16" fill="hold" grpId="0" nodeType="withEffect">
                                      <p:stCondLst>
                                        <p:cond delay="260"/>
                                      </p:stCondLst>
                                      <p:childTnLst>
                                        <p:set>
                                          <p:cBhvr>
                                            <p:cTn id="80" dur="1" fill="hold">
                                              <p:stCondLst>
                                                <p:cond delay="0"/>
                                              </p:stCondLst>
                                            </p:cTn>
                                            <p:tgtEl>
                                              <p:spTgt spid="38"/>
                                            </p:tgtEl>
                                            <p:attrNameLst>
                                              <p:attrName>style.visibility</p:attrName>
                                            </p:attrNameLst>
                                          </p:cBhvr>
                                          <p:to>
                                            <p:strVal val="visible"/>
                                          </p:to>
                                        </p:set>
                                        <p:anim calcmode="lin" valueType="num">
                                          <p:cBhvr>
                                            <p:cTn id="81" dur="250" fill="hold"/>
                                            <p:tgtEl>
                                              <p:spTgt spid="38"/>
                                            </p:tgtEl>
                                            <p:attrNameLst>
                                              <p:attrName>ppt_w</p:attrName>
                                            </p:attrNameLst>
                                          </p:cBhvr>
                                          <p:tavLst>
                                            <p:tav tm="0">
                                              <p:val>
                                                <p:fltVal val="0"/>
                                              </p:val>
                                            </p:tav>
                                            <p:tav tm="100000">
                                              <p:val>
                                                <p:strVal val="#ppt_w"/>
                                              </p:val>
                                            </p:tav>
                                          </p:tavLst>
                                        </p:anim>
                                        <p:anim calcmode="lin" valueType="num">
                                          <p:cBhvr>
                                            <p:cTn id="82" dur="250" fill="hold"/>
                                            <p:tgtEl>
                                              <p:spTgt spid="38"/>
                                            </p:tgtEl>
                                            <p:attrNameLst>
                                              <p:attrName>ppt_h</p:attrName>
                                            </p:attrNameLst>
                                          </p:cBhvr>
                                          <p:tavLst>
                                            <p:tav tm="0">
                                              <p:val>
                                                <p:fltVal val="0"/>
                                              </p:val>
                                            </p:tav>
                                            <p:tav tm="100000">
                                              <p:val>
                                                <p:strVal val="#ppt_h"/>
                                              </p:val>
                                            </p:tav>
                                          </p:tavLst>
                                        </p:anim>
                                        <p:animEffect transition="in" filter="fade">
                                          <p:cBhvr>
                                            <p:cTn id="83" dur="250"/>
                                            <p:tgtEl>
                                              <p:spTgt spid="38"/>
                                            </p:tgtEl>
                                          </p:cBhvr>
                                        </p:animEffect>
                                      </p:childTnLst>
                                    </p:cTn>
                                  </p:par>
                                  <p:par>
                                    <p:cTn id="84" presetID="53" presetClass="entr" presetSubtype="16" fill="hold" grpId="0" nodeType="withEffect">
                                      <p:stCondLst>
                                        <p:cond delay="280"/>
                                      </p:stCondLst>
                                      <p:childTnLst>
                                        <p:set>
                                          <p:cBhvr>
                                            <p:cTn id="85" dur="1" fill="hold">
                                              <p:stCondLst>
                                                <p:cond delay="0"/>
                                              </p:stCondLst>
                                            </p:cTn>
                                            <p:tgtEl>
                                              <p:spTgt spid="39"/>
                                            </p:tgtEl>
                                            <p:attrNameLst>
                                              <p:attrName>style.visibility</p:attrName>
                                            </p:attrNameLst>
                                          </p:cBhvr>
                                          <p:to>
                                            <p:strVal val="visible"/>
                                          </p:to>
                                        </p:set>
                                        <p:anim calcmode="lin" valueType="num">
                                          <p:cBhvr>
                                            <p:cTn id="86" dur="250" fill="hold"/>
                                            <p:tgtEl>
                                              <p:spTgt spid="39"/>
                                            </p:tgtEl>
                                            <p:attrNameLst>
                                              <p:attrName>ppt_w</p:attrName>
                                            </p:attrNameLst>
                                          </p:cBhvr>
                                          <p:tavLst>
                                            <p:tav tm="0">
                                              <p:val>
                                                <p:fltVal val="0"/>
                                              </p:val>
                                            </p:tav>
                                            <p:tav tm="100000">
                                              <p:val>
                                                <p:strVal val="#ppt_w"/>
                                              </p:val>
                                            </p:tav>
                                          </p:tavLst>
                                        </p:anim>
                                        <p:anim calcmode="lin" valueType="num">
                                          <p:cBhvr>
                                            <p:cTn id="87" dur="250" fill="hold"/>
                                            <p:tgtEl>
                                              <p:spTgt spid="39"/>
                                            </p:tgtEl>
                                            <p:attrNameLst>
                                              <p:attrName>ppt_h</p:attrName>
                                            </p:attrNameLst>
                                          </p:cBhvr>
                                          <p:tavLst>
                                            <p:tav tm="0">
                                              <p:val>
                                                <p:fltVal val="0"/>
                                              </p:val>
                                            </p:tav>
                                            <p:tav tm="100000">
                                              <p:val>
                                                <p:strVal val="#ppt_h"/>
                                              </p:val>
                                            </p:tav>
                                          </p:tavLst>
                                        </p:anim>
                                        <p:animEffect transition="in" filter="fade">
                                          <p:cBhvr>
                                            <p:cTn id="88" dur="250"/>
                                            <p:tgtEl>
                                              <p:spTgt spid="39"/>
                                            </p:tgtEl>
                                          </p:cBhvr>
                                        </p:animEffect>
                                      </p:childTnLst>
                                    </p:cTn>
                                  </p:par>
                                  <p:par>
                                    <p:cTn id="89" presetID="53" presetClass="entr" presetSubtype="16" fill="hold" grpId="0" nodeType="withEffect">
                                      <p:stCondLst>
                                        <p:cond delay="300"/>
                                      </p:stCondLst>
                                      <p:childTnLst>
                                        <p:set>
                                          <p:cBhvr>
                                            <p:cTn id="90" dur="1" fill="hold">
                                              <p:stCondLst>
                                                <p:cond delay="0"/>
                                              </p:stCondLst>
                                            </p:cTn>
                                            <p:tgtEl>
                                              <p:spTgt spid="40"/>
                                            </p:tgtEl>
                                            <p:attrNameLst>
                                              <p:attrName>style.visibility</p:attrName>
                                            </p:attrNameLst>
                                          </p:cBhvr>
                                          <p:to>
                                            <p:strVal val="visible"/>
                                          </p:to>
                                        </p:set>
                                        <p:anim calcmode="lin" valueType="num">
                                          <p:cBhvr>
                                            <p:cTn id="91" dur="250" fill="hold"/>
                                            <p:tgtEl>
                                              <p:spTgt spid="40"/>
                                            </p:tgtEl>
                                            <p:attrNameLst>
                                              <p:attrName>ppt_w</p:attrName>
                                            </p:attrNameLst>
                                          </p:cBhvr>
                                          <p:tavLst>
                                            <p:tav tm="0">
                                              <p:val>
                                                <p:fltVal val="0"/>
                                              </p:val>
                                            </p:tav>
                                            <p:tav tm="100000">
                                              <p:val>
                                                <p:strVal val="#ppt_w"/>
                                              </p:val>
                                            </p:tav>
                                          </p:tavLst>
                                        </p:anim>
                                        <p:anim calcmode="lin" valueType="num">
                                          <p:cBhvr>
                                            <p:cTn id="92" dur="250" fill="hold"/>
                                            <p:tgtEl>
                                              <p:spTgt spid="40"/>
                                            </p:tgtEl>
                                            <p:attrNameLst>
                                              <p:attrName>ppt_h</p:attrName>
                                            </p:attrNameLst>
                                          </p:cBhvr>
                                          <p:tavLst>
                                            <p:tav tm="0">
                                              <p:val>
                                                <p:fltVal val="0"/>
                                              </p:val>
                                            </p:tav>
                                            <p:tav tm="100000">
                                              <p:val>
                                                <p:strVal val="#ppt_h"/>
                                              </p:val>
                                            </p:tav>
                                          </p:tavLst>
                                        </p:anim>
                                        <p:animEffect transition="in" filter="fade">
                                          <p:cBhvr>
                                            <p:cTn id="93" dur="250"/>
                                            <p:tgtEl>
                                              <p:spTgt spid="40"/>
                                            </p:tgtEl>
                                          </p:cBhvr>
                                        </p:animEffect>
                                      </p:childTnLst>
                                    </p:cTn>
                                  </p:par>
                                  <p:par>
                                    <p:cTn id="94" presetID="53" presetClass="entr" presetSubtype="16" fill="hold" grpId="0" nodeType="withEffect">
                                      <p:stCondLst>
                                        <p:cond delay="320"/>
                                      </p:stCondLst>
                                      <p:childTnLst>
                                        <p:set>
                                          <p:cBhvr>
                                            <p:cTn id="95" dur="1" fill="hold">
                                              <p:stCondLst>
                                                <p:cond delay="0"/>
                                              </p:stCondLst>
                                            </p:cTn>
                                            <p:tgtEl>
                                              <p:spTgt spid="41"/>
                                            </p:tgtEl>
                                            <p:attrNameLst>
                                              <p:attrName>style.visibility</p:attrName>
                                            </p:attrNameLst>
                                          </p:cBhvr>
                                          <p:to>
                                            <p:strVal val="visible"/>
                                          </p:to>
                                        </p:set>
                                        <p:anim calcmode="lin" valueType="num">
                                          <p:cBhvr>
                                            <p:cTn id="96" dur="250" fill="hold"/>
                                            <p:tgtEl>
                                              <p:spTgt spid="41"/>
                                            </p:tgtEl>
                                            <p:attrNameLst>
                                              <p:attrName>ppt_w</p:attrName>
                                            </p:attrNameLst>
                                          </p:cBhvr>
                                          <p:tavLst>
                                            <p:tav tm="0">
                                              <p:val>
                                                <p:fltVal val="0"/>
                                              </p:val>
                                            </p:tav>
                                            <p:tav tm="100000">
                                              <p:val>
                                                <p:strVal val="#ppt_w"/>
                                              </p:val>
                                            </p:tav>
                                          </p:tavLst>
                                        </p:anim>
                                        <p:anim calcmode="lin" valueType="num">
                                          <p:cBhvr>
                                            <p:cTn id="97" dur="250" fill="hold"/>
                                            <p:tgtEl>
                                              <p:spTgt spid="41"/>
                                            </p:tgtEl>
                                            <p:attrNameLst>
                                              <p:attrName>ppt_h</p:attrName>
                                            </p:attrNameLst>
                                          </p:cBhvr>
                                          <p:tavLst>
                                            <p:tav tm="0">
                                              <p:val>
                                                <p:fltVal val="0"/>
                                              </p:val>
                                            </p:tav>
                                            <p:tav tm="100000">
                                              <p:val>
                                                <p:strVal val="#ppt_h"/>
                                              </p:val>
                                            </p:tav>
                                          </p:tavLst>
                                        </p:anim>
                                        <p:animEffect transition="in" filter="fade">
                                          <p:cBhvr>
                                            <p:cTn id="98" dur="250"/>
                                            <p:tgtEl>
                                              <p:spTgt spid="41"/>
                                            </p:tgtEl>
                                          </p:cBhvr>
                                        </p:animEffect>
                                      </p:childTnLst>
                                    </p:cTn>
                                  </p:par>
                                  <p:par>
                                    <p:cTn id="99" presetID="53" presetClass="entr" presetSubtype="16" fill="hold" grpId="0" nodeType="withEffect">
                                      <p:stCondLst>
                                        <p:cond delay="340"/>
                                      </p:stCondLst>
                                      <p:childTnLst>
                                        <p:set>
                                          <p:cBhvr>
                                            <p:cTn id="100" dur="1" fill="hold">
                                              <p:stCondLst>
                                                <p:cond delay="0"/>
                                              </p:stCondLst>
                                            </p:cTn>
                                            <p:tgtEl>
                                              <p:spTgt spid="42"/>
                                            </p:tgtEl>
                                            <p:attrNameLst>
                                              <p:attrName>style.visibility</p:attrName>
                                            </p:attrNameLst>
                                          </p:cBhvr>
                                          <p:to>
                                            <p:strVal val="visible"/>
                                          </p:to>
                                        </p:set>
                                        <p:anim calcmode="lin" valueType="num">
                                          <p:cBhvr>
                                            <p:cTn id="101" dur="250" fill="hold"/>
                                            <p:tgtEl>
                                              <p:spTgt spid="42"/>
                                            </p:tgtEl>
                                            <p:attrNameLst>
                                              <p:attrName>ppt_w</p:attrName>
                                            </p:attrNameLst>
                                          </p:cBhvr>
                                          <p:tavLst>
                                            <p:tav tm="0">
                                              <p:val>
                                                <p:fltVal val="0"/>
                                              </p:val>
                                            </p:tav>
                                            <p:tav tm="100000">
                                              <p:val>
                                                <p:strVal val="#ppt_w"/>
                                              </p:val>
                                            </p:tav>
                                          </p:tavLst>
                                        </p:anim>
                                        <p:anim calcmode="lin" valueType="num">
                                          <p:cBhvr>
                                            <p:cTn id="102" dur="250" fill="hold"/>
                                            <p:tgtEl>
                                              <p:spTgt spid="42"/>
                                            </p:tgtEl>
                                            <p:attrNameLst>
                                              <p:attrName>ppt_h</p:attrName>
                                            </p:attrNameLst>
                                          </p:cBhvr>
                                          <p:tavLst>
                                            <p:tav tm="0">
                                              <p:val>
                                                <p:fltVal val="0"/>
                                              </p:val>
                                            </p:tav>
                                            <p:tav tm="100000">
                                              <p:val>
                                                <p:strVal val="#ppt_h"/>
                                              </p:val>
                                            </p:tav>
                                          </p:tavLst>
                                        </p:anim>
                                        <p:animEffect transition="in" filter="fade">
                                          <p:cBhvr>
                                            <p:cTn id="103" dur="250"/>
                                            <p:tgtEl>
                                              <p:spTgt spid="42"/>
                                            </p:tgtEl>
                                          </p:cBhvr>
                                        </p:animEffect>
                                      </p:childTnLst>
                                    </p:cTn>
                                  </p:par>
                                  <p:par>
                                    <p:cTn id="104" presetID="53" presetClass="entr" presetSubtype="16" fill="hold" grpId="0" nodeType="withEffect">
                                      <p:stCondLst>
                                        <p:cond delay="360"/>
                                      </p:stCondLst>
                                      <p:childTnLst>
                                        <p:set>
                                          <p:cBhvr>
                                            <p:cTn id="105" dur="1" fill="hold">
                                              <p:stCondLst>
                                                <p:cond delay="0"/>
                                              </p:stCondLst>
                                            </p:cTn>
                                            <p:tgtEl>
                                              <p:spTgt spid="43"/>
                                            </p:tgtEl>
                                            <p:attrNameLst>
                                              <p:attrName>style.visibility</p:attrName>
                                            </p:attrNameLst>
                                          </p:cBhvr>
                                          <p:to>
                                            <p:strVal val="visible"/>
                                          </p:to>
                                        </p:set>
                                        <p:anim calcmode="lin" valueType="num">
                                          <p:cBhvr>
                                            <p:cTn id="106" dur="250" fill="hold"/>
                                            <p:tgtEl>
                                              <p:spTgt spid="43"/>
                                            </p:tgtEl>
                                            <p:attrNameLst>
                                              <p:attrName>ppt_w</p:attrName>
                                            </p:attrNameLst>
                                          </p:cBhvr>
                                          <p:tavLst>
                                            <p:tav tm="0">
                                              <p:val>
                                                <p:fltVal val="0"/>
                                              </p:val>
                                            </p:tav>
                                            <p:tav tm="100000">
                                              <p:val>
                                                <p:strVal val="#ppt_w"/>
                                              </p:val>
                                            </p:tav>
                                          </p:tavLst>
                                        </p:anim>
                                        <p:anim calcmode="lin" valueType="num">
                                          <p:cBhvr>
                                            <p:cTn id="107" dur="250" fill="hold"/>
                                            <p:tgtEl>
                                              <p:spTgt spid="43"/>
                                            </p:tgtEl>
                                            <p:attrNameLst>
                                              <p:attrName>ppt_h</p:attrName>
                                            </p:attrNameLst>
                                          </p:cBhvr>
                                          <p:tavLst>
                                            <p:tav tm="0">
                                              <p:val>
                                                <p:fltVal val="0"/>
                                              </p:val>
                                            </p:tav>
                                            <p:tav tm="100000">
                                              <p:val>
                                                <p:strVal val="#ppt_h"/>
                                              </p:val>
                                            </p:tav>
                                          </p:tavLst>
                                        </p:anim>
                                        <p:animEffect transition="in" filter="fade">
                                          <p:cBhvr>
                                            <p:cTn id="108" dur="250"/>
                                            <p:tgtEl>
                                              <p:spTgt spid="43"/>
                                            </p:tgtEl>
                                          </p:cBhvr>
                                        </p:animEffect>
                                      </p:childTnLst>
                                    </p:cTn>
                                  </p:par>
                                  <p:par>
                                    <p:cTn id="109" presetID="53" presetClass="entr" presetSubtype="16" fill="hold" grpId="0" nodeType="withEffect">
                                      <p:stCondLst>
                                        <p:cond delay="380"/>
                                      </p:stCondLst>
                                      <p:childTnLst>
                                        <p:set>
                                          <p:cBhvr>
                                            <p:cTn id="110" dur="1" fill="hold">
                                              <p:stCondLst>
                                                <p:cond delay="0"/>
                                              </p:stCondLst>
                                            </p:cTn>
                                            <p:tgtEl>
                                              <p:spTgt spid="44"/>
                                            </p:tgtEl>
                                            <p:attrNameLst>
                                              <p:attrName>style.visibility</p:attrName>
                                            </p:attrNameLst>
                                          </p:cBhvr>
                                          <p:to>
                                            <p:strVal val="visible"/>
                                          </p:to>
                                        </p:set>
                                        <p:anim calcmode="lin" valueType="num">
                                          <p:cBhvr>
                                            <p:cTn id="111" dur="250" fill="hold"/>
                                            <p:tgtEl>
                                              <p:spTgt spid="44"/>
                                            </p:tgtEl>
                                            <p:attrNameLst>
                                              <p:attrName>ppt_w</p:attrName>
                                            </p:attrNameLst>
                                          </p:cBhvr>
                                          <p:tavLst>
                                            <p:tav tm="0">
                                              <p:val>
                                                <p:fltVal val="0"/>
                                              </p:val>
                                            </p:tav>
                                            <p:tav tm="100000">
                                              <p:val>
                                                <p:strVal val="#ppt_w"/>
                                              </p:val>
                                            </p:tav>
                                          </p:tavLst>
                                        </p:anim>
                                        <p:anim calcmode="lin" valueType="num">
                                          <p:cBhvr>
                                            <p:cTn id="112" dur="250" fill="hold"/>
                                            <p:tgtEl>
                                              <p:spTgt spid="44"/>
                                            </p:tgtEl>
                                            <p:attrNameLst>
                                              <p:attrName>ppt_h</p:attrName>
                                            </p:attrNameLst>
                                          </p:cBhvr>
                                          <p:tavLst>
                                            <p:tav tm="0">
                                              <p:val>
                                                <p:fltVal val="0"/>
                                              </p:val>
                                            </p:tav>
                                            <p:tav tm="100000">
                                              <p:val>
                                                <p:strVal val="#ppt_h"/>
                                              </p:val>
                                            </p:tav>
                                          </p:tavLst>
                                        </p:anim>
                                        <p:animEffect transition="in" filter="fade">
                                          <p:cBhvr>
                                            <p:cTn id="113" dur="250"/>
                                            <p:tgtEl>
                                              <p:spTgt spid="44"/>
                                            </p:tgtEl>
                                          </p:cBhvr>
                                        </p:animEffect>
                                      </p:childTnLst>
                                    </p:cTn>
                                  </p:par>
                                  <p:par>
                                    <p:cTn id="114" presetID="53" presetClass="entr" presetSubtype="16" fill="hold" grpId="0" nodeType="withEffect">
                                      <p:stCondLst>
                                        <p:cond delay="400"/>
                                      </p:stCondLst>
                                      <p:childTnLst>
                                        <p:set>
                                          <p:cBhvr>
                                            <p:cTn id="115" dur="1" fill="hold">
                                              <p:stCondLst>
                                                <p:cond delay="0"/>
                                              </p:stCondLst>
                                            </p:cTn>
                                            <p:tgtEl>
                                              <p:spTgt spid="45"/>
                                            </p:tgtEl>
                                            <p:attrNameLst>
                                              <p:attrName>style.visibility</p:attrName>
                                            </p:attrNameLst>
                                          </p:cBhvr>
                                          <p:to>
                                            <p:strVal val="visible"/>
                                          </p:to>
                                        </p:set>
                                        <p:anim calcmode="lin" valueType="num">
                                          <p:cBhvr>
                                            <p:cTn id="116" dur="250" fill="hold"/>
                                            <p:tgtEl>
                                              <p:spTgt spid="45"/>
                                            </p:tgtEl>
                                            <p:attrNameLst>
                                              <p:attrName>ppt_w</p:attrName>
                                            </p:attrNameLst>
                                          </p:cBhvr>
                                          <p:tavLst>
                                            <p:tav tm="0">
                                              <p:val>
                                                <p:fltVal val="0"/>
                                              </p:val>
                                            </p:tav>
                                            <p:tav tm="100000">
                                              <p:val>
                                                <p:strVal val="#ppt_w"/>
                                              </p:val>
                                            </p:tav>
                                          </p:tavLst>
                                        </p:anim>
                                        <p:anim calcmode="lin" valueType="num">
                                          <p:cBhvr>
                                            <p:cTn id="117" dur="250" fill="hold"/>
                                            <p:tgtEl>
                                              <p:spTgt spid="45"/>
                                            </p:tgtEl>
                                            <p:attrNameLst>
                                              <p:attrName>ppt_h</p:attrName>
                                            </p:attrNameLst>
                                          </p:cBhvr>
                                          <p:tavLst>
                                            <p:tav tm="0">
                                              <p:val>
                                                <p:fltVal val="0"/>
                                              </p:val>
                                            </p:tav>
                                            <p:tav tm="100000">
                                              <p:val>
                                                <p:strVal val="#ppt_h"/>
                                              </p:val>
                                            </p:tav>
                                          </p:tavLst>
                                        </p:anim>
                                        <p:animEffect transition="in" filter="fade">
                                          <p:cBhvr>
                                            <p:cTn id="118" dur="250"/>
                                            <p:tgtEl>
                                              <p:spTgt spid="45"/>
                                            </p:tgtEl>
                                          </p:cBhvr>
                                        </p:animEffect>
                                      </p:childTnLst>
                                    </p:cTn>
                                  </p:par>
                                  <p:par>
                                    <p:cTn id="119" presetID="53" presetClass="entr" presetSubtype="16" fill="hold" grpId="0" nodeType="withEffect">
                                      <p:stCondLst>
                                        <p:cond delay="420"/>
                                      </p:stCondLst>
                                      <p:childTnLst>
                                        <p:set>
                                          <p:cBhvr>
                                            <p:cTn id="120" dur="1" fill="hold">
                                              <p:stCondLst>
                                                <p:cond delay="0"/>
                                              </p:stCondLst>
                                            </p:cTn>
                                            <p:tgtEl>
                                              <p:spTgt spid="46"/>
                                            </p:tgtEl>
                                            <p:attrNameLst>
                                              <p:attrName>style.visibility</p:attrName>
                                            </p:attrNameLst>
                                          </p:cBhvr>
                                          <p:to>
                                            <p:strVal val="visible"/>
                                          </p:to>
                                        </p:set>
                                        <p:anim calcmode="lin" valueType="num">
                                          <p:cBhvr>
                                            <p:cTn id="121" dur="250" fill="hold"/>
                                            <p:tgtEl>
                                              <p:spTgt spid="46"/>
                                            </p:tgtEl>
                                            <p:attrNameLst>
                                              <p:attrName>ppt_w</p:attrName>
                                            </p:attrNameLst>
                                          </p:cBhvr>
                                          <p:tavLst>
                                            <p:tav tm="0">
                                              <p:val>
                                                <p:fltVal val="0"/>
                                              </p:val>
                                            </p:tav>
                                            <p:tav tm="100000">
                                              <p:val>
                                                <p:strVal val="#ppt_w"/>
                                              </p:val>
                                            </p:tav>
                                          </p:tavLst>
                                        </p:anim>
                                        <p:anim calcmode="lin" valueType="num">
                                          <p:cBhvr>
                                            <p:cTn id="122" dur="250" fill="hold"/>
                                            <p:tgtEl>
                                              <p:spTgt spid="46"/>
                                            </p:tgtEl>
                                            <p:attrNameLst>
                                              <p:attrName>ppt_h</p:attrName>
                                            </p:attrNameLst>
                                          </p:cBhvr>
                                          <p:tavLst>
                                            <p:tav tm="0">
                                              <p:val>
                                                <p:fltVal val="0"/>
                                              </p:val>
                                            </p:tav>
                                            <p:tav tm="100000">
                                              <p:val>
                                                <p:strVal val="#ppt_h"/>
                                              </p:val>
                                            </p:tav>
                                          </p:tavLst>
                                        </p:anim>
                                        <p:animEffect transition="in" filter="fade">
                                          <p:cBhvr>
                                            <p:cTn id="123" dur="250"/>
                                            <p:tgtEl>
                                              <p:spTgt spid="46"/>
                                            </p:tgtEl>
                                          </p:cBhvr>
                                        </p:animEffect>
                                      </p:childTnLst>
                                    </p:cTn>
                                  </p:par>
                                  <p:par>
                                    <p:cTn id="124" presetID="53" presetClass="entr" presetSubtype="16" fill="hold" grpId="0" nodeType="withEffect">
                                      <p:stCondLst>
                                        <p:cond delay="440"/>
                                      </p:stCondLst>
                                      <p:childTnLst>
                                        <p:set>
                                          <p:cBhvr>
                                            <p:cTn id="125" dur="1" fill="hold">
                                              <p:stCondLst>
                                                <p:cond delay="0"/>
                                              </p:stCondLst>
                                            </p:cTn>
                                            <p:tgtEl>
                                              <p:spTgt spid="47"/>
                                            </p:tgtEl>
                                            <p:attrNameLst>
                                              <p:attrName>style.visibility</p:attrName>
                                            </p:attrNameLst>
                                          </p:cBhvr>
                                          <p:to>
                                            <p:strVal val="visible"/>
                                          </p:to>
                                        </p:set>
                                        <p:anim calcmode="lin" valueType="num">
                                          <p:cBhvr>
                                            <p:cTn id="126" dur="250" fill="hold"/>
                                            <p:tgtEl>
                                              <p:spTgt spid="47"/>
                                            </p:tgtEl>
                                            <p:attrNameLst>
                                              <p:attrName>ppt_w</p:attrName>
                                            </p:attrNameLst>
                                          </p:cBhvr>
                                          <p:tavLst>
                                            <p:tav tm="0">
                                              <p:val>
                                                <p:fltVal val="0"/>
                                              </p:val>
                                            </p:tav>
                                            <p:tav tm="100000">
                                              <p:val>
                                                <p:strVal val="#ppt_w"/>
                                              </p:val>
                                            </p:tav>
                                          </p:tavLst>
                                        </p:anim>
                                        <p:anim calcmode="lin" valueType="num">
                                          <p:cBhvr>
                                            <p:cTn id="127" dur="250" fill="hold"/>
                                            <p:tgtEl>
                                              <p:spTgt spid="47"/>
                                            </p:tgtEl>
                                            <p:attrNameLst>
                                              <p:attrName>ppt_h</p:attrName>
                                            </p:attrNameLst>
                                          </p:cBhvr>
                                          <p:tavLst>
                                            <p:tav tm="0">
                                              <p:val>
                                                <p:fltVal val="0"/>
                                              </p:val>
                                            </p:tav>
                                            <p:tav tm="100000">
                                              <p:val>
                                                <p:strVal val="#ppt_h"/>
                                              </p:val>
                                            </p:tav>
                                          </p:tavLst>
                                        </p:anim>
                                        <p:animEffect transition="in" filter="fade">
                                          <p:cBhvr>
                                            <p:cTn id="128" dur="250"/>
                                            <p:tgtEl>
                                              <p:spTgt spid="47"/>
                                            </p:tgtEl>
                                          </p:cBhvr>
                                        </p:animEffect>
                                      </p:childTnLst>
                                    </p:cTn>
                                  </p:par>
                                  <p:par>
                                    <p:cTn id="129" presetID="53" presetClass="entr" presetSubtype="16" fill="hold" grpId="0" nodeType="withEffect">
                                      <p:stCondLst>
                                        <p:cond delay="460"/>
                                      </p:stCondLst>
                                      <p:childTnLst>
                                        <p:set>
                                          <p:cBhvr>
                                            <p:cTn id="130" dur="1" fill="hold">
                                              <p:stCondLst>
                                                <p:cond delay="0"/>
                                              </p:stCondLst>
                                            </p:cTn>
                                            <p:tgtEl>
                                              <p:spTgt spid="48"/>
                                            </p:tgtEl>
                                            <p:attrNameLst>
                                              <p:attrName>style.visibility</p:attrName>
                                            </p:attrNameLst>
                                          </p:cBhvr>
                                          <p:to>
                                            <p:strVal val="visible"/>
                                          </p:to>
                                        </p:set>
                                        <p:anim calcmode="lin" valueType="num">
                                          <p:cBhvr>
                                            <p:cTn id="131" dur="250" fill="hold"/>
                                            <p:tgtEl>
                                              <p:spTgt spid="48"/>
                                            </p:tgtEl>
                                            <p:attrNameLst>
                                              <p:attrName>ppt_w</p:attrName>
                                            </p:attrNameLst>
                                          </p:cBhvr>
                                          <p:tavLst>
                                            <p:tav tm="0">
                                              <p:val>
                                                <p:fltVal val="0"/>
                                              </p:val>
                                            </p:tav>
                                            <p:tav tm="100000">
                                              <p:val>
                                                <p:strVal val="#ppt_w"/>
                                              </p:val>
                                            </p:tav>
                                          </p:tavLst>
                                        </p:anim>
                                        <p:anim calcmode="lin" valueType="num">
                                          <p:cBhvr>
                                            <p:cTn id="132" dur="250" fill="hold"/>
                                            <p:tgtEl>
                                              <p:spTgt spid="48"/>
                                            </p:tgtEl>
                                            <p:attrNameLst>
                                              <p:attrName>ppt_h</p:attrName>
                                            </p:attrNameLst>
                                          </p:cBhvr>
                                          <p:tavLst>
                                            <p:tav tm="0">
                                              <p:val>
                                                <p:fltVal val="0"/>
                                              </p:val>
                                            </p:tav>
                                            <p:tav tm="100000">
                                              <p:val>
                                                <p:strVal val="#ppt_h"/>
                                              </p:val>
                                            </p:tav>
                                          </p:tavLst>
                                        </p:anim>
                                        <p:animEffect transition="in" filter="fade">
                                          <p:cBhvr>
                                            <p:cTn id="133" dur="250"/>
                                            <p:tgtEl>
                                              <p:spTgt spid="48"/>
                                            </p:tgtEl>
                                          </p:cBhvr>
                                        </p:animEffect>
                                      </p:childTnLst>
                                    </p:cTn>
                                  </p:par>
                                  <p:par>
                                    <p:cTn id="134" presetID="53" presetClass="entr" presetSubtype="16" fill="hold" grpId="0" nodeType="withEffect">
                                      <p:stCondLst>
                                        <p:cond delay="480"/>
                                      </p:stCondLst>
                                      <p:childTnLst>
                                        <p:set>
                                          <p:cBhvr>
                                            <p:cTn id="135" dur="1" fill="hold">
                                              <p:stCondLst>
                                                <p:cond delay="0"/>
                                              </p:stCondLst>
                                            </p:cTn>
                                            <p:tgtEl>
                                              <p:spTgt spid="49"/>
                                            </p:tgtEl>
                                            <p:attrNameLst>
                                              <p:attrName>style.visibility</p:attrName>
                                            </p:attrNameLst>
                                          </p:cBhvr>
                                          <p:to>
                                            <p:strVal val="visible"/>
                                          </p:to>
                                        </p:set>
                                        <p:anim calcmode="lin" valueType="num">
                                          <p:cBhvr>
                                            <p:cTn id="136" dur="250" fill="hold"/>
                                            <p:tgtEl>
                                              <p:spTgt spid="49"/>
                                            </p:tgtEl>
                                            <p:attrNameLst>
                                              <p:attrName>ppt_w</p:attrName>
                                            </p:attrNameLst>
                                          </p:cBhvr>
                                          <p:tavLst>
                                            <p:tav tm="0">
                                              <p:val>
                                                <p:fltVal val="0"/>
                                              </p:val>
                                            </p:tav>
                                            <p:tav tm="100000">
                                              <p:val>
                                                <p:strVal val="#ppt_w"/>
                                              </p:val>
                                            </p:tav>
                                          </p:tavLst>
                                        </p:anim>
                                        <p:anim calcmode="lin" valueType="num">
                                          <p:cBhvr>
                                            <p:cTn id="137" dur="250" fill="hold"/>
                                            <p:tgtEl>
                                              <p:spTgt spid="49"/>
                                            </p:tgtEl>
                                            <p:attrNameLst>
                                              <p:attrName>ppt_h</p:attrName>
                                            </p:attrNameLst>
                                          </p:cBhvr>
                                          <p:tavLst>
                                            <p:tav tm="0">
                                              <p:val>
                                                <p:fltVal val="0"/>
                                              </p:val>
                                            </p:tav>
                                            <p:tav tm="100000">
                                              <p:val>
                                                <p:strVal val="#ppt_h"/>
                                              </p:val>
                                            </p:tav>
                                          </p:tavLst>
                                        </p:anim>
                                        <p:animEffect transition="in" filter="fade">
                                          <p:cBhvr>
                                            <p:cTn id="138" dur="250"/>
                                            <p:tgtEl>
                                              <p:spTgt spid="49"/>
                                            </p:tgtEl>
                                          </p:cBhvr>
                                        </p:animEffect>
                                      </p:childTnLst>
                                    </p:cTn>
                                  </p:par>
                                  <p:par>
                                    <p:cTn id="139" presetID="53" presetClass="entr" presetSubtype="16" fill="hold" grpId="0" nodeType="withEffect">
                                      <p:stCondLst>
                                        <p:cond delay="500"/>
                                      </p:stCondLst>
                                      <p:childTnLst>
                                        <p:set>
                                          <p:cBhvr>
                                            <p:cTn id="140" dur="1" fill="hold">
                                              <p:stCondLst>
                                                <p:cond delay="0"/>
                                              </p:stCondLst>
                                            </p:cTn>
                                            <p:tgtEl>
                                              <p:spTgt spid="50"/>
                                            </p:tgtEl>
                                            <p:attrNameLst>
                                              <p:attrName>style.visibility</p:attrName>
                                            </p:attrNameLst>
                                          </p:cBhvr>
                                          <p:to>
                                            <p:strVal val="visible"/>
                                          </p:to>
                                        </p:set>
                                        <p:anim calcmode="lin" valueType="num">
                                          <p:cBhvr>
                                            <p:cTn id="141" dur="250" fill="hold"/>
                                            <p:tgtEl>
                                              <p:spTgt spid="50"/>
                                            </p:tgtEl>
                                            <p:attrNameLst>
                                              <p:attrName>ppt_w</p:attrName>
                                            </p:attrNameLst>
                                          </p:cBhvr>
                                          <p:tavLst>
                                            <p:tav tm="0">
                                              <p:val>
                                                <p:fltVal val="0"/>
                                              </p:val>
                                            </p:tav>
                                            <p:tav tm="100000">
                                              <p:val>
                                                <p:strVal val="#ppt_w"/>
                                              </p:val>
                                            </p:tav>
                                          </p:tavLst>
                                        </p:anim>
                                        <p:anim calcmode="lin" valueType="num">
                                          <p:cBhvr>
                                            <p:cTn id="142" dur="250" fill="hold"/>
                                            <p:tgtEl>
                                              <p:spTgt spid="50"/>
                                            </p:tgtEl>
                                            <p:attrNameLst>
                                              <p:attrName>ppt_h</p:attrName>
                                            </p:attrNameLst>
                                          </p:cBhvr>
                                          <p:tavLst>
                                            <p:tav tm="0">
                                              <p:val>
                                                <p:fltVal val="0"/>
                                              </p:val>
                                            </p:tav>
                                            <p:tav tm="100000">
                                              <p:val>
                                                <p:strVal val="#ppt_h"/>
                                              </p:val>
                                            </p:tav>
                                          </p:tavLst>
                                        </p:anim>
                                        <p:animEffect transition="in" filter="fade">
                                          <p:cBhvr>
                                            <p:cTn id="143" dur="250"/>
                                            <p:tgtEl>
                                              <p:spTgt spid="50"/>
                                            </p:tgtEl>
                                          </p:cBhvr>
                                        </p:animEffect>
                                      </p:childTnLst>
                                    </p:cTn>
                                  </p:par>
                                  <p:par>
                                    <p:cTn id="144" presetID="53" presetClass="entr" presetSubtype="16" fill="hold" grpId="0" nodeType="withEffect">
                                      <p:stCondLst>
                                        <p:cond delay="520"/>
                                      </p:stCondLst>
                                      <p:childTnLst>
                                        <p:set>
                                          <p:cBhvr>
                                            <p:cTn id="145" dur="1" fill="hold">
                                              <p:stCondLst>
                                                <p:cond delay="0"/>
                                              </p:stCondLst>
                                            </p:cTn>
                                            <p:tgtEl>
                                              <p:spTgt spid="51"/>
                                            </p:tgtEl>
                                            <p:attrNameLst>
                                              <p:attrName>style.visibility</p:attrName>
                                            </p:attrNameLst>
                                          </p:cBhvr>
                                          <p:to>
                                            <p:strVal val="visible"/>
                                          </p:to>
                                        </p:set>
                                        <p:anim calcmode="lin" valueType="num">
                                          <p:cBhvr>
                                            <p:cTn id="146" dur="250" fill="hold"/>
                                            <p:tgtEl>
                                              <p:spTgt spid="51"/>
                                            </p:tgtEl>
                                            <p:attrNameLst>
                                              <p:attrName>ppt_w</p:attrName>
                                            </p:attrNameLst>
                                          </p:cBhvr>
                                          <p:tavLst>
                                            <p:tav tm="0">
                                              <p:val>
                                                <p:fltVal val="0"/>
                                              </p:val>
                                            </p:tav>
                                            <p:tav tm="100000">
                                              <p:val>
                                                <p:strVal val="#ppt_w"/>
                                              </p:val>
                                            </p:tav>
                                          </p:tavLst>
                                        </p:anim>
                                        <p:anim calcmode="lin" valueType="num">
                                          <p:cBhvr>
                                            <p:cTn id="147" dur="250" fill="hold"/>
                                            <p:tgtEl>
                                              <p:spTgt spid="51"/>
                                            </p:tgtEl>
                                            <p:attrNameLst>
                                              <p:attrName>ppt_h</p:attrName>
                                            </p:attrNameLst>
                                          </p:cBhvr>
                                          <p:tavLst>
                                            <p:tav tm="0">
                                              <p:val>
                                                <p:fltVal val="0"/>
                                              </p:val>
                                            </p:tav>
                                            <p:tav tm="100000">
                                              <p:val>
                                                <p:strVal val="#ppt_h"/>
                                              </p:val>
                                            </p:tav>
                                          </p:tavLst>
                                        </p:anim>
                                        <p:animEffect transition="in" filter="fade">
                                          <p:cBhvr>
                                            <p:cTn id="148" dur="250"/>
                                            <p:tgtEl>
                                              <p:spTgt spid="51"/>
                                            </p:tgtEl>
                                          </p:cBhvr>
                                        </p:animEffect>
                                      </p:childTnLst>
                                    </p:cTn>
                                  </p:par>
                                  <p:par>
                                    <p:cTn id="149" presetID="53" presetClass="entr" presetSubtype="16" fill="hold" grpId="0" nodeType="withEffect">
                                      <p:stCondLst>
                                        <p:cond delay="540"/>
                                      </p:stCondLst>
                                      <p:childTnLst>
                                        <p:set>
                                          <p:cBhvr>
                                            <p:cTn id="150" dur="1" fill="hold">
                                              <p:stCondLst>
                                                <p:cond delay="0"/>
                                              </p:stCondLst>
                                            </p:cTn>
                                            <p:tgtEl>
                                              <p:spTgt spid="52"/>
                                            </p:tgtEl>
                                            <p:attrNameLst>
                                              <p:attrName>style.visibility</p:attrName>
                                            </p:attrNameLst>
                                          </p:cBhvr>
                                          <p:to>
                                            <p:strVal val="visible"/>
                                          </p:to>
                                        </p:set>
                                        <p:anim calcmode="lin" valueType="num">
                                          <p:cBhvr>
                                            <p:cTn id="151" dur="250" fill="hold"/>
                                            <p:tgtEl>
                                              <p:spTgt spid="52"/>
                                            </p:tgtEl>
                                            <p:attrNameLst>
                                              <p:attrName>ppt_w</p:attrName>
                                            </p:attrNameLst>
                                          </p:cBhvr>
                                          <p:tavLst>
                                            <p:tav tm="0">
                                              <p:val>
                                                <p:fltVal val="0"/>
                                              </p:val>
                                            </p:tav>
                                            <p:tav tm="100000">
                                              <p:val>
                                                <p:strVal val="#ppt_w"/>
                                              </p:val>
                                            </p:tav>
                                          </p:tavLst>
                                        </p:anim>
                                        <p:anim calcmode="lin" valueType="num">
                                          <p:cBhvr>
                                            <p:cTn id="152" dur="250" fill="hold"/>
                                            <p:tgtEl>
                                              <p:spTgt spid="52"/>
                                            </p:tgtEl>
                                            <p:attrNameLst>
                                              <p:attrName>ppt_h</p:attrName>
                                            </p:attrNameLst>
                                          </p:cBhvr>
                                          <p:tavLst>
                                            <p:tav tm="0">
                                              <p:val>
                                                <p:fltVal val="0"/>
                                              </p:val>
                                            </p:tav>
                                            <p:tav tm="100000">
                                              <p:val>
                                                <p:strVal val="#ppt_h"/>
                                              </p:val>
                                            </p:tav>
                                          </p:tavLst>
                                        </p:anim>
                                        <p:animEffect transition="in" filter="fade">
                                          <p:cBhvr>
                                            <p:cTn id="153" dur="250"/>
                                            <p:tgtEl>
                                              <p:spTgt spid="52"/>
                                            </p:tgtEl>
                                          </p:cBhvr>
                                        </p:animEffect>
                                      </p:childTnLst>
                                    </p:cTn>
                                  </p:par>
                                  <p:par>
                                    <p:cTn id="154" presetID="53" presetClass="entr" presetSubtype="16" fill="hold" grpId="0" nodeType="withEffect">
                                      <p:stCondLst>
                                        <p:cond delay="560"/>
                                      </p:stCondLst>
                                      <p:childTnLst>
                                        <p:set>
                                          <p:cBhvr>
                                            <p:cTn id="155" dur="1" fill="hold">
                                              <p:stCondLst>
                                                <p:cond delay="0"/>
                                              </p:stCondLst>
                                            </p:cTn>
                                            <p:tgtEl>
                                              <p:spTgt spid="53"/>
                                            </p:tgtEl>
                                            <p:attrNameLst>
                                              <p:attrName>style.visibility</p:attrName>
                                            </p:attrNameLst>
                                          </p:cBhvr>
                                          <p:to>
                                            <p:strVal val="visible"/>
                                          </p:to>
                                        </p:set>
                                        <p:anim calcmode="lin" valueType="num">
                                          <p:cBhvr>
                                            <p:cTn id="156" dur="250" fill="hold"/>
                                            <p:tgtEl>
                                              <p:spTgt spid="53"/>
                                            </p:tgtEl>
                                            <p:attrNameLst>
                                              <p:attrName>ppt_w</p:attrName>
                                            </p:attrNameLst>
                                          </p:cBhvr>
                                          <p:tavLst>
                                            <p:tav tm="0">
                                              <p:val>
                                                <p:fltVal val="0"/>
                                              </p:val>
                                            </p:tav>
                                            <p:tav tm="100000">
                                              <p:val>
                                                <p:strVal val="#ppt_w"/>
                                              </p:val>
                                            </p:tav>
                                          </p:tavLst>
                                        </p:anim>
                                        <p:anim calcmode="lin" valueType="num">
                                          <p:cBhvr>
                                            <p:cTn id="157" dur="250" fill="hold"/>
                                            <p:tgtEl>
                                              <p:spTgt spid="53"/>
                                            </p:tgtEl>
                                            <p:attrNameLst>
                                              <p:attrName>ppt_h</p:attrName>
                                            </p:attrNameLst>
                                          </p:cBhvr>
                                          <p:tavLst>
                                            <p:tav tm="0">
                                              <p:val>
                                                <p:fltVal val="0"/>
                                              </p:val>
                                            </p:tav>
                                            <p:tav tm="100000">
                                              <p:val>
                                                <p:strVal val="#ppt_h"/>
                                              </p:val>
                                            </p:tav>
                                          </p:tavLst>
                                        </p:anim>
                                        <p:animEffect transition="in" filter="fade">
                                          <p:cBhvr>
                                            <p:cTn id="158" dur="250"/>
                                            <p:tgtEl>
                                              <p:spTgt spid="53"/>
                                            </p:tgtEl>
                                          </p:cBhvr>
                                        </p:animEffect>
                                      </p:childTnLst>
                                    </p:cTn>
                                  </p:par>
                                  <p:par>
                                    <p:cTn id="159" presetID="53" presetClass="entr" presetSubtype="16" fill="hold" grpId="0" nodeType="withEffect">
                                      <p:stCondLst>
                                        <p:cond delay="580"/>
                                      </p:stCondLst>
                                      <p:childTnLst>
                                        <p:set>
                                          <p:cBhvr>
                                            <p:cTn id="160" dur="1" fill="hold">
                                              <p:stCondLst>
                                                <p:cond delay="0"/>
                                              </p:stCondLst>
                                            </p:cTn>
                                            <p:tgtEl>
                                              <p:spTgt spid="5"/>
                                            </p:tgtEl>
                                            <p:attrNameLst>
                                              <p:attrName>style.visibility</p:attrName>
                                            </p:attrNameLst>
                                          </p:cBhvr>
                                          <p:to>
                                            <p:strVal val="visible"/>
                                          </p:to>
                                        </p:set>
                                        <p:anim calcmode="lin" valueType="num">
                                          <p:cBhvr>
                                            <p:cTn id="161" dur="250" fill="hold"/>
                                            <p:tgtEl>
                                              <p:spTgt spid="5"/>
                                            </p:tgtEl>
                                            <p:attrNameLst>
                                              <p:attrName>ppt_w</p:attrName>
                                            </p:attrNameLst>
                                          </p:cBhvr>
                                          <p:tavLst>
                                            <p:tav tm="0">
                                              <p:val>
                                                <p:fltVal val="0"/>
                                              </p:val>
                                            </p:tav>
                                            <p:tav tm="100000">
                                              <p:val>
                                                <p:strVal val="#ppt_w"/>
                                              </p:val>
                                            </p:tav>
                                          </p:tavLst>
                                        </p:anim>
                                        <p:anim calcmode="lin" valueType="num">
                                          <p:cBhvr>
                                            <p:cTn id="162" dur="250" fill="hold"/>
                                            <p:tgtEl>
                                              <p:spTgt spid="5"/>
                                            </p:tgtEl>
                                            <p:attrNameLst>
                                              <p:attrName>ppt_h</p:attrName>
                                            </p:attrNameLst>
                                          </p:cBhvr>
                                          <p:tavLst>
                                            <p:tav tm="0">
                                              <p:val>
                                                <p:fltVal val="0"/>
                                              </p:val>
                                            </p:tav>
                                            <p:tav tm="100000">
                                              <p:val>
                                                <p:strVal val="#ppt_h"/>
                                              </p:val>
                                            </p:tav>
                                          </p:tavLst>
                                        </p:anim>
                                        <p:animEffect transition="in" filter="fade">
                                          <p:cBhvr>
                                            <p:cTn id="163" dur="250"/>
                                            <p:tgtEl>
                                              <p:spTgt spid="5"/>
                                            </p:tgtEl>
                                          </p:cBhvr>
                                        </p:animEffect>
                                      </p:childTnLst>
                                    </p:cTn>
                                  </p:par>
                                  <p:par>
                                    <p:cTn id="164" presetID="53" presetClass="entr" presetSubtype="16" fill="hold" grpId="0" nodeType="withEffect">
                                      <p:stCondLst>
                                        <p:cond delay="600"/>
                                      </p:stCondLst>
                                      <p:childTnLst>
                                        <p:set>
                                          <p:cBhvr>
                                            <p:cTn id="165" dur="1" fill="hold">
                                              <p:stCondLst>
                                                <p:cond delay="0"/>
                                              </p:stCondLst>
                                            </p:cTn>
                                            <p:tgtEl>
                                              <p:spTgt spid="6"/>
                                            </p:tgtEl>
                                            <p:attrNameLst>
                                              <p:attrName>style.visibility</p:attrName>
                                            </p:attrNameLst>
                                          </p:cBhvr>
                                          <p:to>
                                            <p:strVal val="visible"/>
                                          </p:to>
                                        </p:set>
                                        <p:anim calcmode="lin" valueType="num">
                                          <p:cBhvr>
                                            <p:cTn id="166" dur="250" fill="hold"/>
                                            <p:tgtEl>
                                              <p:spTgt spid="6"/>
                                            </p:tgtEl>
                                            <p:attrNameLst>
                                              <p:attrName>ppt_w</p:attrName>
                                            </p:attrNameLst>
                                          </p:cBhvr>
                                          <p:tavLst>
                                            <p:tav tm="0">
                                              <p:val>
                                                <p:fltVal val="0"/>
                                              </p:val>
                                            </p:tav>
                                            <p:tav tm="100000">
                                              <p:val>
                                                <p:strVal val="#ppt_w"/>
                                              </p:val>
                                            </p:tav>
                                          </p:tavLst>
                                        </p:anim>
                                        <p:anim calcmode="lin" valueType="num">
                                          <p:cBhvr>
                                            <p:cTn id="167" dur="250" fill="hold"/>
                                            <p:tgtEl>
                                              <p:spTgt spid="6"/>
                                            </p:tgtEl>
                                            <p:attrNameLst>
                                              <p:attrName>ppt_h</p:attrName>
                                            </p:attrNameLst>
                                          </p:cBhvr>
                                          <p:tavLst>
                                            <p:tav tm="0">
                                              <p:val>
                                                <p:fltVal val="0"/>
                                              </p:val>
                                            </p:tav>
                                            <p:tav tm="100000">
                                              <p:val>
                                                <p:strVal val="#ppt_h"/>
                                              </p:val>
                                            </p:tav>
                                          </p:tavLst>
                                        </p:anim>
                                        <p:animEffect transition="in" filter="fade">
                                          <p:cBhvr>
                                            <p:cTn id="168" dur="250"/>
                                            <p:tgtEl>
                                              <p:spTgt spid="6"/>
                                            </p:tgtEl>
                                          </p:cBhvr>
                                        </p:animEffect>
                                      </p:childTnLst>
                                    </p:cTn>
                                  </p:par>
                                  <p:par>
                                    <p:cTn id="169" presetID="53" presetClass="entr" presetSubtype="16" fill="hold" grpId="0" nodeType="withEffect">
                                      <p:stCondLst>
                                        <p:cond delay="620"/>
                                      </p:stCondLst>
                                      <p:childTnLst>
                                        <p:set>
                                          <p:cBhvr>
                                            <p:cTn id="170" dur="1" fill="hold">
                                              <p:stCondLst>
                                                <p:cond delay="0"/>
                                              </p:stCondLst>
                                            </p:cTn>
                                            <p:tgtEl>
                                              <p:spTgt spid="7"/>
                                            </p:tgtEl>
                                            <p:attrNameLst>
                                              <p:attrName>style.visibility</p:attrName>
                                            </p:attrNameLst>
                                          </p:cBhvr>
                                          <p:to>
                                            <p:strVal val="visible"/>
                                          </p:to>
                                        </p:set>
                                        <p:anim calcmode="lin" valueType="num">
                                          <p:cBhvr>
                                            <p:cTn id="171" dur="250" fill="hold"/>
                                            <p:tgtEl>
                                              <p:spTgt spid="7"/>
                                            </p:tgtEl>
                                            <p:attrNameLst>
                                              <p:attrName>ppt_w</p:attrName>
                                            </p:attrNameLst>
                                          </p:cBhvr>
                                          <p:tavLst>
                                            <p:tav tm="0">
                                              <p:val>
                                                <p:fltVal val="0"/>
                                              </p:val>
                                            </p:tav>
                                            <p:tav tm="100000">
                                              <p:val>
                                                <p:strVal val="#ppt_w"/>
                                              </p:val>
                                            </p:tav>
                                          </p:tavLst>
                                        </p:anim>
                                        <p:anim calcmode="lin" valueType="num">
                                          <p:cBhvr>
                                            <p:cTn id="172" dur="250" fill="hold"/>
                                            <p:tgtEl>
                                              <p:spTgt spid="7"/>
                                            </p:tgtEl>
                                            <p:attrNameLst>
                                              <p:attrName>ppt_h</p:attrName>
                                            </p:attrNameLst>
                                          </p:cBhvr>
                                          <p:tavLst>
                                            <p:tav tm="0">
                                              <p:val>
                                                <p:fltVal val="0"/>
                                              </p:val>
                                            </p:tav>
                                            <p:tav tm="100000">
                                              <p:val>
                                                <p:strVal val="#ppt_h"/>
                                              </p:val>
                                            </p:tav>
                                          </p:tavLst>
                                        </p:anim>
                                        <p:animEffect transition="in" filter="fade">
                                          <p:cBhvr>
                                            <p:cTn id="173" dur="250"/>
                                            <p:tgtEl>
                                              <p:spTgt spid="7"/>
                                            </p:tgtEl>
                                          </p:cBhvr>
                                        </p:animEffect>
                                      </p:childTnLst>
                                    </p:cTn>
                                  </p:par>
                                  <p:par>
                                    <p:cTn id="174" presetID="53" presetClass="entr" presetSubtype="16" fill="hold" grpId="0" nodeType="withEffect">
                                      <p:stCondLst>
                                        <p:cond delay="640"/>
                                      </p:stCondLst>
                                      <p:childTnLst>
                                        <p:set>
                                          <p:cBhvr>
                                            <p:cTn id="175" dur="1" fill="hold">
                                              <p:stCondLst>
                                                <p:cond delay="0"/>
                                              </p:stCondLst>
                                            </p:cTn>
                                            <p:tgtEl>
                                              <p:spTgt spid="8"/>
                                            </p:tgtEl>
                                            <p:attrNameLst>
                                              <p:attrName>style.visibility</p:attrName>
                                            </p:attrNameLst>
                                          </p:cBhvr>
                                          <p:to>
                                            <p:strVal val="visible"/>
                                          </p:to>
                                        </p:set>
                                        <p:anim calcmode="lin" valueType="num">
                                          <p:cBhvr>
                                            <p:cTn id="176" dur="250" fill="hold"/>
                                            <p:tgtEl>
                                              <p:spTgt spid="8"/>
                                            </p:tgtEl>
                                            <p:attrNameLst>
                                              <p:attrName>ppt_w</p:attrName>
                                            </p:attrNameLst>
                                          </p:cBhvr>
                                          <p:tavLst>
                                            <p:tav tm="0">
                                              <p:val>
                                                <p:fltVal val="0"/>
                                              </p:val>
                                            </p:tav>
                                            <p:tav tm="100000">
                                              <p:val>
                                                <p:strVal val="#ppt_w"/>
                                              </p:val>
                                            </p:tav>
                                          </p:tavLst>
                                        </p:anim>
                                        <p:anim calcmode="lin" valueType="num">
                                          <p:cBhvr>
                                            <p:cTn id="177" dur="250" fill="hold"/>
                                            <p:tgtEl>
                                              <p:spTgt spid="8"/>
                                            </p:tgtEl>
                                            <p:attrNameLst>
                                              <p:attrName>ppt_h</p:attrName>
                                            </p:attrNameLst>
                                          </p:cBhvr>
                                          <p:tavLst>
                                            <p:tav tm="0">
                                              <p:val>
                                                <p:fltVal val="0"/>
                                              </p:val>
                                            </p:tav>
                                            <p:tav tm="100000">
                                              <p:val>
                                                <p:strVal val="#ppt_h"/>
                                              </p:val>
                                            </p:tav>
                                          </p:tavLst>
                                        </p:anim>
                                        <p:animEffect transition="in" filter="fade">
                                          <p:cBhvr>
                                            <p:cTn id="178" dur="250"/>
                                            <p:tgtEl>
                                              <p:spTgt spid="8"/>
                                            </p:tgtEl>
                                          </p:cBhvr>
                                        </p:animEffect>
                                      </p:childTnLst>
                                    </p:cTn>
                                  </p:par>
                                  <p:par>
                                    <p:cTn id="179" presetID="53" presetClass="entr" presetSubtype="16" fill="hold" grpId="0" nodeType="withEffect">
                                      <p:stCondLst>
                                        <p:cond delay="660"/>
                                      </p:stCondLst>
                                      <p:childTnLst>
                                        <p:set>
                                          <p:cBhvr>
                                            <p:cTn id="180" dur="1" fill="hold">
                                              <p:stCondLst>
                                                <p:cond delay="0"/>
                                              </p:stCondLst>
                                            </p:cTn>
                                            <p:tgtEl>
                                              <p:spTgt spid="9"/>
                                            </p:tgtEl>
                                            <p:attrNameLst>
                                              <p:attrName>style.visibility</p:attrName>
                                            </p:attrNameLst>
                                          </p:cBhvr>
                                          <p:to>
                                            <p:strVal val="visible"/>
                                          </p:to>
                                        </p:set>
                                        <p:anim calcmode="lin" valueType="num">
                                          <p:cBhvr>
                                            <p:cTn id="181" dur="250" fill="hold"/>
                                            <p:tgtEl>
                                              <p:spTgt spid="9"/>
                                            </p:tgtEl>
                                            <p:attrNameLst>
                                              <p:attrName>ppt_w</p:attrName>
                                            </p:attrNameLst>
                                          </p:cBhvr>
                                          <p:tavLst>
                                            <p:tav tm="0">
                                              <p:val>
                                                <p:fltVal val="0"/>
                                              </p:val>
                                            </p:tav>
                                            <p:tav tm="100000">
                                              <p:val>
                                                <p:strVal val="#ppt_w"/>
                                              </p:val>
                                            </p:tav>
                                          </p:tavLst>
                                        </p:anim>
                                        <p:anim calcmode="lin" valueType="num">
                                          <p:cBhvr>
                                            <p:cTn id="182" dur="250" fill="hold"/>
                                            <p:tgtEl>
                                              <p:spTgt spid="9"/>
                                            </p:tgtEl>
                                            <p:attrNameLst>
                                              <p:attrName>ppt_h</p:attrName>
                                            </p:attrNameLst>
                                          </p:cBhvr>
                                          <p:tavLst>
                                            <p:tav tm="0">
                                              <p:val>
                                                <p:fltVal val="0"/>
                                              </p:val>
                                            </p:tav>
                                            <p:tav tm="100000">
                                              <p:val>
                                                <p:strVal val="#ppt_h"/>
                                              </p:val>
                                            </p:tav>
                                          </p:tavLst>
                                        </p:anim>
                                        <p:animEffect transition="in" filter="fade">
                                          <p:cBhvr>
                                            <p:cTn id="183" dur="250"/>
                                            <p:tgtEl>
                                              <p:spTgt spid="9"/>
                                            </p:tgtEl>
                                          </p:cBhvr>
                                        </p:animEffect>
                                      </p:childTnLst>
                                    </p:cTn>
                                  </p:par>
                                  <p:par>
                                    <p:cTn id="184" presetID="53" presetClass="entr" presetSubtype="16" fill="hold" grpId="0" nodeType="withEffect">
                                      <p:stCondLst>
                                        <p:cond delay="680"/>
                                      </p:stCondLst>
                                      <p:childTnLst>
                                        <p:set>
                                          <p:cBhvr>
                                            <p:cTn id="185" dur="1" fill="hold">
                                              <p:stCondLst>
                                                <p:cond delay="0"/>
                                              </p:stCondLst>
                                            </p:cTn>
                                            <p:tgtEl>
                                              <p:spTgt spid="24"/>
                                            </p:tgtEl>
                                            <p:attrNameLst>
                                              <p:attrName>style.visibility</p:attrName>
                                            </p:attrNameLst>
                                          </p:cBhvr>
                                          <p:to>
                                            <p:strVal val="visible"/>
                                          </p:to>
                                        </p:set>
                                        <p:anim calcmode="lin" valueType="num">
                                          <p:cBhvr>
                                            <p:cTn id="186" dur="250" fill="hold"/>
                                            <p:tgtEl>
                                              <p:spTgt spid="24"/>
                                            </p:tgtEl>
                                            <p:attrNameLst>
                                              <p:attrName>ppt_w</p:attrName>
                                            </p:attrNameLst>
                                          </p:cBhvr>
                                          <p:tavLst>
                                            <p:tav tm="0">
                                              <p:val>
                                                <p:fltVal val="0"/>
                                              </p:val>
                                            </p:tav>
                                            <p:tav tm="100000">
                                              <p:val>
                                                <p:strVal val="#ppt_w"/>
                                              </p:val>
                                            </p:tav>
                                          </p:tavLst>
                                        </p:anim>
                                        <p:anim calcmode="lin" valueType="num">
                                          <p:cBhvr>
                                            <p:cTn id="187" dur="250" fill="hold"/>
                                            <p:tgtEl>
                                              <p:spTgt spid="24"/>
                                            </p:tgtEl>
                                            <p:attrNameLst>
                                              <p:attrName>ppt_h</p:attrName>
                                            </p:attrNameLst>
                                          </p:cBhvr>
                                          <p:tavLst>
                                            <p:tav tm="0">
                                              <p:val>
                                                <p:fltVal val="0"/>
                                              </p:val>
                                            </p:tav>
                                            <p:tav tm="100000">
                                              <p:val>
                                                <p:strVal val="#ppt_h"/>
                                              </p:val>
                                            </p:tav>
                                          </p:tavLst>
                                        </p:anim>
                                        <p:animEffect transition="in" filter="fade">
                                          <p:cBhvr>
                                            <p:cTn id="188" dur="250"/>
                                            <p:tgtEl>
                                              <p:spTgt spid="24"/>
                                            </p:tgtEl>
                                          </p:cBhvr>
                                        </p:animEffect>
                                      </p:childTnLst>
                                    </p:cTn>
                                  </p:par>
                                  <p:par>
                                    <p:cTn id="189" presetID="53" presetClass="entr" presetSubtype="16" fill="hold" grpId="0" nodeType="withEffect">
                                      <p:stCondLst>
                                        <p:cond delay="700"/>
                                      </p:stCondLst>
                                      <p:childTnLst>
                                        <p:set>
                                          <p:cBhvr>
                                            <p:cTn id="190" dur="1" fill="hold">
                                              <p:stCondLst>
                                                <p:cond delay="0"/>
                                              </p:stCondLst>
                                            </p:cTn>
                                            <p:tgtEl>
                                              <p:spTgt spid="22"/>
                                            </p:tgtEl>
                                            <p:attrNameLst>
                                              <p:attrName>style.visibility</p:attrName>
                                            </p:attrNameLst>
                                          </p:cBhvr>
                                          <p:to>
                                            <p:strVal val="visible"/>
                                          </p:to>
                                        </p:set>
                                        <p:anim calcmode="lin" valueType="num">
                                          <p:cBhvr>
                                            <p:cTn id="191" dur="250" fill="hold"/>
                                            <p:tgtEl>
                                              <p:spTgt spid="22"/>
                                            </p:tgtEl>
                                            <p:attrNameLst>
                                              <p:attrName>ppt_w</p:attrName>
                                            </p:attrNameLst>
                                          </p:cBhvr>
                                          <p:tavLst>
                                            <p:tav tm="0">
                                              <p:val>
                                                <p:fltVal val="0"/>
                                              </p:val>
                                            </p:tav>
                                            <p:tav tm="100000">
                                              <p:val>
                                                <p:strVal val="#ppt_w"/>
                                              </p:val>
                                            </p:tav>
                                          </p:tavLst>
                                        </p:anim>
                                        <p:anim calcmode="lin" valueType="num">
                                          <p:cBhvr>
                                            <p:cTn id="192" dur="250" fill="hold"/>
                                            <p:tgtEl>
                                              <p:spTgt spid="22"/>
                                            </p:tgtEl>
                                            <p:attrNameLst>
                                              <p:attrName>ppt_h</p:attrName>
                                            </p:attrNameLst>
                                          </p:cBhvr>
                                          <p:tavLst>
                                            <p:tav tm="0">
                                              <p:val>
                                                <p:fltVal val="0"/>
                                              </p:val>
                                            </p:tav>
                                            <p:tav tm="100000">
                                              <p:val>
                                                <p:strVal val="#ppt_h"/>
                                              </p:val>
                                            </p:tav>
                                          </p:tavLst>
                                        </p:anim>
                                        <p:animEffect transition="in" filter="fade">
                                          <p:cBhvr>
                                            <p:cTn id="193" dur="250"/>
                                            <p:tgtEl>
                                              <p:spTgt spid="22"/>
                                            </p:tgtEl>
                                          </p:cBhvr>
                                        </p:animEffect>
                                      </p:childTnLst>
                                    </p:cTn>
                                  </p:par>
                                  <p:par>
                                    <p:cTn id="194" presetID="53" presetClass="entr" presetSubtype="16" fill="hold" grpId="0" nodeType="withEffect">
                                      <p:stCondLst>
                                        <p:cond delay="720"/>
                                      </p:stCondLst>
                                      <p:childTnLst>
                                        <p:set>
                                          <p:cBhvr>
                                            <p:cTn id="195" dur="1" fill="hold">
                                              <p:stCondLst>
                                                <p:cond delay="0"/>
                                              </p:stCondLst>
                                            </p:cTn>
                                            <p:tgtEl>
                                              <p:spTgt spid="20"/>
                                            </p:tgtEl>
                                            <p:attrNameLst>
                                              <p:attrName>style.visibility</p:attrName>
                                            </p:attrNameLst>
                                          </p:cBhvr>
                                          <p:to>
                                            <p:strVal val="visible"/>
                                          </p:to>
                                        </p:set>
                                        <p:anim calcmode="lin" valueType="num">
                                          <p:cBhvr>
                                            <p:cTn id="196" dur="250" fill="hold"/>
                                            <p:tgtEl>
                                              <p:spTgt spid="20"/>
                                            </p:tgtEl>
                                            <p:attrNameLst>
                                              <p:attrName>ppt_w</p:attrName>
                                            </p:attrNameLst>
                                          </p:cBhvr>
                                          <p:tavLst>
                                            <p:tav tm="0">
                                              <p:val>
                                                <p:fltVal val="0"/>
                                              </p:val>
                                            </p:tav>
                                            <p:tav tm="100000">
                                              <p:val>
                                                <p:strVal val="#ppt_w"/>
                                              </p:val>
                                            </p:tav>
                                          </p:tavLst>
                                        </p:anim>
                                        <p:anim calcmode="lin" valueType="num">
                                          <p:cBhvr>
                                            <p:cTn id="197" dur="250" fill="hold"/>
                                            <p:tgtEl>
                                              <p:spTgt spid="20"/>
                                            </p:tgtEl>
                                            <p:attrNameLst>
                                              <p:attrName>ppt_h</p:attrName>
                                            </p:attrNameLst>
                                          </p:cBhvr>
                                          <p:tavLst>
                                            <p:tav tm="0">
                                              <p:val>
                                                <p:fltVal val="0"/>
                                              </p:val>
                                            </p:tav>
                                            <p:tav tm="100000">
                                              <p:val>
                                                <p:strVal val="#ppt_h"/>
                                              </p:val>
                                            </p:tav>
                                          </p:tavLst>
                                        </p:anim>
                                        <p:animEffect transition="in" filter="fade">
                                          <p:cBhvr>
                                            <p:cTn id="198" dur="250"/>
                                            <p:tgtEl>
                                              <p:spTgt spid="20"/>
                                            </p:tgtEl>
                                          </p:cBhvr>
                                        </p:animEffect>
                                      </p:childTnLst>
                                    </p:cTn>
                                  </p:par>
                                  <p:par>
                                    <p:cTn id="199" presetID="53" presetClass="entr" presetSubtype="16" fill="hold" grpId="0" nodeType="withEffect">
                                      <p:stCondLst>
                                        <p:cond delay="740"/>
                                      </p:stCondLst>
                                      <p:childTnLst>
                                        <p:set>
                                          <p:cBhvr>
                                            <p:cTn id="200" dur="1" fill="hold">
                                              <p:stCondLst>
                                                <p:cond delay="0"/>
                                              </p:stCondLst>
                                            </p:cTn>
                                            <p:tgtEl>
                                              <p:spTgt spid="18"/>
                                            </p:tgtEl>
                                            <p:attrNameLst>
                                              <p:attrName>style.visibility</p:attrName>
                                            </p:attrNameLst>
                                          </p:cBhvr>
                                          <p:to>
                                            <p:strVal val="visible"/>
                                          </p:to>
                                        </p:set>
                                        <p:anim calcmode="lin" valueType="num">
                                          <p:cBhvr>
                                            <p:cTn id="201" dur="250" fill="hold"/>
                                            <p:tgtEl>
                                              <p:spTgt spid="18"/>
                                            </p:tgtEl>
                                            <p:attrNameLst>
                                              <p:attrName>ppt_w</p:attrName>
                                            </p:attrNameLst>
                                          </p:cBhvr>
                                          <p:tavLst>
                                            <p:tav tm="0">
                                              <p:val>
                                                <p:fltVal val="0"/>
                                              </p:val>
                                            </p:tav>
                                            <p:tav tm="100000">
                                              <p:val>
                                                <p:strVal val="#ppt_w"/>
                                              </p:val>
                                            </p:tav>
                                          </p:tavLst>
                                        </p:anim>
                                        <p:anim calcmode="lin" valueType="num">
                                          <p:cBhvr>
                                            <p:cTn id="202" dur="250" fill="hold"/>
                                            <p:tgtEl>
                                              <p:spTgt spid="18"/>
                                            </p:tgtEl>
                                            <p:attrNameLst>
                                              <p:attrName>ppt_h</p:attrName>
                                            </p:attrNameLst>
                                          </p:cBhvr>
                                          <p:tavLst>
                                            <p:tav tm="0">
                                              <p:val>
                                                <p:fltVal val="0"/>
                                              </p:val>
                                            </p:tav>
                                            <p:tav tm="100000">
                                              <p:val>
                                                <p:strVal val="#ppt_h"/>
                                              </p:val>
                                            </p:tav>
                                          </p:tavLst>
                                        </p:anim>
                                        <p:animEffect transition="in" filter="fade">
                                          <p:cBhvr>
                                            <p:cTn id="203" dur="250"/>
                                            <p:tgtEl>
                                              <p:spTgt spid="18"/>
                                            </p:tgtEl>
                                          </p:cBhvr>
                                        </p:animEffect>
                                      </p:childTnLst>
                                    </p:cTn>
                                  </p:par>
                                  <p:par>
                                    <p:cTn id="204" presetID="53" presetClass="entr" presetSubtype="16" fill="hold" grpId="0" nodeType="withEffect">
                                      <p:stCondLst>
                                        <p:cond delay="760"/>
                                      </p:stCondLst>
                                      <p:childTnLst>
                                        <p:set>
                                          <p:cBhvr>
                                            <p:cTn id="205" dur="1" fill="hold">
                                              <p:stCondLst>
                                                <p:cond delay="0"/>
                                              </p:stCondLst>
                                            </p:cTn>
                                            <p:tgtEl>
                                              <p:spTgt spid="16"/>
                                            </p:tgtEl>
                                            <p:attrNameLst>
                                              <p:attrName>style.visibility</p:attrName>
                                            </p:attrNameLst>
                                          </p:cBhvr>
                                          <p:to>
                                            <p:strVal val="visible"/>
                                          </p:to>
                                        </p:set>
                                        <p:anim calcmode="lin" valueType="num">
                                          <p:cBhvr>
                                            <p:cTn id="206" dur="250" fill="hold"/>
                                            <p:tgtEl>
                                              <p:spTgt spid="16"/>
                                            </p:tgtEl>
                                            <p:attrNameLst>
                                              <p:attrName>ppt_w</p:attrName>
                                            </p:attrNameLst>
                                          </p:cBhvr>
                                          <p:tavLst>
                                            <p:tav tm="0">
                                              <p:val>
                                                <p:fltVal val="0"/>
                                              </p:val>
                                            </p:tav>
                                            <p:tav tm="100000">
                                              <p:val>
                                                <p:strVal val="#ppt_w"/>
                                              </p:val>
                                            </p:tav>
                                          </p:tavLst>
                                        </p:anim>
                                        <p:anim calcmode="lin" valueType="num">
                                          <p:cBhvr>
                                            <p:cTn id="207" dur="250" fill="hold"/>
                                            <p:tgtEl>
                                              <p:spTgt spid="16"/>
                                            </p:tgtEl>
                                            <p:attrNameLst>
                                              <p:attrName>ppt_h</p:attrName>
                                            </p:attrNameLst>
                                          </p:cBhvr>
                                          <p:tavLst>
                                            <p:tav tm="0">
                                              <p:val>
                                                <p:fltVal val="0"/>
                                              </p:val>
                                            </p:tav>
                                            <p:tav tm="100000">
                                              <p:val>
                                                <p:strVal val="#ppt_h"/>
                                              </p:val>
                                            </p:tav>
                                          </p:tavLst>
                                        </p:anim>
                                        <p:animEffect transition="in" filter="fade">
                                          <p:cBhvr>
                                            <p:cTn id="208" dur="250"/>
                                            <p:tgtEl>
                                              <p:spTgt spid="16"/>
                                            </p:tgtEl>
                                          </p:cBhvr>
                                        </p:animEffect>
                                      </p:childTnLst>
                                    </p:cTn>
                                  </p:par>
                                  <p:par>
                                    <p:cTn id="209" presetID="53" presetClass="entr" presetSubtype="16" fill="hold" grpId="0" nodeType="withEffect">
                                      <p:stCondLst>
                                        <p:cond delay="780"/>
                                      </p:stCondLst>
                                      <p:childTnLst>
                                        <p:set>
                                          <p:cBhvr>
                                            <p:cTn id="210" dur="1" fill="hold">
                                              <p:stCondLst>
                                                <p:cond delay="0"/>
                                              </p:stCondLst>
                                            </p:cTn>
                                            <p:tgtEl>
                                              <p:spTgt spid="54"/>
                                            </p:tgtEl>
                                            <p:attrNameLst>
                                              <p:attrName>style.visibility</p:attrName>
                                            </p:attrNameLst>
                                          </p:cBhvr>
                                          <p:to>
                                            <p:strVal val="visible"/>
                                          </p:to>
                                        </p:set>
                                        <p:anim calcmode="lin" valueType="num">
                                          <p:cBhvr>
                                            <p:cTn id="211" dur="250" fill="hold"/>
                                            <p:tgtEl>
                                              <p:spTgt spid="54"/>
                                            </p:tgtEl>
                                            <p:attrNameLst>
                                              <p:attrName>ppt_w</p:attrName>
                                            </p:attrNameLst>
                                          </p:cBhvr>
                                          <p:tavLst>
                                            <p:tav tm="0">
                                              <p:val>
                                                <p:fltVal val="0"/>
                                              </p:val>
                                            </p:tav>
                                            <p:tav tm="100000">
                                              <p:val>
                                                <p:strVal val="#ppt_w"/>
                                              </p:val>
                                            </p:tav>
                                          </p:tavLst>
                                        </p:anim>
                                        <p:anim calcmode="lin" valueType="num">
                                          <p:cBhvr>
                                            <p:cTn id="212" dur="250" fill="hold"/>
                                            <p:tgtEl>
                                              <p:spTgt spid="54"/>
                                            </p:tgtEl>
                                            <p:attrNameLst>
                                              <p:attrName>ppt_h</p:attrName>
                                            </p:attrNameLst>
                                          </p:cBhvr>
                                          <p:tavLst>
                                            <p:tav tm="0">
                                              <p:val>
                                                <p:fltVal val="0"/>
                                              </p:val>
                                            </p:tav>
                                            <p:tav tm="100000">
                                              <p:val>
                                                <p:strVal val="#ppt_h"/>
                                              </p:val>
                                            </p:tav>
                                          </p:tavLst>
                                        </p:anim>
                                        <p:animEffect transition="in" filter="fade">
                                          <p:cBhvr>
                                            <p:cTn id="213" dur="250"/>
                                            <p:tgtEl>
                                              <p:spTgt spid="54"/>
                                            </p:tgtEl>
                                          </p:cBhvr>
                                        </p:animEffect>
                                      </p:childTnLst>
                                    </p:cTn>
                                  </p:par>
                                  <p:par>
                                    <p:cTn id="214" presetID="53" presetClass="entr" presetSubtype="16" fill="hold" grpId="0" nodeType="withEffect">
                                      <p:stCondLst>
                                        <p:cond delay="800"/>
                                      </p:stCondLst>
                                      <p:childTnLst>
                                        <p:set>
                                          <p:cBhvr>
                                            <p:cTn id="215" dur="1" fill="hold">
                                              <p:stCondLst>
                                                <p:cond delay="0"/>
                                              </p:stCondLst>
                                            </p:cTn>
                                            <p:tgtEl>
                                              <p:spTgt spid="55"/>
                                            </p:tgtEl>
                                            <p:attrNameLst>
                                              <p:attrName>style.visibility</p:attrName>
                                            </p:attrNameLst>
                                          </p:cBhvr>
                                          <p:to>
                                            <p:strVal val="visible"/>
                                          </p:to>
                                        </p:set>
                                        <p:anim calcmode="lin" valueType="num">
                                          <p:cBhvr>
                                            <p:cTn id="216" dur="250" fill="hold"/>
                                            <p:tgtEl>
                                              <p:spTgt spid="55"/>
                                            </p:tgtEl>
                                            <p:attrNameLst>
                                              <p:attrName>ppt_w</p:attrName>
                                            </p:attrNameLst>
                                          </p:cBhvr>
                                          <p:tavLst>
                                            <p:tav tm="0">
                                              <p:val>
                                                <p:fltVal val="0"/>
                                              </p:val>
                                            </p:tav>
                                            <p:tav tm="100000">
                                              <p:val>
                                                <p:strVal val="#ppt_w"/>
                                              </p:val>
                                            </p:tav>
                                          </p:tavLst>
                                        </p:anim>
                                        <p:anim calcmode="lin" valueType="num">
                                          <p:cBhvr>
                                            <p:cTn id="217" dur="250" fill="hold"/>
                                            <p:tgtEl>
                                              <p:spTgt spid="55"/>
                                            </p:tgtEl>
                                            <p:attrNameLst>
                                              <p:attrName>ppt_h</p:attrName>
                                            </p:attrNameLst>
                                          </p:cBhvr>
                                          <p:tavLst>
                                            <p:tav tm="0">
                                              <p:val>
                                                <p:fltVal val="0"/>
                                              </p:val>
                                            </p:tav>
                                            <p:tav tm="100000">
                                              <p:val>
                                                <p:strVal val="#ppt_h"/>
                                              </p:val>
                                            </p:tav>
                                          </p:tavLst>
                                        </p:anim>
                                        <p:animEffect transition="in" filter="fade">
                                          <p:cBhvr>
                                            <p:cTn id="218" dur="250"/>
                                            <p:tgtEl>
                                              <p:spTgt spid="55"/>
                                            </p:tgtEl>
                                          </p:cBhvr>
                                        </p:animEffect>
                                      </p:childTnLst>
                                    </p:cTn>
                                  </p:par>
                                  <p:par>
                                    <p:cTn id="219" presetID="53" presetClass="entr" presetSubtype="16" fill="hold" grpId="0" nodeType="withEffect">
                                      <p:stCondLst>
                                        <p:cond delay="820"/>
                                      </p:stCondLst>
                                      <p:childTnLst>
                                        <p:set>
                                          <p:cBhvr>
                                            <p:cTn id="220" dur="1" fill="hold">
                                              <p:stCondLst>
                                                <p:cond delay="0"/>
                                              </p:stCondLst>
                                            </p:cTn>
                                            <p:tgtEl>
                                              <p:spTgt spid="56"/>
                                            </p:tgtEl>
                                            <p:attrNameLst>
                                              <p:attrName>style.visibility</p:attrName>
                                            </p:attrNameLst>
                                          </p:cBhvr>
                                          <p:to>
                                            <p:strVal val="visible"/>
                                          </p:to>
                                        </p:set>
                                        <p:anim calcmode="lin" valueType="num">
                                          <p:cBhvr>
                                            <p:cTn id="221" dur="250" fill="hold"/>
                                            <p:tgtEl>
                                              <p:spTgt spid="56"/>
                                            </p:tgtEl>
                                            <p:attrNameLst>
                                              <p:attrName>ppt_w</p:attrName>
                                            </p:attrNameLst>
                                          </p:cBhvr>
                                          <p:tavLst>
                                            <p:tav tm="0">
                                              <p:val>
                                                <p:fltVal val="0"/>
                                              </p:val>
                                            </p:tav>
                                            <p:tav tm="100000">
                                              <p:val>
                                                <p:strVal val="#ppt_w"/>
                                              </p:val>
                                            </p:tav>
                                          </p:tavLst>
                                        </p:anim>
                                        <p:anim calcmode="lin" valueType="num">
                                          <p:cBhvr>
                                            <p:cTn id="222" dur="250" fill="hold"/>
                                            <p:tgtEl>
                                              <p:spTgt spid="56"/>
                                            </p:tgtEl>
                                            <p:attrNameLst>
                                              <p:attrName>ppt_h</p:attrName>
                                            </p:attrNameLst>
                                          </p:cBhvr>
                                          <p:tavLst>
                                            <p:tav tm="0">
                                              <p:val>
                                                <p:fltVal val="0"/>
                                              </p:val>
                                            </p:tav>
                                            <p:tav tm="100000">
                                              <p:val>
                                                <p:strVal val="#ppt_h"/>
                                              </p:val>
                                            </p:tav>
                                          </p:tavLst>
                                        </p:anim>
                                        <p:animEffect transition="in" filter="fade">
                                          <p:cBhvr>
                                            <p:cTn id="223" dur="250"/>
                                            <p:tgtEl>
                                              <p:spTgt spid="56"/>
                                            </p:tgtEl>
                                          </p:cBhvr>
                                        </p:animEffect>
                                      </p:childTnLst>
                                    </p:cTn>
                                  </p:par>
                                  <p:par>
                                    <p:cTn id="224" presetID="53" presetClass="entr" presetSubtype="16" fill="hold" grpId="0" nodeType="withEffect">
                                      <p:stCondLst>
                                        <p:cond delay="840"/>
                                      </p:stCondLst>
                                      <p:childTnLst>
                                        <p:set>
                                          <p:cBhvr>
                                            <p:cTn id="225" dur="1" fill="hold">
                                              <p:stCondLst>
                                                <p:cond delay="0"/>
                                              </p:stCondLst>
                                            </p:cTn>
                                            <p:tgtEl>
                                              <p:spTgt spid="57"/>
                                            </p:tgtEl>
                                            <p:attrNameLst>
                                              <p:attrName>style.visibility</p:attrName>
                                            </p:attrNameLst>
                                          </p:cBhvr>
                                          <p:to>
                                            <p:strVal val="visible"/>
                                          </p:to>
                                        </p:set>
                                        <p:anim calcmode="lin" valueType="num">
                                          <p:cBhvr>
                                            <p:cTn id="226" dur="250" fill="hold"/>
                                            <p:tgtEl>
                                              <p:spTgt spid="57"/>
                                            </p:tgtEl>
                                            <p:attrNameLst>
                                              <p:attrName>ppt_w</p:attrName>
                                            </p:attrNameLst>
                                          </p:cBhvr>
                                          <p:tavLst>
                                            <p:tav tm="0">
                                              <p:val>
                                                <p:fltVal val="0"/>
                                              </p:val>
                                            </p:tav>
                                            <p:tav tm="100000">
                                              <p:val>
                                                <p:strVal val="#ppt_w"/>
                                              </p:val>
                                            </p:tav>
                                          </p:tavLst>
                                        </p:anim>
                                        <p:anim calcmode="lin" valueType="num">
                                          <p:cBhvr>
                                            <p:cTn id="227" dur="250" fill="hold"/>
                                            <p:tgtEl>
                                              <p:spTgt spid="57"/>
                                            </p:tgtEl>
                                            <p:attrNameLst>
                                              <p:attrName>ppt_h</p:attrName>
                                            </p:attrNameLst>
                                          </p:cBhvr>
                                          <p:tavLst>
                                            <p:tav tm="0">
                                              <p:val>
                                                <p:fltVal val="0"/>
                                              </p:val>
                                            </p:tav>
                                            <p:tav tm="100000">
                                              <p:val>
                                                <p:strVal val="#ppt_h"/>
                                              </p:val>
                                            </p:tav>
                                          </p:tavLst>
                                        </p:anim>
                                        <p:animEffect transition="in" filter="fade">
                                          <p:cBhvr>
                                            <p:cTn id="228" dur="250"/>
                                            <p:tgtEl>
                                              <p:spTgt spid="57"/>
                                            </p:tgtEl>
                                          </p:cBhvr>
                                        </p:animEffect>
                                      </p:childTnLst>
                                    </p:cTn>
                                  </p:par>
                                  <p:par>
                                    <p:cTn id="229" presetID="53" presetClass="entr" presetSubtype="16" fill="hold" grpId="0" nodeType="withEffect">
                                      <p:stCondLst>
                                        <p:cond delay="860"/>
                                      </p:stCondLst>
                                      <p:childTnLst>
                                        <p:set>
                                          <p:cBhvr>
                                            <p:cTn id="230" dur="1" fill="hold">
                                              <p:stCondLst>
                                                <p:cond delay="0"/>
                                              </p:stCondLst>
                                            </p:cTn>
                                            <p:tgtEl>
                                              <p:spTgt spid="58"/>
                                            </p:tgtEl>
                                            <p:attrNameLst>
                                              <p:attrName>style.visibility</p:attrName>
                                            </p:attrNameLst>
                                          </p:cBhvr>
                                          <p:to>
                                            <p:strVal val="visible"/>
                                          </p:to>
                                        </p:set>
                                        <p:anim calcmode="lin" valueType="num">
                                          <p:cBhvr>
                                            <p:cTn id="231" dur="250" fill="hold"/>
                                            <p:tgtEl>
                                              <p:spTgt spid="58"/>
                                            </p:tgtEl>
                                            <p:attrNameLst>
                                              <p:attrName>ppt_w</p:attrName>
                                            </p:attrNameLst>
                                          </p:cBhvr>
                                          <p:tavLst>
                                            <p:tav tm="0">
                                              <p:val>
                                                <p:fltVal val="0"/>
                                              </p:val>
                                            </p:tav>
                                            <p:tav tm="100000">
                                              <p:val>
                                                <p:strVal val="#ppt_w"/>
                                              </p:val>
                                            </p:tav>
                                          </p:tavLst>
                                        </p:anim>
                                        <p:anim calcmode="lin" valueType="num">
                                          <p:cBhvr>
                                            <p:cTn id="232" dur="250" fill="hold"/>
                                            <p:tgtEl>
                                              <p:spTgt spid="58"/>
                                            </p:tgtEl>
                                            <p:attrNameLst>
                                              <p:attrName>ppt_h</p:attrName>
                                            </p:attrNameLst>
                                          </p:cBhvr>
                                          <p:tavLst>
                                            <p:tav tm="0">
                                              <p:val>
                                                <p:fltVal val="0"/>
                                              </p:val>
                                            </p:tav>
                                            <p:tav tm="100000">
                                              <p:val>
                                                <p:strVal val="#ppt_h"/>
                                              </p:val>
                                            </p:tav>
                                          </p:tavLst>
                                        </p:anim>
                                        <p:animEffect transition="in" filter="fade">
                                          <p:cBhvr>
                                            <p:cTn id="233" dur="25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 grpId="0" animBg="1"/>
          <p:bldP spid="6" grpId="0" animBg="1"/>
          <p:bldP spid="7" grpId="0" animBg="1"/>
          <p:bldP spid="8" grpId="0" animBg="1"/>
          <p:bldP spid="9" grpId="0" animBg="1"/>
          <p:bldP spid="24" grpId="0"/>
          <p:bldP spid="22" grpId="0"/>
          <p:bldP spid="20" grpId="0"/>
          <p:bldP spid="18" grpId="0"/>
          <p:bldP spid="16" grpId="0"/>
          <p:bldP spid="54" grpId="0"/>
          <p:bldP spid="55" grpId="0"/>
          <p:bldP spid="56" grpId="0"/>
          <p:bldP spid="57" grpId="0"/>
          <p:bldP spid="58" grpId="0"/>
          <p:bldP spid="59"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946504" y="1558942"/>
            <a:ext cx="8578392" cy="7725192"/>
          </a:xfrm>
          <a:prstGeom prst="rect">
            <a:avLst/>
          </a:prstGeom>
          <a:noFill/>
        </p:spPr>
        <p:txBody>
          <a:bodyPr wrap="square" rtlCol="0">
            <a:spAutoFit/>
          </a:bodyPr>
          <a:lstStyle/>
          <a:p>
            <a:pPr algn="ctr"/>
            <a:r>
              <a:rPr lang="en-US" altLang="zh-CN" sz="49600" dirty="0">
                <a:blipFill>
                  <a:blip r:embed="rId1"/>
                  <a:stretch>
                    <a:fillRect/>
                  </a:stretch>
                </a:blipFill>
                <a:latin typeface="叶根友刀锋黑草" panose="02010601030101010101" pitchFamily="2" charset="-122"/>
                <a:ea typeface="叶根友刀锋黑草" panose="02010601030101010101" pitchFamily="2" charset="-122"/>
              </a:rPr>
              <a:t>4</a:t>
            </a:r>
            <a:endParaRPr lang="zh-CN" altLang="en-US" sz="49600" dirty="0">
              <a:blipFill>
                <a:blip r:embed="rId1"/>
                <a:stretch>
                  <a:fillRect/>
                </a:stretch>
              </a:blipFill>
              <a:latin typeface="叶根友刀锋黑草" panose="02010601030101010101" pitchFamily="2" charset="-122"/>
              <a:ea typeface="叶根友刀锋黑草" panose="02010601030101010101" pitchFamily="2" charset="-122"/>
            </a:endParaRPr>
          </a:p>
        </p:txBody>
      </p:sp>
      <p:sp>
        <p:nvSpPr>
          <p:cNvPr id="4" name="文本框 3"/>
          <p:cNvSpPr txBox="1"/>
          <p:nvPr/>
        </p:nvSpPr>
        <p:spPr>
          <a:xfrm>
            <a:off x="1946504" y="2282842"/>
            <a:ext cx="8578392" cy="1015663"/>
          </a:xfrm>
          <a:prstGeom prst="rect">
            <a:avLst/>
          </a:prstGeom>
          <a:noFill/>
        </p:spPr>
        <p:txBody>
          <a:bodyPr wrap="square" rtlCol="0">
            <a:spAutoFit/>
          </a:bodyPr>
          <a:lstStyle/>
          <a:p>
            <a:pPr algn="ctr"/>
            <a:r>
              <a:rPr lang="en-US" altLang="zh-CN" sz="6000" dirty="0">
                <a:blipFill>
                  <a:blip r:embed="rId1"/>
                  <a:stretch>
                    <a:fillRect/>
                  </a:stretch>
                </a:blipFill>
                <a:latin typeface="叶根友刀锋黑草" panose="02010601030101010101" pitchFamily="2" charset="-122"/>
                <a:ea typeface="叶根友刀锋黑草" panose="02010601030101010101" pitchFamily="2" charset="-122"/>
              </a:rPr>
              <a:t>PART FOUR</a:t>
            </a:r>
            <a:endParaRPr lang="zh-CN" altLang="en-US" sz="6000" dirty="0">
              <a:blipFill>
                <a:blip r:embed="rId1"/>
                <a:stretch>
                  <a:fillRect/>
                </a:stretch>
              </a:blipFill>
              <a:latin typeface="叶根友刀锋黑草" panose="02010601030101010101" pitchFamily="2" charset="-122"/>
              <a:ea typeface="叶根友刀锋黑草" panose="02010601030101010101" pitchFamily="2" charset="-122"/>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set>
                                      <p:cBhvr>
                                        <p:cTn id="7" dur="455" fill="hold">
                                          <p:stCondLst>
                                            <p:cond delay="0"/>
                                          </p:stCondLst>
                                        </p:cTn>
                                        <p:tgtEl>
                                          <p:spTgt spid="4"/>
                                        </p:tgtEl>
                                        <p:attrNameLst>
                                          <p:attrName>style.rotation</p:attrName>
                                        </p:attrNameLst>
                                      </p:cBhvr>
                                      <p:to>
                                        <p:strVal val="-45.0"/>
                                      </p:to>
                                    </p:set>
                                    <p:anim calcmode="lin" valueType="num">
                                      <p:cBhvr>
                                        <p:cTn id="8"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par>
                                <p:cTn id="12" presetID="6" presetClass="emph" presetSubtype="0" accel="100000" fill="hold" grpId="1" nodeType="withEffect">
                                  <p:stCondLst>
                                    <p:cond delay="500"/>
                                  </p:stCondLst>
                                  <p:iterate type="lt">
                                    <p:tmPct val="10000"/>
                                  </p:iterate>
                                  <p:childTnLst>
                                    <p:animScale>
                                      <p:cBhvr>
                                        <p:cTn id="13" dur="1000" fill="hold"/>
                                        <p:tgtEl>
                                          <p:spTgt spid="4"/>
                                        </p:tgtEl>
                                      </p:cBhvr>
                                      <p:by x="105000" y="105000"/>
                                    </p:animScale>
                                  </p:childTnLst>
                                </p:cTn>
                              </p:par>
                              <p:par>
                                <p:cTn id="14" presetID="42" presetClass="entr" presetSubtype="0" fill="hold" grpId="0" nodeType="withEffect">
                                  <p:stCondLst>
                                    <p:cond delay="5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525502" y="203200"/>
            <a:ext cx="1107996" cy="4775200"/>
          </a:xfrm>
          <a:prstGeom prst="rect">
            <a:avLst/>
          </a:prstGeom>
          <a:noFill/>
        </p:spPr>
        <p:txBody>
          <a:bodyPr vert="eaVert" wrap="square" rtlCol="0">
            <a:spAutoFit/>
          </a:bodyPr>
          <a:lstStyle/>
          <a:p>
            <a:pPr algn="ctr"/>
            <a:r>
              <a:rPr lang="en-US" altLang="zh-CN" sz="6000" dirty="0">
                <a:blipFill>
                  <a:blip r:embed="rId1"/>
                  <a:stretch>
                    <a:fillRect/>
                  </a:stretch>
                </a:blipFill>
                <a:latin typeface="叶根友刀锋黑草" panose="02010601030101010101" pitchFamily="2" charset="-122"/>
                <a:ea typeface="叶根友刀锋黑草" panose="02010601030101010101" pitchFamily="2" charset="-122"/>
              </a:rPr>
              <a:t>CONTENT</a:t>
            </a:r>
            <a:endParaRPr lang="zh-CN" altLang="en-US" sz="6000" dirty="0">
              <a:blipFill>
                <a:blip r:embed="rId1"/>
                <a:stretch>
                  <a:fillRect/>
                </a:stretch>
              </a:blipFill>
              <a:latin typeface="叶根友刀锋黑草" panose="02010601030101010101" pitchFamily="2" charset="-122"/>
              <a:ea typeface="叶根友刀锋黑草" panose="02010601030101010101" pitchFamily="2" charset="-122"/>
            </a:endParaRPr>
          </a:p>
        </p:txBody>
      </p:sp>
      <p:grpSp>
        <p:nvGrpSpPr>
          <p:cNvPr id="8" name="组合 7"/>
          <p:cNvGrpSpPr/>
          <p:nvPr/>
        </p:nvGrpSpPr>
        <p:grpSpPr>
          <a:xfrm>
            <a:off x="3100944" y="1286094"/>
            <a:ext cx="820132" cy="820132"/>
            <a:chOff x="3195687" y="4609707"/>
            <a:chExt cx="820132" cy="820132"/>
          </a:xfrm>
        </p:grpSpPr>
        <p:sp>
          <p:nvSpPr>
            <p:cNvPr id="9" name="椭圆 8"/>
            <p:cNvSpPr/>
            <p:nvPr/>
          </p:nvSpPr>
          <p:spPr>
            <a:xfrm>
              <a:off x="3195687" y="4609707"/>
              <a:ext cx="820132" cy="820132"/>
            </a:xfrm>
            <a:prstGeom prst="ellipse">
              <a:avLst/>
            </a:prstGeom>
            <a:noFill/>
            <a:ln>
              <a:solidFill>
                <a:srgbClr val="E3BA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earth-with-dots-and-lines-of-connections-of-business_45142"/>
            <p:cNvSpPr>
              <a:spLocks noChangeAspect="1"/>
            </p:cNvSpPr>
            <p:nvPr/>
          </p:nvSpPr>
          <p:spPr bwMode="auto">
            <a:xfrm>
              <a:off x="3394414" y="4795824"/>
              <a:ext cx="422678" cy="422677"/>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blipFill>
              <a:blip r:embed="rId2" cstate="print"/>
              <a:stretch>
                <a:fillRect/>
              </a:stretch>
            </a:blipFill>
            <a:ln>
              <a:noFill/>
            </a:ln>
          </p:spPr>
        </p:sp>
      </p:grpSp>
      <p:grpSp>
        <p:nvGrpSpPr>
          <p:cNvPr id="11" name="组合 10"/>
          <p:cNvGrpSpPr/>
          <p:nvPr/>
        </p:nvGrpSpPr>
        <p:grpSpPr>
          <a:xfrm>
            <a:off x="6970356" y="1286094"/>
            <a:ext cx="820132" cy="820132"/>
            <a:chOff x="4647415" y="4609707"/>
            <a:chExt cx="820132" cy="820132"/>
          </a:xfrm>
        </p:grpSpPr>
        <p:sp>
          <p:nvSpPr>
            <p:cNvPr id="12" name="椭圆 11"/>
            <p:cNvSpPr/>
            <p:nvPr/>
          </p:nvSpPr>
          <p:spPr>
            <a:xfrm>
              <a:off x="4647415" y="4609707"/>
              <a:ext cx="820132" cy="820132"/>
            </a:xfrm>
            <a:prstGeom prst="ellipse">
              <a:avLst/>
            </a:prstGeom>
            <a:noFill/>
            <a:ln>
              <a:solidFill>
                <a:srgbClr val="E3BA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computer-service_78951"/>
            <p:cNvSpPr>
              <a:spLocks noChangeAspect="1"/>
            </p:cNvSpPr>
            <p:nvPr/>
          </p:nvSpPr>
          <p:spPr bwMode="auto">
            <a:xfrm>
              <a:off x="4828074" y="4819238"/>
              <a:ext cx="458813" cy="425831"/>
            </a:xfrm>
            <a:custGeom>
              <a:avLst/>
              <a:gdLst>
                <a:gd name="connsiteX0" fmla="*/ 288132 w 338138"/>
                <a:gd name="connsiteY0" fmla="*/ 223343 h 313831"/>
                <a:gd name="connsiteX1" fmla="*/ 279400 w 338138"/>
                <a:gd name="connsiteY1" fmla="*/ 231281 h 313831"/>
                <a:gd name="connsiteX2" fmla="*/ 288132 w 338138"/>
                <a:gd name="connsiteY2" fmla="*/ 239219 h 313831"/>
                <a:gd name="connsiteX3" fmla="*/ 296864 w 338138"/>
                <a:gd name="connsiteY3" fmla="*/ 231281 h 313831"/>
                <a:gd name="connsiteX4" fmla="*/ 288132 w 338138"/>
                <a:gd name="connsiteY4" fmla="*/ 223343 h 313831"/>
                <a:gd name="connsiteX5" fmla="*/ 261938 w 338138"/>
                <a:gd name="connsiteY5" fmla="*/ 223343 h 313831"/>
                <a:gd name="connsiteX6" fmla="*/ 254000 w 338138"/>
                <a:gd name="connsiteY6" fmla="*/ 231281 h 313831"/>
                <a:gd name="connsiteX7" fmla="*/ 261938 w 338138"/>
                <a:gd name="connsiteY7" fmla="*/ 239219 h 313831"/>
                <a:gd name="connsiteX8" fmla="*/ 269876 w 338138"/>
                <a:gd name="connsiteY8" fmla="*/ 231281 h 313831"/>
                <a:gd name="connsiteX9" fmla="*/ 261938 w 338138"/>
                <a:gd name="connsiteY9" fmla="*/ 223343 h 313831"/>
                <a:gd name="connsiteX10" fmla="*/ 116535 w 338138"/>
                <a:gd name="connsiteY10" fmla="*/ 45543 h 313831"/>
                <a:gd name="connsiteX11" fmla="*/ 141773 w 338138"/>
                <a:gd name="connsiteY11" fmla="*/ 88073 h 313831"/>
                <a:gd name="connsiteX12" fmla="*/ 108565 w 338138"/>
                <a:gd name="connsiteY12" fmla="*/ 102693 h 313831"/>
                <a:gd name="connsiteX13" fmla="*/ 87312 w 338138"/>
                <a:gd name="connsiteY13" fmla="*/ 74783 h 313831"/>
                <a:gd name="connsiteX14" fmla="*/ 116535 w 338138"/>
                <a:gd name="connsiteY14" fmla="*/ 45543 h 313831"/>
                <a:gd name="connsiteX15" fmla="*/ 254349 w 338138"/>
                <a:gd name="connsiteY15" fmla="*/ 30428 h 313831"/>
                <a:gd name="connsiteX16" fmla="*/ 275361 w 338138"/>
                <a:gd name="connsiteY16" fmla="*/ 48787 h 313831"/>
                <a:gd name="connsiteX17" fmla="*/ 255662 w 338138"/>
                <a:gd name="connsiteY17" fmla="*/ 85507 h 313831"/>
                <a:gd name="connsiteX18" fmla="*/ 266168 w 338138"/>
                <a:gd name="connsiteY18" fmla="*/ 89441 h 313831"/>
                <a:gd name="connsiteX19" fmla="*/ 289806 w 338138"/>
                <a:gd name="connsiteY19" fmla="*/ 80261 h 313831"/>
                <a:gd name="connsiteX20" fmla="*/ 287180 w 338138"/>
                <a:gd name="connsiteY20" fmla="*/ 109113 h 313831"/>
                <a:gd name="connsiteX21" fmla="*/ 225458 w 338138"/>
                <a:gd name="connsiteY21" fmla="*/ 111735 h 313831"/>
                <a:gd name="connsiteX22" fmla="*/ 92823 w 338138"/>
                <a:gd name="connsiteY22" fmla="*/ 166815 h 313831"/>
                <a:gd name="connsiteX23" fmla="*/ 75751 w 338138"/>
                <a:gd name="connsiteY23" fmla="*/ 127472 h 313831"/>
                <a:gd name="connsiteX24" fmla="*/ 208386 w 338138"/>
                <a:gd name="connsiteY24" fmla="*/ 72393 h 313831"/>
                <a:gd name="connsiteX25" fmla="*/ 242530 w 338138"/>
                <a:gd name="connsiteY25" fmla="*/ 33050 h 313831"/>
                <a:gd name="connsiteX26" fmla="*/ 254349 w 338138"/>
                <a:gd name="connsiteY26" fmla="*/ 30428 h 313831"/>
                <a:gd name="connsiteX27" fmla="*/ 186871 w 338138"/>
                <a:gd name="connsiteY27" fmla="*/ 24906 h 313831"/>
                <a:gd name="connsiteX28" fmla="*/ 231775 w 338138"/>
                <a:gd name="connsiteY28" fmla="*/ 24906 h 313831"/>
                <a:gd name="connsiteX29" fmla="*/ 207282 w 338138"/>
                <a:gd name="connsiteY29" fmla="*/ 48190 h 313831"/>
                <a:gd name="connsiteX30" fmla="*/ 201839 w 338138"/>
                <a:gd name="connsiteY30" fmla="*/ 59831 h 313831"/>
                <a:gd name="connsiteX31" fmla="*/ 184150 w 338138"/>
                <a:gd name="connsiteY31" fmla="*/ 45603 h 313831"/>
                <a:gd name="connsiteX32" fmla="*/ 186871 w 338138"/>
                <a:gd name="connsiteY32" fmla="*/ 24906 h 313831"/>
                <a:gd name="connsiteX33" fmla="*/ 18492 w 338138"/>
                <a:gd name="connsiteY33" fmla="*/ 24906 h 313831"/>
                <a:gd name="connsiteX34" fmla="*/ 43588 w 338138"/>
                <a:gd name="connsiteY34" fmla="*/ 24906 h 313831"/>
                <a:gd name="connsiteX35" fmla="*/ 46230 w 338138"/>
                <a:gd name="connsiteY35" fmla="*/ 46015 h 313831"/>
                <a:gd name="connsiteX36" fmla="*/ 29059 w 338138"/>
                <a:gd name="connsiteY36" fmla="*/ 63166 h 313831"/>
                <a:gd name="connsiteX37" fmla="*/ 31700 w 338138"/>
                <a:gd name="connsiteY37" fmla="*/ 96148 h 313831"/>
                <a:gd name="connsiteX38" fmla="*/ 31700 w 338138"/>
                <a:gd name="connsiteY38" fmla="*/ 206969 h 313831"/>
                <a:gd name="connsiteX39" fmla="*/ 39626 w 338138"/>
                <a:gd name="connsiteY39" fmla="*/ 214884 h 313831"/>
                <a:gd name="connsiteX40" fmla="*/ 298512 w 338138"/>
                <a:gd name="connsiteY40" fmla="*/ 214884 h 313831"/>
                <a:gd name="connsiteX41" fmla="*/ 306438 w 338138"/>
                <a:gd name="connsiteY41" fmla="*/ 206969 h 313831"/>
                <a:gd name="connsiteX42" fmla="*/ 306438 w 338138"/>
                <a:gd name="connsiteY42" fmla="*/ 104064 h 313831"/>
                <a:gd name="connsiteX43" fmla="*/ 306438 w 338138"/>
                <a:gd name="connsiteY43" fmla="*/ 77678 h 313831"/>
                <a:gd name="connsiteX44" fmla="*/ 274737 w 338138"/>
                <a:gd name="connsiteY44" fmla="*/ 61846 h 313831"/>
                <a:gd name="connsiteX45" fmla="*/ 281341 w 338138"/>
                <a:gd name="connsiteY45" fmla="*/ 59208 h 313831"/>
                <a:gd name="connsiteX46" fmla="*/ 280021 w 338138"/>
                <a:gd name="connsiteY46" fmla="*/ 24906 h 313831"/>
                <a:gd name="connsiteX47" fmla="*/ 319646 w 338138"/>
                <a:gd name="connsiteY47" fmla="*/ 24906 h 313831"/>
                <a:gd name="connsiteX48" fmla="*/ 338138 w 338138"/>
                <a:gd name="connsiteY48" fmla="*/ 43376 h 313831"/>
                <a:gd name="connsiteX49" fmla="*/ 338138 w 338138"/>
                <a:gd name="connsiteY49" fmla="*/ 234674 h 313831"/>
                <a:gd name="connsiteX50" fmla="*/ 319646 w 338138"/>
                <a:gd name="connsiteY50" fmla="*/ 251825 h 313831"/>
                <a:gd name="connsiteX51" fmla="*/ 200769 w 338138"/>
                <a:gd name="connsiteY51" fmla="*/ 251825 h 313831"/>
                <a:gd name="connsiteX52" fmla="*/ 216620 w 338138"/>
                <a:gd name="connsiteY52" fmla="*/ 290084 h 313831"/>
                <a:gd name="connsiteX53" fmla="*/ 224545 w 338138"/>
                <a:gd name="connsiteY53" fmla="*/ 290084 h 313831"/>
                <a:gd name="connsiteX54" fmla="*/ 235112 w 338138"/>
                <a:gd name="connsiteY54" fmla="*/ 301958 h 313831"/>
                <a:gd name="connsiteX55" fmla="*/ 224545 w 338138"/>
                <a:gd name="connsiteY55" fmla="*/ 313831 h 313831"/>
                <a:gd name="connsiteX56" fmla="*/ 113593 w 338138"/>
                <a:gd name="connsiteY56" fmla="*/ 313831 h 313831"/>
                <a:gd name="connsiteX57" fmla="*/ 103026 w 338138"/>
                <a:gd name="connsiteY57" fmla="*/ 301958 h 313831"/>
                <a:gd name="connsiteX58" fmla="*/ 113593 w 338138"/>
                <a:gd name="connsiteY58" fmla="*/ 290084 h 313831"/>
                <a:gd name="connsiteX59" fmla="*/ 121518 w 338138"/>
                <a:gd name="connsiteY59" fmla="*/ 290084 h 313831"/>
                <a:gd name="connsiteX60" fmla="*/ 137369 w 338138"/>
                <a:gd name="connsiteY60" fmla="*/ 251825 h 313831"/>
                <a:gd name="connsiteX61" fmla="*/ 18492 w 338138"/>
                <a:gd name="connsiteY61" fmla="*/ 251825 h 313831"/>
                <a:gd name="connsiteX62" fmla="*/ 0 w 338138"/>
                <a:gd name="connsiteY62" fmla="*/ 234674 h 313831"/>
                <a:gd name="connsiteX63" fmla="*/ 0 w 338138"/>
                <a:gd name="connsiteY63" fmla="*/ 43376 h 313831"/>
                <a:gd name="connsiteX64" fmla="*/ 18492 w 338138"/>
                <a:gd name="connsiteY64" fmla="*/ 24906 h 313831"/>
                <a:gd name="connsiteX65" fmla="*/ 109666 w 338138"/>
                <a:gd name="connsiteY65" fmla="*/ 1 h 313831"/>
                <a:gd name="connsiteX66" fmla="*/ 126932 w 338138"/>
                <a:gd name="connsiteY66" fmla="*/ 267 h 313831"/>
                <a:gd name="connsiteX67" fmla="*/ 133580 w 338138"/>
                <a:gd name="connsiteY67" fmla="*/ 18637 h 313831"/>
                <a:gd name="connsiteX68" fmla="*/ 144218 w 338138"/>
                <a:gd name="connsiteY68" fmla="*/ 22573 h 313831"/>
                <a:gd name="connsiteX69" fmla="*/ 177460 w 338138"/>
                <a:gd name="connsiteY69" fmla="*/ 29134 h 313831"/>
                <a:gd name="connsiteX70" fmla="*/ 168152 w 338138"/>
                <a:gd name="connsiteY70" fmla="*/ 47504 h 313831"/>
                <a:gd name="connsiteX71" fmla="*/ 173471 w 338138"/>
                <a:gd name="connsiteY71" fmla="*/ 58001 h 313831"/>
                <a:gd name="connsiteX72" fmla="*/ 192087 w 338138"/>
                <a:gd name="connsiteY72" fmla="*/ 67186 h 313831"/>
                <a:gd name="connsiteX73" fmla="*/ 154855 w 338138"/>
                <a:gd name="connsiteY73" fmla="*/ 82931 h 313831"/>
                <a:gd name="connsiteX74" fmla="*/ 116294 w 338138"/>
                <a:gd name="connsiteY74" fmla="*/ 35695 h 313831"/>
                <a:gd name="connsiteX75" fmla="*/ 76403 w 338138"/>
                <a:gd name="connsiteY75" fmla="*/ 75059 h 313831"/>
                <a:gd name="connsiteX76" fmla="*/ 93689 w 338138"/>
                <a:gd name="connsiteY76" fmla="*/ 107862 h 313831"/>
                <a:gd name="connsiteX77" fmla="*/ 59117 w 338138"/>
                <a:gd name="connsiteY77" fmla="*/ 124919 h 313831"/>
                <a:gd name="connsiteX78" fmla="*/ 63106 w 338138"/>
                <a:gd name="connsiteY78" fmla="*/ 102613 h 313831"/>
                <a:gd name="connsiteX79" fmla="*/ 59117 w 338138"/>
                <a:gd name="connsiteY79" fmla="*/ 92116 h 313831"/>
                <a:gd name="connsiteX80" fmla="*/ 40501 w 338138"/>
                <a:gd name="connsiteY80" fmla="*/ 63249 h 313831"/>
                <a:gd name="connsiteX81" fmla="*/ 59117 w 338138"/>
                <a:gd name="connsiteY81" fmla="*/ 58001 h 313831"/>
                <a:gd name="connsiteX82" fmla="*/ 63106 w 338138"/>
                <a:gd name="connsiteY82" fmla="*/ 47504 h 313831"/>
                <a:gd name="connsiteX83" fmla="*/ 69755 w 338138"/>
                <a:gd name="connsiteY83" fmla="*/ 14700 h 313831"/>
                <a:gd name="connsiteX84" fmla="*/ 88370 w 338138"/>
                <a:gd name="connsiteY84" fmla="*/ 22573 h 313831"/>
                <a:gd name="connsiteX85" fmla="*/ 99008 w 338138"/>
                <a:gd name="connsiteY85" fmla="*/ 18637 h 313831"/>
                <a:gd name="connsiteX86" fmla="*/ 109666 w 338138"/>
                <a:gd name="connsiteY86" fmla="*/ 1 h 31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8138" h="313831">
                  <a:moveTo>
                    <a:pt x="288132" y="223343"/>
                  </a:moveTo>
                  <a:cubicBezTo>
                    <a:pt x="283309" y="223343"/>
                    <a:pt x="279400" y="226897"/>
                    <a:pt x="279400" y="231281"/>
                  </a:cubicBezTo>
                  <a:cubicBezTo>
                    <a:pt x="279400" y="235665"/>
                    <a:pt x="283309" y="239219"/>
                    <a:pt x="288132" y="239219"/>
                  </a:cubicBezTo>
                  <a:cubicBezTo>
                    <a:pt x="292955" y="239219"/>
                    <a:pt x="296864" y="235665"/>
                    <a:pt x="296864" y="231281"/>
                  </a:cubicBezTo>
                  <a:cubicBezTo>
                    <a:pt x="296864" y="226897"/>
                    <a:pt x="292955" y="223343"/>
                    <a:pt x="288132" y="223343"/>
                  </a:cubicBezTo>
                  <a:close/>
                  <a:moveTo>
                    <a:pt x="261938" y="223343"/>
                  </a:moveTo>
                  <a:cubicBezTo>
                    <a:pt x="257554" y="223343"/>
                    <a:pt x="254000" y="226897"/>
                    <a:pt x="254000" y="231281"/>
                  </a:cubicBezTo>
                  <a:cubicBezTo>
                    <a:pt x="254000" y="235665"/>
                    <a:pt x="257554" y="239219"/>
                    <a:pt x="261938" y="239219"/>
                  </a:cubicBezTo>
                  <a:cubicBezTo>
                    <a:pt x="266322" y="239219"/>
                    <a:pt x="269876" y="235665"/>
                    <a:pt x="269876" y="231281"/>
                  </a:cubicBezTo>
                  <a:cubicBezTo>
                    <a:pt x="269876" y="226897"/>
                    <a:pt x="266322" y="223343"/>
                    <a:pt x="261938" y="223343"/>
                  </a:cubicBezTo>
                  <a:close/>
                  <a:moveTo>
                    <a:pt x="116535" y="45543"/>
                  </a:moveTo>
                  <a:cubicBezTo>
                    <a:pt x="137788" y="45543"/>
                    <a:pt x="152400" y="68137"/>
                    <a:pt x="141773" y="88073"/>
                  </a:cubicBezTo>
                  <a:cubicBezTo>
                    <a:pt x="141773" y="88073"/>
                    <a:pt x="141773" y="88073"/>
                    <a:pt x="108565" y="102693"/>
                  </a:cubicBezTo>
                  <a:cubicBezTo>
                    <a:pt x="96610" y="98706"/>
                    <a:pt x="87312" y="88073"/>
                    <a:pt x="87312" y="74783"/>
                  </a:cubicBezTo>
                  <a:cubicBezTo>
                    <a:pt x="87312" y="58834"/>
                    <a:pt x="100595" y="45543"/>
                    <a:pt x="116535" y="45543"/>
                  </a:cubicBezTo>
                  <a:close/>
                  <a:moveTo>
                    <a:pt x="254349" y="30428"/>
                  </a:moveTo>
                  <a:cubicBezTo>
                    <a:pt x="271421" y="26493"/>
                    <a:pt x="284553" y="44853"/>
                    <a:pt x="275361" y="48787"/>
                  </a:cubicBezTo>
                  <a:cubicBezTo>
                    <a:pt x="242530" y="63213"/>
                    <a:pt x="243843" y="57967"/>
                    <a:pt x="255662" y="85507"/>
                  </a:cubicBezTo>
                  <a:cubicBezTo>
                    <a:pt x="256976" y="89441"/>
                    <a:pt x="262228" y="92064"/>
                    <a:pt x="266168" y="89441"/>
                  </a:cubicBezTo>
                  <a:cubicBezTo>
                    <a:pt x="266168" y="89441"/>
                    <a:pt x="266168" y="89441"/>
                    <a:pt x="289806" y="80261"/>
                  </a:cubicBezTo>
                  <a:cubicBezTo>
                    <a:pt x="297685" y="76327"/>
                    <a:pt x="301625" y="99933"/>
                    <a:pt x="287180" y="109113"/>
                  </a:cubicBezTo>
                  <a:cubicBezTo>
                    <a:pt x="260915" y="124850"/>
                    <a:pt x="259602" y="123538"/>
                    <a:pt x="225458" y="111735"/>
                  </a:cubicBezTo>
                  <a:cubicBezTo>
                    <a:pt x="225458" y="111735"/>
                    <a:pt x="225458" y="111735"/>
                    <a:pt x="92823" y="166815"/>
                  </a:cubicBezTo>
                  <a:cubicBezTo>
                    <a:pt x="66559" y="177306"/>
                    <a:pt x="50800" y="137964"/>
                    <a:pt x="75751" y="127472"/>
                  </a:cubicBezTo>
                  <a:cubicBezTo>
                    <a:pt x="75751" y="127472"/>
                    <a:pt x="75751" y="127472"/>
                    <a:pt x="208386" y="72393"/>
                  </a:cubicBezTo>
                  <a:cubicBezTo>
                    <a:pt x="217579" y="54033"/>
                    <a:pt x="222832" y="38296"/>
                    <a:pt x="242530" y="33050"/>
                  </a:cubicBezTo>
                  <a:cubicBezTo>
                    <a:pt x="242530" y="33050"/>
                    <a:pt x="242530" y="33050"/>
                    <a:pt x="254349" y="30428"/>
                  </a:cubicBezTo>
                  <a:close/>
                  <a:moveTo>
                    <a:pt x="186871" y="24906"/>
                  </a:moveTo>
                  <a:cubicBezTo>
                    <a:pt x="186871" y="24906"/>
                    <a:pt x="186871" y="24906"/>
                    <a:pt x="231775" y="24906"/>
                  </a:cubicBezTo>
                  <a:cubicBezTo>
                    <a:pt x="220889" y="30080"/>
                    <a:pt x="212725" y="37841"/>
                    <a:pt x="207282" y="48190"/>
                  </a:cubicBezTo>
                  <a:cubicBezTo>
                    <a:pt x="207282" y="48190"/>
                    <a:pt x="207282" y="48190"/>
                    <a:pt x="201839" y="59831"/>
                  </a:cubicBezTo>
                  <a:cubicBezTo>
                    <a:pt x="200479" y="52070"/>
                    <a:pt x="193675" y="45603"/>
                    <a:pt x="184150" y="45603"/>
                  </a:cubicBezTo>
                  <a:cubicBezTo>
                    <a:pt x="190954" y="39135"/>
                    <a:pt x="190954" y="31374"/>
                    <a:pt x="186871" y="24906"/>
                  </a:cubicBezTo>
                  <a:close/>
                  <a:moveTo>
                    <a:pt x="18492" y="24906"/>
                  </a:moveTo>
                  <a:cubicBezTo>
                    <a:pt x="18492" y="24906"/>
                    <a:pt x="18492" y="24906"/>
                    <a:pt x="43588" y="24906"/>
                  </a:cubicBezTo>
                  <a:cubicBezTo>
                    <a:pt x="39626" y="32822"/>
                    <a:pt x="40946" y="40738"/>
                    <a:pt x="46230" y="46015"/>
                  </a:cubicBezTo>
                  <a:cubicBezTo>
                    <a:pt x="36984" y="46015"/>
                    <a:pt x="29059" y="53931"/>
                    <a:pt x="29059" y="63166"/>
                  </a:cubicBezTo>
                  <a:cubicBezTo>
                    <a:pt x="29059" y="82955"/>
                    <a:pt x="27738" y="89552"/>
                    <a:pt x="31700" y="96148"/>
                  </a:cubicBezTo>
                  <a:cubicBezTo>
                    <a:pt x="31700" y="96148"/>
                    <a:pt x="31700" y="96148"/>
                    <a:pt x="31700" y="206969"/>
                  </a:cubicBezTo>
                  <a:cubicBezTo>
                    <a:pt x="31700" y="210926"/>
                    <a:pt x="35663" y="214884"/>
                    <a:pt x="39626" y="214884"/>
                  </a:cubicBezTo>
                  <a:cubicBezTo>
                    <a:pt x="39626" y="214884"/>
                    <a:pt x="39626" y="214884"/>
                    <a:pt x="298512" y="214884"/>
                  </a:cubicBezTo>
                  <a:cubicBezTo>
                    <a:pt x="302475" y="214884"/>
                    <a:pt x="306438" y="210926"/>
                    <a:pt x="306438" y="206969"/>
                  </a:cubicBezTo>
                  <a:cubicBezTo>
                    <a:pt x="306438" y="206969"/>
                    <a:pt x="306438" y="206969"/>
                    <a:pt x="306438" y="104064"/>
                  </a:cubicBezTo>
                  <a:cubicBezTo>
                    <a:pt x="309079" y="96148"/>
                    <a:pt x="310400" y="86913"/>
                    <a:pt x="306438" y="77678"/>
                  </a:cubicBezTo>
                  <a:cubicBezTo>
                    <a:pt x="306438" y="59208"/>
                    <a:pt x="306438" y="61846"/>
                    <a:pt x="274737" y="61846"/>
                  </a:cubicBezTo>
                  <a:cubicBezTo>
                    <a:pt x="274737" y="61846"/>
                    <a:pt x="274737" y="61846"/>
                    <a:pt x="281341" y="59208"/>
                  </a:cubicBezTo>
                  <a:cubicBezTo>
                    <a:pt x="293229" y="53931"/>
                    <a:pt x="294550" y="38099"/>
                    <a:pt x="280021" y="24906"/>
                  </a:cubicBezTo>
                  <a:cubicBezTo>
                    <a:pt x="280021" y="24906"/>
                    <a:pt x="280021" y="24906"/>
                    <a:pt x="319646" y="24906"/>
                  </a:cubicBezTo>
                  <a:cubicBezTo>
                    <a:pt x="330213" y="24906"/>
                    <a:pt x="338138" y="34141"/>
                    <a:pt x="338138" y="43376"/>
                  </a:cubicBezTo>
                  <a:cubicBezTo>
                    <a:pt x="338138" y="43376"/>
                    <a:pt x="338138" y="43376"/>
                    <a:pt x="338138" y="234674"/>
                  </a:cubicBezTo>
                  <a:cubicBezTo>
                    <a:pt x="338138" y="243909"/>
                    <a:pt x="330213" y="251825"/>
                    <a:pt x="319646" y="251825"/>
                  </a:cubicBezTo>
                  <a:cubicBezTo>
                    <a:pt x="319646" y="251825"/>
                    <a:pt x="319646" y="251825"/>
                    <a:pt x="200769" y="251825"/>
                  </a:cubicBezTo>
                  <a:cubicBezTo>
                    <a:pt x="200769" y="251825"/>
                    <a:pt x="200769" y="251825"/>
                    <a:pt x="216620" y="290084"/>
                  </a:cubicBezTo>
                  <a:cubicBezTo>
                    <a:pt x="216620" y="290084"/>
                    <a:pt x="216620" y="290084"/>
                    <a:pt x="224545" y="290084"/>
                  </a:cubicBezTo>
                  <a:cubicBezTo>
                    <a:pt x="229828" y="290084"/>
                    <a:pt x="235112" y="295361"/>
                    <a:pt x="235112" y="301958"/>
                  </a:cubicBezTo>
                  <a:cubicBezTo>
                    <a:pt x="235112" y="308554"/>
                    <a:pt x="229828" y="313831"/>
                    <a:pt x="224545" y="313831"/>
                  </a:cubicBezTo>
                  <a:cubicBezTo>
                    <a:pt x="224545" y="313831"/>
                    <a:pt x="224545" y="313831"/>
                    <a:pt x="113593" y="313831"/>
                  </a:cubicBezTo>
                  <a:cubicBezTo>
                    <a:pt x="108310" y="313831"/>
                    <a:pt x="103026" y="308554"/>
                    <a:pt x="103026" y="301958"/>
                  </a:cubicBezTo>
                  <a:cubicBezTo>
                    <a:pt x="103026" y="295361"/>
                    <a:pt x="108310" y="290084"/>
                    <a:pt x="113593" y="290084"/>
                  </a:cubicBezTo>
                  <a:cubicBezTo>
                    <a:pt x="113593" y="290084"/>
                    <a:pt x="113593" y="290084"/>
                    <a:pt x="121518" y="290084"/>
                  </a:cubicBezTo>
                  <a:cubicBezTo>
                    <a:pt x="121518" y="290084"/>
                    <a:pt x="121518" y="290084"/>
                    <a:pt x="137369" y="251825"/>
                  </a:cubicBezTo>
                  <a:cubicBezTo>
                    <a:pt x="137369" y="251825"/>
                    <a:pt x="137369" y="251825"/>
                    <a:pt x="18492" y="251825"/>
                  </a:cubicBezTo>
                  <a:cubicBezTo>
                    <a:pt x="7925" y="251825"/>
                    <a:pt x="0" y="243909"/>
                    <a:pt x="0" y="234674"/>
                  </a:cubicBezTo>
                  <a:cubicBezTo>
                    <a:pt x="0" y="234674"/>
                    <a:pt x="0" y="234674"/>
                    <a:pt x="0" y="43376"/>
                  </a:cubicBezTo>
                  <a:cubicBezTo>
                    <a:pt x="0" y="34141"/>
                    <a:pt x="7925" y="24906"/>
                    <a:pt x="18492" y="24906"/>
                  </a:cubicBezTo>
                  <a:close/>
                  <a:moveTo>
                    <a:pt x="109666" y="1"/>
                  </a:moveTo>
                  <a:cubicBezTo>
                    <a:pt x="113718" y="21"/>
                    <a:pt x="119286" y="267"/>
                    <a:pt x="126932" y="267"/>
                  </a:cubicBezTo>
                  <a:cubicBezTo>
                    <a:pt x="134910" y="267"/>
                    <a:pt x="133580" y="10764"/>
                    <a:pt x="133580" y="18637"/>
                  </a:cubicBezTo>
                  <a:cubicBezTo>
                    <a:pt x="137569" y="19949"/>
                    <a:pt x="140229" y="21261"/>
                    <a:pt x="144218" y="22573"/>
                  </a:cubicBezTo>
                  <a:cubicBezTo>
                    <a:pt x="158845" y="6828"/>
                    <a:pt x="154855" y="8140"/>
                    <a:pt x="177460" y="29134"/>
                  </a:cubicBezTo>
                  <a:cubicBezTo>
                    <a:pt x="182779" y="35695"/>
                    <a:pt x="174801" y="40943"/>
                    <a:pt x="168152" y="47504"/>
                  </a:cubicBezTo>
                  <a:cubicBezTo>
                    <a:pt x="170812" y="50128"/>
                    <a:pt x="172142" y="54065"/>
                    <a:pt x="173471" y="58001"/>
                  </a:cubicBezTo>
                  <a:cubicBezTo>
                    <a:pt x="188098" y="58001"/>
                    <a:pt x="192087" y="55377"/>
                    <a:pt x="192087" y="67186"/>
                  </a:cubicBezTo>
                  <a:cubicBezTo>
                    <a:pt x="192087" y="67186"/>
                    <a:pt x="192087" y="67186"/>
                    <a:pt x="154855" y="82931"/>
                  </a:cubicBezTo>
                  <a:cubicBezTo>
                    <a:pt x="160174" y="58001"/>
                    <a:pt x="140229" y="35695"/>
                    <a:pt x="116294" y="35695"/>
                  </a:cubicBezTo>
                  <a:cubicBezTo>
                    <a:pt x="93689" y="35695"/>
                    <a:pt x="76403" y="52753"/>
                    <a:pt x="76403" y="75059"/>
                  </a:cubicBezTo>
                  <a:cubicBezTo>
                    <a:pt x="76403" y="88180"/>
                    <a:pt x="83052" y="101301"/>
                    <a:pt x="93689" y="107862"/>
                  </a:cubicBezTo>
                  <a:cubicBezTo>
                    <a:pt x="73744" y="117047"/>
                    <a:pt x="67095" y="118359"/>
                    <a:pt x="59117" y="124919"/>
                  </a:cubicBezTo>
                  <a:cubicBezTo>
                    <a:pt x="48479" y="114422"/>
                    <a:pt x="49809" y="115734"/>
                    <a:pt x="63106" y="102613"/>
                  </a:cubicBezTo>
                  <a:cubicBezTo>
                    <a:pt x="61776" y="98677"/>
                    <a:pt x="60447" y="96053"/>
                    <a:pt x="59117" y="92116"/>
                  </a:cubicBezTo>
                  <a:cubicBezTo>
                    <a:pt x="36512" y="92116"/>
                    <a:pt x="40501" y="94740"/>
                    <a:pt x="40501" y="63249"/>
                  </a:cubicBezTo>
                  <a:cubicBezTo>
                    <a:pt x="40501" y="55377"/>
                    <a:pt x="51139" y="58001"/>
                    <a:pt x="59117" y="58001"/>
                  </a:cubicBezTo>
                  <a:cubicBezTo>
                    <a:pt x="60447" y="54065"/>
                    <a:pt x="61776" y="50128"/>
                    <a:pt x="63106" y="47504"/>
                  </a:cubicBezTo>
                  <a:cubicBezTo>
                    <a:pt x="47150" y="31759"/>
                    <a:pt x="48479" y="35695"/>
                    <a:pt x="69755" y="14700"/>
                  </a:cubicBezTo>
                  <a:cubicBezTo>
                    <a:pt x="76403" y="8140"/>
                    <a:pt x="81722" y="17325"/>
                    <a:pt x="88370" y="22573"/>
                  </a:cubicBezTo>
                  <a:cubicBezTo>
                    <a:pt x="91030" y="21261"/>
                    <a:pt x="95019" y="19949"/>
                    <a:pt x="99008" y="18637"/>
                  </a:cubicBezTo>
                  <a:cubicBezTo>
                    <a:pt x="99008" y="1907"/>
                    <a:pt x="97512" y="-61"/>
                    <a:pt x="109666" y="1"/>
                  </a:cubicBezTo>
                  <a:close/>
                </a:path>
              </a:pathLst>
            </a:custGeom>
            <a:blipFill>
              <a:blip r:embed="rId3" cstate="print"/>
              <a:stretch>
                <a:fillRect/>
              </a:stretch>
            </a:blipFill>
            <a:ln>
              <a:noFill/>
            </a:ln>
          </p:spPr>
        </p:sp>
      </p:grpSp>
      <p:grpSp>
        <p:nvGrpSpPr>
          <p:cNvPr id="14" name="组合 13"/>
          <p:cNvGrpSpPr/>
          <p:nvPr/>
        </p:nvGrpSpPr>
        <p:grpSpPr>
          <a:xfrm>
            <a:off x="3100944" y="3999106"/>
            <a:ext cx="820132" cy="820132"/>
            <a:chOff x="6249971" y="4593534"/>
            <a:chExt cx="820132" cy="820132"/>
          </a:xfrm>
        </p:grpSpPr>
        <p:sp>
          <p:nvSpPr>
            <p:cNvPr id="15" name="椭圆 14"/>
            <p:cNvSpPr/>
            <p:nvPr/>
          </p:nvSpPr>
          <p:spPr>
            <a:xfrm>
              <a:off x="6249971" y="4593534"/>
              <a:ext cx="820132" cy="820132"/>
            </a:xfrm>
            <a:prstGeom prst="ellipse">
              <a:avLst/>
            </a:prstGeom>
            <a:noFill/>
            <a:ln>
              <a:solidFill>
                <a:srgbClr val="E3BA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browser_14575"/>
            <p:cNvSpPr>
              <a:spLocks noChangeAspect="1"/>
            </p:cNvSpPr>
            <p:nvPr/>
          </p:nvSpPr>
          <p:spPr bwMode="auto">
            <a:xfrm>
              <a:off x="6427329" y="4792276"/>
              <a:ext cx="465416" cy="479753"/>
            </a:xfrm>
            <a:custGeom>
              <a:avLst/>
              <a:gdLst>
                <a:gd name="connsiteX0" fmla="*/ 157951 w 327026"/>
                <a:gd name="connsiteY0" fmla="*/ 134938 h 337100"/>
                <a:gd name="connsiteX1" fmla="*/ 327026 w 327026"/>
                <a:gd name="connsiteY1" fmla="*/ 239958 h 337100"/>
                <a:gd name="connsiteX2" fmla="*/ 259660 w 327026"/>
                <a:gd name="connsiteY2" fmla="*/ 254398 h 337100"/>
                <a:gd name="connsiteX3" fmla="*/ 295325 w 327026"/>
                <a:gd name="connsiteY3" fmla="*/ 305595 h 337100"/>
                <a:gd name="connsiteX4" fmla="*/ 292683 w 327026"/>
                <a:gd name="connsiteY4" fmla="*/ 334475 h 337100"/>
                <a:gd name="connsiteX5" fmla="*/ 263623 w 327026"/>
                <a:gd name="connsiteY5" fmla="*/ 326599 h 337100"/>
                <a:gd name="connsiteX6" fmla="*/ 227959 w 327026"/>
                <a:gd name="connsiteY6" fmla="*/ 275402 h 337100"/>
                <a:gd name="connsiteX7" fmla="*/ 192294 w 327026"/>
                <a:gd name="connsiteY7" fmla="*/ 333162 h 337100"/>
                <a:gd name="connsiteX8" fmla="*/ 153988 w 327026"/>
                <a:gd name="connsiteY8" fmla="*/ 137564 h 337100"/>
                <a:gd name="connsiteX9" fmla="*/ 157951 w 327026"/>
                <a:gd name="connsiteY9" fmla="*/ 134938 h 337100"/>
                <a:gd name="connsiteX10" fmla="*/ 287448 w 327026"/>
                <a:gd name="connsiteY10" fmla="*/ 96838 h 337100"/>
                <a:gd name="connsiteX11" fmla="*/ 270368 w 327026"/>
                <a:gd name="connsiteY11" fmla="*/ 108528 h 337100"/>
                <a:gd name="connsiteX12" fmla="*/ 280879 w 327026"/>
                <a:gd name="connsiteY12" fmla="*/ 150092 h 337100"/>
                <a:gd name="connsiteX13" fmla="*/ 301899 w 327026"/>
                <a:gd name="connsiteY13" fmla="*/ 182563 h 337100"/>
                <a:gd name="connsiteX14" fmla="*/ 303213 w 327026"/>
                <a:gd name="connsiteY14" fmla="*/ 161781 h 337100"/>
                <a:gd name="connsiteX15" fmla="*/ 287448 w 327026"/>
                <a:gd name="connsiteY15" fmla="*/ 96838 h 337100"/>
                <a:gd name="connsiteX16" fmla="*/ 160474 w 327026"/>
                <a:gd name="connsiteY16" fmla="*/ 0 h 337100"/>
                <a:gd name="connsiteX17" fmla="*/ 322263 w 327026"/>
                <a:gd name="connsiteY17" fmla="*/ 161925 h 337100"/>
                <a:gd name="connsiteX18" fmla="*/ 314371 w 327026"/>
                <a:gd name="connsiteY18" fmla="*/ 211951 h 337100"/>
                <a:gd name="connsiteX19" fmla="*/ 242026 w 327026"/>
                <a:gd name="connsiteY19" fmla="*/ 165875 h 337100"/>
                <a:gd name="connsiteX20" fmla="*/ 259126 w 327026"/>
                <a:gd name="connsiteY20" fmla="*/ 139545 h 337100"/>
                <a:gd name="connsiteX21" fmla="*/ 244657 w 327026"/>
                <a:gd name="connsiteY21" fmla="*/ 94785 h 337100"/>
                <a:gd name="connsiteX22" fmla="*/ 203881 w 327026"/>
                <a:gd name="connsiteY22" fmla="*/ 63190 h 337100"/>
                <a:gd name="connsiteX23" fmla="*/ 186781 w 327026"/>
                <a:gd name="connsiteY23" fmla="*/ 22380 h 337100"/>
                <a:gd name="connsiteX24" fmla="*/ 160474 w 327026"/>
                <a:gd name="connsiteY24" fmla="*/ 19747 h 337100"/>
                <a:gd name="connsiteX25" fmla="*/ 74975 w 327026"/>
                <a:gd name="connsiteY25" fmla="*/ 48709 h 337100"/>
                <a:gd name="connsiteX26" fmla="*/ 86814 w 327026"/>
                <a:gd name="connsiteY26" fmla="*/ 86886 h 337100"/>
                <a:gd name="connsiteX27" fmla="*/ 53930 w 327026"/>
                <a:gd name="connsiteY27" fmla="*/ 111899 h 337100"/>
                <a:gd name="connsiteX28" fmla="*/ 53930 w 327026"/>
                <a:gd name="connsiteY28" fmla="*/ 140862 h 337100"/>
                <a:gd name="connsiteX29" fmla="*/ 59191 w 327026"/>
                <a:gd name="connsiteY29" fmla="*/ 157976 h 337100"/>
                <a:gd name="connsiteX30" fmla="*/ 21046 w 327026"/>
                <a:gd name="connsiteY30" fmla="*/ 181672 h 337100"/>
                <a:gd name="connsiteX31" fmla="*/ 35515 w 327026"/>
                <a:gd name="connsiteY31" fmla="*/ 227748 h 337100"/>
                <a:gd name="connsiteX32" fmla="*/ 59191 w 327026"/>
                <a:gd name="connsiteY32" fmla="*/ 190887 h 337100"/>
                <a:gd name="connsiteX33" fmla="*/ 89444 w 327026"/>
                <a:gd name="connsiteY33" fmla="*/ 198786 h 337100"/>
                <a:gd name="connsiteX34" fmla="*/ 122328 w 327026"/>
                <a:gd name="connsiteY34" fmla="*/ 215900 h 337100"/>
                <a:gd name="connsiteX35" fmla="*/ 96021 w 327026"/>
                <a:gd name="connsiteY35" fmla="*/ 248812 h 337100"/>
                <a:gd name="connsiteX36" fmla="*/ 86814 w 327026"/>
                <a:gd name="connsiteY36" fmla="*/ 283040 h 337100"/>
                <a:gd name="connsiteX37" fmla="*/ 160474 w 327026"/>
                <a:gd name="connsiteY37" fmla="*/ 304103 h 337100"/>
                <a:gd name="connsiteX38" fmla="*/ 167051 w 327026"/>
                <a:gd name="connsiteY38" fmla="*/ 302787 h 337100"/>
                <a:gd name="connsiteX39" fmla="*/ 170997 w 327026"/>
                <a:gd name="connsiteY39" fmla="*/ 322534 h 337100"/>
                <a:gd name="connsiteX40" fmla="*/ 160474 w 327026"/>
                <a:gd name="connsiteY40" fmla="*/ 323850 h 337100"/>
                <a:gd name="connsiteX41" fmla="*/ 0 w 327026"/>
                <a:gd name="connsiteY41" fmla="*/ 161925 h 337100"/>
                <a:gd name="connsiteX42" fmla="*/ 160474 w 327026"/>
                <a:gd name="connsiteY42" fmla="*/ 0 h 33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7026" h="337100">
                  <a:moveTo>
                    <a:pt x="157951" y="134938"/>
                  </a:moveTo>
                  <a:cubicBezTo>
                    <a:pt x="157951" y="134938"/>
                    <a:pt x="157951" y="134938"/>
                    <a:pt x="327026" y="239958"/>
                  </a:cubicBezTo>
                  <a:cubicBezTo>
                    <a:pt x="327026" y="239958"/>
                    <a:pt x="327026" y="239958"/>
                    <a:pt x="259660" y="254398"/>
                  </a:cubicBezTo>
                  <a:lnTo>
                    <a:pt x="295325" y="305595"/>
                  </a:lnTo>
                  <a:cubicBezTo>
                    <a:pt x="301929" y="316097"/>
                    <a:pt x="300608" y="327911"/>
                    <a:pt x="292683" y="334475"/>
                  </a:cubicBezTo>
                  <a:cubicBezTo>
                    <a:pt x="283436" y="339726"/>
                    <a:pt x="271548" y="337101"/>
                    <a:pt x="263623" y="326599"/>
                  </a:cubicBezTo>
                  <a:cubicBezTo>
                    <a:pt x="263623" y="326599"/>
                    <a:pt x="263623" y="326599"/>
                    <a:pt x="227959" y="275402"/>
                  </a:cubicBezTo>
                  <a:cubicBezTo>
                    <a:pt x="227959" y="275402"/>
                    <a:pt x="227959" y="275402"/>
                    <a:pt x="192294" y="333162"/>
                  </a:cubicBezTo>
                  <a:cubicBezTo>
                    <a:pt x="192294" y="333162"/>
                    <a:pt x="192294" y="333162"/>
                    <a:pt x="153988" y="137564"/>
                  </a:cubicBezTo>
                  <a:cubicBezTo>
                    <a:pt x="153988" y="137564"/>
                    <a:pt x="153988" y="137564"/>
                    <a:pt x="157951" y="134938"/>
                  </a:cubicBezTo>
                  <a:close/>
                  <a:moveTo>
                    <a:pt x="287448" y="96838"/>
                  </a:moveTo>
                  <a:cubicBezTo>
                    <a:pt x="280879" y="99436"/>
                    <a:pt x="272996" y="103332"/>
                    <a:pt x="270368" y="108528"/>
                  </a:cubicBezTo>
                  <a:cubicBezTo>
                    <a:pt x="265113" y="117620"/>
                    <a:pt x="271682" y="143597"/>
                    <a:pt x="280879" y="150092"/>
                  </a:cubicBezTo>
                  <a:cubicBezTo>
                    <a:pt x="292703" y="159184"/>
                    <a:pt x="299272" y="170873"/>
                    <a:pt x="301899" y="182563"/>
                  </a:cubicBezTo>
                  <a:cubicBezTo>
                    <a:pt x="303213" y="176069"/>
                    <a:pt x="303213" y="168276"/>
                    <a:pt x="303213" y="161781"/>
                  </a:cubicBezTo>
                  <a:cubicBezTo>
                    <a:pt x="303213" y="138402"/>
                    <a:pt x="297958" y="116321"/>
                    <a:pt x="287448" y="96838"/>
                  </a:cubicBezTo>
                  <a:close/>
                  <a:moveTo>
                    <a:pt x="160474" y="0"/>
                  </a:moveTo>
                  <a:cubicBezTo>
                    <a:pt x="249918" y="0"/>
                    <a:pt x="322263" y="72405"/>
                    <a:pt x="322263" y="161925"/>
                  </a:cubicBezTo>
                  <a:cubicBezTo>
                    <a:pt x="322263" y="179039"/>
                    <a:pt x="319632" y="196153"/>
                    <a:pt x="314371" y="211951"/>
                  </a:cubicBezTo>
                  <a:cubicBezTo>
                    <a:pt x="314371" y="211951"/>
                    <a:pt x="314371" y="211951"/>
                    <a:pt x="242026" y="165875"/>
                  </a:cubicBezTo>
                  <a:cubicBezTo>
                    <a:pt x="247288" y="157976"/>
                    <a:pt x="257811" y="147444"/>
                    <a:pt x="259126" y="139545"/>
                  </a:cubicBezTo>
                  <a:cubicBezTo>
                    <a:pt x="260441" y="127697"/>
                    <a:pt x="251234" y="97418"/>
                    <a:pt x="244657" y="94785"/>
                  </a:cubicBezTo>
                  <a:cubicBezTo>
                    <a:pt x="238080" y="90836"/>
                    <a:pt x="218350" y="71089"/>
                    <a:pt x="203881" y="63190"/>
                  </a:cubicBezTo>
                  <a:cubicBezTo>
                    <a:pt x="193358" y="57924"/>
                    <a:pt x="188096" y="36861"/>
                    <a:pt x="186781" y="22380"/>
                  </a:cubicBezTo>
                  <a:cubicBezTo>
                    <a:pt x="177574" y="21063"/>
                    <a:pt x="169681" y="19747"/>
                    <a:pt x="160474" y="19747"/>
                  </a:cubicBezTo>
                  <a:cubicBezTo>
                    <a:pt x="128905" y="19747"/>
                    <a:pt x="98652" y="30279"/>
                    <a:pt x="74975" y="48709"/>
                  </a:cubicBezTo>
                  <a:cubicBezTo>
                    <a:pt x="81552" y="59241"/>
                    <a:pt x="93390" y="78988"/>
                    <a:pt x="86814" y="86886"/>
                  </a:cubicBezTo>
                  <a:cubicBezTo>
                    <a:pt x="78921" y="100051"/>
                    <a:pt x="53930" y="100051"/>
                    <a:pt x="53930" y="111899"/>
                  </a:cubicBezTo>
                  <a:cubicBezTo>
                    <a:pt x="53930" y="123747"/>
                    <a:pt x="52614" y="135596"/>
                    <a:pt x="53930" y="140862"/>
                  </a:cubicBezTo>
                  <a:cubicBezTo>
                    <a:pt x="55245" y="146128"/>
                    <a:pt x="69714" y="150077"/>
                    <a:pt x="59191" y="157976"/>
                  </a:cubicBezTo>
                  <a:cubicBezTo>
                    <a:pt x="52614" y="164558"/>
                    <a:pt x="32884" y="175090"/>
                    <a:pt x="21046" y="181672"/>
                  </a:cubicBezTo>
                  <a:cubicBezTo>
                    <a:pt x="22361" y="197470"/>
                    <a:pt x="27622" y="213267"/>
                    <a:pt x="35515" y="227748"/>
                  </a:cubicBezTo>
                  <a:cubicBezTo>
                    <a:pt x="38145" y="219850"/>
                    <a:pt x="49984" y="192204"/>
                    <a:pt x="59191" y="190887"/>
                  </a:cubicBezTo>
                  <a:cubicBezTo>
                    <a:pt x="69714" y="188254"/>
                    <a:pt x="78921" y="185621"/>
                    <a:pt x="89444" y="198786"/>
                  </a:cubicBezTo>
                  <a:cubicBezTo>
                    <a:pt x="99967" y="211951"/>
                    <a:pt x="114436" y="215900"/>
                    <a:pt x="122328" y="215900"/>
                  </a:cubicBezTo>
                  <a:cubicBezTo>
                    <a:pt x="130220" y="215900"/>
                    <a:pt x="121013" y="243546"/>
                    <a:pt x="96021" y="248812"/>
                  </a:cubicBezTo>
                  <a:cubicBezTo>
                    <a:pt x="72345" y="252761"/>
                    <a:pt x="106544" y="283040"/>
                    <a:pt x="86814" y="283040"/>
                  </a:cubicBezTo>
                  <a:cubicBezTo>
                    <a:pt x="109175" y="296204"/>
                    <a:pt x="134167" y="304103"/>
                    <a:pt x="160474" y="304103"/>
                  </a:cubicBezTo>
                  <a:cubicBezTo>
                    <a:pt x="163105" y="304103"/>
                    <a:pt x="165735" y="302787"/>
                    <a:pt x="167051" y="302787"/>
                  </a:cubicBezTo>
                  <a:cubicBezTo>
                    <a:pt x="167051" y="302787"/>
                    <a:pt x="167051" y="302787"/>
                    <a:pt x="170997" y="322534"/>
                  </a:cubicBezTo>
                  <a:cubicBezTo>
                    <a:pt x="168366" y="322534"/>
                    <a:pt x="164420" y="323850"/>
                    <a:pt x="160474" y="323850"/>
                  </a:cubicBezTo>
                  <a:cubicBezTo>
                    <a:pt x="72345" y="323850"/>
                    <a:pt x="0" y="251445"/>
                    <a:pt x="0" y="161925"/>
                  </a:cubicBezTo>
                  <a:cubicBezTo>
                    <a:pt x="0" y="72405"/>
                    <a:pt x="72345" y="0"/>
                    <a:pt x="160474" y="0"/>
                  </a:cubicBezTo>
                  <a:close/>
                </a:path>
              </a:pathLst>
            </a:custGeom>
            <a:blipFill>
              <a:blip r:embed="rId4" cstate="print"/>
              <a:stretch>
                <a:fillRect/>
              </a:stretch>
            </a:blipFill>
            <a:ln>
              <a:noFill/>
            </a:ln>
          </p:spPr>
        </p:sp>
      </p:grpSp>
      <p:grpSp>
        <p:nvGrpSpPr>
          <p:cNvPr id="17" name="组合 16"/>
          <p:cNvGrpSpPr/>
          <p:nvPr/>
        </p:nvGrpSpPr>
        <p:grpSpPr>
          <a:xfrm>
            <a:off x="6970355" y="3999106"/>
            <a:ext cx="820132" cy="820132"/>
            <a:chOff x="8135332" y="4609707"/>
            <a:chExt cx="820132" cy="820132"/>
          </a:xfrm>
        </p:grpSpPr>
        <p:sp>
          <p:nvSpPr>
            <p:cNvPr id="18" name="椭圆 17"/>
            <p:cNvSpPr/>
            <p:nvPr/>
          </p:nvSpPr>
          <p:spPr>
            <a:xfrm>
              <a:off x="8135332" y="4609707"/>
              <a:ext cx="820132" cy="820132"/>
            </a:xfrm>
            <a:prstGeom prst="ellipse">
              <a:avLst/>
            </a:prstGeom>
            <a:noFill/>
            <a:ln>
              <a:solidFill>
                <a:srgbClr val="E3BA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book_118069"/>
            <p:cNvSpPr>
              <a:spLocks noChangeAspect="1"/>
            </p:cNvSpPr>
            <p:nvPr/>
          </p:nvSpPr>
          <p:spPr bwMode="auto">
            <a:xfrm>
              <a:off x="8330131" y="4819238"/>
              <a:ext cx="430533" cy="426413"/>
            </a:xfrm>
            <a:custGeom>
              <a:avLst/>
              <a:gdLst>
                <a:gd name="connsiteX0" fmla="*/ 242094 w 331788"/>
                <a:gd name="connsiteY0" fmla="*/ 203585 h 328613"/>
                <a:gd name="connsiteX1" fmla="*/ 214264 w 331788"/>
                <a:gd name="connsiteY1" fmla="*/ 214264 h 328613"/>
                <a:gd name="connsiteX2" fmla="*/ 214264 w 331788"/>
                <a:gd name="connsiteY2" fmla="*/ 269924 h 328613"/>
                <a:gd name="connsiteX3" fmla="*/ 269924 w 331788"/>
                <a:gd name="connsiteY3" fmla="*/ 269924 h 328613"/>
                <a:gd name="connsiteX4" fmla="*/ 269924 w 331788"/>
                <a:gd name="connsiteY4" fmla="*/ 214264 h 328613"/>
                <a:gd name="connsiteX5" fmla="*/ 242094 w 331788"/>
                <a:gd name="connsiteY5" fmla="*/ 203585 h 328613"/>
                <a:gd name="connsiteX6" fmla="*/ 85725 w 331788"/>
                <a:gd name="connsiteY6" fmla="*/ 200752 h 328613"/>
                <a:gd name="connsiteX7" fmla="*/ 136525 w 331788"/>
                <a:gd name="connsiteY7" fmla="*/ 207698 h 328613"/>
                <a:gd name="connsiteX8" fmla="*/ 132667 w 331788"/>
                <a:gd name="connsiteY8" fmla="*/ 222250 h 328613"/>
                <a:gd name="connsiteX9" fmla="*/ 38783 w 331788"/>
                <a:gd name="connsiteY9" fmla="*/ 222250 h 328613"/>
                <a:gd name="connsiteX10" fmla="*/ 34925 w 331788"/>
                <a:gd name="connsiteY10" fmla="*/ 207698 h 328613"/>
                <a:gd name="connsiteX11" fmla="*/ 85725 w 331788"/>
                <a:gd name="connsiteY11" fmla="*/ 200752 h 328613"/>
                <a:gd name="connsiteX12" fmla="*/ 86038 w 331788"/>
                <a:gd name="connsiteY12" fmla="*/ 150283 h 328613"/>
                <a:gd name="connsiteX13" fmla="*/ 136525 w 331788"/>
                <a:gd name="connsiteY13" fmla="*/ 158221 h 328613"/>
                <a:gd name="connsiteX14" fmla="*/ 132678 w 331788"/>
                <a:gd name="connsiteY14" fmla="*/ 171450 h 328613"/>
                <a:gd name="connsiteX15" fmla="*/ 39076 w 331788"/>
                <a:gd name="connsiteY15" fmla="*/ 171450 h 328613"/>
                <a:gd name="connsiteX16" fmla="*/ 36512 w 331788"/>
                <a:gd name="connsiteY16" fmla="*/ 158221 h 328613"/>
                <a:gd name="connsiteX17" fmla="*/ 86038 w 331788"/>
                <a:gd name="connsiteY17" fmla="*/ 150283 h 328613"/>
                <a:gd name="connsiteX18" fmla="*/ 243681 w 331788"/>
                <a:gd name="connsiteY18" fmla="*/ 148724 h 328613"/>
                <a:gd name="connsiteX19" fmla="*/ 295275 w 331788"/>
                <a:gd name="connsiteY19" fmla="*/ 156745 h 328613"/>
                <a:gd name="connsiteX20" fmla="*/ 292663 w 331788"/>
                <a:gd name="connsiteY20" fmla="*/ 171450 h 328613"/>
                <a:gd name="connsiteX21" fmla="*/ 197312 w 331788"/>
                <a:gd name="connsiteY21" fmla="*/ 171450 h 328613"/>
                <a:gd name="connsiteX22" fmla="*/ 192087 w 331788"/>
                <a:gd name="connsiteY22" fmla="*/ 156745 h 328613"/>
                <a:gd name="connsiteX23" fmla="*/ 243681 w 331788"/>
                <a:gd name="connsiteY23" fmla="*/ 148724 h 328613"/>
                <a:gd name="connsiteX24" fmla="*/ 86038 w 331788"/>
                <a:gd name="connsiteY24" fmla="*/ 99483 h 328613"/>
                <a:gd name="connsiteX25" fmla="*/ 136525 w 331788"/>
                <a:gd name="connsiteY25" fmla="*/ 107421 h 328613"/>
                <a:gd name="connsiteX26" fmla="*/ 132678 w 331788"/>
                <a:gd name="connsiteY26" fmla="*/ 120650 h 328613"/>
                <a:gd name="connsiteX27" fmla="*/ 39076 w 331788"/>
                <a:gd name="connsiteY27" fmla="*/ 120650 h 328613"/>
                <a:gd name="connsiteX28" fmla="*/ 36512 w 331788"/>
                <a:gd name="connsiteY28" fmla="*/ 107421 h 328613"/>
                <a:gd name="connsiteX29" fmla="*/ 86038 w 331788"/>
                <a:gd name="connsiteY29" fmla="*/ 99483 h 328613"/>
                <a:gd name="connsiteX30" fmla="*/ 243681 w 331788"/>
                <a:gd name="connsiteY30" fmla="*/ 99152 h 328613"/>
                <a:gd name="connsiteX31" fmla="*/ 295275 w 331788"/>
                <a:gd name="connsiteY31" fmla="*/ 106098 h 328613"/>
                <a:gd name="connsiteX32" fmla="*/ 292663 w 331788"/>
                <a:gd name="connsiteY32" fmla="*/ 120650 h 328613"/>
                <a:gd name="connsiteX33" fmla="*/ 196006 w 331788"/>
                <a:gd name="connsiteY33" fmla="*/ 120650 h 328613"/>
                <a:gd name="connsiteX34" fmla="*/ 192087 w 331788"/>
                <a:gd name="connsiteY34" fmla="*/ 106098 h 328613"/>
                <a:gd name="connsiteX35" fmla="*/ 243681 w 331788"/>
                <a:gd name="connsiteY35" fmla="*/ 99152 h 328613"/>
                <a:gd name="connsiteX36" fmla="*/ 243681 w 331788"/>
                <a:gd name="connsiteY36" fmla="*/ 48711 h 328613"/>
                <a:gd name="connsiteX37" fmla="*/ 295275 w 331788"/>
                <a:gd name="connsiteY37" fmla="*/ 56732 h 328613"/>
                <a:gd name="connsiteX38" fmla="*/ 292663 w 331788"/>
                <a:gd name="connsiteY38" fmla="*/ 71437 h 328613"/>
                <a:gd name="connsiteX39" fmla="*/ 197312 w 331788"/>
                <a:gd name="connsiteY39" fmla="*/ 71437 h 328613"/>
                <a:gd name="connsiteX40" fmla="*/ 192087 w 331788"/>
                <a:gd name="connsiteY40" fmla="*/ 56732 h 328613"/>
                <a:gd name="connsiteX41" fmla="*/ 243681 w 331788"/>
                <a:gd name="connsiteY41" fmla="*/ 48711 h 328613"/>
                <a:gd name="connsiteX42" fmla="*/ 85725 w 331788"/>
                <a:gd name="connsiteY42" fmla="*/ 48683 h 328613"/>
                <a:gd name="connsiteX43" fmla="*/ 136525 w 331788"/>
                <a:gd name="connsiteY43" fmla="*/ 56621 h 328613"/>
                <a:gd name="connsiteX44" fmla="*/ 132667 w 331788"/>
                <a:gd name="connsiteY44" fmla="*/ 69850 h 328613"/>
                <a:gd name="connsiteX45" fmla="*/ 38783 w 331788"/>
                <a:gd name="connsiteY45" fmla="*/ 69850 h 328613"/>
                <a:gd name="connsiteX46" fmla="*/ 34925 w 331788"/>
                <a:gd name="connsiteY46" fmla="*/ 56621 h 328613"/>
                <a:gd name="connsiteX47" fmla="*/ 85725 w 331788"/>
                <a:gd name="connsiteY47" fmla="*/ 48683 h 328613"/>
                <a:gd name="connsiteX48" fmla="*/ 245779 w 331788"/>
                <a:gd name="connsiteY48" fmla="*/ 12700 h 328613"/>
                <a:gd name="connsiteX49" fmla="*/ 171450 w 331788"/>
                <a:gd name="connsiteY49" fmla="*/ 28215 h 328613"/>
                <a:gd name="connsiteX50" fmla="*/ 171450 w 331788"/>
                <a:gd name="connsiteY50" fmla="*/ 263525 h 328613"/>
                <a:gd name="connsiteX51" fmla="*/ 192314 w 331788"/>
                <a:gd name="connsiteY51" fmla="*/ 257061 h 328613"/>
                <a:gd name="connsiteX52" fmla="*/ 205355 w 331788"/>
                <a:gd name="connsiteY52" fmla="*/ 205344 h 328613"/>
                <a:gd name="connsiteX53" fmla="*/ 279684 w 331788"/>
                <a:gd name="connsiteY53" fmla="*/ 205344 h 328613"/>
                <a:gd name="connsiteX54" fmla="*/ 294028 w 331788"/>
                <a:gd name="connsiteY54" fmla="*/ 257061 h 328613"/>
                <a:gd name="connsiteX55" fmla="*/ 317500 w 331788"/>
                <a:gd name="connsiteY55" fmla="*/ 263525 h 328613"/>
                <a:gd name="connsiteX56" fmla="*/ 317500 w 331788"/>
                <a:gd name="connsiteY56" fmla="*/ 28215 h 328613"/>
                <a:gd name="connsiteX57" fmla="*/ 245779 w 331788"/>
                <a:gd name="connsiteY57" fmla="*/ 12700 h 328613"/>
                <a:gd name="connsiteX58" fmla="*/ 84931 w 331788"/>
                <a:gd name="connsiteY58" fmla="*/ 12700 h 328613"/>
                <a:gd name="connsiteX59" fmla="*/ 12700 w 331788"/>
                <a:gd name="connsiteY59" fmla="*/ 28215 h 328613"/>
                <a:gd name="connsiteX60" fmla="*/ 12700 w 331788"/>
                <a:gd name="connsiteY60" fmla="*/ 263525 h 328613"/>
                <a:gd name="connsiteX61" fmla="*/ 84931 w 331788"/>
                <a:gd name="connsiteY61" fmla="*/ 249303 h 328613"/>
                <a:gd name="connsiteX62" fmla="*/ 157163 w 331788"/>
                <a:gd name="connsiteY62" fmla="*/ 263525 h 328613"/>
                <a:gd name="connsiteX63" fmla="*/ 157163 w 331788"/>
                <a:gd name="connsiteY63" fmla="*/ 28215 h 328613"/>
                <a:gd name="connsiteX64" fmla="*/ 84931 w 331788"/>
                <a:gd name="connsiteY64" fmla="*/ 12700 h 328613"/>
                <a:gd name="connsiteX65" fmla="*/ 86835 w 331788"/>
                <a:gd name="connsiteY65" fmla="*/ 0 h 328613"/>
                <a:gd name="connsiteX66" fmla="*/ 165894 w 331788"/>
                <a:gd name="connsiteY66" fmla="*/ 15525 h 328613"/>
                <a:gd name="connsiteX67" fmla="*/ 244953 w 331788"/>
                <a:gd name="connsiteY67" fmla="*/ 0 h 328613"/>
                <a:gd name="connsiteX68" fmla="*/ 326604 w 331788"/>
                <a:gd name="connsiteY68" fmla="*/ 16819 h 328613"/>
                <a:gd name="connsiteX69" fmla="*/ 331788 w 331788"/>
                <a:gd name="connsiteY69" fmla="*/ 23288 h 328613"/>
                <a:gd name="connsiteX70" fmla="*/ 331788 w 331788"/>
                <a:gd name="connsiteY70" fmla="*/ 274276 h 328613"/>
                <a:gd name="connsiteX71" fmla="*/ 322716 w 331788"/>
                <a:gd name="connsiteY71" fmla="*/ 280744 h 328613"/>
                <a:gd name="connsiteX72" fmla="*/ 289019 w 331788"/>
                <a:gd name="connsiteY72" fmla="*/ 269101 h 328613"/>
                <a:gd name="connsiteX73" fmla="*/ 285130 w 331788"/>
                <a:gd name="connsiteY73" fmla="*/ 274276 h 328613"/>
                <a:gd name="connsiteX74" fmla="*/ 329196 w 331788"/>
                <a:gd name="connsiteY74" fmla="*/ 318263 h 328613"/>
                <a:gd name="connsiteX75" fmla="*/ 318828 w 331788"/>
                <a:gd name="connsiteY75" fmla="*/ 328613 h 328613"/>
                <a:gd name="connsiteX76" fmla="*/ 274762 w 331788"/>
                <a:gd name="connsiteY76" fmla="*/ 284626 h 328613"/>
                <a:gd name="connsiteX77" fmla="*/ 206072 w 331788"/>
                <a:gd name="connsiteY77" fmla="*/ 279451 h 328613"/>
                <a:gd name="connsiteX78" fmla="*/ 198295 w 331788"/>
                <a:gd name="connsiteY78" fmla="*/ 270394 h 328613"/>
                <a:gd name="connsiteX79" fmla="*/ 167190 w 331788"/>
                <a:gd name="connsiteY79" fmla="*/ 280744 h 328613"/>
                <a:gd name="connsiteX80" fmla="*/ 163302 w 331788"/>
                <a:gd name="connsiteY80" fmla="*/ 280744 h 328613"/>
                <a:gd name="connsiteX81" fmla="*/ 85539 w 331788"/>
                <a:gd name="connsiteY81" fmla="*/ 263926 h 328613"/>
                <a:gd name="connsiteX82" fmla="*/ 9072 w 331788"/>
                <a:gd name="connsiteY82" fmla="*/ 280744 h 328613"/>
                <a:gd name="connsiteX83" fmla="*/ 0 w 331788"/>
                <a:gd name="connsiteY83" fmla="*/ 274276 h 328613"/>
                <a:gd name="connsiteX84" fmla="*/ 0 w 331788"/>
                <a:gd name="connsiteY84" fmla="*/ 23288 h 328613"/>
                <a:gd name="connsiteX85" fmla="*/ 5184 w 331788"/>
                <a:gd name="connsiteY85" fmla="*/ 16819 h 328613"/>
                <a:gd name="connsiteX86" fmla="*/ 86835 w 331788"/>
                <a:gd name="connsiteY86"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1788" h="328613">
                  <a:moveTo>
                    <a:pt x="242094" y="203585"/>
                  </a:moveTo>
                  <a:cubicBezTo>
                    <a:pt x="232062" y="203585"/>
                    <a:pt x="222031" y="207145"/>
                    <a:pt x="214264" y="214264"/>
                  </a:cubicBezTo>
                  <a:cubicBezTo>
                    <a:pt x="200025" y="229797"/>
                    <a:pt x="200025" y="254391"/>
                    <a:pt x="214264" y="269924"/>
                  </a:cubicBezTo>
                  <a:cubicBezTo>
                    <a:pt x="229797" y="284163"/>
                    <a:pt x="254391" y="284163"/>
                    <a:pt x="269924" y="269924"/>
                  </a:cubicBezTo>
                  <a:cubicBezTo>
                    <a:pt x="284163" y="254391"/>
                    <a:pt x="284163" y="229797"/>
                    <a:pt x="269924" y="214264"/>
                  </a:cubicBezTo>
                  <a:cubicBezTo>
                    <a:pt x="262158" y="207145"/>
                    <a:pt x="252126" y="203585"/>
                    <a:pt x="242094" y="203585"/>
                  </a:cubicBezTo>
                  <a:close/>
                  <a:moveTo>
                    <a:pt x="85725" y="200752"/>
                  </a:moveTo>
                  <a:cubicBezTo>
                    <a:pt x="102122" y="200752"/>
                    <a:pt x="118520" y="203067"/>
                    <a:pt x="136525" y="207698"/>
                  </a:cubicBezTo>
                  <a:cubicBezTo>
                    <a:pt x="136525" y="207698"/>
                    <a:pt x="136525" y="207698"/>
                    <a:pt x="132667" y="222250"/>
                  </a:cubicBezTo>
                  <a:cubicBezTo>
                    <a:pt x="99229" y="211667"/>
                    <a:pt x="72221" y="211667"/>
                    <a:pt x="38783" y="222250"/>
                  </a:cubicBezTo>
                  <a:cubicBezTo>
                    <a:pt x="38783" y="222250"/>
                    <a:pt x="38783" y="222250"/>
                    <a:pt x="34925" y="207698"/>
                  </a:cubicBezTo>
                  <a:cubicBezTo>
                    <a:pt x="52930" y="203067"/>
                    <a:pt x="69327" y="200752"/>
                    <a:pt x="85725" y="200752"/>
                  </a:cubicBezTo>
                  <a:close/>
                  <a:moveTo>
                    <a:pt x="86038" y="150283"/>
                  </a:moveTo>
                  <a:cubicBezTo>
                    <a:pt x="102226" y="150283"/>
                    <a:pt x="118574" y="152929"/>
                    <a:pt x="136525" y="158221"/>
                  </a:cubicBezTo>
                  <a:cubicBezTo>
                    <a:pt x="136525" y="158221"/>
                    <a:pt x="136525" y="158221"/>
                    <a:pt x="132678" y="171450"/>
                  </a:cubicBezTo>
                  <a:cubicBezTo>
                    <a:pt x="99341" y="162190"/>
                    <a:pt x="72414" y="162190"/>
                    <a:pt x="39076" y="171450"/>
                  </a:cubicBezTo>
                  <a:cubicBezTo>
                    <a:pt x="39076" y="171450"/>
                    <a:pt x="39076" y="171450"/>
                    <a:pt x="36512" y="158221"/>
                  </a:cubicBezTo>
                  <a:cubicBezTo>
                    <a:pt x="53822" y="152929"/>
                    <a:pt x="69850" y="150283"/>
                    <a:pt x="86038" y="150283"/>
                  </a:cubicBezTo>
                  <a:close/>
                  <a:moveTo>
                    <a:pt x="243681" y="148724"/>
                  </a:moveTo>
                  <a:cubicBezTo>
                    <a:pt x="260335" y="148724"/>
                    <a:pt x="276989" y="151398"/>
                    <a:pt x="295275" y="156745"/>
                  </a:cubicBezTo>
                  <a:cubicBezTo>
                    <a:pt x="295275" y="156745"/>
                    <a:pt x="295275" y="156745"/>
                    <a:pt x="292663" y="171450"/>
                  </a:cubicBezTo>
                  <a:cubicBezTo>
                    <a:pt x="257396" y="162092"/>
                    <a:pt x="231272" y="162092"/>
                    <a:pt x="197312" y="171450"/>
                  </a:cubicBezTo>
                  <a:cubicBezTo>
                    <a:pt x="197312" y="171450"/>
                    <a:pt x="197312" y="171450"/>
                    <a:pt x="192087" y="156745"/>
                  </a:cubicBezTo>
                  <a:cubicBezTo>
                    <a:pt x="210374" y="151398"/>
                    <a:pt x="227027" y="148724"/>
                    <a:pt x="243681" y="148724"/>
                  </a:cubicBezTo>
                  <a:close/>
                  <a:moveTo>
                    <a:pt x="86038" y="99483"/>
                  </a:moveTo>
                  <a:cubicBezTo>
                    <a:pt x="102226" y="99483"/>
                    <a:pt x="118574" y="102129"/>
                    <a:pt x="136525" y="107421"/>
                  </a:cubicBezTo>
                  <a:cubicBezTo>
                    <a:pt x="136525" y="107421"/>
                    <a:pt x="136525" y="107421"/>
                    <a:pt x="132678" y="120650"/>
                  </a:cubicBezTo>
                  <a:cubicBezTo>
                    <a:pt x="99341" y="111390"/>
                    <a:pt x="72414" y="111390"/>
                    <a:pt x="39076" y="120650"/>
                  </a:cubicBezTo>
                  <a:cubicBezTo>
                    <a:pt x="39076" y="120650"/>
                    <a:pt x="39076" y="120650"/>
                    <a:pt x="36512" y="107421"/>
                  </a:cubicBezTo>
                  <a:cubicBezTo>
                    <a:pt x="53822" y="102129"/>
                    <a:pt x="69850" y="99483"/>
                    <a:pt x="86038" y="99483"/>
                  </a:cubicBezTo>
                  <a:close/>
                  <a:moveTo>
                    <a:pt x="243681" y="99152"/>
                  </a:moveTo>
                  <a:cubicBezTo>
                    <a:pt x="260335" y="99152"/>
                    <a:pt x="276989" y="101467"/>
                    <a:pt x="295275" y="106098"/>
                  </a:cubicBezTo>
                  <a:cubicBezTo>
                    <a:pt x="295275" y="106098"/>
                    <a:pt x="295275" y="106098"/>
                    <a:pt x="292663" y="120650"/>
                  </a:cubicBezTo>
                  <a:cubicBezTo>
                    <a:pt x="257396" y="111390"/>
                    <a:pt x="231272" y="111390"/>
                    <a:pt x="196006" y="120650"/>
                  </a:cubicBezTo>
                  <a:cubicBezTo>
                    <a:pt x="196006" y="120650"/>
                    <a:pt x="196006" y="120650"/>
                    <a:pt x="192087" y="106098"/>
                  </a:cubicBezTo>
                  <a:cubicBezTo>
                    <a:pt x="210374" y="101467"/>
                    <a:pt x="227027" y="99152"/>
                    <a:pt x="243681" y="99152"/>
                  </a:cubicBezTo>
                  <a:close/>
                  <a:moveTo>
                    <a:pt x="243681" y="48711"/>
                  </a:moveTo>
                  <a:cubicBezTo>
                    <a:pt x="260335" y="48711"/>
                    <a:pt x="276989" y="51385"/>
                    <a:pt x="295275" y="56732"/>
                  </a:cubicBezTo>
                  <a:cubicBezTo>
                    <a:pt x="295275" y="56732"/>
                    <a:pt x="295275" y="56732"/>
                    <a:pt x="292663" y="71437"/>
                  </a:cubicBezTo>
                  <a:cubicBezTo>
                    <a:pt x="257396" y="60742"/>
                    <a:pt x="231272" y="60742"/>
                    <a:pt x="197312" y="71437"/>
                  </a:cubicBezTo>
                  <a:cubicBezTo>
                    <a:pt x="197312" y="71437"/>
                    <a:pt x="197312" y="71437"/>
                    <a:pt x="192087" y="56732"/>
                  </a:cubicBezTo>
                  <a:cubicBezTo>
                    <a:pt x="210374" y="51385"/>
                    <a:pt x="227027" y="48711"/>
                    <a:pt x="243681" y="48711"/>
                  </a:cubicBezTo>
                  <a:close/>
                  <a:moveTo>
                    <a:pt x="85725" y="48683"/>
                  </a:moveTo>
                  <a:cubicBezTo>
                    <a:pt x="102122" y="48683"/>
                    <a:pt x="118520" y="51329"/>
                    <a:pt x="136525" y="56621"/>
                  </a:cubicBezTo>
                  <a:cubicBezTo>
                    <a:pt x="136525" y="56621"/>
                    <a:pt x="136525" y="56621"/>
                    <a:pt x="132667" y="69850"/>
                  </a:cubicBezTo>
                  <a:cubicBezTo>
                    <a:pt x="99229" y="60590"/>
                    <a:pt x="72221" y="60590"/>
                    <a:pt x="38783" y="69850"/>
                  </a:cubicBezTo>
                  <a:lnTo>
                    <a:pt x="34925" y="56621"/>
                  </a:lnTo>
                  <a:cubicBezTo>
                    <a:pt x="52930" y="51329"/>
                    <a:pt x="69327" y="48683"/>
                    <a:pt x="85725" y="48683"/>
                  </a:cubicBezTo>
                  <a:close/>
                  <a:moveTo>
                    <a:pt x="245779" y="12700"/>
                  </a:moveTo>
                  <a:cubicBezTo>
                    <a:pt x="224915" y="12700"/>
                    <a:pt x="201443" y="16579"/>
                    <a:pt x="171450" y="28215"/>
                  </a:cubicBezTo>
                  <a:cubicBezTo>
                    <a:pt x="171450" y="28215"/>
                    <a:pt x="171450" y="28215"/>
                    <a:pt x="171450" y="263525"/>
                  </a:cubicBezTo>
                  <a:cubicBezTo>
                    <a:pt x="176666" y="262232"/>
                    <a:pt x="185794" y="259646"/>
                    <a:pt x="192314" y="257061"/>
                  </a:cubicBezTo>
                  <a:cubicBezTo>
                    <a:pt x="185794" y="238960"/>
                    <a:pt x="191010" y="219566"/>
                    <a:pt x="205355" y="205344"/>
                  </a:cubicBezTo>
                  <a:cubicBezTo>
                    <a:pt x="226219" y="184657"/>
                    <a:pt x="258819" y="184657"/>
                    <a:pt x="279684" y="205344"/>
                  </a:cubicBezTo>
                  <a:cubicBezTo>
                    <a:pt x="294028" y="218273"/>
                    <a:pt x="299244" y="238960"/>
                    <a:pt x="294028" y="257061"/>
                  </a:cubicBezTo>
                  <a:cubicBezTo>
                    <a:pt x="301852" y="258353"/>
                    <a:pt x="312284" y="262232"/>
                    <a:pt x="317500" y="263525"/>
                  </a:cubicBezTo>
                  <a:lnTo>
                    <a:pt x="317500" y="28215"/>
                  </a:lnTo>
                  <a:cubicBezTo>
                    <a:pt x="288812" y="17872"/>
                    <a:pt x="266643" y="12700"/>
                    <a:pt x="245779" y="12700"/>
                  </a:cubicBezTo>
                  <a:close/>
                  <a:moveTo>
                    <a:pt x="84931" y="12700"/>
                  </a:moveTo>
                  <a:cubicBezTo>
                    <a:pt x="63004" y="12700"/>
                    <a:pt x="42366" y="17872"/>
                    <a:pt x="12700" y="28215"/>
                  </a:cubicBezTo>
                  <a:cubicBezTo>
                    <a:pt x="12700" y="28215"/>
                    <a:pt x="12700" y="28215"/>
                    <a:pt x="12700" y="263525"/>
                  </a:cubicBezTo>
                  <a:cubicBezTo>
                    <a:pt x="41077" y="254475"/>
                    <a:pt x="63004" y="249303"/>
                    <a:pt x="84931" y="249303"/>
                  </a:cubicBezTo>
                  <a:cubicBezTo>
                    <a:pt x="106859" y="249303"/>
                    <a:pt x="128786" y="254475"/>
                    <a:pt x="157163" y="263525"/>
                  </a:cubicBezTo>
                  <a:lnTo>
                    <a:pt x="157163" y="28215"/>
                  </a:lnTo>
                  <a:cubicBezTo>
                    <a:pt x="128786" y="17872"/>
                    <a:pt x="106859" y="12700"/>
                    <a:pt x="84931" y="12700"/>
                  </a:cubicBezTo>
                  <a:close/>
                  <a:moveTo>
                    <a:pt x="86835" y="0"/>
                  </a:moveTo>
                  <a:cubicBezTo>
                    <a:pt x="110164" y="0"/>
                    <a:pt x="133493" y="5175"/>
                    <a:pt x="165894" y="15525"/>
                  </a:cubicBezTo>
                  <a:cubicBezTo>
                    <a:pt x="198295" y="5175"/>
                    <a:pt x="221624" y="0"/>
                    <a:pt x="244953" y="0"/>
                  </a:cubicBezTo>
                  <a:cubicBezTo>
                    <a:pt x="269578" y="0"/>
                    <a:pt x="294203" y="5175"/>
                    <a:pt x="326604" y="16819"/>
                  </a:cubicBezTo>
                  <a:cubicBezTo>
                    <a:pt x="329196" y="18113"/>
                    <a:pt x="331788" y="20700"/>
                    <a:pt x="331788" y="23288"/>
                  </a:cubicBezTo>
                  <a:cubicBezTo>
                    <a:pt x="331788" y="23288"/>
                    <a:pt x="331788" y="23288"/>
                    <a:pt x="331788" y="274276"/>
                  </a:cubicBezTo>
                  <a:cubicBezTo>
                    <a:pt x="331788" y="280744"/>
                    <a:pt x="325308" y="280744"/>
                    <a:pt x="322716" y="280744"/>
                  </a:cubicBezTo>
                  <a:cubicBezTo>
                    <a:pt x="313643" y="276863"/>
                    <a:pt x="299387" y="272982"/>
                    <a:pt x="289019" y="269101"/>
                  </a:cubicBezTo>
                  <a:cubicBezTo>
                    <a:pt x="287723" y="271688"/>
                    <a:pt x="286427" y="272982"/>
                    <a:pt x="285130" y="274276"/>
                  </a:cubicBezTo>
                  <a:cubicBezTo>
                    <a:pt x="285130" y="274276"/>
                    <a:pt x="285130" y="274276"/>
                    <a:pt x="329196" y="318263"/>
                  </a:cubicBezTo>
                  <a:cubicBezTo>
                    <a:pt x="329196" y="318263"/>
                    <a:pt x="329196" y="318263"/>
                    <a:pt x="318828" y="328613"/>
                  </a:cubicBezTo>
                  <a:cubicBezTo>
                    <a:pt x="318828" y="328613"/>
                    <a:pt x="318828" y="328613"/>
                    <a:pt x="274762" y="284626"/>
                  </a:cubicBezTo>
                  <a:cubicBezTo>
                    <a:pt x="254025" y="300151"/>
                    <a:pt x="224216" y="298857"/>
                    <a:pt x="206072" y="279451"/>
                  </a:cubicBezTo>
                  <a:cubicBezTo>
                    <a:pt x="202183" y="276863"/>
                    <a:pt x="200887" y="274276"/>
                    <a:pt x="198295" y="270394"/>
                  </a:cubicBezTo>
                  <a:cubicBezTo>
                    <a:pt x="189223" y="272982"/>
                    <a:pt x="174966" y="278157"/>
                    <a:pt x="167190" y="280744"/>
                  </a:cubicBezTo>
                  <a:cubicBezTo>
                    <a:pt x="165894" y="280744"/>
                    <a:pt x="164598" y="280744"/>
                    <a:pt x="163302" y="280744"/>
                  </a:cubicBezTo>
                  <a:cubicBezTo>
                    <a:pt x="130901" y="269101"/>
                    <a:pt x="108868" y="263926"/>
                    <a:pt x="85539" y="263926"/>
                  </a:cubicBezTo>
                  <a:cubicBezTo>
                    <a:pt x="63506" y="263926"/>
                    <a:pt x="40177" y="269101"/>
                    <a:pt x="9072" y="280744"/>
                  </a:cubicBezTo>
                  <a:cubicBezTo>
                    <a:pt x="6480" y="280744"/>
                    <a:pt x="0" y="280744"/>
                    <a:pt x="0" y="274276"/>
                  </a:cubicBezTo>
                  <a:cubicBezTo>
                    <a:pt x="0" y="274276"/>
                    <a:pt x="0" y="274276"/>
                    <a:pt x="0" y="23288"/>
                  </a:cubicBezTo>
                  <a:cubicBezTo>
                    <a:pt x="0" y="20700"/>
                    <a:pt x="2592" y="18113"/>
                    <a:pt x="5184" y="16819"/>
                  </a:cubicBezTo>
                  <a:cubicBezTo>
                    <a:pt x="37585" y="5175"/>
                    <a:pt x="62210" y="0"/>
                    <a:pt x="86835" y="0"/>
                  </a:cubicBezTo>
                  <a:close/>
                </a:path>
              </a:pathLst>
            </a:custGeom>
            <a:blipFill>
              <a:blip r:embed="rId5" cstate="print"/>
              <a:stretch>
                <a:fillRect/>
              </a:stretch>
            </a:blipFill>
            <a:ln>
              <a:noFill/>
            </a:ln>
          </p:spPr>
        </p:sp>
      </p:grpSp>
      <p:sp>
        <p:nvSpPr>
          <p:cNvPr id="20" name="文本框 19"/>
          <p:cNvSpPr txBox="1"/>
          <p:nvPr/>
        </p:nvSpPr>
        <p:spPr>
          <a:xfrm>
            <a:off x="1730342" y="1523874"/>
            <a:ext cx="6702458" cy="369332"/>
          </a:xfrm>
          <a:prstGeom prst="rect">
            <a:avLst/>
          </a:prstGeom>
          <a:noFill/>
        </p:spPr>
        <p:txBody>
          <a:bodyPr wrap="square" rtlCol="0">
            <a:spAutoFit/>
          </a:bodyPr>
          <a:lstStyle/>
          <a:p>
            <a:pPr algn="ctr"/>
            <a:r>
              <a:rPr lang="en-US" altLang="zh-CN" dirty="0">
                <a:blipFill>
                  <a:blip r:embed="rId1"/>
                  <a:stretch>
                    <a:fillRect/>
                  </a:stretch>
                </a:blipFill>
                <a:latin typeface="叶根友刀锋黑草" panose="02010601030101010101" pitchFamily="2" charset="-122"/>
                <a:ea typeface="叶根友刀锋黑草" panose="02010601030101010101" pitchFamily="2" charset="-122"/>
              </a:rPr>
              <a:t>ADD TITLE HERE </a:t>
            </a:r>
            <a:endParaRPr lang="zh-CN" altLang="en-US" dirty="0">
              <a:blipFill>
                <a:blip r:embed="rId1"/>
                <a:stretch>
                  <a:fillRect/>
                </a:stretch>
              </a:blipFill>
              <a:latin typeface="叶根友刀锋黑草" panose="02010601030101010101" pitchFamily="2" charset="-122"/>
              <a:ea typeface="叶根友刀锋黑草" panose="02010601030101010101" pitchFamily="2" charset="-122"/>
            </a:endParaRPr>
          </a:p>
        </p:txBody>
      </p:sp>
      <p:sp>
        <p:nvSpPr>
          <p:cNvPr id="21" name="文本框 20"/>
          <p:cNvSpPr txBox="1"/>
          <p:nvPr/>
        </p:nvSpPr>
        <p:spPr>
          <a:xfrm>
            <a:off x="5616542" y="1537999"/>
            <a:ext cx="6702458" cy="369332"/>
          </a:xfrm>
          <a:prstGeom prst="rect">
            <a:avLst/>
          </a:prstGeom>
          <a:noFill/>
        </p:spPr>
        <p:txBody>
          <a:bodyPr wrap="square" rtlCol="0">
            <a:spAutoFit/>
          </a:bodyPr>
          <a:lstStyle/>
          <a:p>
            <a:pPr algn="ctr"/>
            <a:r>
              <a:rPr lang="en-US" altLang="zh-CN" dirty="0">
                <a:blipFill>
                  <a:blip r:embed="rId1"/>
                  <a:stretch>
                    <a:fillRect/>
                  </a:stretch>
                </a:blipFill>
                <a:latin typeface="叶根友刀锋黑草" panose="02010601030101010101" pitchFamily="2" charset="-122"/>
                <a:ea typeface="叶根友刀锋黑草" panose="02010601030101010101" pitchFamily="2" charset="-122"/>
              </a:rPr>
              <a:t>ADD TITLE HERE </a:t>
            </a:r>
            <a:endParaRPr lang="zh-CN" altLang="en-US" dirty="0">
              <a:blipFill>
                <a:blip r:embed="rId1"/>
                <a:stretch>
                  <a:fillRect/>
                </a:stretch>
              </a:blipFill>
              <a:latin typeface="叶根友刀锋黑草" panose="02010601030101010101" pitchFamily="2" charset="-122"/>
              <a:ea typeface="叶根友刀锋黑草" panose="02010601030101010101" pitchFamily="2" charset="-122"/>
            </a:endParaRPr>
          </a:p>
        </p:txBody>
      </p:sp>
      <p:sp>
        <p:nvSpPr>
          <p:cNvPr id="22" name="文本框 21"/>
          <p:cNvSpPr txBox="1"/>
          <p:nvPr/>
        </p:nvSpPr>
        <p:spPr>
          <a:xfrm>
            <a:off x="5616542" y="4253058"/>
            <a:ext cx="6702458" cy="369332"/>
          </a:xfrm>
          <a:prstGeom prst="rect">
            <a:avLst/>
          </a:prstGeom>
          <a:noFill/>
        </p:spPr>
        <p:txBody>
          <a:bodyPr wrap="square" rtlCol="0">
            <a:spAutoFit/>
          </a:bodyPr>
          <a:lstStyle/>
          <a:p>
            <a:pPr algn="ctr"/>
            <a:r>
              <a:rPr lang="en-US" altLang="zh-CN" dirty="0">
                <a:blipFill>
                  <a:blip r:embed="rId1"/>
                  <a:stretch>
                    <a:fillRect/>
                  </a:stretch>
                </a:blipFill>
                <a:latin typeface="叶根友刀锋黑草" panose="02010601030101010101" pitchFamily="2" charset="-122"/>
                <a:ea typeface="叶根友刀锋黑草" panose="02010601030101010101" pitchFamily="2" charset="-122"/>
              </a:rPr>
              <a:t>ADD TITLE HERE </a:t>
            </a:r>
            <a:endParaRPr lang="zh-CN" altLang="en-US" dirty="0">
              <a:blipFill>
                <a:blip r:embed="rId1"/>
                <a:stretch>
                  <a:fillRect/>
                </a:stretch>
              </a:blipFill>
              <a:latin typeface="叶根友刀锋黑草" panose="02010601030101010101" pitchFamily="2" charset="-122"/>
              <a:ea typeface="叶根友刀锋黑草" panose="02010601030101010101" pitchFamily="2" charset="-122"/>
            </a:endParaRPr>
          </a:p>
        </p:txBody>
      </p:sp>
      <p:sp>
        <p:nvSpPr>
          <p:cNvPr id="23" name="文本框 22"/>
          <p:cNvSpPr txBox="1"/>
          <p:nvPr/>
        </p:nvSpPr>
        <p:spPr>
          <a:xfrm>
            <a:off x="1730342" y="4238933"/>
            <a:ext cx="6702458" cy="369332"/>
          </a:xfrm>
          <a:prstGeom prst="rect">
            <a:avLst/>
          </a:prstGeom>
          <a:noFill/>
        </p:spPr>
        <p:txBody>
          <a:bodyPr wrap="square" rtlCol="0">
            <a:spAutoFit/>
          </a:bodyPr>
          <a:lstStyle/>
          <a:p>
            <a:pPr algn="ctr"/>
            <a:r>
              <a:rPr lang="en-US" altLang="zh-CN" dirty="0">
                <a:blipFill>
                  <a:blip r:embed="rId1"/>
                  <a:stretch>
                    <a:fillRect/>
                  </a:stretch>
                </a:blipFill>
                <a:latin typeface="叶根友刀锋黑草" panose="02010601030101010101" pitchFamily="2" charset="-122"/>
                <a:ea typeface="叶根友刀锋黑草" panose="02010601030101010101" pitchFamily="2" charset="-122"/>
              </a:rPr>
              <a:t>ADD TITLE HERE </a:t>
            </a:r>
            <a:endParaRPr lang="zh-CN" altLang="en-US" dirty="0">
              <a:blipFill>
                <a:blip r:embed="rId1"/>
                <a:stretch>
                  <a:fillRect/>
                </a:stretch>
              </a:blipFill>
              <a:latin typeface="叶根友刀锋黑草" panose="02010601030101010101" pitchFamily="2" charset="-122"/>
              <a:ea typeface="叶根友刀锋黑草" panose="02010601030101010101" pitchFamily="2" charset="-122"/>
            </a:endParaRPr>
          </a:p>
        </p:txBody>
      </p:sp>
      <p:cxnSp>
        <p:nvCxnSpPr>
          <p:cNvPr id="45" name="直接连接符 44"/>
          <p:cNvCxnSpPr/>
          <p:nvPr/>
        </p:nvCxnSpPr>
        <p:spPr>
          <a:xfrm>
            <a:off x="742950" y="-140110"/>
            <a:ext cx="0" cy="4762500"/>
          </a:xfrm>
          <a:prstGeom prst="line">
            <a:avLst/>
          </a:prstGeom>
          <a:ln>
            <a:solidFill>
              <a:srgbClr val="BA912A"/>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425542" y="2723740"/>
            <a:ext cx="0" cy="4762500"/>
          </a:xfrm>
          <a:prstGeom prst="line">
            <a:avLst/>
          </a:prstGeom>
          <a:ln>
            <a:solidFill>
              <a:srgbClr val="BA912A"/>
            </a:solidFill>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525502" y="215900"/>
            <a:ext cx="1107996" cy="4775200"/>
          </a:xfrm>
          <a:prstGeom prst="rect">
            <a:avLst/>
          </a:prstGeom>
          <a:noFill/>
        </p:spPr>
        <p:txBody>
          <a:bodyPr vert="eaVert" wrap="square" rtlCol="0">
            <a:spAutoFit/>
          </a:bodyPr>
          <a:lstStyle/>
          <a:p>
            <a:pPr algn="ctr"/>
            <a:r>
              <a:rPr lang="en-US" altLang="zh-CN" sz="6000" dirty="0">
                <a:blipFill>
                  <a:blip r:embed="rId1"/>
                  <a:stretch>
                    <a:fillRect/>
                  </a:stretch>
                </a:blipFill>
                <a:latin typeface="叶根友刀锋黑草" panose="02010601030101010101" pitchFamily="2" charset="-122"/>
                <a:ea typeface="叶根友刀锋黑草" panose="02010601030101010101" pitchFamily="2" charset="-122"/>
              </a:rPr>
              <a:t>CONTENT</a:t>
            </a:r>
            <a:endParaRPr lang="zh-CN" altLang="en-US" sz="6000" dirty="0">
              <a:blipFill>
                <a:blip r:embed="rId1"/>
                <a:stretch>
                  <a:fillRect/>
                </a:stretch>
              </a:blipFill>
              <a:latin typeface="叶根友刀锋黑草" panose="02010601030101010101" pitchFamily="2" charset="-122"/>
              <a:ea typeface="叶根友刀锋黑草" panose="02010601030101010101" pitchFamily="2" charset="-122"/>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38" presetClass="entr" presetSubtype="0" accel="50000" fill="hold" grpId="0" nodeType="withEffect">
                                  <p:stCondLst>
                                    <p:cond delay="0"/>
                                  </p:stCondLst>
                                  <p:iterate type="lt">
                                    <p:tmPct val="10000"/>
                                  </p:iterate>
                                  <p:childTnLst>
                                    <p:set>
                                      <p:cBhvr>
                                        <p:cTn id="16" dur="1" fill="hold">
                                          <p:stCondLst>
                                            <p:cond delay="0"/>
                                          </p:stCondLst>
                                        </p:cTn>
                                        <p:tgtEl>
                                          <p:spTgt spid="7"/>
                                        </p:tgtEl>
                                        <p:attrNameLst>
                                          <p:attrName>style.visibility</p:attrName>
                                        </p:attrNameLst>
                                      </p:cBhvr>
                                      <p:to>
                                        <p:strVal val="visible"/>
                                      </p:to>
                                    </p:set>
                                    <p:set>
                                      <p:cBhvr>
                                        <p:cTn id="17" dur="455" fill="hold">
                                          <p:stCondLst>
                                            <p:cond delay="0"/>
                                          </p:stCondLst>
                                        </p:cTn>
                                        <p:tgtEl>
                                          <p:spTgt spid="7"/>
                                        </p:tgtEl>
                                        <p:attrNameLst>
                                          <p:attrName>style.rotation</p:attrName>
                                        </p:attrNameLst>
                                      </p:cBhvr>
                                      <p:to>
                                        <p:strVal val="-45.0"/>
                                      </p:to>
                                    </p:set>
                                    <p:anim calcmode="lin" valueType="num">
                                      <p:cBhvr>
                                        <p:cTn id="18" dur="455" fill="hold">
                                          <p:stCondLst>
                                            <p:cond delay="455"/>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19" dur="455"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20" dur="156" decel="50000" autoRev="1" fill="hold">
                                          <p:stCondLst>
                                            <p:cond delay="455"/>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21" dur="136" fill="hold">
                                          <p:stCondLst>
                                            <p:cond delay="864"/>
                                          </p:stCondLst>
                                        </p:cTn>
                                        <p:tgtEl>
                                          <p:spTgt spid="7"/>
                                        </p:tgtEl>
                                        <p:attrNameLst>
                                          <p:attrName>ppt_y</p:attrName>
                                        </p:attrNameLst>
                                      </p:cBhvr>
                                      <p:tavLst>
                                        <p:tav tm="0">
                                          <p:val>
                                            <p:strVal val="#ppt_y-(0.354*#ppt_w-0.172*#ppt_h)"/>
                                          </p:val>
                                        </p:tav>
                                        <p:tav tm="100000">
                                          <p:val>
                                            <p:strVal val="#ppt_y"/>
                                          </p:val>
                                        </p:tav>
                                      </p:tavLst>
                                    </p:anim>
                                  </p:childTnLst>
                                </p:cTn>
                              </p:par>
                              <p:par>
                                <p:cTn id="22" presetID="6" presetClass="emph" presetSubtype="0" accel="100000" fill="hold" grpId="1" nodeType="withEffect">
                                  <p:stCondLst>
                                    <p:cond delay="500"/>
                                  </p:stCondLst>
                                  <p:iterate type="lt">
                                    <p:tmPct val="10000"/>
                                  </p:iterate>
                                  <p:childTnLst>
                                    <p:animScale>
                                      <p:cBhvr>
                                        <p:cTn id="23" dur="1000" fill="hold"/>
                                        <p:tgtEl>
                                          <p:spTgt spid="7"/>
                                        </p:tgtEl>
                                      </p:cBhvr>
                                      <p:by x="105000" y="105000"/>
                                    </p:animScale>
                                  </p:childTnLst>
                                </p:cTn>
                              </p:par>
                              <p:par>
                                <p:cTn id="24" presetID="38" presetClass="entr" presetSubtype="0" accel="50000" fill="hold" grpId="0" nodeType="withEffect">
                                  <p:stCondLst>
                                    <p:cond delay="0"/>
                                  </p:stCondLst>
                                  <p:iterate type="lt">
                                    <p:tmPct val="10000"/>
                                  </p:iterate>
                                  <p:childTnLst>
                                    <p:set>
                                      <p:cBhvr>
                                        <p:cTn id="25" dur="1" fill="hold">
                                          <p:stCondLst>
                                            <p:cond delay="0"/>
                                          </p:stCondLst>
                                        </p:cTn>
                                        <p:tgtEl>
                                          <p:spTgt spid="47"/>
                                        </p:tgtEl>
                                        <p:attrNameLst>
                                          <p:attrName>style.visibility</p:attrName>
                                        </p:attrNameLst>
                                      </p:cBhvr>
                                      <p:to>
                                        <p:strVal val="visible"/>
                                      </p:to>
                                    </p:set>
                                    <p:set>
                                      <p:cBhvr>
                                        <p:cTn id="26" dur="455" fill="hold">
                                          <p:stCondLst>
                                            <p:cond delay="0"/>
                                          </p:stCondLst>
                                        </p:cTn>
                                        <p:tgtEl>
                                          <p:spTgt spid="47"/>
                                        </p:tgtEl>
                                        <p:attrNameLst>
                                          <p:attrName>style.rotation</p:attrName>
                                        </p:attrNameLst>
                                      </p:cBhvr>
                                      <p:to>
                                        <p:strVal val="-45.0"/>
                                      </p:to>
                                    </p:set>
                                    <p:anim calcmode="lin" valueType="num">
                                      <p:cBhvr>
                                        <p:cTn id="27" dur="455" fill="hold">
                                          <p:stCondLst>
                                            <p:cond delay="455"/>
                                          </p:stCondLst>
                                        </p:cTn>
                                        <p:tgtEl>
                                          <p:spTgt spid="47"/>
                                        </p:tgtEl>
                                        <p:attrNameLst>
                                          <p:attrName>style.rotation</p:attrName>
                                        </p:attrNameLst>
                                      </p:cBhvr>
                                      <p:tavLst>
                                        <p:tav tm="0">
                                          <p:val>
                                            <p:fltVal val="-45"/>
                                          </p:val>
                                        </p:tav>
                                        <p:tav tm="69900">
                                          <p:val>
                                            <p:fltVal val="45"/>
                                          </p:val>
                                        </p:tav>
                                        <p:tav tm="100000">
                                          <p:val>
                                            <p:fltVal val="0"/>
                                          </p:val>
                                        </p:tav>
                                      </p:tavLst>
                                    </p:anim>
                                    <p:anim calcmode="lin" valueType="num">
                                      <p:cBhvr>
                                        <p:cTn id="28" dur="455" fill="hold">
                                          <p:stCondLst>
                                            <p:cond delay="0"/>
                                          </p:stCondLst>
                                        </p:cTn>
                                        <p:tgtEl>
                                          <p:spTgt spid="47"/>
                                        </p:tgtEl>
                                        <p:attrNameLst>
                                          <p:attrName>ppt_y</p:attrName>
                                        </p:attrNameLst>
                                      </p:cBhvr>
                                      <p:tavLst>
                                        <p:tav tm="0">
                                          <p:val>
                                            <p:strVal val="#ppt_y-1"/>
                                          </p:val>
                                        </p:tav>
                                        <p:tav tm="100000">
                                          <p:val>
                                            <p:strVal val="#ppt_y-(0.354*#ppt_w-0.172*#ppt_h)"/>
                                          </p:val>
                                        </p:tav>
                                      </p:tavLst>
                                    </p:anim>
                                    <p:anim calcmode="lin" valueType="num">
                                      <p:cBhvr>
                                        <p:cTn id="29" dur="156" decel="50000" autoRev="1" fill="hold">
                                          <p:stCondLst>
                                            <p:cond delay="455"/>
                                          </p:stCondLst>
                                        </p:cTn>
                                        <p:tgtEl>
                                          <p:spTgt spid="47"/>
                                        </p:tgtEl>
                                        <p:attrNameLst>
                                          <p:attrName>ppt_y</p:attrName>
                                        </p:attrNameLst>
                                      </p:cBhvr>
                                      <p:tavLst>
                                        <p:tav tm="0">
                                          <p:val>
                                            <p:strVal val="#ppt_y-(0.354*#ppt_w-0.172*#ppt_h)"/>
                                          </p:val>
                                        </p:tav>
                                        <p:tav tm="100000">
                                          <p:val>
                                            <p:strVal val="#ppt_y-(0.354*#ppt_w-0.172*#ppt_h)-#ppt_h/2"/>
                                          </p:val>
                                        </p:tav>
                                      </p:tavLst>
                                    </p:anim>
                                    <p:anim calcmode="lin" valueType="num">
                                      <p:cBhvr>
                                        <p:cTn id="30" dur="136" fill="hold">
                                          <p:stCondLst>
                                            <p:cond delay="864"/>
                                          </p:stCondLst>
                                        </p:cTn>
                                        <p:tgtEl>
                                          <p:spTgt spid="47"/>
                                        </p:tgtEl>
                                        <p:attrNameLst>
                                          <p:attrName>ppt_y</p:attrName>
                                        </p:attrNameLst>
                                      </p:cBhvr>
                                      <p:tavLst>
                                        <p:tav tm="0">
                                          <p:val>
                                            <p:strVal val="#ppt_y-(0.354*#ppt_w-0.172*#ppt_h)"/>
                                          </p:val>
                                        </p:tav>
                                        <p:tav tm="100000">
                                          <p:val>
                                            <p:strVal val="#ppt_y"/>
                                          </p:val>
                                        </p:tav>
                                      </p:tavLst>
                                    </p:anim>
                                  </p:childTnLst>
                                </p:cTn>
                              </p:par>
                              <p:par>
                                <p:cTn id="31" presetID="6" presetClass="emph" presetSubtype="0" accel="100000" fill="hold" grpId="1" nodeType="withEffect">
                                  <p:stCondLst>
                                    <p:cond delay="500"/>
                                  </p:stCondLst>
                                  <p:iterate type="lt">
                                    <p:tmPct val="10000"/>
                                  </p:iterate>
                                  <p:childTnLst>
                                    <p:animScale>
                                      <p:cBhvr>
                                        <p:cTn id="32" dur="1000" fill="hold"/>
                                        <p:tgtEl>
                                          <p:spTgt spid="47"/>
                                        </p:tgtEl>
                                      </p:cBhvr>
                                      <p:by x="105000" y="105000"/>
                                    </p:animScale>
                                  </p:childTnLst>
                                </p:cTn>
                              </p:par>
                              <p:par>
                                <p:cTn id="33" presetID="2" presetClass="entr" presetSubtype="8" fill="hold" nodeType="withEffect">
                                  <p:stCondLst>
                                    <p:cond delay="175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000" fill="hold"/>
                                        <p:tgtEl>
                                          <p:spTgt spid="8"/>
                                        </p:tgtEl>
                                        <p:attrNameLst>
                                          <p:attrName>ppt_x</p:attrName>
                                        </p:attrNameLst>
                                      </p:cBhvr>
                                      <p:tavLst>
                                        <p:tav tm="0">
                                          <p:val>
                                            <p:strVal val="0-#ppt_w/2"/>
                                          </p:val>
                                        </p:tav>
                                        <p:tav tm="100000">
                                          <p:val>
                                            <p:strVal val="#ppt_x"/>
                                          </p:val>
                                        </p:tav>
                                      </p:tavLst>
                                    </p:anim>
                                    <p:anim calcmode="lin" valueType="num">
                                      <p:cBhvr additive="base">
                                        <p:cTn id="36" dur="1000" fill="hold"/>
                                        <p:tgtEl>
                                          <p:spTgt spid="8"/>
                                        </p:tgtEl>
                                        <p:attrNameLst>
                                          <p:attrName>ppt_y</p:attrName>
                                        </p:attrNameLst>
                                      </p:cBhvr>
                                      <p:tavLst>
                                        <p:tav tm="0">
                                          <p:val>
                                            <p:strVal val="#ppt_y"/>
                                          </p:val>
                                        </p:tav>
                                        <p:tav tm="100000">
                                          <p:val>
                                            <p:strVal val="#ppt_y"/>
                                          </p:val>
                                        </p:tav>
                                      </p:tavLst>
                                    </p:anim>
                                  </p:childTnLst>
                                </p:cTn>
                              </p:par>
                              <p:par>
                                <p:cTn id="37" presetID="8" presetClass="emph" presetSubtype="0" fill="hold" nodeType="withEffect">
                                  <p:stCondLst>
                                    <p:cond delay="1750"/>
                                  </p:stCondLst>
                                  <p:childTnLst>
                                    <p:animRot by="21600000">
                                      <p:cBhvr>
                                        <p:cTn id="38" dur="1000" fill="hold"/>
                                        <p:tgtEl>
                                          <p:spTgt spid="8"/>
                                        </p:tgtEl>
                                        <p:attrNameLst>
                                          <p:attrName>r</p:attrName>
                                        </p:attrNameLst>
                                      </p:cBhvr>
                                    </p:animRot>
                                  </p:childTnLst>
                                </p:cTn>
                              </p:par>
                              <p:par>
                                <p:cTn id="39" presetID="2" presetClass="entr" presetSubtype="8" fill="hold" nodeType="withEffect">
                                  <p:stCondLst>
                                    <p:cond delay="175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1000" fill="hold"/>
                                        <p:tgtEl>
                                          <p:spTgt spid="11"/>
                                        </p:tgtEl>
                                        <p:attrNameLst>
                                          <p:attrName>ppt_x</p:attrName>
                                        </p:attrNameLst>
                                      </p:cBhvr>
                                      <p:tavLst>
                                        <p:tav tm="0">
                                          <p:val>
                                            <p:strVal val="0-#ppt_w/2"/>
                                          </p:val>
                                        </p:tav>
                                        <p:tav tm="100000">
                                          <p:val>
                                            <p:strVal val="#ppt_x"/>
                                          </p:val>
                                        </p:tav>
                                      </p:tavLst>
                                    </p:anim>
                                    <p:anim calcmode="lin" valueType="num">
                                      <p:cBhvr additive="base">
                                        <p:cTn id="42" dur="1000" fill="hold"/>
                                        <p:tgtEl>
                                          <p:spTgt spid="11"/>
                                        </p:tgtEl>
                                        <p:attrNameLst>
                                          <p:attrName>ppt_y</p:attrName>
                                        </p:attrNameLst>
                                      </p:cBhvr>
                                      <p:tavLst>
                                        <p:tav tm="0">
                                          <p:val>
                                            <p:strVal val="#ppt_y"/>
                                          </p:val>
                                        </p:tav>
                                        <p:tav tm="100000">
                                          <p:val>
                                            <p:strVal val="#ppt_y"/>
                                          </p:val>
                                        </p:tav>
                                      </p:tavLst>
                                    </p:anim>
                                  </p:childTnLst>
                                </p:cTn>
                              </p:par>
                              <p:par>
                                <p:cTn id="43" presetID="8" presetClass="emph" presetSubtype="0" fill="hold" nodeType="withEffect">
                                  <p:stCondLst>
                                    <p:cond delay="1750"/>
                                  </p:stCondLst>
                                  <p:childTnLst>
                                    <p:animRot by="21600000">
                                      <p:cBhvr>
                                        <p:cTn id="44" dur="1000" fill="hold"/>
                                        <p:tgtEl>
                                          <p:spTgt spid="11"/>
                                        </p:tgtEl>
                                        <p:attrNameLst>
                                          <p:attrName>r</p:attrName>
                                        </p:attrNameLst>
                                      </p:cBhvr>
                                    </p:animRot>
                                  </p:childTnLst>
                                </p:cTn>
                              </p:par>
                              <p:par>
                                <p:cTn id="45" presetID="2" presetClass="entr" presetSubtype="8" fill="hold" nodeType="withEffect">
                                  <p:stCondLst>
                                    <p:cond delay="175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1000" fill="hold"/>
                                        <p:tgtEl>
                                          <p:spTgt spid="14"/>
                                        </p:tgtEl>
                                        <p:attrNameLst>
                                          <p:attrName>ppt_x</p:attrName>
                                        </p:attrNameLst>
                                      </p:cBhvr>
                                      <p:tavLst>
                                        <p:tav tm="0">
                                          <p:val>
                                            <p:strVal val="0-#ppt_w/2"/>
                                          </p:val>
                                        </p:tav>
                                        <p:tav tm="100000">
                                          <p:val>
                                            <p:strVal val="#ppt_x"/>
                                          </p:val>
                                        </p:tav>
                                      </p:tavLst>
                                    </p:anim>
                                    <p:anim calcmode="lin" valueType="num">
                                      <p:cBhvr additive="base">
                                        <p:cTn id="48" dur="1000" fill="hold"/>
                                        <p:tgtEl>
                                          <p:spTgt spid="14"/>
                                        </p:tgtEl>
                                        <p:attrNameLst>
                                          <p:attrName>ppt_y</p:attrName>
                                        </p:attrNameLst>
                                      </p:cBhvr>
                                      <p:tavLst>
                                        <p:tav tm="0">
                                          <p:val>
                                            <p:strVal val="#ppt_y"/>
                                          </p:val>
                                        </p:tav>
                                        <p:tav tm="100000">
                                          <p:val>
                                            <p:strVal val="#ppt_y"/>
                                          </p:val>
                                        </p:tav>
                                      </p:tavLst>
                                    </p:anim>
                                  </p:childTnLst>
                                </p:cTn>
                              </p:par>
                              <p:par>
                                <p:cTn id="49" presetID="8" presetClass="emph" presetSubtype="0" fill="hold" nodeType="withEffect">
                                  <p:stCondLst>
                                    <p:cond delay="1750"/>
                                  </p:stCondLst>
                                  <p:childTnLst>
                                    <p:animRot by="21600000">
                                      <p:cBhvr>
                                        <p:cTn id="50" dur="1000" fill="hold"/>
                                        <p:tgtEl>
                                          <p:spTgt spid="14"/>
                                        </p:tgtEl>
                                        <p:attrNameLst>
                                          <p:attrName>r</p:attrName>
                                        </p:attrNameLst>
                                      </p:cBhvr>
                                    </p:animRot>
                                  </p:childTnLst>
                                </p:cTn>
                              </p:par>
                              <p:par>
                                <p:cTn id="51" presetID="2" presetClass="entr" presetSubtype="8" fill="hold" nodeType="withEffect">
                                  <p:stCondLst>
                                    <p:cond delay="175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1000" fill="hold"/>
                                        <p:tgtEl>
                                          <p:spTgt spid="17"/>
                                        </p:tgtEl>
                                        <p:attrNameLst>
                                          <p:attrName>ppt_x</p:attrName>
                                        </p:attrNameLst>
                                      </p:cBhvr>
                                      <p:tavLst>
                                        <p:tav tm="0">
                                          <p:val>
                                            <p:strVal val="0-#ppt_w/2"/>
                                          </p:val>
                                        </p:tav>
                                        <p:tav tm="100000">
                                          <p:val>
                                            <p:strVal val="#ppt_x"/>
                                          </p:val>
                                        </p:tav>
                                      </p:tavLst>
                                    </p:anim>
                                    <p:anim calcmode="lin" valueType="num">
                                      <p:cBhvr additive="base">
                                        <p:cTn id="54" dur="1000" fill="hold"/>
                                        <p:tgtEl>
                                          <p:spTgt spid="17"/>
                                        </p:tgtEl>
                                        <p:attrNameLst>
                                          <p:attrName>ppt_y</p:attrName>
                                        </p:attrNameLst>
                                      </p:cBhvr>
                                      <p:tavLst>
                                        <p:tav tm="0">
                                          <p:val>
                                            <p:strVal val="#ppt_y"/>
                                          </p:val>
                                        </p:tav>
                                        <p:tav tm="100000">
                                          <p:val>
                                            <p:strVal val="#ppt_y"/>
                                          </p:val>
                                        </p:tav>
                                      </p:tavLst>
                                    </p:anim>
                                  </p:childTnLst>
                                </p:cTn>
                              </p:par>
                              <p:par>
                                <p:cTn id="55" presetID="8" presetClass="emph" presetSubtype="0" fill="hold" nodeType="withEffect">
                                  <p:stCondLst>
                                    <p:cond delay="1750"/>
                                  </p:stCondLst>
                                  <p:childTnLst>
                                    <p:animRot by="21600000">
                                      <p:cBhvr>
                                        <p:cTn id="56" dur="1000" fill="hold"/>
                                        <p:tgtEl>
                                          <p:spTgt spid="17"/>
                                        </p:tgtEl>
                                        <p:attrNameLst>
                                          <p:attrName>r</p:attrName>
                                        </p:attrNameLst>
                                      </p:cBhvr>
                                    </p:animRot>
                                  </p:childTnLst>
                                </p:cTn>
                              </p:par>
                            </p:childTnLst>
                          </p:cTn>
                        </p:par>
                        <p:par>
                          <p:cTn id="57" fill="hold">
                            <p:stCondLst>
                              <p:cond delay="0"/>
                            </p:stCondLst>
                            <p:childTnLst>
                              <p:par>
                                <p:cTn id="58" presetID="41" presetClass="entr" presetSubtype="0" fill="hold" grpId="0" nodeType="afterEffect">
                                  <p:stCondLst>
                                    <p:cond delay="0"/>
                                  </p:stCondLst>
                                  <p:iterate type="wd">
                                    <p:tmPct val="10000"/>
                                  </p:iterate>
                                  <p:childTnLst>
                                    <p:set>
                                      <p:cBhvr>
                                        <p:cTn id="59" dur="1" fill="hold">
                                          <p:stCondLst>
                                            <p:cond delay="0"/>
                                          </p:stCondLst>
                                        </p:cTn>
                                        <p:tgtEl>
                                          <p:spTgt spid="20"/>
                                        </p:tgtEl>
                                        <p:attrNameLst>
                                          <p:attrName>style.visibility</p:attrName>
                                        </p:attrNameLst>
                                      </p:cBhvr>
                                      <p:to>
                                        <p:strVal val="visible"/>
                                      </p:to>
                                    </p:set>
                                    <p:anim calcmode="lin" valueType="num">
                                      <p:cBhvr>
                                        <p:cTn id="60"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61" dur="500" fill="hold"/>
                                        <p:tgtEl>
                                          <p:spTgt spid="20"/>
                                        </p:tgtEl>
                                        <p:attrNameLst>
                                          <p:attrName>ppt_y</p:attrName>
                                        </p:attrNameLst>
                                      </p:cBhvr>
                                      <p:tavLst>
                                        <p:tav tm="0">
                                          <p:val>
                                            <p:strVal val="#ppt_y"/>
                                          </p:val>
                                        </p:tav>
                                        <p:tav tm="100000">
                                          <p:val>
                                            <p:strVal val="#ppt_y"/>
                                          </p:val>
                                        </p:tav>
                                      </p:tavLst>
                                    </p:anim>
                                    <p:anim calcmode="lin" valueType="num">
                                      <p:cBhvr>
                                        <p:cTn id="62"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63"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64" dur="500" tmFilter="0,0; .5, 1; 1, 1"/>
                                        <p:tgtEl>
                                          <p:spTgt spid="20"/>
                                        </p:tgtEl>
                                      </p:cBhvr>
                                    </p:animEffect>
                                  </p:childTnLst>
                                </p:cTn>
                              </p:par>
                            </p:childTnLst>
                          </p:cTn>
                        </p:par>
                        <p:par>
                          <p:cTn id="65" fill="hold">
                            <p:stCondLst>
                              <p:cond delay="1200"/>
                            </p:stCondLst>
                            <p:childTnLst>
                              <p:par>
                                <p:cTn id="66" presetID="41" presetClass="entr" presetSubtype="0" fill="hold" grpId="0" nodeType="afterEffect">
                                  <p:stCondLst>
                                    <p:cond delay="0"/>
                                  </p:stCondLst>
                                  <p:iterate type="wd">
                                    <p:tmPct val="10000"/>
                                  </p:iterate>
                                  <p:childTnLst>
                                    <p:set>
                                      <p:cBhvr>
                                        <p:cTn id="67" dur="1" fill="hold">
                                          <p:stCondLst>
                                            <p:cond delay="0"/>
                                          </p:stCondLst>
                                        </p:cTn>
                                        <p:tgtEl>
                                          <p:spTgt spid="21"/>
                                        </p:tgtEl>
                                        <p:attrNameLst>
                                          <p:attrName>style.visibility</p:attrName>
                                        </p:attrNameLst>
                                      </p:cBhvr>
                                      <p:to>
                                        <p:strVal val="visible"/>
                                      </p:to>
                                    </p:set>
                                    <p:anim calcmode="lin" valueType="num">
                                      <p:cBhvr>
                                        <p:cTn id="68"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69" dur="500" fill="hold"/>
                                        <p:tgtEl>
                                          <p:spTgt spid="21"/>
                                        </p:tgtEl>
                                        <p:attrNameLst>
                                          <p:attrName>ppt_y</p:attrName>
                                        </p:attrNameLst>
                                      </p:cBhvr>
                                      <p:tavLst>
                                        <p:tav tm="0">
                                          <p:val>
                                            <p:strVal val="#ppt_y"/>
                                          </p:val>
                                        </p:tav>
                                        <p:tav tm="100000">
                                          <p:val>
                                            <p:strVal val="#ppt_y"/>
                                          </p:val>
                                        </p:tav>
                                      </p:tavLst>
                                    </p:anim>
                                    <p:anim calcmode="lin" valueType="num">
                                      <p:cBhvr>
                                        <p:cTn id="70"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71"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72" dur="500" tmFilter="0,0; .5, 1; 1, 1"/>
                                        <p:tgtEl>
                                          <p:spTgt spid="21"/>
                                        </p:tgtEl>
                                      </p:cBhvr>
                                    </p:animEffect>
                                  </p:childTnLst>
                                </p:cTn>
                              </p:par>
                            </p:childTnLst>
                          </p:cTn>
                        </p:par>
                        <p:par>
                          <p:cTn id="73" fill="hold">
                            <p:stCondLst>
                              <p:cond delay="2400"/>
                            </p:stCondLst>
                            <p:childTnLst>
                              <p:par>
                                <p:cTn id="74" presetID="41" presetClass="entr" presetSubtype="0" fill="hold" grpId="0" nodeType="afterEffect">
                                  <p:stCondLst>
                                    <p:cond delay="0"/>
                                  </p:stCondLst>
                                  <p:iterate type="wd">
                                    <p:tmPct val="10000"/>
                                  </p:iterate>
                                  <p:childTnLst>
                                    <p:set>
                                      <p:cBhvr>
                                        <p:cTn id="75" dur="1" fill="hold">
                                          <p:stCondLst>
                                            <p:cond delay="0"/>
                                          </p:stCondLst>
                                        </p:cTn>
                                        <p:tgtEl>
                                          <p:spTgt spid="23"/>
                                        </p:tgtEl>
                                        <p:attrNameLst>
                                          <p:attrName>style.visibility</p:attrName>
                                        </p:attrNameLst>
                                      </p:cBhvr>
                                      <p:to>
                                        <p:strVal val="visible"/>
                                      </p:to>
                                    </p:set>
                                    <p:anim calcmode="lin" valueType="num">
                                      <p:cBhvr>
                                        <p:cTn id="76"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23"/>
                                        </p:tgtEl>
                                        <p:attrNameLst>
                                          <p:attrName>ppt_y</p:attrName>
                                        </p:attrNameLst>
                                      </p:cBhvr>
                                      <p:tavLst>
                                        <p:tav tm="0">
                                          <p:val>
                                            <p:strVal val="#ppt_y"/>
                                          </p:val>
                                        </p:tav>
                                        <p:tav tm="100000">
                                          <p:val>
                                            <p:strVal val="#ppt_y"/>
                                          </p:val>
                                        </p:tav>
                                      </p:tavLst>
                                    </p:anim>
                                    <p:anim calcmode="lin" valueType="num">
                                      <p:cBhvr>
                                        <p:cTn id="78"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23"/>
                                        </p:tgtEl>
                                      </p:cBhvr>
                                    </p:animEffect>
                                  </p:childTnLst>
                                </p:cTn>
                              </p:par>
                            </p:childTnLst>
                          </p:cTn>
                        </p:par>
                        <p:par>
                          <p:cTn id="81" fill="hold">
                            <p:stCondLst>
                              <p:cond delay="3600"/>
                            </p:stCondLst>
                            <p:childTnLst>
                              <p:par>
                                <p:cTn id="82" presetID="41" presetClass="entr" presetSubtype="0" fill="hold" grpId="0" nodeType="afterEffect">
                                  <p:stCondLst>
                                    <p:cond delay="0"/>
                                  </p:stCondLst>
                                  <p:iterate type="wd">
                                    <p:tmPct val="10000"/>
                                  </p:iterate>
                                  <p:childTnLst>
                                    <p:set>
                                      <p:cBhvr>
                                        <p:cTn id="83" dur="1" fill="hold">
                                          <p:stCondLst>
                                            <p:cond delay="0"/>
                                          </p:stCondLst>
                                        </p:cTn>
                                        <p:tgtEl>
                                          <p:spTgt spid="22"/>
                                        </p:tgtEl>
                                        <p:attrNameLst>
                                          <p:attrName>style.visibility</p:attrName>
                                        </p:attrNameLst>
                                      </p:cBhvr>
                                      <p:to>
                                        <p:strVal val="visible"/>
                                      </p:to>
                                    </p:set>
                                    <p:anim calcmode="lin" valueType="num">
                                      <p:cBhvr>
                                        <p:cTn id="84"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5" dur="500" fill="hold"/>
                                        <p:tgtEl>
                                          <p:spTgt spid="22"/>
                                        </p:tgtEl>
                                        <p:attrNameLst>
                                          <p:attrName>ppt_y</p:attrName>
                                        </p:attrNameLst>
                                      </p:cBhvr>
                                      <p:tavLst>
                                        <p:tav tm="0">
                                          <p:val>
                                            <p:strVal val="#ppt_y"/>
                                          </p:val>
                                        </p:tav>
                                        <p:tav tm="100000">
                                          <p:val>
                                            <p:strVal val="#ppt_y"/>
                                          </p:val>
                                        </p:tav>
                                      </p:tavLst>
                                    </p:anim>
                                    <p:anim calcmode="lin" valueType="num">
                                      <p:cBhvr>
                                        <p:cTn id="86"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87"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88"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0" grpId="0"/>
      <p:bldP spid="21" grpId="0"/>
      <p:bldP spid="22" grpId="0"/>
      <p:bldP spid="23" grpId="0"/>
      <p:bldP spid="47" grpId="0"/>
      <p:bldP spid="4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719138" y="2348880"/>
            <a:ext cx="10753725" cy="3767758"/>
            <a:chOff x="719138" y="1123950"/>
            <a:chExt cx="9997471" cy="3767758"/>
          </a:xfrm>
        </p:grpSpPr>
        <p:grpSp>
          <p:nvGrpSpPr>
            <p:cNvPr id="8" name="组合 7"/>
            <p:cNvGrpSpPr/>
            <p:nvPr/>
          </p:nvGrpSpPr>
          <p:grpSpPr>
            <a:xfrm>
              <a:off x="719138" y="1123950"/>
              <a:ext cx="4872637" cy="3767758"/>
              <a:chOff x="3659682" y="1664366"/>
              <a:chExt cx="4872637" cy="3767758"/>
            </a:xfrm>
          </p:grpSpPr>
          <p:sp>
            <p:nvSpPr>
              <p:cNvPr id="13" name="矩形: 圆角 12"/>
              <p:cNvSpPr/>
              <p:nvPr/>
            </p:nvSpPr>
            <p:spPr>
              <a:xfrm>
                <a:off x="3659682" y="1664366"/>
                <a:ext cx="4872637" cy="2713089"/>
              </a:xfrm>
              <a:prstGeom prst="roundRect">
                <a:avLst>
                  <a:gd name="adj" fmla="val 0"/>
                </a:avLst>
              </a:prstGeom>
              <a:blipFill>
                <a:blip r:embed="rId1" cstate="print"/>
                <a:srcRect/>
                <a:stretch>
                  <a:fillRect t="-14274" b="-14274"/>
                </a:stretch>
              </a:blipFill>
              <a:ln w="12700" cap="flat" cmpd="sng" algn="ctr">
                <a:noFill/>
                <a:prstDash val="solid"/>
                <a:miter lim="800000"/>
              </a:ln>
              <a:effectLst>
                <a:outerShdw blurRad="50800" dist="38100" dir="2700000" algn="tl" rotWithShape="0">
                  <a:prstClr val="black">
                    <a:alpha val="40000"/>
                  </a:prstClr>
                </a:outerShdw>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600"/>
              </a:p>
            </p:txBody>
          </p:sp>
          <p:sp>
            <p:nvSpPr>
              <p:cNvPr id="14" name="Text Placeholder 2"/>
              <p:cNvSpPr txBox="1"/>
              <p:nvPr/>
            </p:nvSpPr>
            <p:spPr>
              <a:xfrm>
                <a:off x="3659682" y="4508682"/>
                <a:ext cx="4872635" cy="923442"/>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sz="1200">
                    <a:latin typeface="+mn-lt"/>
                    <a:ea typeface="+mn-ea"/>
                    <a:cs typeface="+mn-ea"/>
                    <a:sym typeface="+mn-lt"/>
                  </a:rPr>
                  <a:t>此部分内容作为文字排版占位显示</a:t>
                </a:r>
                <a:endParaRPr lang="en-US" altLang="zh-CN" sz="1200">
                  <a:latin typeface="+mn-lt"/>
                  <a:ea typeface="+mn-ea"/>
                  <a:cs typeface="+mn-ea"/>
                  <a:sym typeface="+mn-lt"/>
                </a:endParaRPr>
              </a:p>
              <a:p>
                <a:pPr>
                  <a:lnSpc>
                    <a:spcPct val="150000"/>
                  </a:lnSpc>
                  <a:spcBef>
                    <a:spcPts val="0"/>
                  </a:spcBef>
                </a:pPr>
                <a:r>
                  <a:rPr lang="zh-CN" altLang="en-US" sz="1200">
                    <a:latin typeface="+mn-lt"/>
                    <a:ea typeface="+mn-ea"/>
                    <a:cs typeface="+mn-ea"/>
                    <a:sym typeface="+mn-lt"/>
                  </a:rPr>
                  <a:t>（建议使用主题字体）如需更改请在（设置形状格式）</a:t>
                </a:r>
                <a:endParaRPr lang="en-US" altLang="zh-CN" sz="1200">
                  <a:latin typeface="+mn-lt"/>
                  <a:ea typeface="+mn-ea"/>
                  <a:cs typeface="+mn-ea"/>
                  <a:sym typeface="+mn-lt"/>
                </a:endParaRPr>
              </a:p>
              <a:p>
                <a:pPr>
                  <a:lnSpc>
                    <a:spcPct val="150000"/>
                  </a:lnSpc>
                  <a:spcBef>
                    <a:spcPts val="0"/>
                  </a:spcBef>
                </a:pPr>
                <a:r>
                  <a:rPr lang="zh-CN" altLang="en-US" sz="1200">
                    <a:latin typeface="+mn-lt"/>
                    <a:ea typeface="+mn-ea"/>
                    <a:cs typeface="+mn-ea"/>
                    <a:sym typeface="+mn-lt"/>
                  </a:rPr>
                  <a:t>菜单下（文本选项）中调整</a:t>
                </a:r>
                <a:endParaRPr lang="en-US" sz="1200" dirty="0">
                  <a:latin typeface="+mn-lt"/>
                  <a:ea typeface="+mn-ea"/>
                  <a:cs typeface="+mn-ea"/>
                  <a:sym typeface="+mn-lt"/>
                </a:endParaRPr>
              </a:p>
            </p:txBody>
          </p:sp>
          <p:sp>
            <p:nvSpPr>
              <p:cNvPr id="15" name="矩形 14"/>
              <p:cNvSpPr/>
              <p:nvPr/>
            </p:nvSpPr>
            <p:spPr>
              <a:xfrm>
                <a:off x="3659682" y="3766864"/>
                <a:ext cx="4872636" cy="610592"/>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blipFill>
                      <a:blip r:embed="rId2"/>
                      <a:stretch>
                        <a:fillRect/>
                      </a:stretch>
                    </a:blipFill>
                    <a:latin typeface="叶根友刀锋黑草" panose="02010601030101010101" pitchFamily="2" charset="-122"/>
                    <a:ea typeface="叶根友刀锋黑草" panose="02010601030101010101" pitchFamily="2" charset="-122"/>
                  </a:rPr>
                  <a:t>KEYWORD</a:t>
                </a:r>
                <a:endParaRPr lang="zh-CN" altLang="en-US" sz="2000" dirty="0">
                  <a:blipFill>
                    <a:blip r:embed="rId2"/>
                    <a:stretch>
                      <a:fillRect/>
                    </a:stretch>
                  </a:blipFill>
                  <a:latin typeface="叶根友刀锋黑草" panose="02010601030101010101" pitchFamily="2" charset="-122"/>
                  <a:ea typeface="叶根友刀锋黑草" panose="02010601030101010101" pitchFamily="2" charset="-122"/>
                </a:endParaRPr>
              </a:p>
            </p:txBody>
          </p:sp>
        </p:grpSp>
        <p:grpSp>
          <p:nvGrpSpPr>
            <p:cNvPr id="9" name="组合 8"/>
            <p:cNvGrpSpPr/>
            <p:nvPr/>
          </p:nvGrpSpPr>
          <p:grpSpPr>
            <a:xfrm>
              <a:off x="5843972" y="1123950"/>
              <a:ext cx="4872637" cy="3767758"/>
              <a:chOff x="3659682" y="1664366"/>
              <a:chExt cx="4872637" cy="3767758"/>
            </a:xfrm>
          </p:grpSpPr>
          <p:sp>
            <p:nvSpPr>
              <p:cNvPr id="10" name="矩形: 圆角 9"/>
              <p:cNvSpPr/>
              <p:nvPr/>
            </p:nvSpPr>
            <p:spPr>
              <a:xfrm>
                <a:off x="3659682" y="1664366"/>
                <a:ext cx="4872637" cy="2713089"/>
              </a:xfrm>
              <a:prstGeom prst="roundRect">
                <a:avLst>
                  <a:gd name="adj" fmla="val 0"/>
                </a:avLst>
              </a:prstGeom>
              <a:blipFill>
                <a:blip r:embed="rId3" cstate="print"/>
                <a:srcRect/>
                <a:stretch>
                  <a:fillRect t="-14274" b="-14274"/>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600"/>
              </a:p>
            </p:txBody>
          </p:sp>
          <p:sp>
            <p:nvSpPr>
              <p:cNvPr id="11" name="Text Placeholder 2"/>
              <p:cNvSpPr txBox="1"/>
              <p:nvPr/>
            </p:nvSpPr>
            <p:spPr>
              <a:xfrm>
                <a:off x="3659682" y="4508682"/>
                <a:ext cx="4872635" cy="923442"/>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en-US" sz="1200">
                    <a:latin typeface="+mn-lt"/>
                    <a:ea typeface="+mn-ea"/>
                    <a:cs typeface="+mn-ea"/>
                    <a:sym typeface="+mn-lt"/>
                  </a:rPr>
                  <a:t>此部分内容作为文字排版占位显示</a:t>
                </a:r>
                <a:endParaRPr lang="en-US" altLang="zh-CN" sz="1200">
                  <a:latin typeface="+mn-lt"/>
                  <a:ea typeface="+mn-ea"/>
                  <a:cs typeface="+mn-ea"/>
                  <a:sym typeface="+mn-lt"/>
                </a:endParaRPr>
              </a:p>
              <a:p>
                <a:pPr>
                  <a:lnSpc>
                    <a:spcPct val="150000"/>
                  </a:lnSpc>
                  <a:spcBef>
                    <a:spcPts val="0"/>
                  </a:spcBef>
                </a:pPr>
                <a:r>
                  <a:rPr lang="zh-CN" altLang="en-US" sz="1200">
                    <a:latin typeface="+mn-lt"/>
                    <a:ea typeface="+mn-ea"/>
                    <a:cs typeface="+mn-ea"/>
                    <a:sym typeface="+mn-lt"/>
                  </a:rPr>
                  <a:t>（建议使用主题字体）如需更改请在（设置形状格式）</a:t>
                </a:r>
                <a:endParaRPr lang="en-US" altLang="zh-CN" sz="1200">
                  <a:latin typeface="+mn-lt"/>
                  <a:ea typeface="+mn-ea"/>
                  <a:cs typeface="+mn-ea"/>
                  <a:sym typeface="+mn-lt"/>
                </a:endParaRPr>
              </a:p>
              <a:p>
                <a:pPr>
                  <a:lnSpc>
                    <a:spcPct val="150000"/>
                  </a:lnSpc>
                  <a:spcBef>
                    <a:spcPts val="0"/>
                  </a:spcBef>
                </a:pPr>
                <a:r>
                  <a:rPr lang="zh-CN" altLang="en-US" sz="1200">
                    <a:latin typeface="+mn-lt"/>
                    <a:ea typeface="+mn-ea"/>
                    <a:cs typeface="+mn-ea"/>
                    <a:sym typeface="+mn-lt"/>
                  </a:rPr>
                  <a:t>菜单下（文本选项）中调整</a:t>
                </a:r>
                <a:endParaRPr lang="en-US" sz="1200" dirty="0">
                  <a:latin typeface="+mn-lt"/>
                  <a:ea typeface="+mn-ea"/>
                  <a:cs typeface="+mn-ea"/>
                  <a:sym typeface="+mn-lt"/>
                </a:endParaRPr>
              </a:p>
            </p:txBody>
          </p:sp>
          <p:sp>
            <p:nvSpPr>
              <p:cNvPr id="12" name="矩形 11"/>
              <p:cNvSpPr/>
              <p:nvPr/>
            </p:nvSpPr>
            <p:spPr>
              <a:xfrm>
                <a:off x="3659682" y="3766864"/>
                <a:ext cx="4872636" cy="610592"/>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blipFill>
                      <a:blip r:embed="rId2"/>
                      <a:stretch>
                        <a:fillRect/>
                      </a:stretch>
                    </a:blipFill>
                    <a:latin typeface="叶根友刀锋黑草" panose="02010601030101010101" pitchFamily="2" charset="-122"/>
                    <a:ea typeface="叶根友刀锋黑草" panose="02010601030101010101" pitchFamily="2" charset="-122"/>
                  </a:rPr>
                  <a:t>KEYWORD</a:t>
                </a:r>
                <a:endParaRPr lang="zh-CN" altLang="en-US" sz="2000" dirty="0">
                  <a:blipFill>
                    <a:blip r:embed="rId2"/>
                    <a:stretch>
                      <a:fillRect/>
                    </a:stretch>
                  </a:blipFill>
                  <a:latin typeface="叶根友刀锋黑草" panose="02010601030101010101" pitchFamily="2" charset="-122"/>
                  <a:ea typeface="叶根友刀锋黑草" panose="02010601030101010101" pitchFamily="2" charset="-122"/>
                </a:endParaRPr>
              </a:p>
            </p:txBody>
          </p:sp>
        </p:grpSp>
      </p:grpSp>
      <p:sp>
        <p:nvSpPr>
          <p:cNvPr id="6" name="Text Placeholder 2"/>
          <p:cNvSpPr txBox="1"/>
          <p:nvPr/>
        </p:nvSpPr>
        <p:spPr>
          <a:xfrm>
            <a:off x="2063553" y="1555400"/>
            <a:ext cx="8064895" cy="531387"/>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400" dirty="0">
                <a:solidFill>
                  <a:schemeClr val="bg1"/>
                </a:solidFill>
                <a:latin typeface="叶根友刀锋黑草" panose="02010601030101010101" pitchFamily="2" charset="-122"/>
                <a:ea typeface="叶根友刀锋黑草" panose="02010601030101010101" pitchFamily="2" charset="-122"/>
              </a:rPr>
              <a:t>There are many variations of passages of Lorem Ipsum available, but the majority have suffered alteration in some form</a:t>
            </a:r>
            <a:endParaRPr lang="zh-CN" altLang="en-US" sz="1400" dirty="0">
              <a:solidFill>
                <a:schemeClr val="bg1"/>
              </a:solidFill>
              <a:latin typeface="叶根友刀锋黑草" panose="02010601030101010101" pitchFamily="2" charset="-122"/>
              <a:ea typeface="叶根友刀锋黑草" panose="02010601030101010101" pitchFamily="2" charset="-122"/>
            </a:endParaRPr>
          </a:p>
        </p:txBody>
      </p:sp>
      <p:sp>
        <p:nvSpPr>
          <p:cNvPr id="20" name="Text Placeholder 2"/>
          <p:cNvSpPr txBox="1"/>
          <p:nvPr/>
        </p:nvSpPr>
        <p:spPr>
          <a:xfrm>
            <a:off x="719139" y="5472326"/>
            <a:ext cx="10753722" cy="531387"/>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400" dirty="0">
                <a:solidFill>
                  <a:schemeClr val="bg1"/>
                </a:solidFill>
                <a:latin typeface="叶根友刀锋黑草" panose="02010601030101010101" pitchFamily="2" charset="-122"/>
                <a:ea typeface="叶根友刀锋黑草" panose="02010601030101010101" pitchFamily="2" charset="-122"/>
              </a:rPr>
              <a:t>There are many variations of passages of Lorem Ipsum available, but the majority have suffered alteration in some form, </a:t>
            </a:r>
            <a:endParaRPr lang="zh-CN" altLang="en-US" sz="1400" dirty="0">
              <a:solidFill>
                <a:schemeClr val="bg1"/>
              </a:solidFill>
              <a:latin typeface="叶根友刀锋黑草" panose="02010601030101010101" pitchFamily="2" charset="-122"/>
              <a:ea typeface="叶根友刀锋黑草" panose="02010601030101010101" pitchFamily="2" charset="-122"/>
            </a:endParaRPr>
          </a:p>
        </p:txBody>
      </p:sp>
      <p:cxnSp>
        <p:nvCxnSpPr>
          <p:cNvPr id="16" name="直接连接符 15"/>
          <p:cNvCxnSpPr/>
          <p:nvPr/>
        </p:nvCxnSpPr>
        <p:spPr>
          <a:xfrm>
            <a:off x="719138" y="5359400"/>
            <a:ext cx="10753723" cy="0"/>
          </a:xfrm>
          <a:prstGeom prst="line">
            <a:avLst/>
          </a:prstGeom>
          <a:ln>
            <a:solidFill>
              <a:srgbClr val="BA912A"/>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4615465" y="714187"/>
            <a:ext cx="2961067" cy="461665"/>
          </a:xfrm>
          <a:prstGeom prst="rect">
            <a:avLst/>
          </a:prstGeom>
        </p:spPr>
        <p:txBody>
          <a:bodyPr wrap="none">
            <a:spAutoFit/>
          </a:bodyPr>
          <a:lstStyle/>
          <a:p>
            <a:pPr marR="0" lvl="0" indent="0" algn="ctr" fontAlgn="auto">
              <a:lnSpc>
                <a:spcPct val="100000"/>
              </a:lnSpc>
              <a:spcBef>
                <a:spcPts val="0"/>
              </a:spcBef>
              <a:spcAft>
                <a:spcPts val="0"/>
              </a:spcAft>
              <a:buClrTx/>
              <a:buSzTx/>
              <a:buFontTx/>
              <a:buNone/>
              <a:defRPr/>
            </a:pPr>
            <a:r>
              <a:rPr lang="en-US" altLang="zh-CN" sz="2400" dirty="0">
                <a:blipFill>
                  <a:blip r:embed="rId2"/>
                  <a:stretch>
                    <a:fillRect/>
                  </a:stretch>
                </a:blipFill>
                <a:latin typeface="叶根友刀锋黑草" panose="02010601030101010101" pitchFamily="2" charset="-122"/>
                <a:ea typeface="叶根友刀锋黑草" panose="02010601030101010101" pitchFamily="2" charset="-122"/>
                <a:sym typeface="+mn-lt"/>
              </a:rPr>
              <a:t>ADD TITLE HERE</a:t>
            </a:r>
            <a:endParaRPr lang="en-US" altLang="zh-CN" sz="2400" dirty="0">
              <a:blipFill>
                <a:blip r:embed="rId2"/>
                <a:stretch>
                  <a:fillRect/>
                </a:stretch>
              </a:blipFill>
              <a:latin typeface="叶根友刀锋黑草" panose="02010601030101010101" pitchFamily="2" charset="-122"/>
              <a:ea typeface="叶根友刀锋黑草" panose="02010601030101010101" pitchFamily="2" charset="-122"/>
              <a:sym typeface="+mn-lt"/>
            </a:endParaRPr>
          </a:p>
        </p:txBody>
      </p:sp>
      <p:cxnSp>
        <p:nvCxnSpPr>
          <p:cNvPr id="22" name="直接连接符 21"/>
          <p:cNvCxnSpPr/>
          <p:nvPr/>
        </p:nvCxnSpPr>
        <p:spPr>
          <a:xfrm>
            <a:off x="5826000" y="1248983"/>
            <a:ext cx="540000" cy="0"/>
          </a:xfrm>
          <a:prstGeom prst="line">
            <a:avLst/>
          </a:prstGeom>
          <a:ln w="19050">
            <a:solidFill>
              <a:srgbClr val="E3BA43"/>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 presetClass="entr" presetSubtype="4" fill="hold" nodeType="withEffect" p14:presetBounceEnd="50000">
                                      <p:stCondLst>
                                        <p:cond delay="250"/>
                                      </p:stCondLst>
                                      <p:childTnLst>
                                        <p:set>
                                          <p:cBhvr>
                                            <p:cTn id="11" dur="1" fill="hold">
                                              <p:stCondLst>
                                                <p:cond delay="0"/>
                                              </p:stCondLst>
                                            </p:cTn>
                                            <p:tgtEl>
                                              <p:spTgt spid="22"/>
                                            </p:tgtEl>
                                            <p:attrNameLst>
                                              <p:attrName>style.visibility</p:attrName>
                                            </p:attrNameLst>
                                          </p:cBhvr>
                                          <p:to>
                                            <p:strVal val="visible"/>
                                          </p:to>
                                        </p:set>
                                        <p:anim calcmode="lin" valueType="num" p14:bounceEnd="50000">
                                          <p:cBhvr additive="base">
                                            <p:cTn id="12"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38" presetClass="entr" presetSubtype="0" accel="50000" fill="hold" grpId="0" nodeType="withEffect">
                                      <p:stCondLst>
                                        <p:cond delay="0"/>
                                      </p:stCondLst>
                                      <p:iterate type="lt">
                                        <p:tmPct val="10000"/>
                                      </p:iterate>
                                      <p:childTnLst>
                                        <p:set>
                                          <p:cBhvr>
                                            <p:cTn id="26" dur="1" fill="hold">
                                              <p:stCondLst>
                                                <p:cond delay="0"/>
                                              </p:stCondLst>
                                            </p:cTn>
                                            <p:tgtEl>
                                              <p:spTgt spid="6"/>
                                            </p:tgtEl>
                                            <p:attrNameLst>
                                              <p:attrName>style.visibility</p:attrName>
                                            </p:attrNameLst>
                                          </p:cBhvr>
                                          <p:to>
                                            <p:strVal val="visible"/>
                                          </p:to>
                                        </p:set>
                                        <p:set>
                                          <p:cBhvr>
                                            <p:cTn id="27" dur="114" fill="hold">
                                              <p:stCondLst>
                                                <p:cond delay="0"/>
                                              </p:stCondLst>
                                            </p:cTn>
                                            <p:tgtEl>
                                              <p:spTgt spid="6"/>
                                            </p:tgtEl>
                                            <p:attrNameLst>
                                              <p:attrName>style.rotation</p:attrName>
                                            </p:attrNameLst>
                                          </p:cBhvr>
                                          <p:to>
                                            <p:strVal val="-45.0"/>
                                          </p:to>
                                        </p:set>
                                        <p:anim calcmode="lin" valueType="num">
                                          <p:cBhvr>
                                            <p:cTn id="28" dur="114" fill="hold">
                                              <p:stCondLst>
                                                <p:cond delay="114"/>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29" dur="114"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30" dur="39" decel="50000" autoRev="1" fill="hold">
                                              <p:stCondLst>
                                                <p:cond delay="114"/>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31" dur="34" fill="hold">
                                              <p:stCondLst>
                                                <p:cond delay="216"/>
                                              </p:stCondLst>
                                            </p:cTn>
                                            <p:tgtEl>
                                              <p:spTgt spid="6"/>
                                            </p:tgtEl>
                                            <p:attrNameLst>
                                              <p:attrName>ppt_y</p:attrName>
                                            </p:attrNameLst>
                                          </p:cBhvr>
                                          <p:tavLst>
                                            <p:tav tm="0">
                                              <p:val>
                                                <p:strVal val="#ppt_y-(0.354*#ppt_w-0.172*#ppt_h)"/>
                                              </p:val>
                                            </p:tav>
                                            <p:tav tm="100000">
                                              <p:val>
                                                <p:strVal val="#ppt_y"/>
                                              </p:val>
                                            </p:tav>
                                          </p:tavLst>
                                        </p:anim>
                                      </p:childTnLst>
                                    </p:cTn>
                                  </p:par>
                                  <p:par>
                                    <p:cTn id="32" presetID="6" presetClass="emph" presetSubtype="0" accel="100000" fill="hold" grpId="1" nodeType="withEffect">
                                      <p:stCondLst>
                                        <p:cond delay="500"/>
                                      </p:stCondLst>
                                      <p:iterate type="lt">
                                        <p:tmPct val="10000"/>
                                      </p:iterate>
                                      <p:childTnLst>
                                        <p:animScale>
                                          <p:cBhvr>
                                            <p:cTn id="33" dur="250" fill="hold"/>
                                            <p:tgtEl>
                                              <p:spTgt spid="6"/>
                                            </p:tgtEl>
                                          </p:cBhvr>
                                          <p:by x="105000" y="105000"/>
                                        </p:animScale>
                                      </p:childTnLst>
                                    </p:cTn>
                                  </p:par>
                                  <p:par>
                                    <p:cTn id="34" presetID="38" presetClass="entr" presetSubtype="0" accel="50000" fill="hold" grpId="0" nodeType="withEffect">
                                      <p:stCondLst>
                                        <p:cond delay="0"/>
                                      </p:stCondLst>
                                      <p:iterate type="lt">
                                        <p:tmPct val="10000"/>
                                      </p:iterate>
                                      <p:childTnLst>
                                        <p:set>
                                          <p:cBhvr>
                                            <p:cTn id="35" dur="1" fill="hold">
                                              <p:stCondLst>
                                                <p:cond delay="0"/>
                                              </p:stCondLst>
                                            </p:cTn>
                                            <p:tgtEl>
                                              <p:spTgt spid="20"/>
                                            </p:tgtEl>
                                            <p:attrNameLst>
                                              <p:attrName>style.visibility</p:attrName>
                                            </p:attrNameLst>
                                          </p:cBhvr>
                                          <p:to>
                                            <p:strVal val="visible"/>
                                          </p:to>
                                        </p:set>
                                        <p:set>
                                          <p:cBhvr>
                                            <p:cTn id="36" dur="114" fill="hold">
                                              <p:stCondLst>
                                                <p:cond delay="0"/>
                                              </p:stCondLst>
                                            </p:cTn>
                                            <p:tgtEl>
                                              <p:spTgt spid="20"/>
                                            </p:tgtEl>
                                            <p:attrNameLst>
                                              <p:attrName>style.rotation</p:attrName>
                                            </p:attrNameLst>
                                          </p:cBhvr>
                                          <p:to>
                                            <p:strVal val="-45.0"/>
                                          </p:to>
                                        </p:set>
                                        <p:anim calcmode="lin" valueType="num">
                                          <p:cBhvr>
                                            <p:cTn id="37" dur="114" fill="hold">
                                              <p:stCondLst>
                                                <p:cond delay="114"/>
                                              </p:stCondLst>
                                            </p:cTn>
                                            <p:tgtEl>
                                              <p:spTgt spid="20"/>
                                            </p:tgtEl>
                                            <p:attrNameLst>
                                              <p:attrName>style.rotation</p:attrName>
                                            </p:attrNameLst>
                                          </p:cBhvr>
                                          <p:tavLst>
                                            <p:tav tm="0">
                                              <p:val>
                                                <p:fltVal val="-45"/>
                                              </p:val>
                                            </p:tav>
                                            <p:tav tm="69900">
                                              <p:val>
                                                <p:fltVal val="45"/>
                                              </p:val>
                                            </p:tav>
                                            <p:tav tm="100000">
                                              <p:val>
                                                <p:fltVal val="0"/>
                                              </p:val>
                                            </p:tav>
                                          </p:tavLst>
                                        </p:anim>
                                        <p:anim calcmode="lin" valueType="num">
                                          <p:cBhvr>
                                            <p:cTn id="38" dur="114" fill="hold">
                                              <p:stCondLst>
                                                <p:cond delay="0"/>
                                              </p:stCondLst>
                                            </p:cTn>
                                            <p:tgtEl>
                                              <p:spTgt spid="20"/>
                                            </p:tgtEl>
                                            <p:attrNameLst>
                                              <p:attrName>ppt_y</p:attrName>
                                            </p:attrNameLst>
                                          </p:cBhvr>
                                          <p:tavLst>
                                            <p:tav tm="0">
                                              <p:val>
                                                <p:strVal val="#ppt_y-1"/>
                                              </p:val>
                                            </p:tav>
                                            <p:tav tm="100000">
                                              <p:val>
                                                <p:strVal val="#ppt_y-(0.354*#ppt_w-0.172*#ppt_h)"/>
                                              </p:val>
                                            </p:tav>
                                          </p:tavLst>
                                        </p:anim>
                                        <p:anim calcmode="lin" valueType="num">
                                          <p:cBhvr>
                                            <p:cTn id="39" dur="39" decel="50000" autoRev="1" fill="hold">
                                              <p:stCondLst>
                                                <p:cond delay="114"/>
                                              </p:stCondLst>
                                            </p:cTn>
                                            <p:tgtEl>
                                              <p:spTgt spid="20"/>
                                            </p:tgtEl>
                                            <p:attrNameLst>
                                              <p:attrName>ppt_y</p:attrName>
                                            </p:attrNameLst>
                                          </p:cBhvr>
                                          <p:tavLst>
                                            <p:tav tm="0">
                                              <p:val>
                                                <p:strVal val="#ppt_y-(0.354*#ppt_w-0.172*#ppt_h)"/>
                                              </p:val>
                                            </p:tav>
                                            <p:tav tm="100000">
                                              <p:val>
                                                <p:strVal val="#ppt_y-(0.354*#ppt_w-0.172*#ppt_h)-#ppt_h/2"/>
                                              </p:val>
                                            </p:tav>
                                          </p:tavLst>
                                        </p:anim>
                                        <p:anim calcmode="lin" valueType="num">
                                          <p:cBhvr>
                                            <p:cTn id="40" dur="34" fill="hold">
                                              <p:stCondLst>
                                                <p:cond delay="216"/>
                                              </p:stCondLst>
                                            </p:cTn>
                                            <p:tgtEl>
                                              <p:spTgt spid="20"/>
                                            </p:tgtEl>
                                            <p:attrNameLst>
                                              <p:attrName>ppt_y</p:attrName>
                                            </p:attrNameLst>
                                          </p:cBhvr>
                                          <p:tavLst>
                                            <p:tav tm="0">
                                              <p:val>
                                                <p:strVal val="#ppt_y-(0.354*#ppt_w-0.172*#ppt_h)"/>
                                              </p:val>
                                            </p:tav>
                                            <p:tav tm="100000">
                                              <p:val>
                                                <p:strVal val="#ppt_y"/>
                                              </p:val>
                                            </p:tav>
                                          </p:tavLst>
                                        </p:anim>
                                      </p:childTnLst>
                                    </p:cTn>
                                  </p:par>
                                  <p:par>
                                    <p:cTn id="41" presetID="6" presetClass="emph" presetSubtype="0" accel="100000" fill="hold" grpId="1" nodeType="withEffect">
                                      <p:stCondLst>
                                        <p:cond delay="500"/>
                                      </p:stCondLst>
                                      <p:iterate type="lt">
                                        <p:tmPct val="10000"/>
                                      </p:iterate>
                                      <p:childTnLst>
                                        <p:animScale>
                                          <p:cBhvr>
                                            <p:cTn id="42" dur="250"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0" grpId="0"/>
          <p:bldP spid="20" grpId="1"/>
          <p:bldP spid="2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 presetClass="entr" presetSubtype="4" fill="hold" nodeType="withEffect">
                                      <p:stCondLst>
                                        <p:cond delay="25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38" presetClass="entr" presetSubtype="0" accel="50000" fill="hold" grpId="0" nodeType="withEffect">
                                      <p:stCondLst>
                                        <p:cond delay="0"/>
                                      </p:stCondLst>
                                      <p:iterate type="lt">
                                        <p:tmPct val="10000"/>
                                      </p:iterate>
                                      <p:childTnLst>
                                        <p:set>
                                          <p:cBhvr>
                                            <p:cTn id="26" dur="1" fill="hold">
                                              <p:stCondLst>
                                                <p:cond delay="0"/>
                                              </p:stCondLst>
                                            </p:cTn>
                                            <p:tgtEl>
                                              <p:spTgt spid="6"/>
                                            </p:tgtEl>
                                            <p:attrNameLst>
                                              <p:attrName>style.visibility</p:attrName>
                                            </p:attrNameLst>
                                          </p:cBhvr>
                                          <p:to>
                                            <p:strVal val="visible"/>
                                          </p:to>
                                        </p:set>
                                        <p:set>
                                          <p:cBhvr>
                                            <p:cTn id="27" dur="114" fill="hold">
                                              <p:stCondLst>
                                                <p:cond delay="0"/>
                                              </p:stCondLst>
                                            </p:cTn>
                                            <p:tgtEl>
                                              <p:spTgt spid="6"/>
                                            </p:tgtEl>
                                            <p:attrNameLst>
                                              <p:attrName>style.rotation</p:attrName>
                                            </p:attrNameLst>
                                          </p:cBhvr>
                                          <p:to>
                                            <p:strVal val="-45.0"/>
                                          </p:to>
                                        </p:set>
                                        <p:anim calcmode="lin" valueType="num">
                                          <p:cBhvr>
                                            <p:cTn id="28" dur="114" fill="hold">
                                              <p:stCondLst>
                                                <p:cond delay="114"/>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29" dur="114"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30" dur="39" decel="50000" autoRev="1" fill="hold">
                                              <p:stCondLst>
                                                <p:cond delay="114"/>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31" dur="34" fill="hold">
                                              <p:stCondLst>
                                                <p:cond delay="216"/>
                                              </p:stCondLst>
                                            </p:cTn>
                                            <p:tgtEl>
                                              <p:spTgt spid="6"/>
                                            </p:tgtEl>
                                            <p:attrNameLst>
                                              <p:attrName>ppt_y</p:attrName>
                                            </p:attrNameLst>
                                          </p:cBhvr>
                                          <p:tavLst>
                                            <p:tav tm="0">
                                              <p:val>
                                                <p:strVal val="#ppt_y-(0.354*#ppt_w-0.172*#ppt_h)"/>
                                              </p:val>
                                            </p:tav>
                                            <p:tav tm="100000">
                                              <p:val>
                                                <p:strVal val="#ppt_y"/>
                                              </p:val>
                                            </p:tav>
                                          </p:tavLst>
                                        </p:anim>
                                      </p:childTnLst>
                                    </p:cTn>
                                  </p:par>
                                  <p:par>
                                    <p:cTn id="32" presetID="6" presetClass="emph" presetSubtype="0" accel="100000" fill="hold" grpId="1" nodeType="withEffect">
                                      <p:stCondLst>
                                        <p:cond delay="500"/>
                                      </p:stCondLst>
                                      <p:iterate type="lt">
                                        <p:tmPct val="10000"/>
                                      </p:iterate>
                                      <p:childTnLst>
                                        <p:animScale>
                                          <p:cBhvr>
                                            <p:cTn id="33" dur="250" fill="hold"/>
                                            <p:tgtEl>
                                              <p:spTgt spid="6"/>
                                            </p:tgtEl>
                                          </p:cBhvr>
                                          <p:by x="105000" y="105000"/>
                                        </p:animScale>
                                      </p:childTnLst>
                                    </p:cTn>
                                  </p:par>
                                  <p:par>
                                    <p:cTn id="34" presetID="38" presetClass="entr" presetSubtype="0" accel="50000" fill="hold" grpId="0" nodeType="withEffect">
                                      <p:stCondLst>
                                        <p:cond delay="0"/>
                                      </p:stCondLst>
                                      <p:iterate type="lt">
                                        <p:tmPct val="10000"/>
                                      </p:iterate>
                                      <p:childTnLst>
                                        <p:set>
                                          <p:cBhvr>
                                            <p:cTn id="35" dur="1" fill="hold">
                                              <p:stCondLst>
                                                <p:cond delay="0"/>
                                              </p:stCondLst>
                                            </p:cTn>
                                            <p:tgtEl>
                                              <p:spTgt spid="20"/>
                                            </p:tgtEl>
                                            <p:attrNameLst>
                                              <p:attrName>style.visibility</p:attrName>
                                            </p:attrNameLst>
                                          </p:cBhvr>
                                          <p:to>
                                            <p:strVal val="visible"/>
                                          </p:to>
                                        </p:set>
                                        <p:set>
                                          <p:cBhvr>
                                            <p:cTn id="36" dur="114" fill="hold">
                                              <p:stCondLst>
                                                <p:cond delay="0"/>
                                              </p:stCondLst>
                                            </p:cTn>
                                            <p:tgtEl>
                                              <p:spTgt spid="20"/>
                                            </p:tgtEl>
                                            <p:attrNameLst>
                                              <p:attrName>style.rotation</p:attrName>
                                            </p:attrNameLst>
                                          </p:cBhvr>
                                          <p:to>
                                            <p:strVal val="-45.0"/>
                                          </p:to>
                                        </p:set>
                                        <p:anim calcmode="lin" valueType="num">
                                          <p:cBhvr>
                                            <p:cTn id="37" dur="114" fill="hold">
                                              <p:stCondLst>
                                                <p:cond delay="114"/>
                                              </p:stCondLst>
                                            </p:cTn>
                                            <p:tgtEl>
                                              <p:spTgt spid="20"/>
                                            </p:tgtEl>
                                            <p:attrNameLst>
                                              <p:attrName>style.rotation</p:attrName>
                                            </p:attrNameLst>
                                          </p:cBhvr>
                                          <p:tavLst>
                                            <p:tav tm="0">
                                              <p:val>
                                                <p:fltVal val="-45"/>
                                              </p:val>
                                            </p:tav>
                                            <p:tav tm="69900">
                                              <p:val>
                                                <p:fltVal val="45"/>
                                              </p:val>
                                            </p:tav>
                                            <p:tav tm="100000">
                                              <p:val>
                                                <p:fltVal val="0"/>
                                              </p:val>
                                            </p:tav>
                                          </p:tavLst>
                                        </p:anim>
                                        <p:anim calcmode="lin" valueType="num">
                                          <p:cBhvr>
                                            <p:cTn id="38" dur="114" fill="hold">
                                              <p:stCondLst>
                                                <p:cond delay="0"/>
                                              </p:stCondLst>
                                            </p:cTn>
                                            <p:tgtEl>
                                              <p:spTgt spid="20"/>
                                            </p:tgtEl>
                                            <p:attrNameLst>
                                              <p:attrName>ppt_y</p:attrName>
                                            </p:attrNameLst>
                                          </p:cBhvr>
                                          <p:tavLst>
                                            <p:tav tm="0">
                                              <p:val>
                                                <p:strVal val="#ppt_y-1"/>
                                              </p:val>
                                            </p:tav>
                                            <p:tav tm="100000">
                                              <p:val>
                                                <p:strVal val="#ppt_y-(0.354*#ppt_w-0.172*#ppt_h)"/>
                                              </p:val>
                                            </p:tav>
                                          </p:tavLst>
                                        </p:anim>
                                        <p:anim calcmode="lin" valueType="num">
                                          <p:cBhvr>
                                            <p:cTn id="39" dur="39" decel="50000" autoRev="1" fill="hold">
                                              <p:stCondLst>
                                                <p:cond delay="114"/>
                                              </p:stCondLst>
                                            </p:cTn>
                                            <p:tgtEl>
                                              <p:spTgt spid="20"/>
                                            </p:tgtEl>
                                            <p:attrNameLst>
                                              <p:attrName>ppt_y</p:attrName>
                                            </p:attrNameLst>
                                          </p:cBhvr>
                                          <p:tavLst>
                                            <p:tav tm="0">
                                              <p:val>
                                                <p:strVal val="#ppt_y-(0.354*#ppt_w-0.172*#ppt_h)"/>
                                              </p:val>
                                            </p:tav>
                                            <p:tav tm="100000">
                                              <p:val>
                                                <p:strVal val="#ppt_y-(0.354*#ppt_w-0.172*#ppt_h)-#ppt_h/2"/>
                                              </p:val>
                                            </p:tav>
                                          </p:tavLst>
                                        </p:anim>
                                        <p:anim calcmode="lin" valueType="num">
                                          <p:cBhvr>
                                            <p:cTn id="40" dur="34" fill="hold">
                                              <p:stCondLst>
                                                <p:cond delay="216"/>
                                              </p:stCondLst>
                                            </p:cTn>
                                            <p:tgtEl>
                                              <p:spTgt spid="20"/>
                                            </p:tgtEl>
                                            <p:attrNameLst>
                                              <p:attrName>ppt_y</p:attrName>
                                            </p:attrNameLst>
                                          </p:cBhvr>
                                          <p:tavLst>
                                            <p:tav tm="0">
                                              <p:val>
                                                <p:strVal val="#ppt_y-(0.354*#ppt_w-0.172*#ppt_h)"/>
                                              </p:val>
                                            </p:tav>
                                            <p:tav tm="100000">
                                              <p:val>
                                                <p:strVal val="#ppt_y"/>
                                              </p:val>
                                            </p:tav>
                                          </p:tavLst>
                                        </p:anim>
                                      </p:childTnLst>
                                    </p:cTn>
                                  </p:par>
                                  <p:par>
                                    <p:cTn id="41" presetID="6" presetClass="emph" presetSubtype="0" accel="100000" fill="hold" grpId="1" nodeType="withEffect">
                                      <p:stCondLst>
                                        <p:cond delay="500"/>
                                      </p:stCondLst>
                                      <p:iterate type="lt">
                                        <p:tmPct val="10000"/>
                                      </p:iterate>
                                      <p:childTnLst>
                                        <p:animScale>
                                          <p:cBhvr>
                                            <p:cTn id="42" dur="250"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0" grpId="0"/>
          <p:bldP spid="20" grpId="1"/>
          <p:bldP spid="21"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2158907" y="2154588"/>
          <a:ext cx="7874187" cy="3063387"/>
        </p:xfrm>
        <a:graphic>
          <a:graphicData uri="http://schemas.openxmlformats.org/drawingml/2006/chart">
            <c:chart xmlns:c="http://schemas.openxmlformats.org/drawingml/2006/chart" xmlns:r="http://schemas.openxmlformats.org/officeDocument/2006/relationships" r:id="rId1"/>
          </a:graphicData>
        </a:graphic>
      </p:graphicFrame>
      <p:sp>
        <p:nvSpPr>
          <p:cNvPr id="4" name="TextBox 26"/>
          <p:cNvSpPr txBox="1"/>
          <p:nvPr/>
        </p:nvSpPr>
        <p:spPr>
          <a:xfrm>
            <a:off x="5542893" y="5415396"/>
            <a:ext cx="1907707" cy="340671"/>
          </a:xfrm>
          <a:prstGeom prst="rect">
            <a:avLst/>
          </a:prstGeom>
          <a:noFill/>
        </p:spPr>
        <p:txBody>
          <a:bodyPr wrap="square" rtlCol="0">
            <a:spAutoFit/>
          </a:bodyPr>
          <a:lstStyle/>
          <a:p>
            <a:pPr>
              <a:lnSpc>
                <a:spcPct val="150000"/>
              </a:lnSpc>
            </a:pPr>
            <a:r>
              <a:rPr lang="en-US" altLang="zh-CN" sz="1200" dirty="0">
                <a:solidFill>
                  <a:schemeClr val="bg1"/>
                </a:solidFill>
                <a:latin typeface="叶根友刀锋黑草" panose="02010601030101010101" pitchFamily="2" charset="-122"/>
                <a:ea typeface="叶根友刀锋黑草" panose="02010601030101010101" pitchFamily="2" charset="-122"/>
              </a:rPr>
              <a:t>YOUR TITLE</a:t>
            </a:r>
            <a:endParaRPr lang="en-US" altLang="zh-CN" sz="1200" dirty="0">
              <a:solidFill>
                <a:schemeClr val="bg1"/>
              </a:solidFill>
              <a:latin typeface="叶根友刀锋黑草" panose="02010601030101010101" pitchFamily="2" charset="-122"/>
              <a:ea typeface="叶根友刀锋黑草" panose="02010601030101010101" pitchFamily="2" charset="-122"/>
            </a:endParaRPr>
          </a:p>
        </p:txBody>
      </p:sp>
      <p:sp>
        <p:nvSpPr>
          <p:cNvPr id="5" name="TextBox 30"/>
          <p:cNvSpPr txBox="1"/>
          <p:nvPr/>
        </p:nvSpPr>
        <p:spPr>
          <a:xfrm>
            <a:off x="8223128" y="5417898"/>
            <a:ext cx="1907707" cy="340671"/>
          </a:xfrm>
          <a:prstGeom prst="rect">
            <a:avLst/>
          </a:prstGeom>
          <a:noFill/>
        </p:spPr>
        <p:txBody>
          <a:bodyPr wrap="square" rtlCol="0">
            <a:spAutoFit/>
          </a:bodyPr>
          <a:lstStyle/>
          <a:p>
            <a:pPr>
              <a:lnSpc>
                <a:spcPct val="150000"/>
              </a:lnSpc>
            </a:pPr>
            <a:r>
              <a:rPr lang="en-US" altLang="zh-CN" sz="1200" dirty="0">
                <a:solidFill>
                  <a:schemeClr val="bg1"/>
                </a:solidFill>
                <a:latin typeface="叶根友刀锋黑草" panose="02010601030101010101" pitchFamily="2" charset="-122"/>
                <a:ea typeface="叶根友刀锋黑草" panose="02010601030101010101" pitchFamily="2" charset="-122"/>
              </a:rPr>
              <a:t>YOUR TITLE</a:t>
            </a:r>
            <a:endParaRPr lang="en-US" altLang="zh-CN" sz="1200" dirty="0">
              <a:solidFill>
                <a:schemeClr val="bg1"/>
              </a:solidFill>
              <a:latin typeface="叶根友刀锋黑草" panose="02010601030101010101" pitchFamily="2" charset="-122"/>
              <a:ea typeface="叶根友刀锋黑草" panose="02010601030101010101" pitchFamily="2" charset="-122"/>
            </a:endParaRPr>
          </a:p>
        </p:txBody>
      </p:sp>
      <p:sp>
        <p:nvSpPr>
          <p:cNvPr id="7" name="Rectangle 31"/>
          <p:cNvSpPr/>
          <p:nvPr/>
        </p:nvSpPr>
        <p:spPr>
          <a:xfrm>
            <a:off x="5381662" y="5534964"/>
            <a:ext cx="130335" cy="130335"/>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Rectangle 32"/>
          <p:cNvSpPr/>
          <p:nvPr/>
        </p:nvSpPr>
        <p:spPr>
          <a:xfrm>
            <a:off x="8049763" y="5534964"/>
            <a:ext cx="130335" cy="130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矩形 8"/>
          <p:cNvSpPr/>
          <p:nvPr/>
        </p:nvSpPr>
        <p:spPr>
          <a:xfrm>
            <a:off x="4602702" y="279352"/>
            <a:ext cx="2961067" cy="461665"/>
          </a:xfrm>
          <a:prstGeom prst="rect">
            <a:avLst/>
          </a:prstGeom>
        </p:spPr>
        <p:txBody>
          <a:bodyPr wrap="none">
            <a:spAutoFit/>
          </a:bodyPr>
          <a:lstStyle/>
          <a:p>
            <a:pPr marR="0" lvl="0" indent="0" algn="ctr" fontAlgn="auto">
              <a:lnSpc>
                <a:spcPct val="100000"/>
              </a:lnSpc>
              <a:spcBef>
                <a:spcPts val="0"/>
              </a:spcBef>
              <a:spcAft>
                <a:spcPts val="0"/>
              </a:spcAft>
              <a:buClrTx/>
              <a:buSzTx/>
              <a:buFontTx/>
              <a:buNone/>
              <a:defRPr/>
            </a:pPr>
            <a:r>
              <a:rPr lang="en-US" altLang="zh-CN" sz="2400" dirty="0">
                <a:blipFill>
                  <a:blip r:embed="rId3"/>
                  <a:stretch>
                    <a:fillRect/>
                  </a:stretch>
                </a:blipFill>
                <a:latin typeface="叶根友刀锋黑草" panose="02010601030101010101" pitchFamily="2" charset="-122"/>
                <a:ea typeface="叶根友刀锋黑草" panose="02010601030101010101" pitchFamily="2" charset="-122"/>
                <a:sym typeface="+mn-lt"/>
              </a:rPr>
              <a:t>ADD TITLE HERE</a:t>
            </a:r>
            <a:endParaRPr lang="en-US" altLang="zh-CN" sz="2400" dirty="0">
              <a:blipFill>
                <a:blip r:embed="rId3"/>
                <a:stretch>
                  <a:fillRect/>
                </a:stretch>
              </a:blipFill>
              <a:latin typeface="叶根友刀锋黑草" panose="02010601030101010101" pitchFamily="2" charset="-122"/>
              <a:ea typeface="叶根友刀锋黑草" panose="02010601030101010101" pitchFamily="2" charset="-122"/>
              <a:sym typeface="+mn-lt"/>
            </a:endParaRPr>
          </a:p>
        </p:txBody>
      </p:sp>
      <p:cxnSp>
        <p:nvCxnSpPr>
          <p:cNvPr id="10" name="直接连接符 9"/>
          <p:cNvCxnSpPr/>
          <p:nvPr/>
        </p:nvCxnSpPr>
        <p:spPr>
          <a:xfrm>
            <a:off x="5813235" y="773681"/>
            <a:ext cx="540000" cy="0"/>
          </a:xfrm>
          <a:prstGeom prst="line">
            <a:avLst/>
          </a:prstGeom>
          <a:ln w="19050">
            <a:solidFill>
              <a:srgbClr val="E3BA43"/>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 presetClass="entr" presetSubtype="4" fill="hold" nodeType="withEffect" p14:presetBounceEnd="50000">
                                      <p:stCondLst>
                                        <p:cond delay="250"/>
                                      </p:stCondLst>
                                      <p:childTnLst>
                                        <p:set>
                                          <p:cBhvr>
                                            <p:cTn id="11" dur="1" fill="hold">
                                              <p:stCondLst>
                                                <p:cond delay="0"/>
                                              </p:stCondLst>
                                            </p:cTn>
                                            <p:tgtEl>
                                              <p:spTgt spid="10"/>
                                            </p:tgtEl>
                                            <p:attrNameLst>
                                              <p:attrName>style.visibility</p:attrName>
                                            </p:attrNameLst>
                                          </p:cBhvr>
                                          <p:to>
                                            <p:strVal val="visible"/>
                                          </p:to>
                                        </p:set>
                                        <p:anim calcmode="lin" valueType="num" p14:bounceEnd="50000">
                                          <p:cBhvr additive="base">
                                            <p:cTn id="12"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2">
                                                <p:graphicEl>
                                                  <a:chart seriesIdx="-3" categoryIdx="-3" bldStep="gridLegend"/>
                                                </p:graphicEl>
                                              </p:spTgt>
                                            </p:tgtEl>
                                            <p:attrNameLst>
                                              <p:attrName>style.visibility</p:attrName>
                                            </p:attrNameLst>
                                          </p:cBhvr>
                                          <p:to>
                                            <p:strVal val="visible"/>
                                          </p:to>
                                        </p:set>
                                        <p:animEffect transition="in" filter="wipe(down)">
                                          <p:cBhvr>
                                            <p:cTn id="17" dur="250"/>
                                            <p:tgtEl>
                                              <p:spTgt spid="2">
                                                <p:graphicEl>
                                                  <a:chart seriesIdx="-3" categoryIdx="-3" bldStep="gridLegend"/>
                                                </p:graphicEl>
                                              </p:spTgt>
                                            </p:tgtEl>
                                          </p:cBhvr>
                                        </p:animEffect>
                                      </p:childTnLst>
                                    </p:cTn>
                                  </p:par>
                                </p:childTnLst>
                              </p:cTn>
                            </p:par>
                            <p:par>
                              <p:cTn id="18" fill="hold">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2">
                                                <p:graphicEl>
                                                  <a:chart seriesIdx="0" categoryIdx="0" bldStep="ptInCategory"/>
                                                </p:graphicEl>
                                              </p:spTgt>
                                            </p:tgtEl>
                                            <p:attrNameLst>
                                              <p:attrName>style.visibility</p:attrName>
                                            </p:attrNameLst>
                                          </p:cBhvr>
                                          <p:to>
                                            <p:strVal val="visible"/>
                                          </p:to>
                                        </p:set>
                                        <p:animEffect transition="in" filter="wipe(down)">
                                          <p:cBhvr>
                                            <p:cTn id="21" dur="250"/>
                                            <p:tgtEl>
                                              <p:spTgt spid="2">
                                                <p:graphicEl>
                                                  <a:chart seriesIdx="0" categoryIdx="0" bldStep="ptInCategory"/>
                                                </p:graphicEl>
                                              </p:spTgt>
                                            </p:tgtEl>
                                          </p:cBhvr>
                                        </p:animEffect>
                                      </p:childTnLst>
                                    </p:cTn>
                                  </p:par>
                                </p:childTnLst>
                              </p:cTn>
                            </p:par>
                            <p:par>
                              <p:cTn id="22" fill="hold">
                                <p:stCondLst>
                                  <p:cond delay="1500"/>
                                </p:stCondLst>
                                <p:childTnLst>
                                  <p:par>
                                    <p:cTn id="23" presetID="22" presetClass="entr" presetSubtype="4" fill="hold" grpId="0" nodeType="afterEffect">
                                      <p:stCondLst>
                                        <p:cond delay="0"/>
                                      </p:stCondLst>
                                      <p:childTnLst>
                                        <p:set>
                                          <p:cBhvr>
                                            <p:cTn id="24" dur="1" fill="hold">
                                              <p:stCondLst>
                                                <p:cond delay="0"/>
                                              </p:stCondLst>
                                            </p:cTn>
                                            <p:tgtEl>
                                              <p:spTgt spid="2">
                                                <p:graphicEl>
                                                  <a:chart seriesIdx="1" categoryIdx="0" bldStep="ptInCategory"/>
                                                </p:graphicEl>
                                              </p:spTgt>
                                            </p:tgtEl>
                                            <p:attrNameLst>
                                              <p:attrName>style.visibility</p:attrName>
                                            </p:attrNameLst>
                                          </p:cBhvr>
                                          <p:to>
                                            <p:strVal val="visible"/>
                                          </p:to>
                                        </p:set>
                                        <p:animEffect transition="in" filter="wipe(down)">
                                          <p:cBhvr>
                                            <p:cTn id="25" dur="250"/>
                                            <p:tgtEl>
                                              <p:spTgt spid="2">
                                                <p:graphicEl>
                                                  <a:chart seriesIdx="1" categoryIdx="0" bldStep="ptInCategory"/>
                                                </p:graphicEl>
                                              </p:spTgt>
                                            </p:tgtEl>
                                          </p:cBhvr>
                                        </p:animEffect>
                                      </p:childTnLst>
                                    </p:cTn>
                                  </p:par>
                                </p:childTnLst>
                              </p:cTn>
                            </p:par>
                            <p:par>
                              <p:cTn id="26" fill="hold">
                                <p:stCondLst>
                                  <p:cond delay="2000"/>
                                </p:stCondLst>
                                <p:childTnLst>
                                  <p:par>
                                    <p:cTn id="27" presetID="22" presetClass="entr" presetSubtype="4" fill="hold" grpId="0" nodeType="afterEffect">
                                      <p:stCondLst>
                                        <p:cond delay="0"/>
                                      </p:stCondLst>
                                      <p:childTnLst>
                                        <p:set>
                                          <p:cBhvr>
                                            <p:cTn id="28" dur="1" fill="hold">
                                              <p:stCondLst>
                                                <p:cond delay="0"/>
                                              </p:stCondLst>
                                            </p:cTn>
                                            <p:tgtEl>
                                              <p:spTgt spid="2">
                                                <p:graphicEl>
                                                  <a:chart seriesIdx="0" categoryIdx="1" bldStep="ptInCategory"/>
                                                </p:graphicEl>
                                              </p:spTgt>
                                            </p:tgtEl>
                                            <p:attrNameLst>
                                              <p:attrName>style.visibility</p:attrName>
                                            </p:attrNameLst>
                                          </p:cBhvr>
                                          <p:to>
                                            <p:strVal val="visible"/>
                                          </p:to>
                                        </p:set>
                                        <p:animEffect transition="in" filter="wipe(down)">
                                          <p:cBhvr>
                                            <p:cTn id="29" dur="250"/>
                                            <p:tgtEl>
                                              <p:spTgt spid="2">
                                                <p:graphicEl>
                                                  <a:chart seriesIdx="0" categoryIdx="1" bldStep="ptInCategory"/>
                                                </p:graphicEl>
                                              </p:spTgt>
                                            </p:tgtEl>
                                          </p:cBhvr>
                                        </p:animEffect>
                                      </p:childTnLst>
                                    </p:cTn>
                                  </p:par>
                                </p:childTnLst>
                              </p:cTn>
                            </p:par>
                            <p:par>
                              <p:cTn id="30" fill="hold">
                                <p:stCondLst>
                                  <p:cond delay="2500"/>
                                </p:stCondLst>
                                <p:childTnLst>
                                  <p:par>
                                    <p:cTn id="31" presetID="22" presetClass="entr" presetSubtype="4" fill="hold" grpId="0" nodeType="afterEffect">
                                      <p:stCondLst>
                                        <p:cond delay="0"/>
                                      </p:stCondLst>
                                      <p:childTnLst>
                                        <p:set>
                                          <p:cBhvr>
                                            <p:cTn id="32" dur="1" fill="hold">
                                              <p:stCondLst>
                                                <p:cond delay="0"/>
                                              </p:stCondLst>
                                            </p:cTn>
                                            <p:tgtEl>
                                              <p:spTgt spid="2">
                                                <p:graphicEl>
                                                  <a:chart seriesIdx="1" categoryIdx="1" bldStep="ptInCategory"/>
                                                </p:graphicEl>
                                              </p:spTgt>
                                            </p:tgtEl>
                                            <p:attrNameLst>
                                              <p:attrName>style.visibility</p:attrName>
                                            </p:attrNameLst>
                                          </p:cBhvr>
                                          <p:to>
                                            <p:strVal val="visible"/>
                                          </p:to>
                                        </p:set>
                                        <p:animEffect transition="in" filter="wipe(down)">
                                          <p:cBhvr>
                                            <p:cTn id="33" dur="250"/>
                                            <p:tgtEl>
                                              <p:spTgt spid="2">
                                                <p:graphicEl>
                                                  <a:chart seriesIdx="1" categoryIdx="1" bldStep="ptInCategory"/>
                                                </p:graphicEl>
                                              </p:spTgt>
                                            </p:tgtEl>
                                          </p:cBhvr>
                                        </p:animEffect>
                                      </p:childTnLst>
                                    </p:cTn>
                                  </p:par>
                                </p:childTnLst>
                              </p:cTn>
                            </p:par>
                            <p:par>
                              <p:cTn id="34" fill="hold">
                                <p:stCondLst>
                                  <p:cond delay="3000"/>
                                </p:stCondLst>
                                <p:childTnLst>
                                  <p:par>
                                    <p:cTn id="35" presetID="22" presetClass="entr" presetSubtype="4" fill="hold" grpId="0" nodeType="afterEffect">
                                      <p:stCondLst>
                                        <p:cond delay="0"/>
                                      </p:stCondLst>
                                      <p:childTnLst>
                                        <p:set>
                                          <p:cBhvr>
                                            <p:cTn id="36" dur="1" fill="hold">
                                              <p:stCondLst>
                                                <p:cond delay="0"/>
                                              </p:stCondLst>
                                            </p:cTn>
                                            <p:tgtEl>
                                              <p:spTgt spid="2">
                                                <p:graphicEl>
                                                  <a:chart seriesIdx="0" categoryIdx="2" bldStep="ptInCategory"/>
                                                </p:graphicEl>
                                              </p:spTgt>
                                            </p:tgtEl>
                                            <p:attrNameLst>
                                              <p:attrName>style.visibility</p:attrName>
                                            </p:attrNameLst>
                                          </p:cBhvr>
                                          <p:to>
                                            <p:strVal val="visible"/>
                                          </p:to>
                                        </p:set>
                                        <p:animEffect transition="in" filter="wipe(down)">
                                          <p:cBhvr>
                                            <p:cTn id="37" dur="250"/>
                                            <p:tgtEl>
                                              <p:spTgt spid="2">
                                                <p:graphicEl>
                                                  <a:chart seriesIdx="0" categoryIdx="2" bldStep="ptInCategory"/>
                                                </p:graphicEl>
                                              </p:spTgt>
                                            </p:tgtEl>
                                          </p:cBhvr>
                                        </p:animEffect>
                                      </p:childTnLst>
                                    </p:cTn>
                                  </p:par>
                                </p:childTnLst>
                              </p:cTn>
                            </p:par>
                            <p:par>
                              <p:cTn id="38" fill="hold">
                                <p:stCondLst>
                                  <p:cond delay="3500"/>
                                </p:stCondLst>
                                <p:childTnLst>
                                  <p:par>
                                    <p:cTn id="39" presetID="22" presetClass="entr" presetSubtype="4" fill="hold" grpId="0" nodeType="afterEffect">
                                      <p:stCondLst>
                                        <p:cond delay="0"/>
                                      </p:stCondLst>
                                      <p:childTnLst>
                                        <p:set>
                                          <p:cBhvr>
                                            <p:cTn id="40" dur="1" fill="hold">
                                              <p:stCondLst>
                                                <p:cond delay="0"/>
                                              </p:stCondLst>
                                            </p:cTn>
                                            <p:tgtEl>
                                              <p:spTgt spid="2">
                                                <p:graphicEl>
                                                  <a:chart seriesIdx="1" categoryIdx="2" bldStep="ptInCategory"/>
                                                </p:graphicEl>
                                              </p:spTgt>
                                            </p:tgtEl>
                                            <p:attrNameLst>
                                              <p:attrName>style.visibility</p:attrName>
                                            </p:attrNameLst>
                                          </p:cBhvr>
                                          <p:to>
                                            <p:strVal val="visible"/>
                                          </p:to>
                                        </p:set>
                                        <p:animEffect transition="in" filter="wipe(down)">
                                          <p:cBhvr>
                                            <p:cTn id="41" dur="250"/>
                                            <p:tgtEl>
                                              <p:spTgt spid="2">
                                                <p:graphicEl>
                                                  <a:chart seriesIdx="1" categoryIdx="2" bldStep="ptInCategory"/>
                                                </p:graphicEl>
                                              </p:spTgt>
                                            </p:tgtEl>
                                          </p:cBhvr>
                                        </p:animEffect>
                                      </p:childTnLst>
                                    </p:cTn>
                                  </p:par>
                                </p:childTnLst>
                              </p:cTn>
                            </p:par>
                            <p:par>
                              <p:cTn id="42" fill="hold">
                                <p:stCondLst>
                                  <p:cond delay="4000"/>
                                </p:stCondLst>
                                <p:childTnLst>
                                  <p:par>
                                    <p:cTn id="43" presetID="22" presetClass="entr" presetSubtype="4" fill="hold" grpId="0" nodeType="afterEffect">
                                      <p:stCondLst>
                                        <p:cond delay="0"/>
                                      </p:stCondLst>
                                      <p:childTnLst>
                                        <p:set>
                                          <p:cBhvr>
                                            <p:cTn id="44" dur="1" fill="hold">
                                              <p:stCondLst>
                                                <p:cond delay="0"/>
                                              </p:stCondLst>
                                            </p:cTn>
                                            <p:tgtEl>
                                              <p:spTgt spid="2">
                                                <p:graphicEl>
                                                  <a:chart seriesIdx="0" categoryIdx="3" bldStep="ptInCategory"/>
                                                </p:graphicEl>
                                              </p:spTgt>
                                            </p:tgtEl>
                                            <p:attrNameLst>
                                              <p:attrName>style.visibility</p:attrName>
                                            </p:attrNameLst>
                                          </p:cBhvr>
                                          <p:to>
                                            <p:strVal val="visible"/>
                                          </p:to>
                                        </p:set>
                                        <p:animEffect transition="in" filter="wipe(down)">
                                          <p:cBhvr>
                                            <p:cTn id="45" dur="250"/>
                                            <p:tgtEl>
                                              <p:spTgt spid="2">
                                                <p:graphicEl>
                                                  <a:chart seriesIdx="0" categoryIdx="3" bldStep="ptInCategory"/>
                                                </p:graphicEl>
                                              </p:spTgt>
                                            </p:tgtEl>
                                          </p:cBhvr>
                                        </p:animEffect>
                                      </p:childTnLst>
                                    </p:cTn>
                                  </p:par>
                                </p:childTnLst>
                              </p:cTn>
                            </p:par>
                            <p:par>
                              <p:cTn id="46" fill="hold">
                                <p:stCondLst>
                                  <p:cond delay="4500"/>
                                </p:stCondLst>
                                <p:childTnLst>
                                  <p:par>
                                    <p:cTn id="47" presetID="22" presetClass="entr" presetSubtype="4" fill="hold" grpId="0" nodeType="afterEffect">
                                      <p:stCondLst>
                                        <p:cond delay="0"/>
                                      </p:stCondLst>
                                      <p:childTnLst>
                                        <p:set>
                                          <p:cBhvr>
                                            <p:cTn id="48" dur="1" fill="hold">
                                              <p:stCondLst>
                                                <p:cond delay="0"/>
                                              </p:stCondLst>
                                            </p:cTn>
                                            <p:tgtEl>
                                              <p:spTgt spid="2">
                                                <p:graphicEl>
                                                  <a:chart seriesIdx="1" categoryIdx="3" bldStep="ptInCategory"/>
                                                </p:graphicEl>
                                              </p:spTgt>
                                            </p:tgtEl>
                                            <p:attrNameLst>
                                              <p:attrName>style.visibility</p:attrName>
                                            </p:attrNameLst>
                                          </p:cBhvr>
                                          <p:to>
                                            <p:strVal val="visible"/>
                                          </p:to>
                                        </p:set>
                                        <p:animEffect transition="in" filter="wipe(down)">
                                          <p:cBhvr>
                                            <p:cTn id="49" dur="250"/>
                                            <p:tgtEl>
                                              <p:spTgt spid="2">
                                                <p:graphicEl>
                                                  <a:chart seriesIdx="1" categoryIdx="3" bldStep="ptInCategory"/>
                                                </p:graphicEl>
                                              </p:spTgt>
                                            </p:tgtEl>
                                          </p:cBhvr>
                                        </p:animEffect>
                                      </p:childTnLst>
                                    </p:cTn>
                                  </p:par>
                                </p:childTnLst>
                              </p:cTn>
                            </p:par>
                            <p:par>
                              <p:cTn id="50" fill="hold">
                                <p:stCondLst>
                                  <p:cond delay="5000"/>
                                </p:stCondLst>
                                <p:childTnLst>
                                  <p:par>
                                    <p:cTn id="51" presetID="22" presetClass="entr" presetSubtype="4" fill="hold" grpId="0" nodeType="after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250"/>
                                            <p:tgtEl>
                                              <p:spTgt spid="4"/>
                                            </p:tgtEl>
                                          </p:cBhvr>
                                        </p:animEffect>
                                      </p:childTnLst>
                                    </p:cTn>
                                  </p:par>
                                </p:childTnLst>
                              </p:cTn>
                            </p:par>
                            <p:par>
                              <p:cTn id="54" fill="hold">
                                <p:stCondLst>
                                  <p:cond delay="5500"/>
                                </p:stCondLst>
                                <p:childTnLst>
                                  <p:par>
                                    <p:cTn id="55" presetID="22" presetClass="entr" presetSubtype="4"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ipe(down)">
                                          <p:cBhvr>
                                            <p:cTn id="57" dur="250"/>
                                            <p:tgtEl>
                                              <p:spTgt spid="5"/>
                                            </p:tgtEl>
                                          </p:cBhvr>
                                        </p:animEffect>
                                      </p:childTnLst>
                                    </p:cTn>
                                  </p:par>
                                </p:childTnLst>
                              </p:cTn>
                            </p:par>
                            <p:par>
                              <p:cTn id="58" fill="hold">
                                <p:stCondLst>
                                  <p:cond delay="6000"/>
                                </p:stCondLst>
                                <p:childTnLst>
                                  <p:par>
                                    <p:cTn id="59" presetID="22" presetClass="entr" presetSubtype="4" fill="hold" grpId="0"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down)">
                                          <p:cBhvr>
                                            <p:cTn id="61" dur="250"/>
                                            <p:tgtEl>
                                              <p:spTgt spid="7"/>
                                            </p:tgtEl>
                                          </p:cBhvr>
                                        </p:animEffect>
                                      </p:childTnLst>
                                    </p:cTn>
                                  </p:par>
                                </p:childTnLst>
                              </p:cTn>
                            </p:par>
                            <p:par>
                              <p:cTn id="62" fill="hold">
                                <p:stCondLst>
                                  <p:cond delay="6500"/>
                                </p:stCondLst>
                                <p:childTnLst>
                                  <p:par>
                                    <p:cTn id="63" presetID="22" presetClass="entr" presetSubtype="4" fill="hold" grpId="0" nodeType="after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down)">
                                          <p:cBhvr>
                                            <p:cTn id="65"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Chart bld="categoryEl"/>
            </p:bldSub>
          </p:bldGraphic>
          <p:bldP spid="4" grpId="0"/>
          <p:bldP spid="5" grpId="0"/>
          <p:bldP spid="7" grpId="0" animBg="1"/>
          <p:bldP spid="8" grpId="0" animBg="1"/>
          <p:bldP spid="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 presetClass="entr" presetSubtype="4" fill="hold" nodeType="withEffect">
                                      <p:stCondLst>
                                        <p:cond delay="25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2">
                                                <p:graphicEl>
                                                  <a:chart seriesIdx="-3" categoryIdx="-3" bldStep="gridLegend"/>
                                                </p:graphicEl>
                                              </p:spTgt>
                                            </p:tgtEl>
                                            <p:attrNameLst>
                                              <p:attrName>style.visibility</p:attrName>
                                            </p:attrNameLst>
                                          </p:cBhvr>
                                          <p:to>
                                            <p:strVal val="visible"/>
                                          </p:to>
                                        </p:set>
                                        <p:animEffect transition="in" filter="wipe(down)">
                                          <p:cBhvr>
                                            <p:cTn id="17" dur="250"/>
                                            <p:tgtEl>
                                              <p:spTgt spid="2">
                                                <p:graphicEl>
                                                  <a:chart seriesIdx="-3" categoryIdx="-3" bldStep="gridLegend"/>
                                                </p:graphicEl>
                                              </p:spTgt>
                                            </p:tgtEl>
                                          </p:cBhvr>
                                        </p:animEffect>
                                      </p:childTnLst>
                                    </p:cTn>
                                  </p:par>
                                </p:childTnLst>
                              </p:cTn>
                            </p:par>
                            <p:par>
                              <p:cTn id="18" fill="hold">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2">
                                                <p:graphicEl>
                                                  <a:chart seriesIdx="0" categoryIdx="0" bldStep="ptInCategory"/>
                                                </p:graphicEl>
                                              </p:spTgt>
                                            </p:tgtEl>
                                            <p:attrNameLst>
                                              <p:attrName>style.visibility</p:attrName>
                                            </p:attrNameLst>
                                          </p:cBhvr>
                                          <p:to>
                                            <p:strVal val="visible"/>
                                          </p:to>
                                        </p:set>
                                        <p:animEffect transition="in" filter="wipe(down)">
                                          <p:cBhvr>
                                            <p:cTn id="21" dur="250"/>
                                            <p:tgtEl>
                                              <p:spTgt spid="2">
                                                <p:graphicEl>
                                                  <a:chart seriesIdx="0" categoryIdx="0" bldStep="ptInCategory"/>
                                                </p:graphicEl>
                                              </p:spTgt>
                                            </p:tgtEl>
                                          </p:cBhvr>
                                        </p:animEffect>
                                      </p:childTnLst>
                                    </p:cTn>
                                  </p:par>
                                </p:childTnLst>
                              </p:cTn>
                            </p:par>
                            <p:par>
                              <p:cTn id="22" fill="hold">
                                <p:stCondLst>
                                  <p:cond delay="1500"/>
                                </p:stCondLst>
                                <p:childTnLst>
                                  <p:par>
                                    <p:cTn id="23" presetID="22" presetClass="entr" presetSubtype="4" fill="hold" grpId="0" nodeType="afterEffect">
                                      <p:stCondLst>
                                        <p:cond delay="0"/>
                                      </p:stCondLst>
                                      <p:childTnLst>
                                        <p:set>
                                          <p:cBhvr>
                                            <p:cTn id="24" dur="1" fill="hold">
                                              <p:stCondLst>
                                                <p:cond delay="0"/>
                                              </p:stCondLst>
                                            </p:cTn>
                                            <p:tgtEl>
                                              <p:spTgt spid="2">
                                                <p:graphicEl>
                                                  <a:chart seriesIdx="1" categoryIdx="0" bldStep="ptInCategory"/>
                                                </p:graphicEl>
                                              </p:spTgt>
                                            </p:tgtEl>
                                            <p:attrNameLst>
                                              <p:attrName>style.visibility</p:attrName>
                                            </p:attrNameLst>
                                          </p:cBhvr>
                                          <p:to>
                                            <p:strVal val="visible"/>
                                          </p:to>
                                        </p:set>
                                        <p:animEffect transition="in" filter="wipe(down)">
                                          <p:cBhvr>
                                            <p:cTn id="25" dur="250"/>
                                            <p:tgtEl>
                                              <p:spTgt spid="2">
                                                <p:graphicEl>
                                                  <a:chart seriesIdx="1" categoryIdx="0" bldStep="ptInCategory"/>
                                                </p:graphicEl>
                                              </p:spTgt>
                                            </p:tgtEl>
                                          </p:cBhvr>
                                        </p:animEffect>
                                      </p:childTnLst>
                                    </p:cTn>
                                  </p:par>
                                </p:childTnLst>
                              </p:cTn>
                            </p:par>
                            <p:par>
                              <p:cTn id="26" fill="hold">
                                <p:stCondLst>
                                  <p:cond delay="2000"/>
                                </p:stCondLst>
                                <p:childTnLst>
                                  <p:par>
                                    <p:cTn id="27" presetID="22" presetClass="entr" presetSubtype="4" fill="hold" grpId="0" nodeType="afterEffect">
                                      <p:stCondLst>
                                        <p:cond delay="0"/>
                                      </p:stCondLst>
                                      <p:childTnLst>
                                        <p:set>
                                          <p:cBhvr>
                                            <p:cTn id="28" dur="1" fill="hold">
                                              <p:stCondLst>
                                                <p:cond delay="0"/>
                                              </p:stCondLst>
                                            </p:cTn>
                                            <p:tgtEl>
                                              <p:spTgt spid="2">
                                                <p:graphicEl>
                                                  <a:chart seriesIdx="0" categoryIdx="1" bldStep="ptInCategory"/>
                                                </p:graphicEl>
                                              </p:spTgt>
                                            </p:tgtEl>
                                            <p:attrNameLst>
                                              <p:attrName>style.visibility</p:attrName>
                                            </p:attrNameLst>
                                          </p:cBhvr>
                                          <p:to>
                                            <p:strVal val="visible"/>
                                          </p:to>
                                        </p:set>
                                        <p:animEffect transition="in" filter="wipe(down)">
                                          <p:cBhvr>
                                            <p:cTn id="29" dur="250"/>
                                            <p:tgtEl>
                                              <p:spTgt spid="2">
                                                <p:graphicEl>
                                                  <a:chart seriesIdx="0" categoryIdx="1" bldStep="ptInCategory"/>
                                                </p:graphicEl>
                                              </p:spTgt>
                                            </p:tgtEl>
                                          </p:cBhvr>
                                        </p:animEffect>
                                      </p:childTnLst>
                                    </p:cTn>
                                  </p:par>
                                </p:childTnLst>
                              </p:cTn>
                            </p:par>
                            <p:par>
                              <p:cTn id="30" fill="hold">
                                <p:stCondLst>
                                  <p:cond delay="2500"/>
                                </p:stCondLst>
                                <p:childTnLst>
                                  <p:par>
                                    <p:cTn id="31" presetID="22" presetClass="entr" presetSubtype="4" fill="hold" grpId="0" nodeType="afterEffect">
                                      <p:stCondLst>
                                        <p:cond delay="0"/>
                                      </p:stCondLst>
                                      <p:childTnLst>
                                        <p:set>
                                          <p:cBhvr>
                                            <p:cTn id="32" dur="1" fill="hold">
                                              <p:stCondLst>
                                                <p:cond delay="0"/>
                                              </p:stCondLst>
                                            </p:cTn>
                                            <p:tgtEl>
                                              <p:spTgt spid="2">
                                                <p:graphicEl>
                                                  <a:chart seriesIdx="1" categoryIdx="1" bldStep="ptInCategory"/>
                                                </p:graphicEl>
                                              </p:spTgt>
                                            </p:tgtEl>
                                            <p:attrNameLst>
                                              <p:attrName>style.visibility</p:attrName>
                                            </p:attrNameLst>
                                          </p:cBhvr>
                                          <p:to>
                                            <p:strVal val="visible"/>
                                          </p:to>
                                        </p:set>
                                        <p:animEffect transition="in" filter="wipe(down)">
                                          <p:cBhvr>
                                            <p:cTn id="33" dur="250"/>
                                            <p:tgtEl>
                                              <p:spTgt spid="2">
                                                <p:graphicEl>
                                                  <a:chart seriesIdx="1" categoryIdx="1" bldStep="ptInCategory"/>
                                                </p:graphicEl>
                                              </p:spTgt>
                                            </p:tgtEl>
                                          </p:cBhvr>
                                        </p:animEffect>
                                      </p:childTnLst>
                                    </p:cTn>
                                  </p:par>
                                </p:childTnLst>
                              </p:cTn>
                            </p:par>
                            <p:par>
                              <p:cTn id="34" fill="hold">
                                <p:stCondLst>
                                  <p:cond delay="3000"/>
                                </p:stCondLst>
                                <p:childTnLst>
                                  <p:par>
                                    <p:cTn id="35" presetID="22" presetClass="entr" presetSubtype="4" fill="hold" grpId="0" nodeType="afterEffect">
                                      <p:stCondLst>
                                        <p:cond delay="0"/>
                                      </p:stCondLst>
                                      <p:childTnLst>
                                        <p:set>
                                          <p:cBhvr>
                                            <p:cTn id="36" dur="1" fill="hold">
                                              <p:stCondLst>
                                                <p:cond delay="0"/>
                                              </p:stCondLst>
                                            </p:cTn>
                                            <p:tgtEl>
                                              <p:spTgt spid="2">
                                                <p:graphicEl>
                                                  <a:chart seriesIdx="0" categoryIdx="2" bldStep="ptInCategory"/>
                                                </p:graphicEl>
                                              </p:spTgt>
                                            </p:tgtEl>
                                            <p:attrNameLst>
                                              <p:attrName>style.visibility</p:attrName>
                                            </p:attrNameLst>
                                          </p:cBhvr>
                                          <p:to>
                                            <p:strVal val="visible"/>
                                          </p:to>
                                        </p:set>
                                        <p:animEffect transition="in" filter="wipe(down)">
                                          <p:cBhvr>
                                            <p:cTn id="37" dur="250"/>
                                            <p:tgtEl>
                                              <p:spTgt spid="2">
                                                <p:graphicEl>
                                                  <a:chart seriesIdx="0" categoryIdx="2" bldStep="ptInCategory"/>
                                                </p:graphicEl>
                                              </p:spTgt>
                                            </p:tgtEl>
                                          </p:cBhvr>
                                        </p:animEffect>
                                      </p:childTnLst>
                                    </p:cTn>
                                  </p:par>
                                </p:childTnLst>
                              </p:cTn>
                            </p:par>
                            <p:par>
                              <p:cTn id="38" fill="hold">
                                <p:stCondLst>
                                  <p:cond delay="3500"/>
                                </p:stCondLst>
                                <p:childTnLst>
                                  <p:par>
                                    <p:cTn id="39" presetID="22" presetClass="entr" presetSubtype="4" fill="hold" grpId="0" nodeType="afterEffect">
                                      <p:stCondLst>
                                        <p:cond delay="0"/>
                                      </p:stCondLst>
                                      <p:childTnLst>
                                        <p:set>
                                          <p:cBhvr>
                                            <p:cTn id="40" dur="1" fill="hold">
                                              <p:stCondLst>
                                                <p:cond delay="0"/>
                                              </p:stCondLst>
                                            </p:cTn>
                                            <p:tgtEl>
                                              <p:spTgt spid="2">
                                                <p:graphicEl>
                                                  <a:chart seriesIdx="1" categoryIdx="2" bldStep="ptInCategory"/>
                                                </p:graphicEl>
                                              </p:spTgt>
                                            </p:tgtEl>
                                            <p:attrNameLst>
                                              <p:attrName>style.visibility</p:attrName>
                                            </p:attrNameLst>
                                          </p:cBhvr>
                                          <p:to>
                                            <p:strVal val="visible"/>
                                          </p:to>
                                        </p:set>
                                        <p:animEffect transition="in" filter="wipe(down)">
                                          <p:cBhvr>
                                            <p:cTn id="41" dur="250"/>
                                            <p:tgtEl>
                                              <p:spTgt spid="2">
                                                <p:graphicEl>
                                                  <a:chart seriesIdx="1" categoryIdx="2" bldStep="ptInCategory"/>
                                                </p:graphicEl>
                                              </p:spTgt>
                                            </p:tgtEl>
                                          </p:cBhvr>
                                        </p:animEffect>
                                      </p:childTnLst>
                                    </p:cTn>
                                  </p:par>
                                </p:childTnLst>
                              </p:cTn>
                            </p:par>
                            <p:par>
                              <p:cTn id="42" fill="hold">
                                <p:stCondLst>
                                  <p:cond delay="4000"/>
                                </p:stCondLst>
                                <p:childTnLst>
                                  <p:par>
                                    <p:cTn id="43" presetID="22" presetClass="entr" presetSubtype="4" fill="hold" grpId="0" nodeType="afterEffect">
                                      <p:stCondLst>
                                        <p:cond delay="0"/>
                                      </p:stCondLst>
                                      <p:childTnLst>
                                        <p:set>
                                          <p:cBhvr>
                                            <p:cTn id="44" dur="1" fill="hold">
                                              <p:stCondLst>
                                                <p:cond delay="0"/>
                                              </p:stCondLst>
                                            </p:cTn>
                                            <p:tgtEl>
                                              <p:spTgt spid="2">
                                                <p:graphicEl>
                                                  <a:chart seriesIdx="0" categoryIdx="3" bldStep="ptInCategory"/>
                                                </p:graphicEl>
                                              </p:spTgt>
                                            </p:tgtEl>
                                            <p:attrNameLst>
                                              <p:attrName>style.visibility</p:attrName>
                                            </p:attrNameLst>
                                          </p:cBhvr>
                                          <p:to>
                                            <p:strVal val="visible"/>
                                          </p:to>
                                        </p:set>
                                        <p:animEffect transition="in" filter="wipe(down)">
                                          <p:cBhvr>
                                            <p:cTn id="45" dur="250"/>
                                            <p:tgtEl>
                                              <p:spTgt spid="2">
                                                <p:graphicEl>
                                                  <a:chart seriesIdx="0" categoryIdx="3" bldStep="ptInCategory"/>
                                                </p:graphicEl>
                                              </p:spTgt>
                                            </p:tgtEl>
                                          </p:cBhvr>
                                        </p:animEffect>
                                      </p:childTnLst>
                                    </p:cTn>
                                  </p:par>
                                </p:childTnLst>
                              </p:cTn>
                            </p:par>
                            <p:par>
                              <p:cTn id="46" fill="hold">
                                <p:stCondLst>
                                  <p:cond delay="4500"/>
                                </p:stCondLst>
                                <p:childTnLst>
                                  <p:par>
                                    <p:cTn id="47" presetID="22" presetClass="entr" presetSubtype="4" fill="hold" grpId="0" nodeType="afterEffect">
                                      <p:stCondLst>
                                        <p:cond delay="0"/>
                                      </p:stCondLst>
                                      <p:childTnLst>
                                        <p:set>
                                          <p:cBhvr>
                                            <p:cTn id="48" dur="1" fill="hold">
                                              <p:stCondLst>
                                                <p:cond delay="0"/>
                                              </p:stCondLst>
                                            </p:cTn>
                                            <p:tgtEl>
                                              <p:spTgt spid="2">
                                                <p:graphicEl>
                                                  <a:chart seriesIdx="1" categoryIdx="3" bldStep="ptInCategory"/>
                                                </p:graphicEl>
                                              </p:spTgt>
                                            </p:tgtEl>
                                            <p:attrNameLst>
                                              <p:attrName>style.visibility</p:attrName>
                                            </p:attrNameLst>
                                          </p:cBhvr>
                                          <p:to>
                                            <p:strVal val="visible"/>
                                          </p:to>
                                        </p:set>
                                        <p:animEffect transition="in" filter="wipe(down)">
                                          <p:cBhvr>
                                            <p:cTn id="49" dur="250"/>
                                            <p:tgtEl>
                                              <p:spTgt spid="2">
                                                <p:graphicEl>
                                                  <a:chart seriesIdx="1" categoryIdx="3" bldStep="ptInCategory"/>
                                                </p:graphicEl>
                                              </p:spTgt>
                                            </p:tgtEl>
                                          </p:cBhvr>
                                        </p:animEffect>
                                      </p:childTnLst>
                                    </p:cTn>
                                  </p:par>
                                </p:childTnLst>
                              </p:cTn>
                            </p:par>
                            <p:par>
                              <p:cTn id="50" fill="hold">
                                <p:stCondLst>
                                  <p:cond delay="5000"/>
                                </p:stCondLst>
                                <p:childTnLst>
                                  <p:par>
                                    <p:cTn id="51" presetID="22" presetClass="entr" presetSubtype="4" fill="hold" grpId="0" nodeType="after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250"/>
                                            <p:tgtEl>
                                              <p:spTgt spid="4"/>
                                            </p:tgtEl>
                                          </p:cBhvr>
                                        </p:animEffect>
                                      </p:childTnLst>
                                    </p:cTn>
                                  </p:par>
                                </p:childTnLst>
                              </p:cTn>
                            </p:par>
                            <p:par>
                              <p:cTn id="54" fill="hold">
                                <p:stCondLst>
                                  <p:cond delay="5500"/>
                                </p:stCondLst>
                                <p:childTnLst>
                                  <p:par>
                                    <p:cTn id="55" presetID="22" presetClass="entr" presetSubtype="4"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ipe(down)">
                                          <p:cBhvr>
                                            <p:cTn id="57" dur="250"/>
                                            <p:tgtEl>
                                              <p:spTgt spid="5"/>
                                            </p:tgtEl>
                                          </p:cBhvr>
                                        </p:animEffect>
                                      </p:childTnLst>
                                    </p:cTn>
                                  </p:par>
                                </p:childTnLst>
                              </p:cTn>
                            </p:par>
                            <p:par>
                              <p:cTn id="58" fill="hold">
                                <p:stCondLst>
                                  <p:cond delay="6000"/>
                                </p:stCondLst>
                                <p:childTnLst>
                                  <p:par>
                                    <p:cTn id="59" presetID="22" presetClass="entr" presetSubtype="4" fill="hold" grpId="0"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down)">
                                          <p:cBhvr>
                                            <p:cTn id="61" dur="250"/>
                                            <p:tgtEl>
                                              <p:spTgt spid="7"/>
                                            </p:tgtEl>
                                          </p:cBhvr>
                                        </p:animEffect>
                                      </p:childTnLst>
                                    </p:cTn>
                                  </p:par>
                                </p:childTnLst>
                              </p:cTn>
                            </p:par>
                            <p:par>
                              <p:cTn id="62" fill="hold">
                                <p:stCondLst>
                                  <p:cond delay="6500"/>
                                </p:stCondLst>
                                <p:childTnLst>
                                  <p:par>
                                    <p:cTn id="63" presetID="22" presetClass="entr" presetSubtype="4" fill="hold" grpId="0" nodeType="after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down)">
                                          <p:cBhvr>
                                            <p:cTn id="65"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Chart bld="categoryEl"/>
            </p:bldSub>
          </p:bldGraphic>
          <p:bldP spid="4" grpId="0"/>
          <p:bldP spid="5" grpId="0"/>
          <p:bldP spid="7" grpId="0" animBg="1"/>
          <p:bldP spid="8" grpId="0" animBg="1"/>
          <p:bldP spid="9"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PA_组合 2"/>
          <p:cNvGrpSpPr/>
          <p:nvPr>
            <p:custDataLst>
              <p:tags r:id="rId1"/>
            </p:custDataLst>
          </p:nvPr>
        </p:nvGrpSpPr>
        <p:grpSpPr>
          <a:xfrm>
            <a:off x="4751786" y="1623979"/>
            <a:ext cx="1316724" cy="1462095"/>
            <a:chOff x="1389463" y="1569703"/>
            <a:chExt cx="1316724" cy="1462095"/>
          </a:xfrm>
          <a:blipFill>
            <a:blip r:embed="rId2"/>
            <a:stretch>
              <a:fillRect/>
            </a:stretch>
          </a:blipFill>
        </p:grpSpPr>
        <p:grpSp>
          <p:nvGrpSpPr>
            <p:cNvPr id="59" name="Group 29"/>
            <p:cNvGrpSpPr/>
            <p:nvPr/>
          </p:nvGrpSpPr>
          <p:grpSpPr>
            <a:xfrm>
              <a:off x="1389463" y="1569703"/>
              <a:ext cx="1316724" cy="1462095"/>
              <a:chOff x="1044013" y="942906"/>
              <a:chExt cx="1316724" cy="1462095"/>
            </a:xfrm>
            <a:grpFill/>
          </p:grpSpPr>
          <p:sp>
            <p:nvSpPr>
              <p:cNvPr id="61" name="Freeform: Shape 31"/>
              <p:cNvSpPr/>
              <p:nvPr/>
            </p:nvSpPr>
            <p:spPr bwMode="auto">
              <a:xfrm>
                <a:off x="1235045" y="942906"/>
                <a:ext cx="872225" cy="944911"/>
              </a:xfrm>
              <a:custGeom>
                <a:avLst/>
                <a:gdLst>
                  <a:gd name="T0" fmla="*/ 1038 w 4126"/>
                  <a:gd name="T1" fmla="*/ 4471 h 4472"/>
                  <a:gd name="T2" fmla="*/ 1038 w 4126"/>
                  <a:gd name="T3" fmla="*/ 4471 h 4472"/>
                  <a:gd name="T4" fmla="*/ 532 w 4126"/>
                  <a:gd name="T5" fmla="*/ 3593 h 4472"/>
                  <a:gd name="T6" fmla="*/ 319 w 4126"/>
                  <a:gd name="T7" fmla="*/ 3699 h 4472"/>
                  <a:gd name="T8" fmla="*/ 26 w 4126"/>
                  <a:gd name="T9" fmla="*/ 3486 h 4472"/>
                  <a:gd name="T10" fmla="*/ 452 w 4126"/>
                  <a:gd name="T11" fmla="*/ 265 h 4472"/>
                  <a:gd name="T12" fmla="*/ 798 w 4126"/>
                  <a:gd name="T13" fmla="*/ 52 h 4472"/>
                  <a:gd name="T14" fmla="*/ 3779 w 4126"/>
                  <a:gd name="T15" fmla="*/ 1303 h 4472"/>
                  <a:gd name="T16" fmla="*/ 3832 w 4126"/>
                  <a:gd name="T17" fmla="*/ 1677 h 4472"/>
                  <a:gd name="T18" fmla="*/ 3619 w 4126"/>
                  <a:gd name="T19" fmla="*/ 1809 h 4472"/>
                  <a:gd name="T20" fmla="*/ 4125 w 4126"/>
                  <a:gd name="T21" fmla="*/ 2687 h 4472"/>
                  <a:gd name="T22" fmla="*/ 1038 w 4126"/>
                  <a:gd name="T23" fmla="*/ 4471 h 4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6" h="4472">
                    <a:moveTo>
                      <a:pt x="1038" y="4471"/>
                    </a:moveTo>
                    <a:lnTo>
                      <a:pt x="1038" y="4471"/>
                    </a:lnTo>
                    <a:cubicBezTo>
                      <a:pt x="532" y="3593"/>
                      <a:pt x="532" y="3593"/>
                      <a:pt x="532" y="3593"/>
                    </a:cubicBezTo>
                    <a:cubicBezTo>
                      <a:pt x="319" y="3699"/>
                      <a:pt x="319" y="3699"/>
                      <a:pt x="319" y="3699"/>
                    </a:cubicBezTo>
                    <a:cubicBezTo>
                      <a:pt x="159" y="3806"/>
                      <a:pt x="0" y="3672"/>
                      <a:pt x="26" y="3486"/>
                    </a:cubicBezTo>
                    <a:cubicBezTo>
                      <a:pt x="452" y="265"/>
                      <a:pt x="452" y="265"/>
                      <a:pt x="452" y="265"/>
                    </a:cubicBezTo>
                    <a:cubicBezTo>
                      <a:pt x="478" y="80"/>
                      <a:pt x="611" y="0"/>
                      <a:pt x="798" y="52"/>
                    </a:cubicBezTo>
                    <a:cubicBezTo>
                      <a:pt x="3779" y="1303"/>
                      <a:pt x="3779" y="1303"/>
                      <a:pt x="3779" y="1303"/>
                    </a:cubicBezTo>
                    <a:cubicBezTo>
                      <a:pt x="3965" y="1384"/>
                      <a:pt x="3991" y="1596"/>
                      <a:pt x="3832" y="1677"/>
                    </a:cubicBezTo>
                    <a:cubicBezTo>
                      <a:pt x="3619" y="1809"/>
                      <a:pt x="3619" y="1809"/>
                      <a:pt x="3619" y="1809"/>
                    </a:cubicBezTo>
                    <a:cubicBezTo>
                      <a:pt x="4125" y="2687"/>
                      <a:pt x="4125" y="2687"/>
                      <a:pt x="4125" y="2687"/>
                    </a:cubicBezTo>
                    <a:cubicBezTo>
                      <a:pt x="3087" y="3273"/>
                      <a:pt x="2075" y="3858"/>
                      <a:pt x="1038" y="4471"/>
                    </a:cubicBez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p>
            </p:txBody>
          </p:sp>
          <p:sp>
            <p:nvSpPr>
              <p:cNvPr id="62" name="Freeform: Shape 32"/>
              <p:cNvSpPr/>
              <p:nvPr/>
            </p:nvSpPr>
            <p:spPr bwMode="auto">
              <a:xfrm>
                <a:off x="1044013" y="1184259"/>
                <a:ext cx="1316724" cy="1220742"/>
              </a:xfrm>
              <a:custGeom>
                <a:avLst/>
                <a:gdLst>
                  <a:gd name="T0" fmla="*/ 0 w 6230"/>
                  <a:gd name="T1" fmla="*/ 3593 h 5776"/>
                  <a:gd name="T2" fmla="*/ 6229 w 6230"/>
                  <a:gd name="T3" fmla="*/ 0 h 5776"/>
                  <a:gd name="T4" fmla="*/ 6229 w 6230"/>
                  <a:gd name="T5" fmla="*/ 4338 h 5776"/>
                  <a:gd name="T6" fmla="*/ 3780 w 6230"/>
                  <a:gd name="T7" fmla="*/ 5775 h 5776"/>
                  <a:gd name="T8" fmla="*/ 0 w 6230"/>
                  <a:gd name="T9" fmla="*/ 3593 h 5776"/>
                </a:gdLst>
                <a:ahLst/>
                <a:cxnLst>
                  <a:cxn ang="0">
                    <a:pos x="T0" y="T1"/>
                  </a:cxn>
                  <a:cxn ang="0">
                    <a:pos x="T2" y="T3"/>
                  </a:cxn>
                  <a:cxn ang="0">
                    <a:pos x="T4" y="T5"/>
                  </a:cxn>
                  <a:cxn ang="0">
                    <a:pos x="T6" y="T7"/>
                  </a:cxn>
                  <a:cxn ang="0">
                    <a:pos x="T8" y="T9"/>
                  </a:cxn>
                </a:cxnLst>
                <a:rect l="0" t="0" r="r" b="b"/>
                <a:pathLst>
                  <a:path w="6230" h="5776">
                    <a:moveTo>
                      <a:pt x="0" y="3593"/>
                    </a:moveTo>
                    <a:lnTo>
                      <a:pt x="6229" y="0"/>
                    </a:lnTo>
                    <a:lnTo>
                      <a:pt x="6229" y="4338"/>
                    </a:lnTo>
                    <a:lnTo>
                      <a:pt x="3780" y="5775"/>
                    </a:lnTo>
                    <a:lnTo>
                      <a:pt x="0" y="3593"/>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p>
            </p:txBody>
          </p:sp>
        </p:grpSp>
        <p:sp>
          <p:nvSpPr>
            <p:cNvPr id="60" name="Rectangle 30"/>
            <p:cNvSpPr/>
            <p:nvPr/>
          </p:nvSpPr>
          <p:spPr>
            <a:xfrm>
              <a:off x="1802796" y="2251341"/>
              <a:ext cx="723275" cy="307777"/>
            </a:xfrm>
            <a:prstGeom prst="rect">
              <a:avLst/>
            </a:prstGeom>
            <a:grpFill/>
          </p:spPr>
          <p:txBody>
            <a:bodyPr wrap="none">
              <a:normAutofit/>
            </a:bodyPr>
            <a:lstStyle/>
            <a:p>
              <a:pPr algn="ctr"/>
              <a:r>
                <a:rPr lang="en-US" altLang="zh-CN" sz="1400" dirty="0">
                  <a:latin typeface="叶根友刀锋黑草" panose="02010601030101010101" pitchFamily="2" charset="-122"/>
                  <a:ea typeface="叶根友刀锋黑草" panose="02010601030101010101" pitchFamily="2" charset="-122"/>
                </a:rPr>
                <a:t>TITLE</a:t>
              </a:r>
              <a:endParaRPr lang="zh-CN" altLang="en-US" sz="1400" dirty="0">
                <a:latin typeface="叶根友刀锋黑草" panose="02010601030101010101" pitchFamily="2" charset="-122"/>
                <a:ea typeface="叶根友刀锋黑草" panose="02010601030101010101" pitchFamily="2" charset="-122"/>
              </a:endParaRPr>
            </a:p>
          </p:txBody>
        </p:sp>
      </p:grpSp>
      <p:grpSp>
        <p:nvGrpSpPr>
          <p:cNvPr id="33" name="PA_组合 3"/>
          <p:cNvGrpSpPr/>
          <p:nvPr>
            <p:custDataLst>
              <p:tags r:id="rId3"/>
            </p:custDataLst>
          </p:nvPr>
        </p:nvGrpSpPr>
        <p:grpSpPr>
          <a:xfrm>
            <a:off x="4020272" y="2669531"/>
            <a:ext cx="1502165" cy="1518939"/>
            <a:chOff x="657949" y="2615255"/>
            <a:chExt cx="1502165" cy="1518939"/>
          </a:xfrm>
          <a:blipFill>
            <a:blip r:embed="rId2"/>
            <a:stretch>
              <a:fillRect/>
            </a:stretch>
          </a:blipFill>
        </p:grpSpPr>
        <p:grpSp>
          <p:nvGrpSpPr>
            <p:cNvPr id="55" name="Group 25"/>
            <p:cNvGrpSpPr/>
            <p:nvPr/>
          </p:nvGrpSpPr>
          <p:grpSpPr>
            <a:xfrm>
              <a:off x="657949" y="2615255"/>
              <a:ext cx="1502165" cy="1518939"/>
              <a:chOff x="657949" y="2615255"/>
              <a:chExt cx="1502165" cy="1518939"/>
            </a:xfrm>
            <a:grpFill/>
          </p:grpSpPr>
          <p:sp>
            <p:nvSpPr>
              <p:cNvPr id="57" name="Freeform: Shape 27"/>
              <p:cNvSpPr/>
              <p:nvPr/>
            </p:nvSpPr>
            <p:spPr bwMode="auto">
              <a:xfrm>
                <a:off x="657949" y="2891087"/>
                <a:ext cx="861043" cy="967275"/>
              </a:xfrm>
              <a:custGeom>
                <a:avLst/>
                <a:gdLst>
                  <a:gd name="T0" fmla="*/ 4072 w 4073"/>
                  <a:gd name="T1" fmla="*/ 4071 h 4578"/>
                  <a:gd name="T2" fmla="*/ 4072 w 4073"/>
                  <a:gd name="T3" fmla="*/ 4071 h 4578"/>
                  <a:gd name="T4" fmla="*/ 3061 w 4073"/>
                  <a:gd name="T5" fmla="*/ 4071 h 4578"/>
                  <a:gd name="T6" fmla="*/ 3061 w 4073"/>
                  <a:gd name="T7" fmla="*/ 4310 h 4578"/>
                  <a:gd name="T8" fmla="*/ 2714 w 4073"/>
                  <a:gd name="T9" fmla="*/ 4470 h 4578"/>
                  <a:gd name="T10" fmla="*/ 159 w 4073"/>
                  <a:gd name="T11" fmla="*/ 2500 h 4578"/>
                  <a:gd name="T12" fmla="*/ 159 w 4073"/>
                  <a:gd name="T13" fmla="*/ 2076 h 4578"/>
                  <a:gd name="T14" fmla="*/ 2714 w 4073"/>
                  <a:gd name="T15" fmla="*/ 107 h 4578"/>
                  <a:gd name="T16" fmla="*/ 3061 w 4073"/>
                  <a:gd name="T17" fmla="*/ 266 h 4578"/>
                  <a:gd name="T18" fmla="*/ 3061 w 4073"/>
                  <a:gd name="T19" fmla="*/ 505 h 4578"/>
                  <a:gd name="T20" fmla="*/ 4072 w 4073"/>
                  <a:gd name="T21" fmla="*/ 505 h 4578"/>
                  <a:gd name="T22" fmla="*/ 4072 w 4073"/>
                  <a:gd name="T23" fmla="*/ 4071 h 4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73" h="4578">
                    <a:moveTo>
                      <a:pt x="4072" y="4071"/>
                    </a:moveTo>
                    <a:lnTo>
                      <a:pt x="4072" y="4071"/>
                    </a:lnTo>
                    <a:cubicBezTo>
                      <a:pt x="3061" y="4071"/>
                      <a:pt x="3061" y="4071"/>
                      <a:pt x="3061" y="4071"/>
                    </a:cubicBezTo>
                    <a:cubicBezTo>
                      <a:pt x="3061" y="4310"/>
                      <a:pt x="3061" y="4310"/>
                      <a:pt x="3061" y="4310"/>
                    </a:cubicBezTo>
                    <a:cubicBezTo>
                      <a:pt x="3061" y="4497"/>
                      <a:pt x="2874" y="4577"/>
                      <a:pt x="2714" y="4470"/>
                    </a:cubicBezTo>
                    <a:cubicBezTo>
                      <a:pt x="159" y="2500"/>
                      <a:pt x="159" y="2500"/>
                      <a:pt x="159" y="2500"/>
                    </a:cubicBezTo>
                    <a:cubicBezTo>
                      <a:pt x="0" y="2368"/>
                      <a:pt x="0" y="2209"/>
                      <a:pt x="159" y="2076"/>
                    </a:cubicBezTo>
                    <a:cubicBezTo>
                      <a:pt x="2714" y="107"/>
                      <a:pt x="2714" y="107"/>
                      <a:pt x="2714" y="107"/>
                    </a:cubicBezTo>
                    <a:cubicBezTo>
                      <a:pt x="2874" y="0"/>
                      <a:pt x="3061" y="79"/>
                      <a:pt x="3061" y="266"/>
                    </a:cubicBezTo>
                    <a:cubicBezTo>
                      <a:pt x="3061" y="505"/>
                      <a:pt x="3061" y="505"/>
                      <a:pt x="3061" y="505"/>
                    </a:cubicBezTo>
                    <a:cubicBezTo>
                      <a:pt x="4072" y="505"/>
                      <a:pt x="4072" y="505"/>
                      <a:pt x="4072" y="505"/>
                    </a:cubicBezTo>
                    <a:cubicBezTo>
                      <a:pt x="4072" y="1703"/>
                      <a:pt x="4072" y="2874"/>
                      <a:pt x="4072" y="4071"/>
                    </a:cubicBez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p>
            </p:txBody>
          </p:sp>
          <p:sp>
            <p:nvSpPr>
              <p:cNvPr id="58" name="Freeform: Shape 28"/>
              <p:cNvSpPr/>
              <p:nvPr/>
            </p:nvSpPr>
            <p:spPr bwMode="auto">
              <a:xfrm>
                <a:off x="1367098" y="2615255"/>
                <a:ext cx="793016" cy="1518939"/>
              </a:xfrm>
              <a:custGeom>
                <a:avLst/>
                <a:gdLst>
                  <a:gd name="T0" fmla="*/ 0 w 3754"/>
                  <a:gd name="T1" fmla="*/ 7186 h 7187"/>
                  <a:gd name="T2" fmla="*/ 0 w 3754"/>
                  <a:gd name="T3" fmla="*/ 0 h 7187"/>
                  <a:gd name="T4" fmla="*/ 3753 w 3754"/>
                  <a:gd name="T5" fmla="*/ 2183 h 7187"/>
                  <a:gd name="T6" fmla="*/ 3753 w 3754"/>
                  <a:gd name="T7" fmla="*/ 5003 h 7187"/>
                  <a:gd name="T8" fmla="*/ 0 w 3754"/>
                  <a:gd name="T9" fmla="*/ 7186 h 7187"/>
                </a:gdLst>
                <a:ahLst/>
                <a:cxnLst>
                  <a:cxn ang="0">
                    <a:pos x="T0" y="T1"/>
                  </a:cxn>
                  <a:cxn ang="0">
                    <a:pos x="T2" y="T3"/>
                  </a:cxn>
                  <a:cxn ang="0">
                    <a:pos x="T4" y="T5"/>
                  </a:cxn>
                  <a:cxn ang="0">
                    <a:pos x="T6" y="T7"/>
                  </a:cxn>
                  <a:cxn ang="0">
                    <a:pos x="T8" y="T9"/>
                  </a:cxn>
                </a:cxnLst>
                <a:rect l="0" t="0" r="r" b="b"/>
                <a:pathLst>
                  <a:path w="3754" h="7187">
                    <a:moveTo>
                      <a:pt x="0" y="7186"/>
                    </a:moveTo>
                    <a:lnTo>
                      <a:pt x="0" y="0"/>
                    </a:lnTo>
                    <a:lnTo>
                      <a:pt x="3753" y="2183"/>
                    </a:lnTo>
                    <a:lnTo>
                      <a:pt x="3753" y="5003"/>
                    </a:lnTo>
                    <a:lnTo>
                      <a:pt x="0" y="7186"/>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p>
            </p:txBody>
          </p:sp>
        </p:grpSp>
        <p:sp>
          <p:nvSpPr>
            <p:cNvPr id="56" name="Rectangle 26"/>
            <p:cNvSpPr/>
            <p:nvPr/>
          </p:nvSpPr>
          <p:spPr>
            <a:xfrm>
              <a:off x="1298063" y="3216185"/>
              <a:ext cx="723275" cy="307777"/>
            </a:xfrm>
            <a:prstGeom prst="rect">
              <a:avLst/>
            </a:prstGeom>
            <a:grpFill/>
          </p:spPr>
          <p:txBody>
            <a:bodyPr wrap="none">
              <a:normAutofit/>
            </a:bodyPr>
            <a:lstStyle/>
            <a:p>
              <a:pPr algn="ctr"/>
              <a:r>
                <a:rPr lang="en-US" altLang="zh-CN" sz="1400" dirty="0">
                  <a:latin typeface="叶根友刀锋黑草" panose="02010601030101010101" pitchFamily="2" charset="-122"/>
                  <a:ea typeface="叶根友刀锋黑草" panose="02010601030101010101" pitchFamily="2" charset="-122"/>
                </a:rPr>
                <a:t>TITLE</a:t>
              </a:r>
              <a:endParaRPr lang="zh-CN" altLang="en-US" sz="1400" dirty="0">
                <a:latin typeface="叶根友刀锋黑草" panose="02010601030101010101" pitchFamily="2" charset="-122"/>
                <a:ea typeface="叶根友刀锋黑草" panose="02010601030101010101" pitchFamily="2" charset="-122"/>
              </a:endParaRPr>
            </a:p>
          </p:txBody>
        </p:sp>
      </p:grpSp>
      <p:grpSp>
        <p:nvGrpSpPr>
          <p:cNvPr id="34" name="PA_组合 4"/>
          <p:cNvGrpSpPr/>
          <p:nvPr>
            <p:custDataLst>
              <p:tags r:id="rId4"/>
            </p:custDataLst>
          </p:nvPr>
        </p:nvGrpSpPr>
        <p:grpSpPr>
          <a:xfrm>
            <a:off x="4751786" y="3771926"/>
            <a:ext cx="1316724" cy="1462096"/>
            <a:chOff x="1389463" y="3717650"/>
            <a:chExt cx="1316724" cy="1462096"/>
          </a:xfrm>
          <a:blipFill>
            <a:blip r:embed="rId2"/>
            <a:stretch>
              <a:fillRect/>
            </a:stretch>
          </a:blipFill>
        </p:grpSpPr>
        <p:grpSp>
          <p:nvGrpSpPr>
            <p:cNvPr id="51" name="Group 21"/>
            <p:cNvGrpSpPr/>
            <p:nvPr/>
          </p:nvGrpSpPr>
          <p:grpSpPr>
            <a:xfrm>
              <a:off x="1389463" y="3717650"/>
              <a:ext cx="1316724" cy="1462096"/>
              <a:chOff x="1044013" y="3090853"/>
              <a:chExt cx="1316724" cy="1462096"/>
            </a:xfrm>
            <a:grpFill/>
          </p:grpSpPr>
          <p:sp>
            <p:nvSpPr>
              <p:cNvPr id="53" name="Freeform: Shape 23"/>
              <p:cNvSpPr/>
              <p:nvPr/>
            </p:nvSpPr>
            <p:spPr bwMode="auto">
              <a:xfrm>
                <a:off x="1235045" y="3608038"/>
                <a:ext cx="872225" cy="944911"/>
              </a:xfrm>
              <a:custGeom>
                <a:avLst/>
                <a:gdLst>
                  <a:gd name="T0" fmla="*/ 4125 w 4126"/>
                  <a:gd name="T1" fmla="*/ 1784 h 4473"/>
                  <a:gd name="T2" fmla="*/ 4125 w 4126"/>
                  <a:gd name="T3" fmla="*/ 1784 h 4473"/>
                  <a:gd name="T4" fmla="*/ 3619 w 4126"/>
                  <a:gd name="T5" fmla="*/ 2662 h 4473"/>
                  <a:gd name="T6" fmla="*/ 3832 w 4126"/>
                  <a:gd name="T7" fmla="*/ 2795 h 4473"/>
                  <a:gd name="T8" fmla="*/ 3779 w 4126"/>
                  <a:gd name="T9" fmla="*/ 3168 h 4473"/>
                  <a:gd name="T10" fmla="*/ 798 w 4126"/>
                  <a:gd name="T11" fmla="*/ 4419 h 4473"/>
                  <a:gd name="T12" fmla="*/ 452 w 4126"/>
                  <a:gd name="T13" fmla="*/ 4206 h 4473"/>
                  <a:gd name="T14" fmla="*/ 26 w 4126"/>
                  <a:gd name="T15" fmla="*/ 986 h 4473"/>
                  <a:gd name="T16" fmla="*/ 319 w 4126"/>
                  <a:gd name="T17" fmla="*/ 773 h 4473"/>
                  <a:gd name="T18" fmla="*/ 532 w 4126"/>
                  <a:gd name="T19" fmla="*/ 879 h 4473"/>
                  <a:gd name="T20" fmla="*/ 1038 w 4126"/>
                  <a:gd name="T21" fmla="*/ 0 h 4473"/>
                  <a:gd name="T22" fmla="*/ 4125 w 4126"/>
                  <a:gd name="T23" fmla="*/ 1784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6" h="4473">
                    <a:moveTo>
                      <a:pt x="4125" y="1784"/>
                    </a:moveTo>
                    <a:lnTo>
                      <a:pt x="4125" y="1784"/>
                    </a:lnTo>
                    <a:cubicBezTo>
                      <a:pt x="3619" y="2662"/>
                      <a:pt x="3619" y="2662"/>
                      <a:pt x="3619" y="2662"/>
                    </a:cubicBezTo>
                    <a:cubicBezTo>
                      <a:pt x="3832" y="2795"/>
                      <a:pt x="3832" y="2795"/>
                      <a:pt x="3832" y="2795"/>
                    </a:cubicBezTo>
                    <a:cubicBezTo>
                      <a:pt x="3991" y="2875"/>
                      <a:pt x="3965" y="3088"/>
                      <a:pt x="3779" y="3168"/>
                    </a:cubicBezTo>
                    <a:cubicBezTo>
                      <a:pt x="798" y="4419"/>
                      <a:pt x="798" y="4419"/>
                      <a:pt x="798" y="4419"/>
                    </a:cubicBezTo>
                    <a:cubicBezTo>
                      <a:pt x="611" y="4472"/>
                      <a:pt x="478" y="4392"/>
                      <a:pt x="452" y="4206"/>
                    </a:cubicBezTo>
                    <a:cubicBezTo>
                      <a:pt x="26" y="986"/>
                      <a:pt x="26" y="986"/>
                      <a:pt x="26" y="986"/>
                    </a:cubicBezTo>
                    <a:cubicBezTo>
                      <a:pt x="0" y="799"/>
                      <a:pt x="159" y="666"/>
                      <a:pt x="319" y="773"/>
                    </a:cubicBezTo>
                    <a:cubicBezTo>
                      <a:pt x="532" y="879"/>
                      <a:pt x="532" y="879"/>
                      <a:pt x="532" y="879"/>
                    </a:cubicBezTo>
                    <a:cubicBezTo>
                      <a:pt x="1038" y="0"/>
                      <a:pt x="1038" y="0"/>
                      <a:pt x="1038" y="0"/>
                    </a:cubicBezTo>
                    <a:cubicBezTo>
                      <a:pt x="2075" y="613"/>
                      <a:pt x="3087" y="1199"/>
                      <a:pt x="4125" y="1784"/>
                    </a:cubicBez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p>
            </p:txBody>
          </p:sp>
          <p:sp>
            <p:nvSpPr>
              <p:cNvPr id="54" name="Freeform: Shape 24"/>
              <p:cNvSpPr/>
              <p:nvPr/>
            </p:nvSpPr>
            <p:spPr bwMode="auto">
              <a:xfrm>
                <a:off x="1044013" y="3090853"/>
                <a:ext cx="1316724" cy="1220742"/>
              </a:xfrm>
              <a:custGeom>
                <a:avLst/>
                <a:gdLst>
                  <a:gd name="T0" fmla="*/ 6229 w 6230"/>
                  <a:gd name="T1" fmla="*/ 5776 h 5777"/>
                  <a:gd name="T2" fmla="*/ 0 w 6230"/>
                  <a:gd name="T3" fmla="*/ 2183 h 5777"/>
                  <a:gd name="T4" fmla="*/ 3780 w 6230"/>
                  <a:gd name="T5" fmla="*/ 0 h 5777"/>
                  <a:gd name="T6" fmla="*/ 6229 w 6230"/>
                  <a:gd name="T7" fmla="*/ 1437 h 5777"/>
                  <a:gd name="T8" fmla="*/ 6229 w 6230"/>
                  <a:gd name="T9" fmla="*/ 5776 h 5777"/>
                </a:gdLst>
                <a:ahLst/>
                <a:cxnLst>
                  <a:cxn ang="0">
                    <a:pos x="T0" y="T1"/>
                  </a:cxn>
                  <a:cxn ang="0">
                    <a:pos x="T2" y="T3"/>
                  </a:cxn>
                  <a:cxn ang="0">
                    <a:pos x="T4" y="T5"/>
                  </a:cxn>
                  <a:cxn ang="0">
                    <a:pos x="T6" y="T7"/>
                  </a:cxn>
                  <a:cxn ang="0">
                    <a:pos x="T8" y="T9"/>
                  </a:cxn>
                </a:cxnLst>
                <a:rect l="0" t="0" r="r" b="b"/>
                <a:pathLst>
                  <a:path w="6230" h="5777">
                    <a:moveTo>
                      <a:pt x="6229" y="5776"/>
                    </a:moveTo>
                    <a:lnTo>
                      <a:pt x="0" y="2183"/>
                    </a:lnTo>
                    <a:lnTo>
                      <a:pt x="3780" y="0"/>
                    </a:lnTo>
                    <a:lnTo>
                      <a:pt x="6229" y="1437"/>
                    </a:lnTo>
                    <a:lnTo>
                      <a:pt x="6229" y="5776"/>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p>
            </p:txBody>
          </p:sp>
        </p:grpSp>
        <p:sp>
          <p:nvSpPr>
            <p:cNvPr id="52" name="Rectangle 22"/>
            <p:cNvSpPr/>
            <p:nvPr/>
          </p:nvSpPr>
          <p:spPr>
            <a:xfrm>
              <a:off x="1802796" y="4076243"/>
              <a:ext cx="723275" cy="307777"/>
            </a:xfrm>
            <a:prstGeom prst="rect">
              <a:avLst/>
            </a:prstGeom>
            <a:grpFill/>
          </p:spPr>
          <p:txBody>
            <a:bodyPr wrap="none">
              <a:normAutofit/>
            </a:bodyPr>
            <a:lstStyle/>
            <a:p>
              <a:pPr algn="ctr"/>
              <a:r>
                <a:rPr lang="en-US" altLang="zh-CN" sz="1400" dirty="0">
                  <a:latin typeface="叶根友刀锋黑草" panose="02010601030101010101" pitchFamily="2" charset="-122"/>
                  <a:ea typeface="叶根友刀锋黑草" panose="02010601030101010101" pitchFamily="2" charset="-122"/>
                </a:rPr>
                <a:t>TITLE</a:t>
              </a:r>
              <a:endParaRPr lang="zh-CN" altLang="en-US" sz="1400" dirty="0">
                <a:latin typeface="叶根友刀锋黑草" panose="02010601030101010101" pitchFamily="2" charset="-122"/>
                <a:ea typeface="叶根友刀锋黑草" panose="02010601030101010101" pitchFamily="2" charset="-122"/>
              </a:endParaRPr>
            </a:p>
          </p:txBody>
        </p:sp>
      </p:grpSp>
      <p:grpSp>
        <p:nvGrpSpPr>
          <p:cNvPr id="35" name="PA_组合 5"/>
          <p:cNvGrpSpPr/>
          <p:nvPr>
            <p:custDataLst>
              <p:tags r:id="rId5"/>
            </p:custDataLst>
          </p:nvPr>
        </p:nvGrpSpPr>
        <p:grpSpPr>
          <a:xfrm>
            <a:off x="6123491" y="3771926"/>
            <a:ext cx="1316724" cy="1462096"/>
            <a:chOff x="2761168" y="3717650"/>
            <a:chExt cx="1316724" cy="1462096"/>
          </a:xfrm>
          <a:blipFill>
            <a:blip r:embed="rId2"/>
            <a:stretch>
              <a:fillRect/>
            </a:stretch>
          </a:blipFill>
        </p:grpSpPr>
        <p:grpSp>
          <p:nvGrpSpPr>
            <p:cNvPr id="47" name="Group 17"/>
            <p:cNvGrpSpPr/>
            <p:nvPr/>
          </p:nvGrpSpPr>
          <p:grpSpPr>
            <a:xfrm>
              <a:off x="2761168" y="3717650"/>
              <a:ext cx="1316724" cy="1462096"/>
              <a:chOff x="2415718" y="3090853"/>
              <a:chExt cx="1316724" cy="1462096"/>
            </a:xfrm>
            <a:grpFill/>
          </p:grpSpPr>
          <p:sp>
            <p:nvSpPr>
              <p:cNvPr id="49" name="Freeform: Shape 19"/>
              <p:cNvSpPr/>
              <p:nvPr/>
            </p:nvSpPr>
            <p:spPr bwMode="auto">
              <a:xfrm>
                <a:off x="2669185" y="3608038"/>
                <a:ext cx="872225" cy="944911"/>
              </a:xfrm>
              <a:custGeom>
                <a:avLst/>
                <a:gdLst>
                  <a:gd name="T0" fmla="*/ 3087 w 4126"/>
                  <a:gd name="T1" fmla="*/ 0 h 4473"/>
                  <a:gd name="T2" fmla="*/ 3087 w 4126"/>
                  <a:gd name="T3" fmla="*/ 0 h 4473"/>
                  <a:gd name="T4" fmla="*/ 3592 w 4126"/>
                  <a:gd name="T5" fmla="*/ 879 h 4473"/>
                  <a:gd name="T6" fmla="*/ 3805 w 4126"/>
                  <a:gd name="T7" fmla="*/ 773 h 4473"/>
                  <a:gd name="T8" fmla="*/ 4098 w 4126"/>
                  <a:gd name="T9" fmla="*/ 986 h 4473"/>
                  <a:gd name="T10" fmla="*/ 3672 w 4126"/>
                  <a:gd name="T11" fmla="*/ 4206 h 4473"/>
                  <a:gd name="T12" fmla="*/ 3327 w 4126"/>
                  <a:gd name="T13" fmla="*/ 4419 h 4473"/>
                  <a:gd name="T14" fmla="*/ 346 w 4126"/>
                  <a:gd name="T15" fmla="*/ 3168 h 4473"/>
                  <a:gd name="T16" fmla="*/ 292 w 4126"/>
                  <a:gd name="T17" fmla="*/ 2795 h 4473"/>
                  <a:gd name="T18" fmla="*/ 505 w 4126"/>
                  <a:gd name="T19" fmla="*/ 2662 h 4473"/>
                  <a:gd name="T20" fmla="*/ 0 w 4126"/>
                  <a:gd name="T21" fmla="*/ 1784 h 4473"/>
                  <a:gd name="T22" fmla="*/ 3087 w 4126"/>
                  <a:gd name="T23" fmla="*/ 0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6" h="4473">
                    <a:moveTo>
                      <a:pt x="3087" y="0"/>
                    </a:moveTo>
                    <a:lnTo>
                      <a:pt x="3087" y="0"/>
                    </a:lnTo>
                    <a:cubicBezTo>
                      <a:pt x="3592" y="879"/>
                      <a:pt x="3592" y="879"/>
                      <a:pt x="3592" y="879"/>
                    </a:cubicBezTo>
                    <a:cubicBezTo>
                      <a:pt x="3805" y="773"/>
                      <a:pt x="3805" y="773"/>
                      <a:pt x="3805" y="773"/>
                    </a:cubicBezTo>
                    <a:cubicBezTo>
                      <a:pt x="3965" y="666"/>
                      <a:pt x="4125" y="799"/>
                      <a:pt x="4098" y="986"/>
                    </a:cubicBezTo>
                    <a:cubicBezTo>
                      <a:pt x="3672" y="4206"/>
                      <a:pt x="3672" y="4206"/>
                      <a:pt x="3672" y="4206"/>
                    </a:cubicBezTo>
                    <a:cubicBezTo>
                      <a:pt x="3646" y="4392"/>
                      <a:pt x="3513" y="4472"/>
                      <a:pt x="3327" y="4419"/>
                    </a:cubicBezTo>
                    <a:cubicBezTo>
                      <a:pt x="346" y="3168"/>
                      <a:pt x="346" y="3168"/>
                      <a:pt x="346" y="3168"/>
                    </a:cubicBezTo>
                    <a:cubicBezTo>
                      <a:pt x="159" y="3088"/>
                      <a:pt x="133" y="2875"/>
                      <a:pt x="292" y="2795"/>
                    </a:cubicBezTo>
                    <a:cubicBezTo>
                      <a:pt x="505" y="2662"/>
                      <a:pt x="505" y="2662"/>
                      <a:pt x="505" y="2662"/>
                    </a:cubicBezTo>
                    <a:cubicBezTo>
                      <a:pt x="0" y="1784"/>
                      <a:pt x="0" y="1784"/>
                      <a:pt x="0" y="1784"/>
                    </a:cubicBezTo>
                    <a:cubicBezTo>
                      <a:pt x="1011" y="1199"/>
                      <a:pt x="2049" y="613"/>
                      <a:pt x="3087" y="0"/>
                    </a:cubicBez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p>
            </p:txBody>
          </p:sp>
          <p:sp>
            <p:nvSpPr>
              <p:cNvPr id="50" name="Freeform: Shape 20"/>
              <p:cNvSpPr/>
              <p:nvPr/>
            </p:nvSpPr>
            <p:spPr bwMode="auto">
              <a:xfrm>
                <a:off x="2415718" y="3090853"/>
                <a:ext cx="1316724" cy="1220742"/>
              </a:xfrm>
              <a:custGeom>
                <a:avLst/>
                <a:gdLst>
                  <a:gd name="T0" fmla="*/ 6229 w 6230"/>
                  <a:gd name="T1" fmla="*/ 2183 h 5777"/>
                  <a:gd name="T2" fmla="*/ 0 w 6230"/>
                  <a:gd name="T3" fmla="*/ 5776 h 5777"/>
                  <a:gd name="T4" fmla="*/ 0 w 6230"/>
                  <a:gd name="T5" fmla="*/ 1437 h 5777"/>
                  <a:gd name="T6" fmla="*/ 2449 w 6230"/>
                  <a:gd name="T7" fmla="*/ 0 h 5777"/>
                  <a:gd name="T8" fmla="*/ 6229 w 6230"/>
                  <a:gd name="T9" fmla="*/ 2183 h 5777"/>
                </a:gdLst>
                <a:ahLst/>
                <a:cxnLst>
                  <a:cxn ang="0">
                    <a:pos x="T0" y="T1"/>
                  </a:cxn>
                  <a:cxn ang="0">
                    <a:pos x="T2" y="T3"/>
                  </a:cxn>
                  <a:cxn ang="0">
                    <a:pos x="T4" y="T5"/>
                  </a:cxn>
                  <a:cxn ang="0">
                    <a:pos x="T6" y="T7"/>
                  </a:cxn>
                  <a:cxn ang="0">
                    <a:pos x="T8" y="T9"/>
                  </a:cxn>
                </a:cxnLst>
                <a:rect l="0" t="0" r="r" b="b"/>
                <a:pathLst>
                  <a:path w="6230" h="5777">
                    <a:moveTo>
                      <a:pt x="6229" y="2183"/>
                    </a:moveTo>
                    <a:lnTo>
                      <a:pt x="0" y="5776"/>
                    </a:lnTo>
                    <a:lnTo>
                      <a:pt x="0" y="1437"/>
                    </a:lnTo>
                    <a:lnTo>
                      <a:pt x="2449" y="0"/>
                    </a:lnTo>
                    <a:lnTo>
                      <a:pt x="6229" y="2183"/>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p>
            </p:txBody>
          </p:sp>
        </p:grpSp>
        <p:sp>
          <p:nvSpPr>
            <p:cNvPr id="48" name="Rectangle 18"/>
            <p:cNvSpPr/>
            <p:nvPr/>
          </p:nvSpPr>
          <p:spPr>
            <a:xfrm>
              <a:off x="2887998" y="4076243"/>
              <a:ext cx="723275" cy="307777"/>
            </a:xfrm>
            <a:prstGeom prst="rect">
              <a:avLst/>
            </a:prstGeom>
            <a:grpFill/>
          </p:spPr>
          <p:txBody>
            <a:bodyPr wrap="none">
              <a:normAutofit/>
            </a:bodyPr>
            <a:lstStyle/>
            <a:p>
              <a:pPr algn="ctr"/>
              <a:r>
                <a:rPr lang="en-US" altLang="zh-CN" sz="1400" dirty="0">
                  <a:latin typeface="叶根友刀锋黑草" panose="02010601030101010101" pitchFamily="2" charset="-122"/>
                  <a:ea typeface="叶根友刀锋黑草" panose="02010601030101010101" pitchFamily="2" charset="-122"/>
                </a:rPr>
                <a:t>TITLE</a:t>
              </a:r>
              <a:endParaRPr lang="zh-CN" altLang="en-US" sz="1400" dirty="0">
                <a:latin typeface="叶根友刀锋黑草" panose="02010601030101010101" pitchFamily="2" charset="-122"/>
                <a:ea typeface="叶根友刀锋黑草" panose="02010601030101010101" pitchFamily="2" charset="-122"/>
              </a:endParaRPr>
            </a:p>
          </p:txBody>
        </p:sp>
      </p:grpSp>
      <p:grpSp>
        <p:nvGrpSpPr>
          <p:cNvPr id="36" name="PA_组合 6"/>
          <p:cNvGrpSpPr/>
          <p:nvPr>
            <p:custDataLst>
              <p:tags r:id="rId6"/>
            </p:custDataLst>
          </p:nvPr>
        </p:nvGrpSpPr>
        <p:grpSpPr>
          <a:xfrm>
            <a:off x="6669563" y="2669531"/>
            <a:ext cx="1502166" cy="1518939"/>
            <a:chOff x="3307240" y="2615255"/>
            <a:chExt cx="1502166" cy="1518939"/>
          </a:xfrm>
          <a:blipFill>
            <a:blip r:embed="rId2"/>
            <a:stretch>
              <a:fillRect/>
            </a:stretch>
          </a:blipFill>
        </p:grpSpPr>
        <p:grpSp>
          <p:nvGrpSpPr>
            <p:cNvPr id="43" name="Group 13"/>
            <p:cNvGrpSpPr/>
            <p:nvPr/>
          </p:nvGrpSpPr>
          <p:grpSpPr>
            <a:xfrm>
              <a:off x="3307240" y="2615255"/>
              <a:ext cx="1502166" cy="1518939"/>
              <a:chOff x="2961790" y="1988458"/>
              <a:chExt cx="1502166" cy="1518939"/>
            </a:xfrm>
            <a:grpFill/>
          </p:grpSpPr>
          <p:sp>
            <p:nvSpPr>
              <p:cNvPr id="45" name="Freeform: Shape 15"/>
              <p:cNvSpPr/>
              <p:nvPr/>
            </p:nvSpPr>
            <p:spPr bwMode="auto">
              <a:xfrm>
                <a:off x="3602913" y="2264290"/>
                <a:ext cx="861043" cy="967275"/>
              </a:xfrm>
              <a:custGeom>
                <a:avLst/>
                <a:gdLst>
                  <a:gd name="T0" fmla="*/ 0 w 4073"/>
                  <a:gd name="T1" fmla="*/ 505 h 4578"/>
                  <a:gd name="T2" fmla="*/ 0 w 4073"/>
                  <a:gd name="T3" fmla="*/ 505 h 4578"/>
                  <a:gd name="T4" fmla="*/ 1011 w 4073"/>
                  <a:gd name="T5" fmla="*/ 505 h 4578"/>
                  <a:gd name="T6" fmla="*/ 1011 w 4073"/>
                  <a:gd name="T7" fmla="*/ 266 h 4578"/>
                  <a:gd name="T8" fmla="*/ 1357 w 4073"/>
                  <a:gd name="T9" fmla="*/ 107 h 4578"/>
                  <a:gd name="T10" fmla="*/ 3912 w 4073"/>
                  <a:gd name="T11" fmla="*/ 2076 h 4578"/>
                  <a:gd name="T12" fmla="*/ 3912 w 4073"/>
                  <a:gd name="T13" fmla="*/ 2500 h 4578"/>
                  <a:gd name="T14" fmla="*/ 1357 w 4073"/>
                  <a:gd name="T15" fmla="*/ 4470 h 4578"/>
                  <a:gd name="T16" fmla="*/ 1011 w 4073"/>
                  <a:gd name="T17" fmla="*/ 4310 h 4578"/>
                  <a:gd name="T18" fmla="*/ 1011 w 4073"/>
                  <a:gd name="T19" fmla="*/ 4071 h 4578"/>
                  <a:gd name="T20" fmla="*/ 0 w 4073"/>
                  <a:gd name="T21" fmla="*/ 4071 h 4578"/>
                  <a:gd name="T22" fmla="*/ 0 w 4073"/>
                  <a:gd name="T23" fmla="*/ 505 h 4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73" h="4578">
                    <a:moveTo>
                      <a:pt x="0" y="505"/>
                    </a:moveTo>
                    <a:lnTo>
                      <a:pt x="0" y="505"/>
                    </a:lnTo>
                    <a:cubicBezTo>
                      <a:pt x="1011" y="505"/>
                      <a:pt x="1011" y="505"/>
                      <a:pt x="1011" y="505"/>
                    </a:cubicBezTo>
                    <a:cubicBezTo>
                      <a:pt x="1011" y="266"/>
                      <a:pt x="1011" y="266"/>
                      <a:pt x="1011" y="266"/>
                    </a:cubicBezTo>
                    <a:cubicBezTo>
                      <a:pt x="1011" y="79"/>
                      <a:pt x="1197" y="0"/>
                      <a:pt x="1357" y="107"/>
                    </a:cubicBezTo>
                    <a:cubicBezTo>
                      <a:pt x="3912" y="2076"/>
                      <a:pt x="3912" y="2076"/>
                      <a:pt x="3912" y="2076"/>
                    </a:cubicBezTo>
                    <a:cubicBezTo>
                      <a:pt x="4072" y="2209"/>
                      <a:pt x="4072" y="2368"/>
                      <a:pt x="3912" y="2500"/>
                    </a:cubicBezTo>
                    <a:cubicBezTo>
                      <a:pt x="1357" y="4470"/>
                      <a:pt x="1357" y="4470"/>
                      <a:pt x="1357" y="4470"/>
                    </a:cubicBezTo>
                    <a:cubicBezTo>
                      <a:pt x="1197" y="4577"/>
                      <a:pt x="1011" y="4497"/>
                      <a:pt x="1011" y="4310"/>
                    </a:cubicBezTo>
                    <a:cubicBezTo>
                      <a:pt x="1011" y="4071"/>
                      <a:pt x="1011" y="4071"/>
                      <a:pt x="1011" y="4071"/>
                    </a:cubicBezTo>
                    <a:cubicBezTo>
                      <a:pt x="0" y="4071"/>
                      <a:pt x="0" y="4071"/>
                      <a:pt x="0" y="4071"/>
                    </a:cubicBezTo>
                    <a:cubicBezTo>
                      <a:pt x="0" y="2874"/>
                      <a:pt x="0" y="1703"/>
                      <a:pt x="0" y="505"/>
                    </a:cubicBez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p>
            </p:txBody>
          </p:sp>
          <p:sp>
            <p:nvSpPr>
              <p:cNvPr id="46" name="Freeform: Shape 16"/>
              <p:cNvSpPr/>
              <p:nvPr/>
            </p:nvSpPr>
            <p:spPr bwMode="auto">
              <a:xfrm>
                <a:off x="2961790" y="1988458"/>
                <a:ext cx="793016" cy="1518939"/>
              </a:xfrm>
              <a:custGeom>
                <a:avLst/>
                <a:gdLst>
                  <a:gd name="T0" fmla="*/ 3752 w 3753"/>
                  <a:gd name="T1" fmla="*/ 0 h 7187"/>
                  <a:gd name="T2" fmla="*/ 3752 w 3753"/>
                  <a:gd name="T3" fmla="*/ 7186 h 7187"/>
                  <a:gd name="T4" fmla="*/ 0 w 3753"/>
                  <a:gd name="T5" fmla="*/ 5003 h 7187"/>
                  <a:gd name="T6" fmla="*/ 0 w 3753"/>
                  <a:gd name="T7" fmla="*/ 2183 h 7187"/>
                  <a:gd name="T8" fmla="*/ 3752 w 3753"/>
                  <a:gd name="T9" fmla="*/ 0 h 7187"/>
                </a:gdLst>
                <a:ahLst/>
                <a:cxnLst>
                  <a:cxn ang="0">
                    <a:pos x="T0" y="T1"/>
                  </a:cxn>
                  <a:cxn ang="0">
                    <a:pos x="T2" y="T3"/>
                  </a:cxn>
                  <a:cxn ang="0">
                    <a:pos x="T4" y="T5"/>
                  </a:cxn>
                  <a:cxn ang="0">
                    <a:pos x="T6" y="T7"/>
                  </a:cxn>
                  <a:cxn ang="0">
                    <a:pos x="T8" y="T9"/>
                  </a:cxn>
                </a:cxnLst>
                <a:rect l="0" t="0" r="r" b="b"/>
                <a:pathLst>
                  <a:path w="3753" h="7187">
                    <a:moveTo>
                      <a:pt x="3752" y="0"/>
                    </a:moveTo>
                    <a:lnTo>
                      <a:pt x="3752" y="7186"/>
                    </a:lnTo>
                    <a:lnTo>
                      <a:pt x="0" y="5003"/>
                    </a:lnTo>
                    <a:lnTo>
                      <a:pt x="0" y="2183"/>
                    </a:lnTo>
                    <a:lnTo>
                      <a:pt x="3752" y="0"/>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p>
            </p:txBody>
          </p:sp>
        </p:grpSp>
        <p:sp>
          <p:nvSpPr>
            <p:cNvPr id="44" name="Rectangle 14"/>
            <p:cNvSpPr/>
            <p:nvPr/>
          </p:nvSpPr>
          <p:spPr>
            <a:xfrm>
              <a:off x="3392026" y="3155344"/>
              <a:ext cx="723275" cy="307777"/>
            </a:xfrm>
            <a:prstGeom prst="rect">
              <a:avLst/>
            </a:prstGeom>
            <a:grpFill/>
          </p:spPr>
          <p:txBody>
            <a:bodyPr wrap="none">
              <a:normAutofit/>
            </a:bodyPr>
            <a:lstStyle/>
            <a:p>
              <a:pPr algn="ctr"/>
              <a:r>
                <a:rPr lang="en-US" altLang="zh-CN" sz="1400" dirty="0">
                  <a:latin typeface="叶根友刀锋黑草" panose="02010601030101010101" pitchFamily="2" charset="-122"/>
                  <a:ea typeface="叶根友刀锋黑草" panose="02010601030101010101" pitchFamily="2" charset="-122"/>
                </a:rPr>
                <a:t>TITLE</a:t>
              </a:r>
              <a:endParaRPr lang="zh-CN" altLang="en-US" sz="1400" dirty="0">
                <a:latin typeface="叶根友刀锋黑草" panose="02010601030101010101" pitchFamily="2" charset="-122"/>
                <a:ea typeface="叶根友刀锋黑草" panose="02010601030101010101" pitchFamily="2" charset="-122"/>
              </a:endParaRPr>
            </a:p>
          </p:txBody>
        </p:sp>
      </p:grpSp>
      <p:grpSp>
        <p:nvGrpSpPr>
          <p:cNvPr id="37" name="PA_组合 7"/>
          <p:cNvGrpSpPr/>
          <p:nvPr>
            <p:custDataLst>
              <p:tags r:id="rId7"/>
            </p:custDataLst>
          </p:nvPr>
        </p:nvGrpSpPr>
        <p:grpSpPr>
          <a:xfrm>
            <a:off x="6123491" y="1623979"/>
            <a:ext cx="1316724" cy="1462095"/>
            <a:chOff x="2761168" y="1569703"/>
            <a:chExt cx="1316724" cy="1462095"/>
          </a:xfrm>
          <a:blipFill>
            <a:blip r:embed="rId2"/>
            <a:stretch>
              <a:fillRect/>
            </a:stretch>
          </a:blipFill>
        </p:grpSpPr>
        <p:grpSp>
          <p:nvGrpSpPr>
            <p:cNvPr id="39" name="Group 9"/>
            <p:cNvGrpSpPr/>
            <p:nvPr/>
          </p:nvGrpSpPr>
          <p:grpSpPr>
            <a:xfrm>
              <a:off x="2761168" y="1569703"/>
              <a:ext cx="1316724" cy="1462095"/>
              <a:chOff x="2415718" y="942906"/>
              <a:chExt cx="1316724" cy="1462095"/>
            </a:xfrm>
            <a:grpFill/>
          </p:grpSpPr>
          <p:sp>
            <p:nvSpPr>
              <p:cNvPr id="41" name="Freeform: Shape 11"/>
              <p:cNvSpPr/>
              <p:nvPr/>
            </p:nvSpPr>
            <p:spPr bwMode="auto">
              <a:xfrm>
                <a:off x="2669185" y="942906"/>
                <a:ext cx="872225" cy="944911"/>
              </a:xfrm>
              <a:custGeom>
                <a:avLst/>
                <a:gdLst>
                  <a:gd name="T0" fmla="*/ 0 w 4126"/>
                  <a:gd name="T1" fmla="*/ 2687 h 4472"/>
                  <a:gd name="T2" fmla="*/ 0 w 4126"/>
                  <a:gd name="T3" fmla="*/ 2687 h 4472"/>
                  <a:gd name="T4" fmla="*/ 505 w 4126"/>
                  <a:gd name="T5" fmla="*/ 1809 h 4472"/>
                  <a:gd name="T6" fmla="*/ 292 w 4126"/>
                  <a:gd name="T7" fmla="*/ 1677 h 4472"/>
                  <a:gd name="T8" fmla="*/ 346 w 4126"/>
                  <a:gd name="T9" fmla="*/ 1303 h 4472"/>
                  <a:gd name="T10" fmla="*/ 3327 w 4126"/>
                  <a:gd name="T11" fmla="*/ 52 h 4472"/>
                  <a:gd name="T12" fmla="*/ 3672 w 4126"/>
                  <a:gd name="T13" fmla="*/ 265 h 4472"/>
                  <a:gd name="T14" fmla="*/ 4098 w 4126"/>
                  <a:gd name="T15" fmla="*/ 3486 h 4472"/>
                  <a:gd name="T16" fmla="*/ 3805 w 4126"/>
                  <a:gd name="T17" fmla="*/ 3699 h 4472"/>
                  <a:gd name="T18" fmla="*/ 3592 w 4126"/>
                  <a:gd name="T19" fmla="*/ 3593 h 4472"/>
                  <a:gd name="T20" fmla="*/ 3087 w 4126"/>
                  <a:gd name="T21" fmla="*/ 4471 h 4472"/>
                  <a:gd name="T22" fmla="*/ 0 w 4126"/>
                  <a:gd name="T23" fmla="*/ 2687 h 4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6" h="4472">
                    <a:moveTo>
                      <a:pt x="0" y="2687"/>
                    </a:moveTo>
                    <a:lnTo>
                      <a:pt x="0" y="2687"/>
                    </a:lnTo>
                    <a:cubicBezTo>
                      <a:pt x="505" y="1809"/>
                      <a:pt x="505" y="1809"/>
                      <a:pt x="505" y="1809"/>
                    </a:cubicBezTo>
                    <a:cubicBezTo>
                      <a:pt x="292" y="1677"/>
                      <a:pt x="292" y="1677"/>
                      <a:pt x="292" y="1677"/>
                    </a:cubicBezTo>
                    <a:cubicBezTo>
                      <a:pt x="133" y="1596"/>
                      <a:pt x="159" y="1384"/>
                      <a:pt x="346" y="1303"/>
                    </a:cubicBezTo>
                    <a:cubicBezTo>
                      <a:pt x="3327" y="52"/>
                      <a:pt x="3327" y="52"/>
                      <a:pt x="3327" y="52"/>
                    </a:cubicBezTo>
                    <a:cubicBezTo>
                      <a:pt x="3513" y="0"/>
                      <a:pt x="3646" y="80"/>
                      <a:pt x="3672" y="265"/>
                    </a:cubicBezTo>
                    <a:cubicBezTo>
                      <a:pt x="4098" y="3486"/>
                      <a:pt x="4098" y="3486"/>
                      <a:pt x="4098" y="3486"/>
                    </a:cubicBezTo>
                    <a:cubicBezTo>
                      <a:pt x="4125" y="3672"/>
                      <a:pt x="3965" y="3806"/>
                      <a:pt x="3805" y="3699"/>
                    </a:cubicBezTo>
                    <a:cubicBezTo>
                      <a:pt x="3592" y="3593"/>
                      <a:pt x="3592" y="3593"/>
                      <a:pt x="3592" y="3593"/>
                    </a:cubicBezTo>
                    <a:cubicBezTo>
                      <a:pt x="3087" y="4471"/>
                      <a:pt x="3087" y="4471"/>
                      <a:pt x="3087" y="4471"/>
                    </a:cubicBezTo>
                    <a:cubicBezTo>
                      <a:pt x="2049" y="3858"/>
                      <a:pt x="1037" y="3273"/>
                      <a:pt x="0" y="2687"/>
                    </a:cubicBez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p>
            </p:txBody>
          </p:sp>
          <p:sp>
            <p:nvSpPr>
              <p:cNvPr id="42" name="Freeform: Shape 12"/>
              <p:cNvSpPr/>
              <p:nvPr/>
            </p:nvSpPr>
            <p:spPr bwMode="auto">
              <a:xfrm>
                <a:off x="2415718" y="1184259"/>
                <a:ext cx="1316724" cy="1220742"/>
              </a:xfrm>
              <a:custGeom>
                <a:avLst/>
                <a:gdLst>
                  <a:gd name="T0" fmla="*/ 0 w 6230"/>
                  <a:gd name="T1" fmla="*/ 0 h 5776"/>
                  <a:gd name="T2" fmla="*/ 6229 w 6230"/>
                  <a:gd name="T3" fmla="*/ 3593 h 5776"/>
                  <a:gd name="T4" fmla="*/ 2449 w 6230"/>
                  <a:gd name="T5" fmla="*/ 5775 h 5776"/>
                  <a:gd name="T6" fmla="*/ 0 w 6230"/>
                  <a:gd name="T7" fmla="*/ 4338 h 5776"/>
                  <a:gd name="T8" fmla="*/ 0 w 6230"/>
                  <a:gd name="T9" fmla="*/ 0 h 5776"/>
                </a:gdLst>
                <a:ahLst/>
                <a:cxnLst>
                  <a:cxn ang="0">
                    <a:pos x="T0" y="T1"/>
                  </a:cxn>
                  <a:cxn ang="0">
                    <a:pos x="T2" y="T3"/>
                  </a:cxn>
                  <a:cxn ang="0">
                    <a:pos x="T4" y="T5"/>
                  </a:cxn>
                  <a:cxn ang="0">
                    <a:pos x="T6" y="T7"/>
                  </a:cxn>
                  <a:cxn ang="0">
                    <a:pos x="T8" y="T9"/>
                  </a:cxn>
                </a:cxnLst>
                <a:rect l="0" t="0" r="r" b="b"/>
                <a:pathLst>
                  <a:path w="6230" h="5776">
                    <a:moveTo>
                      <a:pt x="0" y="0"/>
                    </a:moveTo>
                    <a:lnTo>
                      <a:pt x="6229" y="3593"/>
                    </a:lnTo>
                    <a:lnTo>
                      <a:pt x="2449" y="5775"/>
                    </a:lnTo>
                    <a:lnTo>
                      <a:pt x="0" y="4338"/>
                    </a:lnTo>
                    <a:lnTo>
                      <a:pt x="0" y="0"/>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p>
            </p:txBody>
          </p:sp>
        </p:grpSp>
        <p:sp>
          <p:nvSpPr>
            <p:cNvPr id="40" name="Rectangle 10"/>
            <p:cNvSpPr/>
            <p:nvPr/>
          </p:nvSpPr>
          <p:spPr>
            <a:xfrm>
              <a:off x="2869642" y="2283781"/>
              <a:ext cx="723275" cy="307777"/>
            </a:xfrm>
            <a:prstGeom prst="rect">
              <a:avLst/>
            </a:prstGeom>
            <a:grpFill/>
          </p:spPr>
          <p:txBody>
            <a:bodyPr wrap="none">
              <a:normAutofit/>
            </a:bodyPr>
            <a:lstStyle/>
            <a:p>
              <a:pPr algn="ctr"/>
              <a:r>
                <a:rPr lang="en-US" altLang="zh-CN" sz="1400" dirty="0">
                  <a:latin typeface="叶根友刀锋黑草" panose="02010601030101010101" pitchFamily="2" charset="-122"/>
                  <a:ea typeface="叶根友刀锋黑草" panose="02010601030101010101" pitchFamily="2" charset="-122"/>
                </a:rPr>
                <a:t>TITLE</a:t>
              </a:r>
              <a:endParaRPr lang="zh-CN" altLang="en-US" sz="1400" dirty="0">
                <a:latin typeface="叶根友刀锋黑草" panose="02010601030101010101" pitchFamily="2" charset="-122"/>
                <a:ea typeface="叶根友刀锋黑草" panose="02010601030101010101" pitchFamily="2" charset="-122"/>
              </a:endParaRPr>
            </a:p>
          </p:txBody>
        </p:sp>
      </p:grpSp>
      <p:sp>
        <p:nvSpPr>
          <p:cNvPr id="38" name="PA_椭圆 8"/>
          <p:cNvSpPr/>
          <p:nvPr>
            <p:custDataLst>
              <p:tags r:id="rId8"/>
            </p:custDataLst>
          </p:nvPr>
        </p:nvSpPr>
        <p:spPr>
          <a:xfrm>
            <a:off x="5466060" y="2767452"/>
            <a:ext cx="1323267" cy="1323267"/>
          </a:xfrm>
          <a:prstGeom prst="ellipse">
            <a:avLst/>
          </a:prstGeom>
          <a:solidFill>
            <a:schemeClr val="bg1"/>
          </a:solidFill>
          <a:ln w="38100">
            <a:solidFill>
              <a:srgbClr val="E3BA43"/>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endParaRPr lang="en-US" sz="4800" dirty="0">
              <a:solidFill>
                <a:schemeClr val="accent1"/>
              </a:solidFill>
            </a:endParaRPr>
          </a:p>
        </p:txBody>
      </p:sp>
      <p:cxnSp>
        <p:nvCxnSpPr>
          <p:cNvPr id="21" name="PA_直接连接符 84"/>
          <p:cNvCxnSpPr/>
          <p:nvPr>
            <p:custDataLst>
              <p:tags r:id="rId9"/>
            </p:custDataLst>
          </p:nvPr>
        </p:nvCxnSpPr>
        <p:spPr>
          <a:xfrm>
            <a:off x="8472264" y="2710116"/>
            <a:ext cx="2448272"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PA_直接连接符 85"/>
          <p:cNvCxnSpPr/>
          <p:nvPr>
            <p:custDataLst>
              <p:tags r:id="rId10"/>
            </p:custDataLst>
          </p:nvPr>
        </p:nvCxnSpPr>
        <p:spPr>
          <a:xfrm>
            <a:off x="8472264" y="4048863"/>
            <a:ext cx="2448272"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 name="PA_直接连接符 98"/>
          <p:cNvCxnSpPr/>
          <p:nvPr>
            <p:custDataLst>
              <p:tags r:id="rId11"/>
            </p:custDataLst>
          </p:nvPr>
        </p:nvCxnSpPr>
        <p:spPr>
          <a:xfrm>
            <a:off x="1307468" y="2710116"/>
            <a:ext cx="2448272"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PA_直接连接符 99"/>
          <p:cNvCxnSpPr/>
          <p:nvPr>
            <p:custDataLst>
              <p:tags r:id="rId12"/>
            </p:custDataLst>
          </p:nvPr>
        </p:nvCxnSpPr>
        <p:spPr>
          <a:xfrm>
            <a:off x="1307468" y="4048863"/>
            <a:ext cx="2448272"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3" name="PA_矩形 41"/>
          <p:cNvSpPr/>
          <p:nvPr>
            <p:custDataLst>
              <p:tags r:id="rId13"/>
            </p:custDataLst>
          </p:nvPr>
        </p:nvSpPr>
        <p:spPr>
          <a:xfrm>
            <a:off x="8396308" y="3043332"/>
            <a:ext cx="2850275" cy="745973"/>
          </a:xfrm>
          <a:prstGeom prst="rect">
            <a:avLst/>
          </a:prstGeom>
        </p:spPr>
        <p:txBody>
          <a:bodyPr wrap="square">
            <a:spAutoFit/>
          </a:bodyPr>
          <a:lstStyle/>
          <a:p>
            <a:pPr>
              <a:lnSpc>
                <a:spcPct val="120000"/>
              </a:lnSpc>
            </a:pPr>
            <a:r>
              <a:rPr lang="en-US" altLang="zh-CN" sz="900" dirty="0">
                <a:solidFill>
                  <a:schemeClr val="bg1"/>
                </a:solidFill>
                <a:latin typeface="叶根友刀锋黑草" panose="02010601030101010101" pitchFamily="2" charset="-122"/>
                <a:ea typeface="叶根友刀锋黑草" panose="02010601030101010101" pitchFamily="2" charset="-122"/>
              </a:rPr>
              <a:t>Lorem Ipsum is simply dummy text of the printing and typesetting industry </a:t>
            </a:r>
            <a:r>
              <a:rPr lang="zh-CN" altLang="en-US" sz="900" dirty="0">
                <a:solidFill>
                  <a:schemeClr val="bg1"/>
                </a:solidFill>
                <a:latin typeface="叶根友刀锋黑草" panose="02010601030101010101" pitchFamily="2" charset="-122"/>
                <a:ea typeface="叶根友刀锋黑草" panose="02010601030101010101" pitchFamily="2" charset="-122"/>
                <a:sym typeface="+mn-lt"/>
              </a:rPr>
              <a:t>Lorem ipsum dolor sit amet</a:t>
            </a:r>
            <a:endParaRPr lang="zh-CN" altLang="en-US" sz="900" dirty="0">
              <a:solidFill>
                <a:schemeClr val="bg1"/>
              </a:solidFill>
              <a:latin typeface="叶根友刀锋黑草" panose="02010601030101010101" pitchFamily="2" charset="-122"/>
              <a:ea typeface="叶根友刀锋黑草" panose="02010601030101010101" pitchFamily="2" charset="-122"/>
              <a:sym typeface="+mn-lt"/>
            </a:endParaRPr>
          </a:p>
          <a:p>
            <a:pPr>
              <a:lnSpc>
                <a:spcPct val="120000"/>
              </a:lnSpc>
            </a:pPr>
            <a:endParaRPr lang="zh-CN" altLang="en-US" sz="900" dirty="0">
              <a:solidFill>
                <a:schemeClr val="bg1"/>
              </a:solidFill>
              <a:latin typeface="叶根友刀锋黑草" panose="02010601030101010101" pitchFamily="2" charset="-122"/>
              <a:ea typeface="叶根友刀锋黑草" panose="02010601030101010101" pitchFamily="2" charset="-122"/>
            </a:endParaRPr>
          </a:p>
        </p:txBody>
      </p:sp>
      <p:sp>
        <p:nvSpPr>
          <p:cNvPr id="64" name="PA_矩形 42"/>
          <p:cNvSpPr/>
          <p:nvPr>
            <p:custDataLst>
              <p:tags r:id="rId14"/>
            </p:custDataLst>
          </p:nvPr>
        </p:nvSpPr>
        <p:spPr>
          <a:xfrm>
            <a:off x="8396308" y="1923558"/>
            <a:ext cx="2850275" cy="745973"/>
          </a:xfrm>
          <a:prstGeom prst="rect">
            <a:avLst/>
          </a:prstGeom>
        </p:spPr>
        <p:txBody>
          <a:bodyPr wrap="square">
            <a:spAutoFit/>
          </a:bodyPr>
          <a:lstStyle/>
          <a:p>
            <a:pPr>
              <a:lnSpc>
                <a:spcPct val="120000"/>
              </a:lnSpc>
            </a:pPr>
            <a:r>
              <a:rPr lang="en-US" altLang="zh-CN" sz="900" dirty="0">
                <a:solidFill>
                  <a:schemeClr val="bg1"/>
                </a:solidFill>
                <a:latin typeface="叶根友刀锋黑草" panose="02010601030101010101" pitchFamily="2" charset="-122"/>
                <a:ea typeface="叶根友刀锋黑草" panose="02010601030101010101" pitchFamily="2" charset="-122"/>
              </a:rPr>
              <a:t>Lorem Ipsum is simply dummy text of the printing and typesetting industry </a:t>
            </a:r>
            <a:r>
              <a:rPr lang="zh-CN" altLang="en-US" sz="900" dirty="0">
                <a:solidFill>
                  <a:schemeClr val="bg1"/>
                </a:solidFill>
                <a:latin typeface="叶根友刀锋黑草" panose="02010601030101010101" pitchFamily="2" charset="-122"/>
                <a:ea typeface="叶根友刀锋黑草" panose="02010601030101010101" pitchFamily="2" charset="-122"/>
                <a:sym typeface="+mn-lt"/>
              </a:rPr>
              <a:t>Lorem ipsum dolor sit amet</a:t>
            </a:r>
            <a:endParaRPr lang="zh-CN" altLang="en-US" sz="900" dirty="0">
              <a:solidFill>
                <a:schemeClr val="bg1"/>
              </a:solidFill>
              <a:latin typeface="叶根友刀锋黑草" panose="02010601030101010101" pitchFamily="2" charset="-122"/>
              <a:ea typeface="叶根友刀锋黑草" panose="02010601030101010101" pitchFamily="2" charset="-122"/>
              <a:sym typeface="+mn-lt"/>
            </a:endParaRPr>
          </a:p>
          <a:p>
            <a:pPr>
              <a:lnSpc>
                <a:spcPct val="120000"/>
              </a:lnSpc>
            </a:pPr>
            <a:endParaRPr lang="zh-CN" altLang="en-US" sz="900" dirty="0">
              <a:solidFill>
                <a:schemeClr val="bg1"/>
              </a:solidFill>
              <a:latin typeface="叶根友刀锋黑草" panose="02010601030101010101" pitchFamily="2" charset="-122"/>
              <a:ea typeface="叶根友刀锋黑草" panose="02010601030101010101" pitchFamily="2" charset="-122"/>
            </a:endParaRPr>
          </a:p>
        </p:txBody>
      </p:sp>
      <p:sp>
        <p:nvSpPr>
          <p:cNvPr id="65" name="PA_矩形 41"/>
          <p:cNvSpPr/>
          <p:nvPr>
            <p:custDataLst>
              <p:tags r:id="rId15"/>
            </p:custDataLst>
          </p:nvPr>
        </p:nvSpPr>
        <p:spPr>
          <a:xfrm>
            <a:off x="8396308" y="4275679"/>
            <a:ext cx="2850275" cy="745973"/>
          </a:xfrm>
          <a:prstGeom prst="rect">
            <a:avLst/>
          </a:prstGeom>
        </p:spPr>
        <p:txBody>
          <a:bodyPr wrap="square">
            <a:spAutoFit/>
          </a:bodyPr>
          <a:lstStyle/>
          <a:p>
            <a:pPr>
              <a:lnSpc>
                <a:spcPct val="120000"/>
              </a:lnSpc>
            </a:pPr>
            <a:r>
              <a:rPr lang="en-US" altLang="zh-CN" sz="900" dirty="0">
                <a:solidFill>
                  <a:schemeClr val="bg1"/>
                </a:solidFill>
                <a:latin typeface="叶根友刀锋黑草" panose="02010601030101010101" pitchFamily="2" charset="-122"/>
                <a:ea typeface="叶根友刀锋黑草" panose="02010601030101010101" pitchFamily="2" charset="-122"/>
              </a:rPr>
              <a:t>Lorem Ipsum is simply dummy text of the printing and typesetting industry </a:t>
            </a:r>
            <a:r>
              <a:rPr lang="zh-CN" altLang="en-US" sz="900" dirty="0">
                <a:solidFill>
                  <a:schemeClr val="bg1"/>
                </a:solidFill>
                <a:latin typeface="叶根友刀锋黑草" panose="02010601030101010101" pitchFamily="2" charset="-122"/>
                <a:ea typeface="叶根友刀锋黑草" panose="02010601030101010101" pitchFamily="2" charset="-122"/>
                <a:sym typeface="+mn-lt"/>
              </a:rPr>
              <a:t>Lorem ipsum dolor sit amet</a:t>
            </a:r>
            <a:endParaRPr lang="zh-CN" altLang="en-US" sz="900" dirty="0">
              <a:solidFill>
                <a:schemeClr val="bg1"/>
              </a:solidFill>
              <a:latin typeface="叶根友刀锋黑草" panose="02010601030101010101" pitchFamily="2" charset="-122"/>
              <a:ea typeface="叶根友刀锋黑草" panose="02010601030101010101" pitchFamily="2" charset="-122"/>
              <a:sym typeface="+mn-lt"/>
            </a:endParaRPr>
          </a:p>
          <a:p>
            <a:pPr>
              <a:lnSpc>
                <a:spcPct val="120000"/>
              </a:lnSpc>
            </a:pPr>
            <a:endParaRPr lang="zh-CN" altLang="en-US" sz="900" dirty="0">
              <a:solidFill>
                <a:schemeClr val="bg1"/>
              </a:solidFill>
              <a:latin typeface="叶根友刀锋黑草" panose="02010601030101010101" pitchFamily="2" charset="-122"/>
              <a:ea typeface="叶根友刀锋黑草" panose="02010601030101010101" pitchFamily="2" charset="-122"/>
            </a:endParaRPr>
          </a:p>
        </p:txBody>
      </p:sp>
      <p:sp>
        <p:nvSpPr>
          <p:cNvPr id="66" name="PA_矩形 40"/>
          <p:cNvSpPr/>
          <p:nvPr>
            <p:custDataLst>
              <p:tags r:id="rId16"/>
            </p:custDataLst>
          </p:nvPr>
        </p:nvSpPr>
        <p:spPr>
          <a:xfrm>
            <a:off x="923053" y="1965070"/>
            <a:ext cx="2850275" cy="745973"/>
          </a:xfrm>
          <a:prstGeom prst="rect">
            <a:avLst/>
          </a:prstGeom>
        </p:spPr>
        <p:txBody>
          <a:bodyPr wrap="square">
            <a:spAutoFit/>
          </a:bodyPr>
          <a:lstStyle/>
          <a:p>
            <a:pPr algn="r">
              <a:lnSpc>
                <a:spcPct val="120000"/>
              </a:lnSpc>
            </a:pPr>
            <a:r>
              <a:rPr lang="en-US" altLang="zh-CN" sz="900" dirty="0">
                <a:solidFill>
                  <a:schemeClr val="bg1"/>
                </a:solidFill>
                <a:latin typeface="叶根友刀锋黑草" panose="02010601030101010101" pitchFamily="2" charset="-122"/>
                <a:ea typeface="叶根友刀锋黑草" panose="02010601030101010101" pitchFamily="2" charset="-122"/>
              </a:rPr>
              <a:t>Lorem Ipsum is simply dummy text of the printing and typesetting industry </a:t>
            </a:r>
            <a:r>
              <a:rPr lang="zh-CN" altLang="en-US" sz="900" dirty="0">
                <a:solidFill>
                  <a:schemeClr val="bg1"/>
                </a:solidFill>
                <a:latin typeface="叶根友刀锋黑草" panose="02010601030101010101" pitchFamily="2" charset="-122"/>
                <a:ea typeface="叶根友刀锋黑草" panose="02010601030101010101" pitchFamily="2" charset="-122"/>
                <a:sym typeface="+mn-lt"/>
              </a:rPr>
              <a:t>Lorem ipsum dolor sit amet</a:t>
            </a:r>
            <a:endParaRPr lang="zh-CN" altLang="en-US" sz="900" dirty="0">
              <a:solidFill>
                <a:schemeClr val="bg1"/>
              </a:solidFill>
              <a:latin typeface="叶根友刀锋黑草" panose="02010601030101010101" pitchFamily="2" charset="-122"/>
              <a:ea typeface="叶根友刀锋黑草" panose="02010601030101010101" pitchFamily="2" charset="-122"/>
              <a:sym typeface="+mn-lt"/>
            </a:endParaRPr>
          </a:p>
          <a:p>
            <a:pPr algn="r">
              <a:lnSpc>
                <a:spcPct val="120000"/>
              </a:lnSpc>
            </a:pPr>
            <a:endParaRPr lang="zh-CN" altLang="en-US" sz="900" dirty="0">
              <a:solidFill>
                <a:schemeClr val="bg1"/>
              </a:solidFill>
              <a:latin typeface="叶根友刀锋黑草" panose="02010601030101010101" pitchFamily="2" charset="-122"/>
              <a:ea typeface="叶根友刀锋黑草" panose="02010601030101010101" pitchFamily="2" charset="-122"/>
            </a:endParaRPr>
          </a:p>
        </p:txBody>
      </p:sp>
      <p:sp>
        <p:nvSpPr>
          <p:cNvPr id="67" name="PA_矩形 40"/>
          <p:cNvSpPr/>
          <p:nvPr>
            <p:custDataLst>
              <p:tags r:id="rId17"/>
            </p:custDataLst>
          </p:nvPr>
        </p:nvSpPr>
        <p:spPr>
          <a:xfrm>
            <a:off x="923053" y="3006966"/>
            <a:ext cx="2850275" cy="745973"/>
          </a:xfrm>
          <a:prstGeom prst="rect">
            <a:avLst/>
          </a:prstGeom>
        </p:spPr>
        <p:txBody>
          <a:bodyPr wrap="square">
            <a:spAutoFit/>
          </a:bodyPr>
          <a:lstStyle/>
          <a:p>
            <a:pPr algn="r">
              <a:lnSpc>
                <a:spcPct val="120000"/>
              </a:lnSpc>
            </a:pPr>
            <a:r>
              <a:rPr lang="en-US" altLang="zh-CN" sz="900" dirty="0">
                <a:solidFill>
                  <a:schemeClr val="bg1"/>
                </a:solidFill>
                <a:latin typeface="叶根友刀锋黑草" panose="02010601030101010101" pitchFamily="2" charset="-122"/>
                <a:ea typeface="叶根友刀锋黑草" panose="02010601030101010101" pitchFamily="2" charset="-122"/>
              </a:rPr>
              <a:t>Lorem Ipsum is simply dummy text of the printing and typesetting industry </a:t>
            </a:r>
            <a:r>
              <a:rPr lang="zh-CN" altLang="en-US" sz="900" dirty="0">
                <a:solidFill>
                  <a:schemeClr val="bg1"/>
                </a:solidFill>
                <a:latin typeface="叶根友刀锋黑草" panose="02010601030101010101" pitchFamily="2" charset="-122"/>
                <a:ea typeface="叶根友刀锋黑草" panose="02010601030101010101" pitchFamily="2" charset="-122"/>
                <a:sym typeface="+mn-lt"/>
              </a:rPr>
              <a:t>Lorem ipsum dolor sit amet</a:t>
            </a:r>
            <a:endParaRPr lang="zh-CN" altLang="en-US" sz="900" dirty="0">
              <a:solidFill>
                <a:schemeClr val="bg1"/>
              </a:solidFill>
              <a:latin typeface="叶根友刀锋黑草" panose="02010601030101010101" pitchFamily="2" charset="-122"/>
              <a:ea typeface="叶根友刀锋黑草" panose="02010601030101010101" pitchFamily="2" charset="-122"/>
              <a:sym typeface="+mn-lt"/>
            </a:endParaRPr>
          </a:p>
          <a:p>
            <a:pPr algn="r">
              <a:lnSpc>
                <a:spcPct val="120000"/>
              </a:lnSpc>
            </a:pPr>
            <a:endParaRPr lang="zh-CN" altLang="en-US" sz="900" dirty="0">
              <a:solidFill>
                <a:schemeClr val="bg1"/>
              </a:solidFill>
              <a:latin typeface="叶根友刀锋黑草" panose="02010601030101010101" pitchFamily="2" charset="-122"/>
              <a:ea typeface="叶根友刀锋黑草" panose="02010601030101010101" pitchFamily="2" charset="-122"/>
            </a:endParaRPr>
          </a:p>
        </p:txBody>
      </p:sp>
      <p:sp>
        <p:nvSpPr>
          <p:cNvPr id="68" name="PA_矩形 40"/>
          <p:cNvSpPr/>
          <p:nvPr>
            <p:custDataLst>
              <p:tags r:id="rId18"/>
            </p:custDataLst>
          </p:nvPr>
        </p:nvSpPr>
        <p:spPr>
          <a:xfrm>
            <a:off x="923053" y="4271819"/>
            <a:ext cx="2850275" cy="745973"/>
          </a:xfrm>
          <a:prstGeom prst="rect">
            <a:avLst/>
          </a:prstGeom>
        </p:spPr>
        <p:txBody>
          <a:bodyPr wrap="square">
            <a:spAutoFit/>
          </a:bodyPr>
          <a:lstStyle/>
          <a:p>
            <a:pPr algn="r">
              <a:lnSpc>
                <a:spcPct val="120000"/>
              </a:lnSpc>
            </a:pPr>
            <a:r>
              <a:rPr lang="en-US" altLang="zh-CN" sz="900" dirty="0">
                <a:solidFill>
                  <a:schemeClr val="bg1"/>
                </a:solidFill>
                <a:latin typeface="叶根友刀锋黑草" panose="02010601030101010101" pitchFamily="2" charset="-122"/>
                <a:ea typeface="叶根友刀锋黑草" panose="02010601030101010101" pitchFamily="2" charset="-122"/>
              </a:rPr>
              <a:t>Lorem Ipsum is simply dummy text of the printing and typesetting industry </a:t>
            </a:r>
            <a:r>
              <a:rPr lang="zh-CN" altLang="en-US" sz="900" dirty="0">
                <a:solidFill>
                  <a:schemeClr val="bg1"/>
                </a:solidFill>
                <a:latin typeface="叶根友刀锋黑草" panose="02010601030101010101" pitchFamily="2" charset="-122"/>
                <a:ea typeface="叶根友刀锋黑草" panose="02010601030101010101" pitchFamily="2" charset="-122"/>
                <a:sym typeface="+mn-lt"/>
              </a:rPr>
              <a:t>Lorem ipsum dolor sit amet</a:t>
            </a:r>
            <a:endParaRPr lang="zh-CN" altLang="en-US" sz="900" dirty="0">
              <a:solidFill>
                <a:schemeClr val="bg1"/>
              </a:solidFill>
              <a:latin typeface="叶根友刀锋黑草" panose="02010601030101010101" pitchFamily="2" charset="-122"/>
              <a:ea typeface="叶根友刀锋黑草" panose="02010601030101010101" pitchFamily="2" charset="-122"/>
              <a:sym typeface="+mn-lt"/>
            </a:endParaRPr>
          </a:p>
          <a:p>
            <a:pPr algn="r">
              <a:lnSpc>
                <a:spcPct val="120000"/>
              </a:lnSpc>
            </a:pPr>
            <a:endParaRPr lang="zh-CN" altLang="en-US" sz="900" dirty="0">
              <a:solidFill>
                <a:schemeClr val="bg1"/>
              </a:solidFill>
              <a:latin typeface="叶根友刀锋黑草" panose="02010601030101010101" pitchFamily="2" charset="-122"/>
              <a:ea typeface="叶根友刀锋黑草" panose="02010601030101010101" pitchFamily="2" charset="-122"/>
            </a:endParaRPr>
          </a:p>
        </p:txBody>
      </p:sp>
      <p:sp>
        <p:nvSpPr>
          <p:cNvPr id="70" name="PA_browser_14575"/>
          <p:cNvSpPr>
            <a:spLocks noChangeAspect="1"/>
          </p:cNvSpPr>
          <p:nvPr>
            <p:custDataLst>
              <p:tags r:id="rId19"/>
            </p:custDataLst>
          </p:nvPr>
        </p:nvSpPr>
        <p:spPr bwMode="auto">
          <a:xfrm>
            <a:off x="5891926" y="3176441"/>
            <a:ext cx="465416" cy="479753"/>
          </a:xfrm>
          <a:custGeom>
            <a:avLst/>
            <a:gdLst>
              <a:gd name="connsiteX0" fmla="*/ 157951 w 327026"/>
              <a:gd name="connsiteY0" fmla="*/ 134938 h 337100"/>
              <a:gd name="connsiteX1" fmla="*/ 327026 w 327026"/>
              <a:gd name="connsiteY1" fmla="*/ 239958 h 337100"/>
              <a:gd name="connsiteX2" fmla="*/ 259660 w 327026"/>
              <a:gd name="connsiteY2" fmla="*/ 254398 h 337100"/>
              <a:gd name="connsiteX3" fmla="*/ 295325 w 327026"/>
              <a:gd name="connsiteY3" fmla="*/ 305595 h 337100"/>
              <a:gd name="connsiteX4" fmla="*/ 292683 w 327026"/>
              <a:gd name="connsiteY4" fmla="*/ 334475 h 337100"/>
              <a:gd name="connsiteX5" fmla="*/ 263623 w 327026"/>
              <a:gd name="connsiteY5" fmla="*/ 326599 h 337100"/>
              <a:gd name="connsiteX6" fmla="*/ 227959 w 327026"/>
              <a:gd name="connsiteY6" fmla="*/ 275402 h 337100"/>
              <a:gd name="connsiteX7" fmla="*/ 192294 w 327026"/>
              <a:gd name="connsiteY7" fmla="*/ 333162 h 337100"/>
              <a:gd name="connsiteX8" fmla="*/ 153988 w 327026"/>
              <a:gd name="connsiteY8" fmla="*/ 137564 h 337100"/>
              <a:gd name="connsiteX9" fmla="*/ 157951 w 327026"/>
              <a:gd name="connsiteY9" fmla="*/ 134938 h 337100"/>
              <a:gd name="connsiteX10" fmla="*/ 287448 w 327026"/>
              <a:gd name="connsiteY10" fmla="*/ 96838 h 337100"/>
              <a:gd name="connsiteX11" fmla="*/ 270368 w 327026"/>
              <a:gd name="connsiteY11" fmla="*/ 108528 h 337100"/>
              <a:gd name="connsiteX12" fmla="*/ 280879 w 327026"/>
              <a:gd name="connsiteY12" fmla="*/ 150092 h 337100"/>
              <a:gd name="connsiteX13" fmla="*/ 301899 w 327026"/>
              <a:gd name="connsiteY13" fmla="*/ 182563 h 337100"/>
              <a:gd name="connsiteX14" fmla="*/ 303213 w 327026"/>
              <a:gd name="connsiteY14" fmla="*/ 161781 h 337100"/>
              <a:gd name="connsiteX15" fmla="*/ 287448 w 327026"/>
              <a:gd name="connsiteY15" fmla="*/ 96838 h 337100"/>
              <a:gd name="connsiteX16" fmla="*/ 160474 w 327026"/>
              <a:gd name="connsiteY16" fmla="*/ 0 h 337100"/>
              <a:gd name="connsiteX17" fmla="*/ 322263 w 327026"/>
              <a:gd name="connsiteY17" fmla="*/ 161925 h 337100"/>
              <a:gd name="connsiteX18" fmla="*/ 314371 w 327026"/>
              <a:gd name="connsiteY18" fmla="*/ 211951 h 337100"/>
              <a:gd name="connsiteX19" fmla="*/ 242026 w 327026"/>
              <a:gd name="connsiteY19" fmla="*/ 165875 h 337100"/>
              <a:gd name="connsiteX20" fmla="*/ 259126 w 327026"/>
              <a:gd name="connsiteY20" fmla="*/ 139545 h 337100"/>
              <a:gd name="connsiteX21" fmla="*/ 244657 w 327026"/>
              <a:gd name="connsiteY21" fmla="*/ 94785 h 337100"/>
              <a:gd name="connsiteX22" fmla="*/ 203881 w 327026"/>
              <a:gd name="connsiteY22" fmla="*/ 63190 h 337100"/>
              <a:gd name="connsiteX23" fmla="*/ 186781 w 327026"/>
              <a:gd name="connsiteY23" fmla="*/ 22380 h 337100"/>
              <a:gd name="connsiteX24" fmla="*/ 160474 w 327026"/>
              <a:gd name="connsiteY24" fmla="*/ 19747 h 337100"/>
              <a:gd name="connsiteX25" fmla="*/ 74975 w 327026"/>
              <a:gd name="connsiteY25" fmla="*/ 48709 h 337100"/>
              <a:gd name="connsiteX26" fmla="*/ 86814 w 327026"/>
              <a:gd name="connsiteY26" fmla="*/ 86886 h 337100"/>
              <a:gd name="connsiteX27" fmla="*/ 53930 w 327026"/>
              <a:gd name="connsiteY27" fmla="*/ 111899 h 337100"/>
              <a:gd name="connsiteX28" fmla="*/ 53930 w 327026"/>
              <a:gd name="connsiteY28" fmla="*/ 140862 h 337100"/>
              <a:gd name="connsiteX29" fmla="*/ 59191 w 327026"/>
              <a:gd name="connsiteY29" fmla="*/ 157976 h 337100"/>
              <a:gd name="connsiteX30" fmla="*/ 21046 w 327026"/>
              <a:gd name="connsiteY30" fmla="*/ 181672 h 337100"/>
              <a:gd name="connsiteX31" fmla="*/ 35515 w 327026"/>
              <a:gd name="connsiteY31" fmla="*/ 227748 h 337100"/>
              <a:gd name="connsiteX32" fmla="*/ 59191 w 327026"/>
              <a:gd name="connsiteY32" fmla="*/ 190887 h 337100"/>
              <a:gd name="connsiteX33" fmla="*/ 89444 w 327026"/>
              <a:gd name="connsiteY33" fmla="*/ 198786 h 337100"/>
              <a:gd name="connsiteX34" fmla="*/ 122328 w 327026"/>
              <a:gd name="connsiteY34" fmla="*/ 215900 h 337100"/>
              <a:gd name="connsiteX35" fmla="*/ 96021 w 327026"/>
              <a:gd name="connsiteY35" fmla="*/ 248812 h 337100"/>
              <a:gd name="connsiteX36" fmla="*/ 86814 w 327026"/>
              <a:gd name="connsiteY36" fmla="*/ 283040 h 337100"/>
              <a:gd name="connsiteX37" fmla="*/ 160474 w 327026"/>
              <a:gd name="connsiteY37" fmla="*/ 304103 h 337100"/>
              <a:gd name="connsiteX38" fmla="*/ 167051 w 327026"/>
              <a:gd name="connsiteY38" fmla="*/ 302787 h 337100"/>
              <a:gd name="connsiteX39" fmla="*/ 170997 w 327026"/>
              <a:gd name="connsiteY39" fmla="*/ 322534 h 337100"/>
              <a:gd name="connsiteX40" fmla="*/ 160474 w 327026"/>
              <a:gd name="connsiteY40" fmla="*/ 323850 h 337100"/>
              <a:gd name="connsiteX41" fmla="*/ 0 w 327026"/>
              <a:gd name="connsiteY41" fmla="*/ 161925 h 337100"/>
              <a:gd name="connsiteX42" fmla="*/ 160474 w 327026"/>
              <a:gd name="connsiteY42" fmla="*/ 0 h 33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7026" h="337100">
                <a:moveTo>
                  <a:pt x="157951" y="134938"/>
                </a:moveTo>
                <a:cubicBezTo>
                  <a:pt x="157951" y="134938"/>
                  <a:pt x="157951" y="134938"/>
                  <a:pt x="327026" y="239958"/>
                </a:cubicBezTo>
                <a:cubicBezTo>
                  <a:pt x="327026" y="239958"/>
                  <a:pt x="327026" y="239958"/>
                  <a:pt x="259660" y="254398"/>
                </a:cubicBezTo>
                <a:lnTo>
                  <a:pt x="295325" y="305595"/>
                </a:lnTo>
                <a:cubicBezTo>
                  <a:pt x="301929" y="316097"/>
                  <a:pt x="300608" y="327911"/>
                  <a:pt x="292683" y="334475"/>
                </a:cubicBezTo>
                <a:cubicBezTo>
                  <a:pt x="283436" y="339726"/>
                  <a:pt x="271548" y="337101"/>
                  <a:pt x="263623" y="326599"/>
                </a:cubicBezTo>
                <a:cubicBezTo>
                  <a:pt x="263623" y="326599"/>
                  <a:pt x="263623" y="326599"/>
                  <a:pt x="227959" y="275402"/>
                </a:cubicBezTo>
                <a:cubicBezTo>
                  <a:pt x="227959" y="275402"/>
                  <a:pt x="227959" y="275402"/>
                  <a:pt x="192294" y="333162"/>
                </a:cubicBezTo>
                <a:cubicBezTo>
                  <a:pt x="192294" y="333162"/>
                  <a:pt x="192294" y="333162"/>
                  <a:pt x="153988" y="137564"/>
                </a:cubicBezTo>
                <a:cubicBezTo>
                  <a:pt x="153988" y="137564"/>
                  <a:pt x="153988" y="137564"/>
                  <a:pt x="157951" y="134938"/>
                </a:cubicBezTo>
                <a:close/>
                <a:moveTo>
                  <a:pt x="287448" y="96838"/>
                </a:moveTo>
                <a:cubicBezTo>
                  <a:pt x="280879" y="99436"/>
                  <a:pt x="272996" y="103332"/>
                  <a:pt x="270368" y="108528"/>
                </a:cubicBezTo>
                <a:cubicBezTo>
                  <a:pt x="265113" y="117620"/>
                  <a:pt x="271682" y="143597"/>
                  <a:pt x="280879" y="150092"/>
                </a:cubicBezTo>
                <a:cubicBezTo>
                  <a:pt x="292703" y="159184"/>
                  <a:pt x="299272" y="170873"/>
                  <a:pt x="301899" y="182563"/>
                </a:cubicBezTo>
                <a:cubicBezTo>
                  <a:pt x="303213" y="176069"/>
                  <a:pt x="303213" y="168276"/>
                  <a:pt x="303213" y="161781"/>
                </a:cubicBezTo>
                <a:cubicBezTo>
                  <a:pt x="303213" y="138402"/>
                  <a:pt x="297958" y="116321"/>
                  <a:pt x="287448" y="96838"/>
                </a:cubicBezTo>
                <a:close/>
                <a:moveTo>
                  <a:pt x="160474" y="0"/>
                </a:moveTo>
                <a:cubicBezTo>
                  <a:pt x="249918" y="0"/>
                  <a:pt x="322263" y="72405"/>
                  <a:pt x="322263" y="161925"/>
                </a:cubicBezTo>
                <a:cubicBezTo>
                  <a:pt x="322263" y="179039"/>
                  <a:pt x="319632" y="196153"/>
                  <a:pt x="314371" y="211951"/>
                </a:cubicBezTo>
                <a:cubicBezTo>
                  <a:pt x="314371" y="211951"/>
                  <a:pt x="314371" y="211951"/>
                  <a:pt x="242026" y="165875"/>
                </a:cubicBezTo>
                <a:cubicBezTo>
                  <a:pt x="247288" y="157976"/>
                  <a:pt x="257811" y="147444"/>
                  <a:pt x="259126" y="139545"/>
                </a:cubicBezTo>
                <a:cubicBezTo>
                  <a:pt x="260441" y="127697"/>
                  <a:pt x="251234" y="97418"/>
                  <a:pt x="244657" y="94785"/>
                </a:cubicBezTo>
                <a:cubicBezTo>
                  <a:pt x="238080" y="90836"/>
                  <a:pt x="218350" y="71089"/>
                  <a:pt x="203881" y="63190"/>
                </a:cubicBezTo>
                <a:cubicBezTo>
                  <a:pt x="193358" y="57924"/>
                  <a:pt x="188096" y="36861"/>
                  <a:pt x="186781" y="22380"/>
                </a:cubicBezTo>
                <a:cubicBezTo>
                  <a:pt x="177574" y="21063"/>
                  <a:pt x="169681" y="19747"/>
                  <a:pt x="160474" y="19747"/>
                </a:cubicBezTo>
                <a:cubicBezTo>
                  <a:pt x="128905" y="19747"/>
                  <a:pt x="98652" y="30279"/>
                  <a:pt x="74975" y="48709"/>
                </a:cubicBezTo>
                <a:cubicBezTo>
                  <a:pt x="81552" y="59241"/>
                  <a:pt x="93390" y="78988"/>
                  <a:pt x="86814" y="86886"/>
                </a:cubicBezTo>
                <a:cubicBezTo>
                  <a:pt x="78921" y="100051"/>
                  <a:pt x="53930" y="100051"/>
                  <a:pt x="53930" y="111899"/>
                </a:cubicBezTo>
                <a:cubicBezTo>
                  <a:pt x="53930" y="123747"/>
                  <a:pt x="52614" y="135596"/>
                  <a:pt x="53930" y="140862"/>
                </a:cubicBezTo>
                <a:cubicBezTo>
                  <a:pt x="55245" y="146128"/>
                  <a:pt x="69714" y="150077"/>
                  <a:pt x="59191" y="157976"/>
                </a:cubicBezTo>
                <a:cubicBezTo>
                  <a:pt x="52614" y="164558"/>
                  <a:pt x="32884" y="175090"/>
                  <a:pt x="21046" y="181672"/>
                </a:cubicBezTo>
                <a:cubicBezTo>
                  <a:pt x="22361" y="197470"/>
                  <a:pt x="27622" y="213267"/>
                  <a:pt x="35515" y="227748"/>
                </a:cubicBezTo>
                <a:cubicBezTo>
                  <a:pt x="38145" y="219850"/>
                  <a:pt x="49984" y="192204"/>
                  <a:pt x="59191" y="190887"/>
                </a:cubicBezTo>
                <a:cubicBezTo>
                  <a:pt x="69714" y="188254"/>
                  <a:pt x="78921" y="185621"/>
                  <a:pt x="89444" y="198786"/>
                </a:cubicBezTo>
                <a:cubicBezTo>
                  <a:pt x="99967" y="211951"/>
                  <a:pt x="114436" y="215900"/>
                  <a:pt x="122328" y="215900"/>
                </a:cubicBezTo>
                <a:cubicBezTo>
                  <a:pt x="130220" y="215900"/>
                  <a:pt x="121013" y="243546"/>
                  <a:pt x="96021" y="248812"/>
                </a:cubicBezTo>
                <a:cubicBezTo>
                  <a:pt x="72345" y="252761"/>
                  <a:pt x="106544" y="283040"/>
                  <a:pt x="86814" y="283040"/>
                </a:cubicBezTo>
                <a:cubicBezTo>
                  <a:pt x="109175" y="296204"/>
                  <a:pt x="134167" y="304103"/>
                  <a:pt x="160474" y="304103"/>
                </a:cubicBezTo>
                <a:cubicBezTo>
                  <a:pt x="163105" y="304103"/>
                  <a:pt x="165735" y="302787"/>
                  <a:pt x="167051" y="302787"/>
                </a:cubicBezTo>
                <a:cubicBezTo>
                  <a:pt x="167051" y="302787"/>
                  <a:pt x="167051" y="302787"/>
                  <a:pt x="170997" y="322534"/>
                </a:cubicBezTo>
                <a:cubicBezTo>
                  <a:pt x="168366" y="322534"/>
                  <a:pt x="164420" y="323850"/>
                  <a:pt x="160474" y="323850"/>
                </a:cubicBezTo>
                <a:cubicBezTo>
                  <a:pt x="72345" y="323850"/>
                  <a:pt x="0" y="251445"/>
                  <a:pt x="0" y="161925"/>
                </a:cubicBezTo>
                <a:cubicBezTo>
                  <a:pt x="0" y="72405"/>
                  <a:pt x="72345" y="0"/>
                  <a:pt x="160474" y="0"/>
                </a:cubicBezTo>
                <a:close/>
              </a:path>
            </a:pathLst>
          </a:custGeom>
          <a:blipFill>
            <a:blip r:embed="rId20" cstate="print"/>
            <a:stretch>
              <a:fillRect/>
            </a:stretch>
          </a:blipFill>
          <a:ln>
            <a:noFill/>
          </a:ln>
        </p:spPr>
      </p:sp>
      <p:sp>
        <p:nvSpPr>
          <p:cNvPr id="71" name="矩形 70"/>
          <p:cNvSpPr/>
          <p:nvPr/>
        </p:nvSpPr>
        <p:spPr>
          <a:xfrm>
            <a:off x="4602702" y="279352"/>
            <a:ext cx="2961067" cy="461665"/>
          </a:xfrm>
          <a:prstGeom prst="rect">
            <a:avLst/>
          </a:prstGeom>
        </p:spPr>
        <p:txBody>
          <a:bodyPr wrap="none">
            <a:spAutoFit/>
          </a:bodyPr>
          <a:lstStyle/>
          <a:p>
            <a:pPr marR="0" lvl="0" indent="0" algn="ctr" fontAlgn="auto">
              <a:lnSpc>
                <a:spcPct val="100000"/>
              </a:lnSpc>
              <a:spcBef>
                <a:spcPts val="0"/>
              </a:spcBef>
              <a:spcAft>
                <a:spcPts val="0"/>
              </a:spcAft>
              <a:buClrTx/>
              <a:buSzTx/>
              <a:buFontTx/>
              <a:buNone/>
              <a:defRPr/>
            </a:pPr>
            <a:r>
              <a:rPr lang="en-US" altLang="zh-CN" sz="2400" dirty="0">
                <a:blipFill>
                  <a:blip r:embed="rId2"/>
                  <a:stretch>
                    <a:fillRect/>
                  </a:stretch>
                </a:blipFill>
                <a:latin typeface="叶根友刀锋黑草" panose="02010601030101010101" pitchFamily="2" charset="-122"/>
                <a:ea typeface="叶根友刀锋黑草" panose="02010601030101010101" pitchFamily="2" charset="-122"/>
                <a:sym typeface="+mn-lt"/>
              </a:rPr>
              <a:t>ADD TITLE HERE</a:t>
            </a:r>
            <a:endParaRPr lang="en-US" altLang="zh-CN" sz="2400" dirty="0">
              <a:blipFill>
                <a:blip r:embed="rId2"/>
                <a:stretch>
                  <a:fillRect/>
                </a:stretch>
              </a:blipFill>
              <a:latin typeface="叶根友刀锋黑草" panose="02010601030101010101" pitchFamily="2" charset="-122"/>
              <a:ea typeface="叶根友刀锋黑草" panose="02010601030101010101" pitchFamily="2" charset="-122"/>
              <a:sym typeface="+mn-lt"/>
            </a:endParaRPr>
          </a:p>
        </p:txBody>
      </p:sp>
      <p:cxnSp>
        <p:nvCxnSpPr>
          <p:cNvPr id="72" name="直接连接符 71"/>
          <p:cNvCxnSpPr/>
          <p:nvPr/>
        </p:nvCxnSpPr>
        <p:spPr>
          <a:xfrm>
            <a:off x="5813235" y="773681"/>
            <a:ext cx="540000" cy="0"/>
          </a:xfrm>
          <a:prstGeom prst="line">
            <a:avLst/>
          </a:prstGeom>
          <a:ln w="19050">
            <a:solidFill>
              <a:srgbClr val="E3BA43"/>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advClick="0" advTm="0">
        <p14:flip dir="r"/>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p:cTn id="7" dur="500" fill="hold"/>
                                            <p:tgtEl>
                                              <p:spTgt spid="71"/>
                                            </p:tgtEl>
                                            <p:attrNameLst>
                                              <p:attrName>ppt_w</p:attrName>
                                            </p:attrNameLst>
                                          </p:cBhvr>
                                          <p:tavLst>
                                            <p:tav tm="0">
                                              <p:val>
                                                <p:fltVal val="0"/>
                                              </p:val>
                                            </p:tav>
                                            <p:tav tm="100000">
                                              <p:val>
                                                <p:strVal val="#ppt_w"/>
                                              </p:val>
                                            </p:tav>
                                          </p:tavLst>
                                        </p:anim>
                                        <p:anim calcmode="lin" valueType="num">
                                          <p:cBhvr>
                                            <p:cTn id="8" dur="500" fill="hold"/>
                                            <p:tgtEl>
                                              <p:spTgt spid="71"/>
                                            </p:tgtEl>
                                            <p:attrNameLst>
                                              <p:attrName>ppt_h</p:attrName>
                                            </p:attrNameLst>
                                          </p:cBhvr>
                                          <p:tavLst>
                                            <p:tav tm="0">
                                              <p:val>
                                                <p:fltVal val="0"/>
                                              </p:val>
                                            </p:tav>
                                            <p:tav tm="100000">
                                              <p:val>
                                                <p:strVal val="#ppt_h"/>
                                              </p:val>
                                            </p:tav>
                                          </p:tavLst>
                                        </p:anim>
                                        <p:animEffect transition="in" filter="fade">
                                          <p:cBhvr>
                                            <p:cTn id="9" dur="500"/>
                                            <p:tgtEl>
                                              <p:spTgt spid="71"/>
                                            </p:tgtEl>
                                          </p:cBhvr>
                                        </p:animEffect>
                                      </p:childTnLst>
                                    </p:cTn>
                                  </p:par>
                                  <p:par>
                                    <p:cTn id="10" presetID="2" presetClass="entr" presetSubtype="4" fill="hold" nodeType="withEffect" p14:presetBounceEnd="50000">
                                      <p:stCondLst>
                                        <p:cond delay="250"/>
                                      </p:stCondLst>
                                      <p:childTnLst>
                                        <p:set>
                                          <p:cBhvr>
                                            <p:cTn id="11" dur="1" fill="hold">
                                              <p:stCondLst>
                                                <p:cond delay="0"/>
                                              </p:stCondLst>
                                            </p:cTn>
                                            <p:tgtEl>
                                              <p:spTgt spid="72"/>
                                            </p:tgtEl>
                                            <p:attrNameLst>
                                              <p:attrName>style.visibility</p:attrName>
                                            </p:attrNameLst>
                                          </p:cBhvr>
                                          <p:to>
                                            <p:strVal val="visible"/>
                                          </p:to>
                                        </p:set>
                                        <p:anim calcmode="lin" valueType="num" p14:bounceEnd="50000">
                                          <p:cBhvr additive="base">
                                            <p:cTn id="12" dur="500" fill="hold"/>
                                            <p:tgtEl>
                                              <p:spTgt spid="72"/>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7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p:cTn id="16" dur="500" fill="hold"/>
                                            <p:tgtEl>
                                              <p:spTgt spid="32"/>
                                            </p:tgtEl>
                                            <p:attrNameLst>
                                              <p:attrName>ppt_w</p:attrName>
                                            </p:attrNameLst>
                                          </p:cBhvr>
                                          <p:tavLst>
                                            <p:tav tm="0">
                                              <p:val>
                                                <p:fltVal val="0"/>
                                              </p:val>
                                            </p:tav>
                                            <p:tav tm="100000">
                                              <p:val>
                                                <p:strVal val="#ppt_w"/>
                                              </p:val>
                                            </p:tav>
                                          </p:tavLst>
                                        </p:anim>
                                        <p:anim calcmode="lin" valueType="num">
                                          <p:cBhvr>
                                            <p:cTn id="17" dur="500" fill="hold"/>
                                            <p:tgtEl>
                                              <p:spTgt spid="32"/>
                                            </p:tgtEl>
                                            <p:attrNameLst>
                                              <p:attrName>ppt_h</p:attrName>
                                            </p:attrNameLst>
                                          </p:cBhvr>
                                          <p:tavLst>
                                            <p:tav tm="0">
                                              <p:val>
                                                <p:fltVal val="0"/>
                                              </p:val>
                                            </p:tav>
                                            <p:tav tm="100000">
                                              <p:val>
                                                <p:strVal val="#ppt_h"/>
                                              </p:val>
                                            </p:tav>
                                          </p:tavLst>
                                        </p:anim>
                                        <p:animEffect transition="in" filter="fade">
                                          <p:cBhvr>
                                            <p:cTn id="18" dur="500"/>
                                            <p:tgtEl>
                                              <p:spTgt spid="32"/>
                                            </p:tgtEl>
                                          </p:cBhvr>
                                        </p:animEffect>
                                      </p:childTnLst>
                                    </p:cTn>
                                  </p:par>
                                  <p:par>
                                    <p:cTn id="19" presetID="53" presetClass="entr" presetSubtype="16" fill="hold" nodeType="withEffect">
                                      <p:stCondLst>
                                        <p:cond delay="15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par>
                                    <p:cTn id="24" presetID="53" presetClass="entr" presetSubtype="16" fill="hold" nodeType="withEffect">
                                      <p:stCondLst>
                                        <p:cond delay="300"/>
                                      </p:stCondLst>
                                      <p:childTnLst>
                                        <p:set>
                                          <p:cBhvr>
                                            <p:cTn id="25" dur="1" fill="hold">
                                              <p:stCondLst>
                                                <p:cond delay="0"/>
                                              </p:stCondLst>
                                            </p:cTn>
                                            <p:tgtEl>
                                              <p:spTgt spid="34"/>
                                            </p:tgtEl>
                                            <p:attrNameLst>
                                              <p:attrName>style.visibility</p:attrName>
                                            </p:attrNameLst>
                                          </p:cBhvr>
                                          <p:to>
                                            <p:strVal val="visible"/>
                                          </p:to>
                                        </p:set>
                                        <p:anim calcmode="lin" valueType="num">
                                          <p:cBhvr>
                                            <p:cTn id="26" dur="500" fill="hold"/>
                                            <p:tgtEl>
                                              <p:spTgt spid="34"/>
                                            </p:tgtEl>
                                            <p:attrNameLst>
                                              <p:attrName>ppt_w</p:attrName>
                                            </p:attrNameLst>
                                          </p:cBhvr>
                                          <p:tavLst>
                                            <p:tav tm="0">
                                              <p:val>
                                                <p:fltVal val="0"/>
                                              </p:val>
                                            </p:tav>
                                            <p:tav tm="100000">
                                              <p:val>
                                                <p:strVal val="#ppt_w"/>
                                              </p:val>
                                            </p:tav>
                                          </p:tavLst>
                                        </p:anim>
                                        <p:anim calcmode="lin" valueType="num">
                                          <p:cBhvr>
                                            <p:cTn id="27" dur="500" fill="hold"/>
                                            <p:tgtEl>
                                              <p:spTgt spid="34"/>
                                            </p:tgtEl>
                                            <p:attrNameLst>
                                              <p:attrName>ppt_h</p:attrName>
                                            </p:attrNameLst>
                                          </p:cBhvr>
                                          <p:tavLst>
                                            <p:tav tm="0">
                                              <p:val>
                                                <p:fltVal val="0"/>
                                              </p:val>
                                            </p:tav>
                                            <p:tav tm="100000">
                                              <p:val>
                                                <p:strVal val="#ppt_h"/>
                                              </p:val>
                                            </p:tav>
                                          </p:tavLst>
                                        </p:anim>
                                        <p:animEffect transition="in" filter="fade">
                                          <p:cBhvr>
                                            <p:cTn id="28" dur="500"/>
                                            <p:tgtEl>
                                              <p:spTgt spid="34"/>
                                            </p:tgtEl>
                                          </p:cBhvr>
                                        </p:animEffect>
                                      </p:childTnLst>
                                    </p:cTn>
                                  </p:par>
                                  <p:par>
                                    <p:cTn id="29" presetID="53" presetClass="entr" presetSubtype="16" fill="hold" nodeType="withEffect">
                                      <p:stCondLst>
                                        <p:cond delay="450"/>
                                      </p:stCondLst>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fltVal val="0"/>
                                              </p:val>
                                            </p:tav>
                                            <p:tav tm="100000">
                                              <p:val>
                                                <p:strVal val="#ppt_w"/>
                                              </p:val>
                                            </p:tav>
                                          </p:tavLst>
                                        </p:anim>
                                        <p:anim calcmode="lin" valueType="num">
                                          <p:cBhvr>
                                            <p:cTn id="32" dur="500" fill="hold"/>
                                            <p:tgtEl>
                                              <p:spTgt spid="35"/>
                                            </p:tgtEl>
                                            <p:attrNameLst>
                                              <p:attrName>ppt_h</p:attrName>
                                            </p:attrNameLst>
                                          </p:cBhvr>
                                          <p:tavLst>
                                            <p:tav tm="0">
                                              <p:val>
                                                <p:fltVal val="0"/>
                                              </p:val>
                                            </p:tav>
                                            <p:tav tm="100000">
                                              <p:val>
                                                <p:strVal val="#ppt_h"/>
                                              </p:val>
                                            </p:tav>
                                          </p:tavLst>
                                        </p:anim>
                                        <p:animEffect transition="in" filter="fade">
                                          <p:cBhvr>
                                            <p:cTn id="33" dur="500"/>
                                            <p:tgtEl>
                                              <p:spTgt spid="35"/>
                                            </p:tgtEl>
                                          </p:cBhvr>
                                        </p:animEffect>
                                      </p:childTnLst>
                                    </p:cTn>
                                  </p:par>
                                  <p:par>
                                    <p:cTn id="34" presetID="53" presetClass="entr" presetSubtype="16" fill="hold" nodeType="withEffect">
                                      <p:stCondLst>
                                        <p:cond delay="600"/>
                                      </p:stCondLst>
                                      <p:childTnLst>
                                        <p:set>
                                          <p:cBhvr>
                                            <p:cTn id="35" dur="1" fill="hold">
                                              <p:stCondLst>
                                                <p:cond delay="0"/>
                                              </p:stCondLst>
                                            </p:cTn>
                                            <p:tgtEl>
                                              <p:spTgt spid="36"/>
                                            </p:tgtEl>
                                            <p:attrNameLst>
                                              <p:attrName>style.visibility</p:attrName>
                                            </p:attrNameLst>
                                          </p:cBhvr>
                                          <p:to>
                                            <p:strVal val="visible"/>
                                          </p:to>
                                        </p:set>
                                        <p:anim calcmode="lin" valueType="num">
                                          <p:cBhvr>
                                            <p:cTn id="36" dur="500" fill="hold"/>
                                            <p:tgtEl>
                                              <p:spTgt spid="36"/>
                                            </p:tgtEl>
                                            <p:attrNameLst>
                                              <p:attrName>ppt_w</p:attrName>
                                            </p:attrNameLst>
                                          </p:cBhvr>
                                          <p:tavLst>
                                            <p:tav tm="0">
                                              <p:val>
                                                <p:fltVal val="0"/>
                                              </p:val>
                                            </p:tav>
                                            <p:tav tm="100000">
                                              <p:val>
                                                <p:strVal val="#ppt_w"/>
                                              </p:val>
                                            </p:tav>
                                          </p:tavLst>
                                        </p:anim>
                                        <p:anim calcmode="lin" valueType="num">
                                          <p:cBhvr>
                                            <p:cTn id="37" dur="500" fill="hold"/>
                                            <p:tgtEl>
                                              <p:spTgt spid="36"/>
                                            </p:tgtEl>
                                            <p:attrNameLst>
                                              <p:attrName>ppt_h</p:attrName>
                                            </p:attrNameLst>
                                          </p:cBhvr>
                                          <p:tavLst>
                                            <p:tav tm="0">
                                              <p:val>
                                                <p:fltVal val="0"/>
                                              </p:val>
                                            </p:tav>
                                            <p:tav tm="100000">
                                              <p:val>
                                                <p:strVal val="#ppt_h"/>
                                              </p:val>
                                            </p:tav>
                                          </p:tavLst>
                                        </p:anim>
                                        <p:animEffect transition="in" filter="fade">
                                          <p:cBhvr>
                                            <p:cTn id="38" dur="500"/>
                                            <p:tgtEl>
                                              <p:spTgt spid="36"/>
                                            </p:tgtEl>
                                          </p:cBhvr>
                                        </p:animEffect>
                                      </p:childTnLst>
                                    </p:cTn>
                                  </p:par>
                                  <p:par>
                                    <p:cTn id="39" presetID="53" presetClass="entr" presetSubtype="16" fill="hold" nodeType="withEffect">
                                      <p:stCondLst>
                                        <p:cond delay="750"/>
                                      </p:stCondLst>
                                      <p:childTnLst>
                                        <p:set>
                                          <p:cBhvr>
                                            <p:cTn id="40" dur="1" fill="hold">
                                              <p:stCondLst>
                                                <p:cond delay="0"/>
                                              </p:stCondLst>
                                            </p:cTn>
                                            <p:tgtEl>
                                              <p:spTgt spid="37"/>
                                            </p:tgtEl>
                                            <p:attrNameLst>
                                              <p:attrName>style.visibility</p:attrName>
                                            </p:attrNameLst>
                                          </p:cBhvr>
                                          <p:to>
                                            <p:strVal val="visible"/>
                                          </p:to>
                                        </p:set>
                                        <p:anim calcmode="lin" valueType="num">
                                          <p:cBhvr>
                                            <p:cTn id="41" dur="500" fill="hold"/>
                                            <p:tgtEl>
                                              <p:spTgt spid="37"/>
                                            </p:tgtEl>
                                            <p:attrNameLst>
                                              <p:attrName>ppt_w</p:attrName>
                                            </p:attrNameLst>
                                          </p:cBhvr>
                                          <p:tavLst>
                                            <p:tav tm="0">
                                              <p:val>
                                                <p:fltVal val="0"/>
                                              </p:val>
                                            </p:tav>
                                            <p:tav tm="100000">
                                              <p:val>
                                                <p:strVal val="#ppt_w"/>
                                              </p:val>
                                            </p:tav>
                                          </p:tavLst>
                                        </p:anim>
                                        <p:anim calcmode="lin" valueType="num">
                                          <p:cBhvr>
                                            <p:cTn id="42" dur="500" fill="hold"/>
                                            <p:tgtEl>
                                              <p:spTgt spid="37"/>
                                            </p:tgtEl>
                                            <p:attrNameLst>
                                              <p:attrName>ppt_h</p:attrName>
                                            </p:attrNameLst>
                                          </p:cBhvr>
                                          <p:tavLst>
                                            <p:tav tm="0">
                                              <p:val>
                                                <p:fltVal val="0"/>
                                              </p:val>
                                            </p:tav>
                                            <p:tav tm="100000">
                                              <p:val>
                                                <p:strVal val="#ppt_h"/>
                                              </p:val>
                                            </p:tav>
                                          </p:tavLst>
                                        </p:anim>
                                        <p:animEffect transition="in" filter="fade">
                                          <p:cBhvr>
                                            <p:cTn id="43" dur="500"/>
                                            <p:tgtEl>
                                              <p:spTgt spid="37"/>
                                            </p:tgtEl>
                                          </p:cBhvr>
                                        </p:animEffect>
                                      </p:childTnLst>
                                    </p:cTn>
                                  </p:par>
                                  <p:par>
                                    <p:cTn id="44" presetID="53" presetClass="entr" presetSubtype="16" fill="hold" grpId="0" nodeType="withEffect">
                                      <p:stCondLst>
                                        <p:cond delay="900"/>
                                      </p:stCondLst>
                                      <p:childTnLst>
                                        <p:set>
                                          <p:cBhvr>
                                            <p:cTn id="45" dur="1" fill="hold">
                                              <p:stCondLst>
                                                <p:cond delay="0"/>
                                              </p:stCondLst>
                                            </p:cTn>
                                            <p:tgtEl>
                                              <p:spTgt spid="38"/>
                                            </p:tgtEl>
                                            <p:attrNameLst>
                                              <p:attrName>style.visibility</p:attrName>
                                            </p:attrNameLst>
                                          </p:cBhvr>
                                          <p:to>
                                            <p:strVal val="visible"/>
                                          </p:to>
                                        </p:set>
                                        <p:anim calcmode="lin" valueType="num">
                                          <p:cBhvr>
                                            <p:cTn id="46" dur="500" fill="hold"/>
                                            <p:tgtEl>
                                              <p:spTgt spid="38"/>
                                            </p:tgtEl>
                                            <p:attrNameLst>
                                              <p:attrName>ppt_w</p:attrName>
                                            </p:attrNameLst>
                                          </p:cBhvr>
                                          <p:tavLst>
                                            <p:tav tm="0">
                                              <p:val>
                                                <p:fltVal val="0"/>
                                              </p:val>
                                            </p:tav>
                                            <p:tav tm="100000">
                                              <p:val>
                                                <p:strVal val="#ppt_w"/>
                                              </p:val>
                                            </p:tav>
                                          </p:tavLst>
                                        </p:anim>
                                        <p:anim calcmode="lin" valueType="num">
                                          <p:cBhvr>
                                            <p:cTn id="47" dur="500" fill="hold"/>
                                            <p:tgtEl>
                                              <p:spTgt spid="38"/>
                                            </p:tgtEl>
                                            <p:attrNameLst>
                                              <p:attrName>ppt_h</p:attrName>
                                            </p:attrNameLst>
                                          </p:cBhvr>
                                          <p:tavLst>
                                            <p:tav tm="0">
                                              <p:val>
                                                <p:fltVal val="0"/>
                                              </p:val>
                                            </p:tav>
                                            <p:tav tm="100000">
                                              <p:val>
                                                <p:strVal val="#ppt_h"/>
                                              </p:val>
                                            </p:tav>
                                          </p:tavLst>
                                        </p:anim>
                                        <p:animEffect transition="in" filter="fade">
                                          <p:cBhvr>
                                            <p:cTn id="48" dur="500"/>
                                            <p:tgtEl>
                                              <p:spTgt spid="38"/>
                                            </p:tgtEl>
                                          </p:cBhvr>
                                        </p:animEffect>
                                      </p:childTnLst>
                                    </p:cTn>
                                  </p:par>
                                  <p:par>
                                    <p:cTn id="49" presetID="53" presetClass="entr" presetSubtype="16" fill="hold" nodeType="withEffect">
                                      <p:stCondLst>
                                        <p:cond delay="1050"/>
                                      </p:stCondLst>
                                      <p:childTnLst>
                                        <p:set>
                                          <p:cBhvr>
                                            <p:cTn id="50" dur="1" fill="hold">
                                              <p:stCondLst>
                                                <p:cond delay="0"/>
                                              </p:stCondLst>
                                            </p:cTn>
                                            <p:tgtEl>
                                              <p:spTgt spid="70"/>
                                            </p:tgtEl>
                                            <p:attrNameLst>
                                              <p:attrName>style.visibility</p:attrName>
                                            </p:attrNameLst>
                                          </p:cBhvr>
                                          <p:to>
                                            <p:strVal val="visible"/>
                                          </p:to>
                                        </p:set>
                                        <p:anim calcmode="lin" valueType="num">
                                          <p:cBhvr>
                                            <p:cTn id="51" dur="500" fill="hold"/>
                                            <p:tgtEl>
                                              <p:spTgt spid="70"/>
                                            </p:tgtEl>
                                            <p:attrNameLst>
                                              <p:attrName>ppt_w</p:attrName>
                                            </p:attrNameLst>
                                          </p:cBhvr>
                                          <p:tavLst>
                                            <p:tav tm="0">
                                              <p:val>
                                                <p:fltVal val="0"/>
                                              </p:val>
                                            </p:tav>
                                            <p:tav tm="100000">
                                              <p:val>
                                                <p:strVal val="#ppt_w"/>
                                              </p:val>
                                            </p:tav>
                                          </p:tavLst>
                                        </p:anim>
                                        <p:anim calcmode="lin" valueType="num">
                                          <p:cBhvr>
                                            <p:cTn id="52" dur="500" fill="hold"/>
                                            <p:tgtEl>
                                              <p:spTgt spid="70"/>
                                            </p:tgtEl>
                                            <p:attrNameLst>
                                              <p:attrName>ppt_h</p:attrName>
                                            </p:attrNameLst>
                                          </p:cBhvr>
                                          <p:tavLst>
                                            <p:tav tm="0">
                                              <p:val>
                                                <p:fltVal val="0"/>
                                              </p:val>
                                            </p:tav>
                                            <p:tav tm="100000">
                                              <p:val>
                                                <p:strVal val="#ppt_h"/>
                                              </p:val>
                                            </p:tav>
                                          </p:tavLst>
                                        </p:anim>
                                        <p:animEffect transition="in" filter="fade">
                                          <p:cBhvr>
                                            <p:cTn id="53" dur="500"/>
                                            <p:tgtEl>
                                              <p:spTgt spid="70"/>
                                            </p:tgtEl>
                                          </p:cBhvr>
                                        </p:animEffect>
                                      </p:childTnLst>
                                    </p:cTn>
                                  </p:par>
                                  <p:par>
                                    <p:cTn id="54" presetID="53" presetClass="entr" presetSubtype="16" fill="hold" grpId="0" nodeType="withEffect">
                                      <p:stCondLst>
                                        <p:cond delay="1200"/>
                                      </p:stCondLst>
                                      <p:childTnLst>
                                        <p:set>
                                          <p:cBhvr>
                                            <p:cTn id="55" dur="1" fill="hold">
                                              <p:stCondLst>
                                                <p:cond delay="0"/>
                                              </p:stCondLst>
                                            </p:cTn>
                                            <p:tgtEl>
                                              <p:spTgt spid="66"/>
                                            </p:tgtEl>
                                            <p:attrNameLst>
                                              <p:attrName>style.visibility</p:attrName>
                                            </p:attrNameLst>
                                          </p:cBhvr>
                                          <p:to>
                                            <p:strVal val="visible"/>
                                          </p:to>
                                        </p:set>
                                        <p:anim calcmode="lin" valueType="num">
                                          <p:cBhvr>
                                            <p:cTn id="56" dur="500" fill="hold"/>
                                            <p:tgtEl>
                                              <p:spTgt spid="66"/>
                                            </p:tgtEl>
                                            <p:attrNameLst>
                                              <p:attrName>ppt_w</p:attrName>
                                            </p:attrNameLst>
                                          </p:cBhvr>
                                          <p:tavLst>
                                            <p:tav tm="0">
                                              <p:val>
                                                <p:fltVal val="0"/>
                                              </p:val>
                                            </p:tav>
                                            <p:tav tm="100000">
                                              <p:val>
                                                <p:strVal val="#ppt_w"/>
                                              </p:val>
                                            </p:tav>
                                          </p:tavLst>
                                        </p:anim>
                                        <p:anim calcmode="lin" valueType="num">
                                          <p:cBhvr>
                                            <p:cTn id="57" dur="500" fill="hold"/>
                                            <p:tgtEl>
                                              <p:spTgt spid="66"/>
                                            </p:tgtEl>
                                            <p:attrNameLst>
                                              <p:attrName>ppt_h</p:attrName>
                                            </p:attrNameLst>
                                          </p:cBhvr>
                                          <p:tavLst>
                                            <p:tav tm="0">
                                              <p:val>
                                                <p:fltVal val="0"/>
                                              </p:val>
                                            </p:tav>
                                            <p:tav tm="100000">
                                              <p:val>
                                                <p:strVal val="#ppt_h"/>
                                              </p:val>
                                            </p:tav>
                                          </p:tavLst>
                                        </p:anim>
                                        <p:animEffect transition="in" filter="fade">
                                          <p:cBhvr>
                                            <p:cTn id="58" dur="500"/>
                                            <p:tgtEl>
                                              <p:spTgt spid="66"/>
                                            </p:tgtEl>
                                          </p:cBhvr>
                                        </p:animEffect>
                                      </p:childTnLst>
                                    </p:cTn>
                                  </p:par>
                                  <p:par>
                                    <p:cTn id="59" presetID="53" presetClass="entr" presetSubtype="16" fill="hold" grpId="0" nodeType="withEffect">
                                      <p:stCondLst>
                                        <p:cond delay="1350"/>
                                      </p:stCondLst>
                                      <p:childTnLst>
                                        <p:set>
                                          <p:cBhvr>
                                            <p:cTn id="60" dur="1" fill="hold">
                                              <p:stCondLst>
                                                <p:cond delay="0"/>
                                              </p:stCondLst>
                                            </p:cTn>
                                            <p:tgtEl>
                                              <p:spTgt spid="67"/>
                                            </p:tgtEl>
                                            <p:attrNameLst>
                                              <p:attrName>style.visibility</p:attrName>
                                            </p:attrNameLst>
                                          </p:cBhvr>
                                          <p:to>
                                            <p:strVal val="visible"/>
                                          </p:to>
                                        </p:set>
                                        <p:anim calcmode="lin" valueType="num">
                                          <p:cBhvr>
                                            <p:cTn id="61" dur="500" fill="hold"/>
                                            <p:tgtEl>
                                              <p:spTgt spid="67"/>
                                            </p:tgtEl>
                                            <p:attrNameLst>
                                              <p:attrName>ppt_w</p:attrName>
                                            </p:attrNameLst>
                                          </p:cBhvr>
                                          <p:tavLst>
                                            <p:tav tm="0">
                                              <p:val>
                                                <p:fltVal val="0"/>
                                              </p:val>
                                            </p:tav>
                                            <p:tav tm="100000">
                                              <p:val>
                                                <p:strVal val="#ppt_w"/>
                                              </p:val>
                                            </p:tav>
                                          </p:tavLst>
                                        </p:anim>
                                        <p:anim calcmode="lin" valueType="num">
                                          <p:cBhvr>
                                            <p:cTn id="62" dur="500" fill="hold"/>
                                            <p:tgtEl>
                                              <p:spTgt spid="67"/>
                                            </p:tgtEl>
                                            <p:attrNameLst>
                                              <p:attrName>ppt_h</p:attrName>
                                            </p:attrNameLst>
                                          </p:cBhvr>
                                          <p:tavLst>
                                            <p:tav tm="0">
                                              <p:val>
                                                <p:fltVal val="0"/>
                                              </p:val>
                                            </p:tav>
                                            <p:tav tm="100000">
                                              <p:val>
                                                <p:strVal val="#ppt_h"/>
                                              </p:val>
                                            </p:tav>
                                          </p:tavLst>
                                        </p:anim>
                                        <p:animEffect transition="in" filter="fade">
                                          <p:cBhvr>
                                            <p:cTn id="63" dur="500"/>
                                            <p:tgtEl>
                                              <p:spTgt spid="67"/>
                                            </p:tgtEl>
                                          </p:cBhvr>
                                        </p:animEffect>
                                      </p:childTnLst>
                                    </p:cTn>
                                  </p:par>
                                  <p:par>
                                    <p:cTn id="64" presetID="53" presetClass="entr" presetSubtype="16" fill="hold" grpId="0" nodeType="withEffect">
                                      <p:stCondLst>
                                        <p:cond delay="1500"/>
                                      </p:stCondLst>
                                      <p:childTnLst>
                                        <p:set>
                                          <p:cBhvr>
                                            <p:cTn id="65" dur="1" fill="hold">
                                              <p:stCondLst>
                                                <p:cond delay="0"/>
                                              </p:stCondLst>
                                            </p:cTn>
                                            <p:tgtEl>
                                              <p:spTgt spid="68"/>
                                            </p:tgtEl>
                                            <p:attrNameLst>
                                              <p:attrName>style.visibility</p:attrName>
                                            </p:attrNameLst>
                                          </p:cBhvr>
                                          <p:to>
                                            <p:strVal val="visible"/>
                                          </p:to>
                                        </p:set>
                                        <p:anim calcmode="lin" valueType="num">
                                          <p:cBhvr>
                                            <p:cTn id="66" dur="500" fill="hold"/>
                                            <p:tgtEl>
                                              <p:spTgt spid="68"/>
                                            </p:tgtEl>
                                            <p:attrNameLst>
                                              <p:attrName>ppt_w</p:attrName>
                                            </p:attrNameLst>
                                          </p:cBhvr>
                                          <p:tavLst>
                                            <p:tav tm="0">
                                              <p:val>
                                                <p:fltVal val="0"/>
                                              </p:val>
                                            </p:tav>
                                            <p:tav tm="100000">
                                              <p:val>
                                                <p:strVal val="#ppt_w"/>
                                              </p:val>
                                            </p:tav>
                                          </p:tavLst>
                                        </p:anim>
                                        <p:anim calcmode="lin" valueType="num">
                                          <p:cBhvr>
                                            <p:cTn id="67" dur="500" fill="hold"/>
                                            <p:tgtEl>
                                              <p:spTgt spid="68"/>
                                            </p:tgtEl>
                                            <p:attrNameLst>
                                              <p:attrName>ppt_h</p:attrName>
                                            </p:attrNameLst>
                                          </p:cBhvr>
                                          <p:tavLst>
                                            <p:tav tm="0">
                                              <p:val>
                                                <p:fltVal val="0"/>
                                              </p:val>
                                            </p:tav>
                                            <p:tav tm="100000">
                                              <p:val>
                                                <p:strVal val="#ppt_h"/>
                                              </p:val>
                                            </p:tav>
                                          </p:tavLst>
                                        </p:anim>
                                        <p:animEffect transition="in" filter="fade">
                                          <p:cBhvr>
                                            <p:cTn id="68" dur="500"/>
                                            <p:tgtEl>
                                              <p:spTgt spid="68"/>
                                            </p:tgtEl>
                                          </p:cBhvr>
                                        </p:animEffect>
                                      </p:childTnLst>
                                    </p:cTn>
                                  </p:par>
                                  <p:par>
                                    <p:cTn id="69" presetID="53" presetClass="entr" presetSubtype="16" fill="hold" grpId="0" nodeType="withEffect">
                                      <p:stCondLst>
                                        <p:cond delay="1650"/>
                                      </p:stCondLst>
                                      <p:childTnLst>
                                        <p:set>
                                          <p:cBhvr>
                                            <p:cTn id="70" dur="1" fill="hold">
                                              <p:stCondLst>
                                                <p:cond delay="0"/>
                                              </p:stCondLst>
                                            </p:cTn>
                                            <p:tgtEl>
                                              <p:spTgt spid="64"/>
                                            </p:tgtEl>
                                            <p:attrNameLst>
                                              <p:attrName>style.visibility</p:attrName>
                                            </p:attrNameLst>
                                          </p:cBhvr>
                                          <p:to>
                                            <p:strVal val="visible"/>
                                          </p:to>
                                        </p:set>
                                        <p:anim calcmode="lin" valueType="num">
                                          <p:cBhvr>
                                            <p:cTn id="71" dur="500" fill="hold"/>
                                            <p:tgtEl>
                                              <p:spTgt spid="64"/>
                                            </p:tgtEl>
                                            <p:attrNameLst>
                                              <p:attrName>ppt_w</p:attrName>
                                            </p:attrNameLst>
                                          </p:cBhvr>
                                          <p:tavLst>
                                            <p:tav tm="0">
                                              <p:val>
                                                <p:fltVal val="0"/>
                                              </p:val>
                                            </p:tav>
                                            <p:tav tm="100000">
                                              <p:val>
                                                <p:strVal val="#ppt_w"/>
                                              </p:val>
                                            </p:tav>
                                          </p:tavLst>
                                        </p:anim>
                                        <p:anim calcmode="lin" valueType="num">
                                          <p:cBhvr>
                                            <p:cTn id="72" dur="500" fill="hold"/>
                                            <p:tgtEl>
                                              <p:spTgt spid="64"/>
                                            </p:tgtEl>
                                            <p:attrNameLst>
                                              <p:attrName>ppt_h</p:attrName>
                                            </p:attrNameLst>
                                          </p:cBhvr>
                                          <p:tavLst>
                                            <p:tav tm="0">
                                              <p:val>
                                                <p:fltVal val="0"/>
                                              </p:val>
                                            </p:tav>
                                            <p:tav tm="100000">
                                              <p:val>
                                                <p:strVal val="#ppt_h"/>
                                              </p:val>
                                            </p:tav>
                                          </p:tavLst>
                                        </p:anim>
                                        <p:animEffect transition="in" filter="fade">
                                          <p:cBhvr>
                                            <p:cTn id="73" dur="500"/>
                                            <p:tgtEl>
                                              <p:spTgt spid="64"/>
                                            </p:tgtEl>
                                          </p:cBhvr>
                                        </p:animEffect>
                                      </p:childTnLst>
                                    </p:cTn>
                                  </p:par>
                                  <p:par>
                                    <p:cTn id="74" presetID="53" presetClass="entr" presetSubtype="16" fill="hold" grpId="0" nodeType="withEffect">
                                      <p:stCondLst>
                                        <p:cond delay="1800"/>
                                      </p:stCondLst>
                                      <p:childTnLst>
                                        <p:set>
                                          <p:cBhvr>
                                            <p:cTn id="75" dur="1" fill="hold">
                                              <p:stCondLst>
                                                <p:cond delay="0"/>
                                              </p:stCondLst>
                                            </p:cTn>
                                            <p:tgtEl>
                                              <p:spTgt spid="63"/>
                                            </p:tgtEl>
                                            <p:attrNameLst>
                                              <p:attrName>style.visibility</p:attrName>
                                            </p:attrNameLst>
                                          </p:cBhvr>
                                          <p:to>
                                            <p:strVal val="visible"/>
                                          </p:to>
                                        </p:set>
                                        <p:anim calcmode="lin" valueType="num">
                                          <p:cBhvr>
                                            <p:cTn id="76" dur="500" fill="hold"/>
                                            <p:tgtEl>
                                              <p:spTgt spid="63"/>
                                            </p:tgtEl>
                                            <p:attrNameLst>
                                              <p:attrName>ppt_w</p:attrName>
                                            </p:attrNameLst>
                                          </p:cBhvr>
                                          <p:tavLst>
                                            <p:tav tm="0">
                                              <p:val>
                                                <p:fltVal val="0"/>
                                              </p:val>
                                            </p:tav>
                                            <p:tav tm="100000">
                                              <p:val>
                                                <p:strVal val="#ppt_w"/>
                                              </p:val>
                                            </p:tav>
                                          </p:tavLst>
                                        </p:anim>
                                        <p:anim calcmode="lin" valueType="num">
                                          <p:cBhvr>
                                            <p:cTn id="77" dur="500" fill="hold"/>
                                            <p:tgtEl>
                                              <p:spTgt spid="63"/>
                                            </p:tgtEl>
                                            <p:attrNameLst>
                                              <p:attrName>ppt_h</p:attrName>
                                            </p:attrNameLst>
                                          </p:cBhvr>
                                          <p:tavLst>
                                            <p:tav tm="0">
                                              <p:val>
                                                <p:fltVal val="0"/>
                                              </p:val>
                                            </p:tav>
                                            <p:tav tm="100000">
                                              <p:val>
                                                <p:strVal val="#ppt_h"/>
                                              </p:val>
                                            </p:tav>
                                          </p:tavLst>
                                        </p:anim>
                                        <p:animEffect transition="in" filter="fade">
                                          <p:cBhvr>
                                            <p:cTn id="78" dur="500"/>
                                            <p:tgtEl>
                                              <p:spTgt spid="63"/>
                                            </p:tgtEl>
                                          </p:cBhvr>
                                        </p:animEffect>
                                      </p:childTnLst>
                                    </p:cTn>
                                  </p:par>
                                  <p:par>
                                    <p:cTn id="79" presetID="53" presetClass="entr" presetSubtype="16" fill="hold" grpId="0" nodeType="withEffect">
                                      <p:stCondLst>
                                        <p:cond delay="1950"/>
                                      </p:stCondLst>
                                      <p:childTnLst>
                                        <p:set>
                                          <p:cBhvr>
                                            <p:cTn id="80" dur="1" fill="hold">
                                              <p:stCondLst>
                                                <p:cond delay="0"/>
                                              </p:stCondLst>
                                            </p:cTn>
                                            <p:tgtEl>
                                              <p:spTgt spid="65"/>
                                            </p:tgtEl>
                                            <p:attrNameLst>
                                              <p:attrName>style.visibility</p:attrName>
                                            </p:attrNameLst>
                                          </p:cBhvr>
                                          <p:to>
                                            <p:strVal val="visible"/>
                                          </p:to>
                                        </p:set>
                                        <p:anim calcmode="lin" valueType="num">
                                          <p:cBhvr>
                                            <p:cTn id="81" dur="500" fill="hold"/>
                                            <p:tgtEl>
                                              <p:spTgt spid="65"/>
                                            </p:tgtEl>
                                            <p:attrNameLst>
                                              <p:attrName>ppt_w</p:attrName>
                                            </p:attrNameLst>
                                          </p:cBhvr>
                                          <p:tavLst>
                                            <p:tav tm="0">
                                              <p:val>
                                                <p:fltVal val="0"/>
                                              </p:val>
                                            </p:tav>
                                            <p:tav tm="100000">
                                              <p:val>
                                                <p:strVal val="#ppt_w"/>
                                              </p:val>
                                            </p:tav>
                                          </p:tavLst>
                                        </p:anim>
                                        <p:anim calcmode="lin" valueType="num">
                                          <p:cBhvr>
                                            <p:cTn id="82" dur="500" fill="hold"/>
                                            <p:tgtEl>
                                              <p:spTgt spid="65"/>
                                            </p:tgtEl>
                                            <p:attrNameLst>
                                              <p:attrName>ppt_h</p:attrName>
                                            </p:attrNameLst>
                                          </p:cBhvr>
                                          <p:tavLst>
                                            <p:tav tm="0">
                                              <p:val>
                                                <p:fltVal val="0"/>
                                              </p:val>
                                            </p:tav>
                                            <p:tav tm="100000">
                                              <p:val>
                                                <p:strVal val="#ppt_h"/>
                                              </p:val>
                                            </p:tav>
                                          </p:tavLst>
                                        </p:anim>
                                        <p:animEffect transition="in" filter="fade">
                                          <p:cBhvr>
                                            <p:cTn id="83" dur="500"/>
                                            <p:tgtEl>
                                              <p:spTgt spid="65"/>
                                            </p:tgtEl>
                                          </p:cBhvr>
                                        </p:animEffect>
                                      </p:childTnLst>
                                    </p:cTn>
                                  </p:par>
                                  <p:par>
                                    <p:cTn id="84" presetID="42" presetClass="entr" presetSubtype="0" fill="hold" nodeType="withEffect">
                                      <p:stCondLst>
                                        <p:cond delay="2100"/>
                                      </p:stCondLst>
                                      <p:childTnLst>
                                        <p:set>
                                          <p:cBhvr>
                                            <p:cTn id="85" dur="1" fill="hold">
                                              <p:stCondLst>
                                                <p:cond delay="0"/>
                                              </p:stCondLst>
                                            </p:cTn>
                                            <p:tgtEl>
                                              <p:spTgt spid="9"/>
                                            </p:tgtEl>
                                            <p:attrNameLst>
                                              <p:attrName>style.visibility</p:attrName>
                                            </p:attrNameLst>
                                          </p:cBhvr>
                                          <p:to>
                                            <p:strVal val="visible"/>
                                          </p:to>
                                        </p:set>
                                        <p:animEffect transition="in" filter="fade">
                                          <p:cBhvr>
                                            <p:cTn id="86" dur="1000"/>
                                            <p:tgtEl>
                                              <p:spTgt spid="9"/>
                                            </p:tgtEl>
                                          </p:cBhvr>
                                        </p:animEffect>
                                        <p:anim calcmode="lin" valueType="num">
                                          <p:cBhvr>
                                            <p:cTn id="87" dur="1000" fill="hold"/>
                                            <p:tgtEl>
                                              <p:spTgt spid="9"/>
                                            </p:tgtEl>
                                            <p:attrNameLst>
                                              <p:attrName>ppt_x</p:attrName>
                                            </p:attrNameLst>
                                          </p:cBhvr>
                                          <p:tavLst>
                                            <p:tav tm="0">
                                              <p:val>
                                                <p:strVal val="#ppt_x"/>
                                              </p:val>
                                            </p:tav>
                                            <p:tav tm="100000">
                                              <p:val>
                                                <p:strVal val="#ppt_x"/>
                                              </p:val>
                                            </p:tav>
                                          </p:tavLst>
                                        </p:anim>
                                        <p:anim calcmode="lin" valueType="num">
                                          <p:cBhvr>
                                            <p:cTn id="88" dur="1000" fill="hold"/>
                                            <p:tgtEl>
                                              <p:spTgt spid="9"/>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2250"/>
                                      </p:stCondLst>
                                      <p:childTnLst>
                                        <p:set>
                                          <p:cBhvr>
                                            <p:cTn id="90" dur="1" fill="hold">
                                              <p:stCondLst>
                                                <p:cond delay="0"/>
                                              </p:stCondLst>
                                            </p:cTn>
                                            <p:tgtEl>
                                              <p:spTgt spid="10"/>
                                            </p:tgtEl>
                                            <p:attrNameLst>
                                              <p:attrName>style.visibility</p:attrName>
                                            </p:attrNameLst>
                                          </p:cBhvr>
                                          <p:to>
                                            <p:strVal val="visible"/>
                                          </p:to>
                                        </p:set>
                                        <p:animEffect transition="in" filter="fade">
                                          <p:cBhvr>
                                            <p:cTn id="91" dur="1000"/>
                                            <p:tgtEl>
                                              <p:spTgt spid="10"/>
                                            </p:tgtEl>
                                          </p:cBhvr>
                                        </p:animEffect>
                                        <p:anim calcmode="lin" valueType="num">
                                          <p:cBhvr>
                                            <p:cTn id="92" dur="1000" fill="hold"/>
                                            <p:tgtEl>
                                              <p:spTgt spid="10"/>
                                            </p:tgtEl>
                                            <p:attrNameLst>
                                              <p:attrName>ppt_x</p:attrName>
                                            </p:attrNameLst>
                                          </p:cBhvr>
                                          <p:tavLst>
                                            <p:tav tm="0">
                                              <p:val>
                                                <p:strVal val="#ppt_x"/>
                                              </p:val>
                                            </p:tav>
                                            <p:tav tm="100000">
                                              <p:val>
                                                <p:strVal val="#ppt_x"/>
                                              </p:val>
                                            </p:tav>
                                          </p:tavLst>
                                        </p:anim>
                                        <p:anim calcmode="lin" valueType="num">
                                          <p:cBhvr>
                                            <p:cTn id="93" dur="1000" fill="hold"/>
                                            <p:tgtEl>
                                              <p:spTgt spid="10"/>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2400"/>
                                      </p:stCondLst>
                                      <p:childTnLst>
                                        <p:set>
                                          <p:cBhvr>
                                            <p:cTn id="95" dur="1" fill="hold">
                                              <p:stCondLst>
                                                <p:cond delay="0"/>
                                              </p:stCondLst>
                                            </p:cTn>
                                            <p:tgtEl>
                                              <p:spTgt spid="21"/>
                                            </p:tgtEl>
                                            <p:attrNameLst>
                                              <p:attrName>style.visibility</p:attrName>
                                            </p:attrNameLst>
                                          </p:cBhvr>
                                          <p:to>
                                            <p:strVal val="visible"/>
                                          </p:to>
                                        </p:set>
                                        <p:animEffect transition="in" filter="fade">
                                          <p:cBhvr>
                                            <p:cTn id="96" dur="1000"/>
                                            <p:tgtEl>
                                              <p:spTgt spid="21"/>
                                            </p:tgtEl>
                                          </p:cBhvr>
                                        </p:animEffect>
                                        <p:anim calcmode="lin" valueType="num">
                                          <p:cBhvr>
                                            <p:cTn id="97" dur="1000" fill="hold"/>
                                            <p:tgtEl>
                                              <p:spTgt spid="21"/>
                                            </p:tgtEl>
                                            <p:attrNameLst>
                                              <p:attrName>ppt_x</p:attrName>
                                            </p:attrNameLst>
                                          </p:cBhvr>
                                          <p:tavLst>
                                            <p:tav tm="0">
                                              <p:val>
                                                <p:strVal val="#ppt_x"/>
                                              </p:val>
                                            </p:tav>
                                            <p:tav tm="100000">
                                              <p:val>
                                                <p:strVal val="#ppt_x"/>
                                              </p:val>
                                            </p:tav>
                                          </p:tavLst>
                                        </p:anim>
                                        <p:anim calcmode="lin" valueType="num">
                                          <p:cBhvr>
                                            <p:cTn id="98" dur="1000" fill="hold"/>
                                            <p:tgtEl>
                                              <p:spTgt spid="21"/>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255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1000"/>
                                            <p:tgtEl>
                                              <p:spTgt spid="22"/>
                                            </p:tgtEl>
                                          </p:cBhvr>
                                        </p:animEffect>
                                        <p:anim calcmode="lin" valueType="num">
                                          <p:cBhvr>
                                            <p:cTn id="102" dur="1000" fill="hold"/>
                                            <p:tgtEl>
                                              <p:spTgt spid="22"/>
                                            </p:tgtEl>
                                            <p:attrNameLst>
                                              <p:attrName>ppt_x</p:attrName>
                                            </p:attrNameLst>
                                          </p:cBhvr>
                                          <p:tavLst>
                                            <p:tav tm="0">
                                              <p:val>
                                                <p:strVal val="#ppt_x"/>
                                              </p:val>
                                            </p:tav>
                                            <p:tav tm="100000">
                                              <p:val>
                                                <p:strVal val="#ppt_x"/>
                                              </p:val>
                                            </p:tav>
                                          </p:tavLst>
                                        </p:anim>
                                        <p:anim calcmode="lin" valueType="num">
                                          <p:cBhvr>
                                            <p:cTn id="10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63" grpId="0"/>
          <p:bldP spid="64" grpId="0"/>
          <p:bldP spid="65" grpId="0"/>
          <p:bldP spid="66" grpId="0"/>
          <p:bldP spid="67" grpId="0"/>
          <p:bldP spid="68" grpId="0"/>
          <p:bldP spid="7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p:cTn id="7" dur="500" fill="hold"/>
                                            <p:tgtEl>
                                              <p:spTgt spid="71"/>
                                            </p:tgtEl>
                                            <p:attrNameLst>
                                              <p:attrName>ppt_w</p:attrName>
                                            </p:attrNameLst>
                                          </p:cBhvr>
                                          <p:tavLst>
                                            <p:tav tm="0">
                                              <p:val>
                                                <p:fltVal val="0"/>
                                              </p:val>
                                            </p:tav>
                                            <p:tav tm="100000">
                                              <p:val>
                                                <p:strVal val="#ppt_w"/>
                                              </p:val>
                                            </p:tav>
                                          </p:tavLst>
                                        </p:anim>
                                        <p:anim calcmode="lin" valueType="num">
                                          <p:cBhvr>
                                            <p:cTn id="8" dur="500" fill="hold"/>
                                            <p:tgtEl>
                                              <p:spTgt spid="71"/>
                                            </p:tgtEl>
                                            <p:attrNameLst>
                                              <p:attrName>ppt_h</p:attrName>
                                            </p:attrNameLst>
                                          </p:cBhvr>
                                          <p:tavLst>
                                            <p:tav tm="0">
                                              <p:val>
                                                <p:fltVal val="0"/>
                                              </p:val>
                                            </p:tav>
                                            <p:tav tm="100000">
                                              <p:val>
                                                <p:strVal val="#ppt_h"/>
                                              </p:val>
                                            </p:tav>
                                          </p:tavLst>
                                        </p:anim>
                                        <p:animEffect transition="in" filter="fade">
                                          <p:cBhvr>
                                            <p:cTn id="9" dur="500"/>
                                            <p:tgtEl>
                                              <p:spTgt spid="71"/>
                                            </p:tgtEl>
                                          </p:cBhvr>
                                        </p:animEffect>
                                      </p:childTnLst>
                                    </p:cTn>
                                  </p:par>
                                  <p:par>
                                    <p:cTn id="10" presetID="2" presetClass="entr" presetSubtype="4" fill="hold" nodeType="withEffect">
                                      <p:stCondLst>
                                        <p:cond delay="250"/>
                                      </p:stCondLst>
                                      <p:childTnLst>
                                        <p:set>
                                          <p:cBhvr>
                                            <p:cTn id="11" dur="1" fill="hold">
                                              <p:stCondLst>
                                                <p:cond delay="0"/>
                                              </p:stCondLst>
                                            </p:cTn>
                                            <p:tgtEl>
                                              <p:spTgt spid="72"/>
                                            </p:tgtEl>
                                            <p:attrNameLst>
                                              <p:attrName>style.visibility</p:attrName>
                                            </p:attrNameLst>
                                          </p:cBhvr>
                                          <p:to>
                                            <p:strVal val="visible"/>
                                          </p:to>
                                        </p:set>
                                        <p:anim calcmode="lin" valueType="num">
                                          <p:cBhvr additive="base">
                                            <p:cTn id="12" dur="500" fill="hold"/>
                                            <p:tgtEl>
                                              <p:spTgt spid="72"/>
                                            </p:tgtEl>
                                            <p:attrNameLst>
                                              <p:attrName>ppt_x</p:attrName>
                                            </p:attrNameLst>
                                          </p:cBhvr>
                                          <p:tavLst>
                                            <p:tav tm="0">
                                              <p:val>
                                                <p:strVal val="#ppt_x"/>
                                              </p:val>
                                            </p:tav>
                                            <p:tav tm="100000">
                                              <p:val>
                                                <p:strVal val="#ppt_x"/>
                                              </p:val>
                                            </p:tav>
                                          </p:tavLst>
                                        </p:anim>
                                        <p:anim calcmode="lin" valueType="num">
                                          <p:cBhvr additive="base">
                                            <p:cTn id="13" dur="500" fill="hold"/>
                                            <p:tgtEl>
                                              <p:spTgt spid="7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p:cTn id="16" dur="500" fill="hold"/>
                                            <p:tgtEl>
                                              <p:spTgt spid="32"/>
                                            </p:tgtEl>
                                            <p:attrNameLst>
                                              <p:attrName>ppt_w</p:attrName>
                                            </p:attrNameLst>
                                          </p:cBhvr>
                                          <p:tavLst>
                                            <p:tav tm="0">
                                              <p:val>
                                                <p:fltVal val="0"/>
                                              </p:val>
                                            </p:tav>
                                            <p:tav tm="100000">
                                              <p:val>
                                                <p:strVal val="#ppt_w"/>
                                              </p:val>
                                            </p:tav>
                                          </p:tavLst>
                                        </p:anim>
                                        <p:anim calcmode="lin" valueType="num">
                                          <p:cBhvr>
                                            <p:cTn id="17" dur="500" fill="hold"/>
                                            <p:tgtEl>
                                              <p:spTgt spid="32"/>
                                            </p:tgtEl>
                                            <p:attrNameLst>
                                              <p:attrName>ppt_h</p:attrName>
                                            </p:attrNameLst>
                                          </p:cBhvr>
                                          <p:tavLst>
                                            <p:tav tm="0">
                                              <p:val>
                                                <p:fltVal val="0"/>
                                              </p:val>
                                            </p:tav>
                                            <p:tav tm="100000">
                                              <p:val>
                                                <p:strVal val="#ppt_h"/>
                                              </p:val>
                                            </p:tav>
                                          </p:tavLst>
                                        </p:anim>
                                        <p:animEffect transition="in" filter="fade">
                                          <p:cBhvr>
                                            <p:cTn id="18" dur="500"/>
                                            <p:tgtEl>
                                              <p:spTgt spid="32"/>
                                            </p:tgtEl>
                                          </p:cBhvr>
                                        </p:animEffect>
                                      </p:childTnLst>
                                    </p:cTn>
                                  </p:par>
                                  <p:par>
                                    <p:cTn id="19" presetID="53" presetClass="entr" presetSubtype="16" fill="hold" nodeType="withEffect">
                                      <p:stCondLst>
                                        <p:cond delay="15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par>
                                    <p:cTn id="24" presetID="53" presetClass="entr" presetSubtype="16" fill="hold" nodeType="withEffect">
                                      <p:stCondLst>
                                        <p:cond delay="300"/>
                                      </p:stCondLst>
                                      <p:childTnLst>
                                        <p:set>
                                          <p:cBhvr>
                                            <p:cTn id="25" dur="1" fill="hold">
                                              <p:stCondLst>
                                                <p:cond delay="0"/>
                                              </p:stCondLst>
                                            </p:cTn>
                                            <p:tgtEl>
                                              <p:spTgt spid="34"/>
                                            </p:tgtEl>
                                            <p:attrNameLst>
                                              <p:attrName>style.visibility</p:attrName>
                                            </p:attrNameLst>
                                          </p:cBhvr>
                                          <p:to>
                                            <p:strVal val="visible"/>
                                          </p:to>
                                        </p:set>
                                        <p:anim calcmode="lin" valueType="num">
                                          <p:cBhvr>
                                            <p:cTn id="26" dur="500" fill="hold"/>
                                            <p:tgtEl>
                                              <p:spTgt spid="34"/>
                                            </p:tgtEl>
                                            <p:attrNameLst>
                                              <p:attrName>ppt_w</p:attrName>
                                            </p:attrNameLst>
                                          </p:cBhvr>
                                          <p:tavLst>
                                            <p:tav tm="0">
                                              <p:val>
                                                <p:fltVal val="0"/>
                                              </p:val>
                                            </p:tav>
                                            <p:tav tm="100000">
                                              <p:val>
                                                <p:strVal val="#ppt_w"/>
                                              </p:val>
                                            </p:tav>
                                          </p:tavLst>
                                        </p:anim>
                                        <p:anim calcmode="lin" valueType="num">
                                          <p:cBhvr>
                                            <p:cTn id="27" dur="500" fill="hold"/>
                                            <p:tgtEl>
                                              <p:spTgt spid="34"/>
                                            </p:tgtEl>
                                            <p:attrNameLst>
                                              <p:attrName>ppt_h</p:attrName>
                                            </p:attrNameLst>
                                          </p:cBhvr>
                                          <p:tavLst>
                                            <p:tav tm="0">
                                              <p:val>
                                                <p:fltVal val="0"/>
                                              </p:val>
                                            </p:tav>
                                            <p:tav tm="100000">
                                              <p:val>
                                                <p:strVal val="#ppt_h"/>
                                              </p:val>
                                            </p:tav>
                                          </p:tavLst>
                                        </p:anim>
                                        <p:animEffect transition="in" filter="fade">
                                          <p:cBhvr>
                                            <p:cTn id="28" dur="500"/>
                                            <p:tgtEl>
                                              <p:spTgt spid="34"/>
                                            </p:tgtEl>
                                          </p:cBhvr>
                                        </p:animEffect>
                                      </p:childTnLst>
                                    </p:cTn>
                                  </p:par>
                                  <p:par>
                                    <p:cTn id="29" presetID="53" presetClass="entr" presetSubtype="16" fill="hold" nodeType="withEffect">
                                      <p:stCondLst>
                                        <p:cond delay="450"/>
                                      </p:stCondLst>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fltVal val="0"/>
                                              </p:val>
                                            </p:tav>
                                            <p:tav tm="100000">
                                              <p:val>
                                                <p:strVal val="#ppt_w"/>
                                              </p:val>
                                            </p:tav>
                                          </p:tavLst>
                                        </p:anim>
                                        <p:anim calcmode="lin" valueType="num">
                                          <p:cBhvr>
                                            <p:cTn id="32" dur="500" fill="hold"/>
                                            <p:tgtEl>
                                              <p:spTgt spid="35"/>
                                            </p:tgtEl>
                                            <p:attrNameLst>
                                              <p:attrName>ppt_h</p:attrName>
                                            </p:attrNameLst>
                                          </p:cBhvr>
                                          <p:tavLst>
                                            <p:tav tm="0">
                                              <p:val>
                                                <p:fltVal val="0"/>
                                              </p:val>
                                            </p:tav>
                                            <p:tav tm="100000">
                                              <p:val>
                                                <p:strVal val="#ppt_h"/>
                                              </p:val>
                                            </p:tav>
                                          </p:tavLst>
                                        </p:anim>
                                        <p:animEffect transition="in" filter="fade">
                                          <p:cBhvr>
                                            <p:cTn id="33" dur="500"/>
                                            <p:tgtEl>
                                              <p:spTgt spid="35"/>
                                            </p:tgtEl>
                                          </p:cBhvr>
                                        </p:animEffect>
                                      </p:childTnLst>
                                    </p:cTn>
                                  </p:par>
                                  <p:par>
                                    <p:cTn id="34" presetID="53" presetClass="entr" presetSubtype="16" fill="hold" nodeType="withEffect">
                                      <p:stCondLst>
                                        <p:cond delay="600"/>
                                      </p:stCondLst>
                                      <p:childTnLst>
                                        <p:set>
                                          <p:cBhvr>
                                            <p:cTn id="35" dur="1" fill="hold">
                                              <p:stCondLst>
                                                <p:cond delay="0"/>
                                              </p:stCondLst>
                                            </p:cTn>
                                            <p:tgtEl>
                                              <p:spTgt spid="36"/>
                                            </p:tgtEl>
                                            <p:attrNameLst>
                                              <p:attrName>style.visibility</p:attrName>
                                            </p:attrNameLst>
                                          </p:cBhvr>
                                          <p:to>
                                            <p:strVal val="visible"/>
                                          </p:to>
                                        </p:set>
                                        <p:anim calcmode="lin" valueType="num">
                                          <p:cBhvr>
                                            <p:cTn id="36" dur="500" fill="hold"/>
                                            <p:tgtEl>
                                              <p:spTgt spid="36"/>
                                            </p:tgtEl>
                                            <p:attrNameLst>
                                              <p:attrName>ppt_w</p:attrName>
                                            </p:attrNameLst>
                                          </p:cBhvr>
                                          <p:tavLst>
                                            <p:tav tm="0">
                                              <p:val>
                                                <p:fltVal val="0"/>
                                              </p:val>
                                            </p:tav>
                                            <p:tav tm="100000">
                                              <p:val>
                                                <p:strVal val="#ppt_w"/>
                                              </p:val>
                                            </p:tav>
                                          </p:tavLst>
                                        </p:anim>
                                        <p:anim calcmode="lin" valueType="num">
                                          <p:cBhvr>
                                            <p:cTn id="37" dur="500" fill="hold"/>
                                            <p:tgtEl>
                                              <p:spTgt spid="36"/>
                                            </p:tgtEl>
                                            <p:attrNameLst>
                                              <p:attrName>ppt_h</p:attrName>
                                            </p:attrNameLst>
                                          </p:cBhvr>
                                          <p:tavLst>
                                            <p:tav tm="0">
                                              <p:val>
                                                <p:fltVal val="0"/>
                                              </p:val>
                                            </p:tav>
                                            <p:tav tm="100000">
                                              <p:val>
                                                <p:strVal val="#ppt_h"/>
                                              </p:val>
                                            </p:tav>
                                          </p:tavLst>
                                        </p:anim>
                                        <p:animEffect transition="in" filter="fade">
                                          <p:cBhvr>
                                            <p:cTn id="38" dur="500"/>
                                            <p:tgtEl>
                                              <p:spTgt spid="36"/>
                                            </p:tgtEl>
                                          </p:cBhvr>
                                        </p:animEffect>
                                      </p:childTnLst>
                                    </p:cTn>
                                  </p:par>
                                  <p:par>
                                    <p:cTn id="39" presetID="53" presetClass="entr" presetSubtype="16" fill="hold" nodeType="withEffect">
                                      <p:stCondLst>
                                        <p:cond delay="750"/>
                                      </p:stCondLst>
                                      <p:childTnLst>
                                        <p:set>
                                          <p:cBhvr>
                                            <p:cTn id="40" dur="1" fill="hold">
                                              <p:stCondLst>
                                                <p:cond delay="0"/>
                                              </p:stCondLst>
                                            </p:cTn>
                                            <p:tgtEl>
                                              <p:spTgt spid="37"/>
                                            </p:tgtEl>
                                            <p:attrNameLst>
                                              <p:attrName>style.visibility</p:attrName>
                                            </p:attrNameLst>
                                          </p:cBhvr>
                                          <p:to>
                                            <p:strVal val="visible"/>
                                          </p:to>
                                        </p:set>
                                        <p:anim calcmode="lin" valueType="num">
                                          <p:cBhvr>
                                            <p:cTn id="41" dur="500" fill="hold"/>
                                            <p:tgtEl>
                                              <p:spTgt spid="37"/>
                                            </p:tgtEl>
                                            <p:attrNameLst>
                                              <p:attrName>ppt_w</p:attrName>
                                            </p:attrNameLst>
                                          </p:cBhvr>
                                          <p:tavLst>
                                            <p:tav tm="0">
                                              <p:val>
                                                <p:fltVal val="0"/>
                                              </p:val>
                                            </p:tav>
                                            <p:tav tm="100000">
                                              <p:val>
                                                <p:strVal val="#ppt_w"/>
                                              </p:val>
                                            </p:tav>
                                          </p:tavLst>
                                        </p:anim>
                                        <p:anim calcmode="lin" valueType="num">
                                          <p:cBhvr>
                                            <p:cTn id="42" dur="500" fill="hold"/>
                                            <p:tgtEl>
                                              <p:spTgt spid="37"/>
                                            </p:tgtEl>
                                            <p:attrNameLst>
                                              <p:attrName>ppt_h</p:attrName>
                                            </p:attrNameLst>
                                          </p:cBhvr>
                                          <p:tavLst>
                                            <p:tav tm="0">
                                              <p:val>
                                                <p:fltVal val="0"/>
                                              </p:val>
                                            </p:tav>
                                            <p:tav tm="100000">
                                              <p:val>
                                                <p:strVal val="#ppt_h"/>
                                              </p:val>
                                            </p:tav>
                                          </p:tavLst>
                                        </p:anim>
                                        <p:animEffect transition="in" filter="fade">
                                          <p:cBhvr>
                                            <p:cTn id="43" dur="500"/>
                                            <p:tgtEl>
                                              <p:spTgt spid="37"/>
                                            </p:tgtEl>
                                          </p:cBhvr>
                                        </p:animEffect>
                                      </p:childTnLst>
                                    </p:cTn>
                                  </p:par>
                                  <p:par>
                                    <p:cTn id="44" presetID="53" presetClass="entr" presetSubtype="16" fill="hold" grpId="0" nodeType="withEffect">
                                      <p:stCondLst>
                                        <p:cond delay="900"/>
                                      </p:stCondLst>
                                      <p:childTnLst>
                                        <p:set>
                                          <p:cBhvr>
                                            <p:cTn id="45" dur="1" fill="hold">
                                              <p:stCondLst>
                                                <p:cond delay="0"/>
                                              </p:stCondLst>
                                            </p:cTn>
                                            <p:tgtEl>
                                              <p:spTgt spid="38"/>
                                            </p:tgtEl>
                                            <p:attrNameLst>
                                              <p:attrName>style.visibility</p:attrName>
                                            </p:attrNameLst>
                                          </p:cBhvr>
                                          <p:to>
                                            <p:strVal val="visible"/>
                                          </p:to>
                                        </p:set>
                                        <p:anim calcmode="lin" valueType="num">
                                          <p:cBhvr>
                                            <p:cTn id="46" dur="500" fill="hold"/>
                                            <p:tgtEl>
                                              <p:spTgt spid="38"/>
                                            </p:tgtEl>
                                            <p:attrNameLst>
                                              <p:attrName>ppt_w</p:attrName>
                                            </p:attrNameLst>
                                          </p:cBhvr>
                                          <p:tavLst>
                                            <p:tav tm="0">
                                              <p:val>
                                                <p:fltVal val="0"/>
                                              </p:val>
                                            </p:tav>
                                            <p:tav tm="100000">
                                              <p:val>
                                                <p:strVal val="#ppt_w"/>
                                              </p:val>
                                            </p:tav>
                                          </p:tavLst>
                                        </p:anim>
                                        <p:anim calcmode="lin" valueType="num">
                                          <p:cBhvr>
                                            <p:cTn id="47" dur="500" fill="hold"/>
                                            <p:tgtEl>
                                              <p:spTgt spid="38"/>
                                            </p:tgtEl>
                                            <p:attrNameLst>
                                              <p:attrName>ppt_h</p:attrName>
                                            </p:attrNameLst>
                                          </p:cBhvr>
                                          <p:tavLst>
                                            <p:tav tm="0">
                                              <p:val>
                                                <p:fltVal val="0"/>
                                              </p:val>
                                            </p:tav>
                                            <p:tav tm="100000">
                                              <p:val>
                                                <p:strVal val="#ppt_h"/>
                                              </p:val>
                                            </p:tav>
                                          </p:tavLst>
                                        </p:anim>
                                        <p:animEffect transition="in" filter="fade">
                                          <p:cBhvr>
                                            <p:cTn id="48" dur="500"/>
                                            <p:tgtEl>
                                              <p:spTgt spid="38"/>
                                            </p:tgtEl>
                                          </p:cBhvr>
                                        </p:animEffect>
                                      </p:childTnLst>
                                    </p:cTn>
                                  </p:par>
                                  <p:par>
                                    <p:cTn id="49" presetID="53" presetClass="entr" presetSubtype="16" fill="hold" nodeType="withEffect">
                                      <p:stCondLst>
                                        <p:cond delay="1050"/>
                                      </p:stCondLst>
                                      <p:childTnLst>
                                        <p:set>
                                          <p:cBhvr>
                                            <p:cTn id="50" dur="1" fill="hold">
                                              <p:stCondLst>
                                                <p:cond delay="0"/>
                                              </p:stCondLst>
                                            </p:cTn>
                                            <p:tgtEl>
                                              <p:spTgt spid="70"/>
                                            </p:tgtEl>
                                            <p:attrNameLst>
                                              <p:attrName>style.visibility</p:attrName>
                                            </p:attrNameLst>
                                          </p:cBhvr>
                                          <p:to>
                                            <p:strVal val="visible"/>
                                          </p:to>
                                        </p:set>
                                        <p:anim calcmode="lin" valueType="num">
                                          <p:cBhvr>
                                            <p:cTn id="51" dur="500" fill="hold"/>
                                            <p:tgtEl>
                                              <p:spTgt spid="70"/>
                                            </p:tgtEl>
                                            <p:attrNameLst>
                                              <p:attrName>ppt_w</p:attrName>
                                            </p:attrNameLst>
                                          </p:cBhvr>
                                          <p:tavLst>
                                            <p:tav tm="0">
                                              <p:val>
                                                <p:fltVal val="0"/>
                                              </p:val>
                                            </p:tav>
                                            <p:tav tm="100000">
                                              <p:val>
                                                <p:strVal val="#ppt_w"/>
                                              </p:val>
                                            </p:tav>
                                          </p:tavLst>
                                        </p:anim>
                                        <p:anim calcmode="lin" valueType="num">
                                          <p:cBhvr>
                                            <p:cTn id="52" dur="500" fill="hold"/>
                                            <p:tgtEl>
                                              <p:spTgt spid="70"/>
                                            </p:tgtEl>
                                            <p:attrNameLst>
                                              <p:attrName>ppt_h</p:attrName>
                                            </p:attrNameLst>
                                          </p:cBhvr>
                                          <p:tavLst>
                                            <p:tav tm="0">
                                              <p:val>
                                                <p:fltVal val="0"/>
                                              </p:val>
                                            </p:tav>
                                            <p:tav tm="100000">
                                              <p:val>
                                                <p:strVal val="#ppt_h"/>
                                              </p:val>
                                            </p:tav>
                                          </p:tavLst>
                                        </p:anim>
                                        <p:animEffect transition="in" filter="fade">
                                          <p:cBhvr>
                                            <p:cTn id="53" dur="500"/>
                                            <p:tgtEl>
                                              <p:spTgt spid="70"/>
                                            </p:tgtEl>
                                          </p:cBhvr>
                                        </p:animEffect>
                                      </p:childTnLst>
                                    </p:cTn>
                                  </p:par>
                                  <p:par>
                                    <p:cTn id="54" presetID="53" presetClass="entr" presetSubtype="16" fill="hold" grpId="0" nodeType="withEffect">
                                      <p:stCondLst>
                                        <p:cond delay="1200"/>
                                      </p:stCondLst>
                                      <p:childTnLst>
                                        <p:set>
                                          <p:cBhvr>
                                            <p:cTn id="55" dur="1" fill="hold">
                                              <p:stCondLst>
                                                <p:cond delay="0"/>
                                              </p:stCondLst>
                                            </p:cTn>
                                            <p:tgtEl>
                                              <p:spTgt spid="66"/>
                                            </p:tgtEl>
                                            <p:attrNameLst>
                                              <p:attrName>style.visibility</p:attrName>
                                            </p:attrNameLst>
                                          </p:cBhvr>
                                          <p:to>
                                            <p:strVal val="visible"/>
                                          </p:to>
                                        </p:set>
                                        <p:anim calcmode="lin" valueType="num">
                                          <p:cBhvr>
                                            <p:cTn id="56" dur="500" fill="hold"/>
                                            <p:tgtEl>
                                              <p:spTgt spid="66"/>
                                            </p:tgtEl>
                                            <p:attrNameLst>
                                              <p:attrName>ppt_w</p:attrName>
                                            </p:attrNameLst>
                                          </p:cBhvr>
                                          <p:tavLst>
                                            <p:tav tm="0">
                                              <p:val>
                                                <p:fltVal val="0"/>
                                              </p:val>
                                            </p:tav>
                                            <p:tav tm="100000">
                                              <p:val>
                                                <p:strVal val="#ppt_w"/>
                                              </p:val>
                                            </p:tav>
                                          </p:tavLst>
                                        </p:anim>
                                        <p:anim calcmode="lin" valueType="num">
                                          <p:cBhvr>
                                            <p:cTn id="57" dur="500" fill="hold"/>
                                            <p:tgtEl>
                                              <p:spTgt spid="66"/>
                                            </p:tgtEl>
                                            <p:attrNameLst>
                                              <p:attrName>ppt_h</p:attrName>
                                            </p:attrNameLst>
                                          </p:cBhvr>
                                          <p:tavLst>
                                            <p:tav tm="0">
                                              <p:val>
                                                <p:fltVal val="0"/>
                                              </p:val>
                                            </p:tav>
                                            <p:tav tm="100000">
                                              <p:val>
                                                <p:strVal val="#ppt_h"/>
                                              </p:val>
                                            </p:tav>
                                          </p:tavLst>
                                        </p:anim>
                                        <p:animEffect transition="in" filter="fade">
                                          <p:cBhvr>
                                            <p:cTn id="58" dur="500"/>
                                            <p:tgtEl>
                                              <p:spTgt spid="66"/>
                                            </p:tgtEl>
                                          </p:cBhvr>
                                        </p:animEffect>
                                      </p:childTnLst>
                                    </p:cTn>
                                  </p:par>
                                  <p:par>
                                    <p:cTn id="59" presetID="53" presetClass="entr" presetSubtype="16" fill="hold" grpId="0" nodeType="withEffect">
                                      <p:stCondLst>
                                        <p:cond delay="1350"/>
                                      </p:stCondLst>
                                      <p:childTnLst>
                                        <p:set>
                                          <p:cBhvr>
                                            <p:cTn id="60" dur="1" fill="hold">
                                              <p:stCondLst>
                                                <p:cond delay="0"/>
                                              </p:stCondLst>
                                            </p:cTn>
                                            <p:tgtEl>
                                              <p:spTgt spid="67"/>
                                            </p:tgtEl>
                                            <p:attrNameLst>
                                              <p:attrName>style.visibility</p:attrName>
                                            </p:attrNameLst>
                                          </p:cBhvr>
                                          <p:to>
                                            <p:strVal val="visible"/>
                                          </p:to>
                                        </p:set>
                                        <p:anim calcmode="lin" valueType="num">
                                          <p:cBhvr>
                                            <p:cTn id="61" dur="500" fill="hold"/>
                                            <p:tgtEl>
                                              <p:spTgt spid="67"/>
                                            </p:tgtEl>
                                            <p:attrNameLst>
                                              <p:attrName>ppt_w</p:attrName>
                                            </p:attrNameLst>
                                          </p:cBhvr>
                                          <p:tavLst>
                                            <p:tav tm="0">
                                              <p:val>
                                                <p:fltVal val="0"/>
                                              </p:val>
                                            </p:tav>
                                            <p:tav tm="100000">
                                              <p:val>
                                                <p:strVal val="#ppt_w"/>
                                              </p:val>
                                            </p:tav>
                                          </p:tavLst>
                                        </p:anim>
                                        <p:anim calcmode="lin" valueType="num">
                                          <p:cBhvr>
                                            <p:cTn id="62" dur="500" fill="hold"/>
                                            <p:tgtEl>
                                              <p:spTgt spid="67"/>
                                            </p:tgtEl>
                                            <p:attrNameLst>
                                              <p:attrName>ppt_h</p:attrName>
                                            </p:attrNameLst>
                                          </p:cBhvr>
                                          <p:tavLst>
                                            <p:tav tm="0">
                                              <p:val>
                                                <p:fltVal val="0"/>
                                              </p:val>
                                            </p:tav>
                                            <p:tav tm="100000">
                                              <p:val>
                                                <p:strVal val="#ppt_h"/>
                                              </p:val>
                                            </p:tav>
                                          </p:tavLst>
                                        </p:anim>
                                        <p:animEffect transition="in" filter="fade">
                                          <p:cBhvr>
                                            <p:cTn id="63" dur="500"/>
                                            <p:tgtEl>
                                              <p:spTgt spid="67"/>
                                            </p:tgtEl>
                                          </p:cBhvr>
                                        </p:animEffect>
                                      </p:childTnLst>
                                    </p:cTn>
                                  </p:par>
                                  <p:par>
                                    <p:cTn id="64" presetID="53" presetClass="entr" presetSubtype="16" fill="hold" grpId="0" nodeType="withEffect">
                                      <p:stCondLst>
                                        <p:cond delay="1500"/>
                                      </p:stCondLst>
                                      <p:childTnLst>
                                        <p:set>
                                          <p:cBhvr>
                                            <p:cTn id="65" dur="1" fill="hold">
                                              <p:stCondLst>
                                                <p:cond delay="0"/>
                                              </p:stCondLst>
                                            </p:cTn>
                                            <p:tgtEl>
                                              <p:spTgt spid="68"/>
                                            </p:tgtEl>
                                            <p:attrNameLst>
                                              <p:attrName>style.visibility</p:attrName>
                                            </p:attrNameLst>
                                          </p:cBhvr>
                                          <p:to>
                                            <p:strVal val="visible"/>
                                          </p:to>
                                        </p:set>
                                        <p:anim calcmode="lin" valueType="num">
                                          <p:cBhvr>
                                            <p:cTn id="66" dur="500" fill="hold"/>
                                            <p:tgtEl>
                                              <p:spTgt spid="68"/>
                                            </p:tgtEl>
                                            <p:attrNameLst>
                                              <p:attrName>ppt_w</p:attrName>
                                            </p:attrNameLst>
                                          </p:cBhvr>
                                          <p:tavLst>
                                            <p:tav tm="0">
                                              <p:val>
                                                <p:fltVal val="0"/>
                                              </p:val>
                                            </p:tav>
                                            <p:tav tm="100000">
                                              <p:val>
                                                <p:strVal val="#ppt_w"/>
                                              </p:val>
                                            </p:tav>
                                          </p:tavLst>
                                        </p:anim>
                                        <p:anim calcmode="lin" valueType="num">
                                          <p:cBhvr>
                                            <p:cTn id="67" dur="500" fill="hold"/>
                                            <p:tgtEl>
                                              <p:spTgt spid="68"/>
                                            </p:tgtEl>
                                            <p:attrNameLst>
                                              <p:attrName>ppt_h</p:attrName>
                                            </p:attrNameLst>
                                          </p:cBhvr>
                                          <p:tavLst>
                                            <p:tav tm="0">
                                              <p:val>
                                                <p:fltVal val="0"/>
                                              </p:val>
                                            </p:tav>
                                            <p:tav tm="100000">
                                              <p:val>
                                                <p:strVal val="#ppt_h"/>
                                              </p:val>
                                            </p:tav>
                                          </p:tavLst>
                                        </p:anim>
                                        <p:animEffect transition="in" filter="fade">
                                          <p:cBhvr>
                                            <p:cTn id="68" dur="500"/>
                                            <p:tgtEl>
                                              <p:spTgt spid="68"/>
                                            </p:tgtEl>
                                          </p:cBhvr>
                                        </p:animEffect>
                                      </p:childTnLst>
                                    </p:cTn>
                                  </p:par>
                                  <p:par>
                                    <p:cTn id="69" presetID="53" presetClass="entr" presetSubtype="16" fill="hold" grpId="0" nodeType="withEffect">
                                      <p:stCondLst>
                                        <p:cond delay="1650"/>
                                      </p:stCondLst>
                                      <p:childTnLst>
                                        <p:set>
                                          <p:cBhvr>
                                            <p:cTn id="70" dur="1" fill="hold">
                                              <p:stCondLst>
                                                <p:cond delay="0"/>
                                              </p:stCondLst>
                                            </p:cTn>
                                            <p:tgtEl>
                                              <p:spTgt spid="64"/>
                                            </p:tgtEl>
                                            <p:attrNameLst>
                                              <p:attrName>style.visibility</p:attrName>
                                            </p:attrNameLst>
                                          </p:cBhvr>
                                          <p:to>
                                            <p:strVal val="visible"/>
                                          </p:to>
                                        </p:set>
                                        <p:anim calcmode="lin" valueType="num">
                                          <p:cBhvr>
                                            <p:cTn id="71" dur="500" fill="hold"/>
                                            <p:tgtEl>
                                              <p:spTgt spid="64"/>
                                            </p:tgtEl>
                                            <p:attrNameLst>
                                              <p:attrName>ppt_w</p:attrName>
                                            </p:attrNameLst>
                                          </p:cBhvr>
                                          <p:tavLst>
                                            <p:tav tm="0">
                                              <p:val>
                                                <p:fltVal val="0"/>
                                              </p:val>
                                            </p:tav>
                                            <p:tav tm="100000">
                                              <p:val>
                                                <p:strVal val="#ppt_w"/>
                                              </p:val>
                                            </p:tav>
                                          </p:tavLst>
                                        </p:anim>
                                        <p:anim calcmode="lin" valueType="num">
                                          <p:cBhvr>
                                            <p:cTn id="72" dur="500" fill="hold"/>
                                            <p:tgtEl>
                                              <p:spTgt spid="64"/>
                                            </p:tgtEl>
                                            <p:attrNameLst>
                                              <p:attrName>ppt_h</p:attrName>
                                            </p:attrNameLst>
                                          </p:cBhvr>
                                          <p:tavLst>
                                            <p:tav tm="0">
                                              <p:val>
                                                <p:fltVal val="0"/>
                                              </p:val>
                                            </p:tav>
                                            <p:tav tm="100000">
                                              <p:val>
                                                <p:strVal val="#ppt_h"/>
                                              </p:val>
                                            </p:tav>
                                          </p:tavLst>
                                        </p:anim>
                                        <p:animEffect transition="in" filter="fade">
                                          <p:cBhvr>
                                            <p:cTn id="73" dur="500"/>
                                            <p:tgtEl>
                                              <p:spTgt spid="64"/>
                                            </p:tgtEl>
                                          </p:cBhvr>
                                        </p:animEffect>
                                      </p:childTnLst>
                                    </p:cTn>
                                  </p:par>
                                  <p:par>
                                    <p:cTn id="74" presetID="53" presetClass="entr" presetSubtype="16" fill="hold" grpId="0" nodeType="withEffect">
                                      <p:stCondLst>
                                        <p:cond delay="1800"/>
                                      </p:stCondLst>
                                      <p:childTnLst>
                                        <p:set>
                                          <p:cBhvr>
                                            <p:cTn id="75" dur="1" fill="hold">
                                              <p:stCondLst>
                                                <p:cond delay="0"/>
                                              </p:stCondLst>
                                            </p:cTn>
                                            <p:tgtEl>
                                              <p:spTgt spid="63"/>
                                            </p:tgtEl>
                                            <p:attrNameLst>
                                              <p:attrName>style.visibility</p:attrName>
                                            </p:attrNameLst>
                                          </p:cBhvr>
                                          <p:to>
                                            <p:strVal val="visible"/>
                                          </p:to>
                                        </p:set>
                                        <p:anim calcmode="lin" valueType="num">
                                          <p:cBhvr>
                                            <p:cTn id="76" dur="500" fill="hold"/>
                                            <p:tgtEl>
                                              <p:spTgt spid="63"/>
                                            </p:tgtEl>
                                            <p:attrNameLst>
                                              <p:attrName>ppt_w</p:attrName>
                                            </p:attrNameLst>
                                          </p:cBhvr>
                                          <p:tavLst>
                                            <p:tav tm="0">
                                              <p:val>
                                                <p:fltVal val="0"/>
                                              </p:val>
                                            </p:tav>
                                            <p:tav tm="100000">
                                              <p:val>
                                                <p:strVal val="#ppt_w"/>
                                              </p:val>
                                            </p:tav>
                                          </p:tavLst>
                                        </p:anim>
                                        <p:anim calcmode="lin" valueType="num">
                                          <p:cBhvr>
                                            <p:cTn id="77" dur="500" fill="hold"/>
                                            <p:tgtEl>
                                              <p:spTgt spid="63"/>
                                            </p:tgtEl>
                                            <p:attrNameLst>
                                              <p:attrName>ppt_h</p:attrName>
                                            </p:attrNameLst>
                                          </p:cBhvr>
                                          <p:tavLst>
                                            <p:tav tm="0">
                                              <p:val>
                                                <p:fltVal val="0"/>
                                              </p:val>
                                            </p:tav>
                                            <p:tav tm="100000">
                                              <p:val>
                                                <p:strVal val="#ppt_h"/>
                                              </p:val>
                                            </p:tav>
                                          </p:tavLst>
                                        </p:anim>
                                        <p:animEffect transition="in" filter="fade">
                                          <p:cBhvr>
                                            <p:cTn id="78" dur="500"/>
                                            <p:tgtEl>
                                              <p:spTgt spid="63"/>
                                            </p:tgtEl>
                                          </p:cBhvr>
                                        </p:animEffect>
                                      </p:childTnLst>
                                    </p:cTn>
                                  </p:par>
                                  <p:par>
                                    <p:cTn id="79" presetID="53" presetClass="entr" presetSubtype="16" fill="hold" grpId="0" nodeType="withEffect">
                                      <p:stCondLst>
                                        <p:cond delay="1950"/>
                                      </p:stCondLst>
                                      <p:childTnLst>
                                        <p:set>
                                          <p:cBhvr>
                                            <p:cTn id="80" dur="1" fill="hold">
                                              <p:stCondLst>
                                                <p:cond delay="0"/>
                                              </p:stCondLst>
                                            </p:cTn>
                                            <p:tgtEl>
                                              <p:spTgt spid="65"/>
                                            </p:tgtEl>
                                            <p:attrNameLst>
                                              <p:attrName>style.visibility</p:attrName>
                                            </p:attrNameLst>
                                          </p:cBhvr>
                                          <p:to>
                                            <p:strVal val="visible"/>
                                          </p:to>
                                        </p:set>
                                        <p:anim calcmode="lin" valueType="num">
                                          <p:cBhvr>
                                            <p:cTn id="81" dur="500" fill="hold"/>
                                            <p:tgtEl>
                                              <p:spTgt spid="65"/>
                                            </p:tgtEl>
                                            <p:attrNameLst>
                                              <p:attrName>ppt_w</p:attrName>
                                            </p:attrNameLst>
                                          </p:cBhvr>
                                          <p:tavLst>
                                            <p:tav tm="0">
                                              <p:val>
                                                <p:fltVal val="0"/>
                                              </p:val>
                                            </p:tav>
                                            <p:tav tm="100000">
                                              <p:val>
                                                <p:strVal val="#ppt_w"/>
                                              </p:val>
                                            </p:tav>
                                          </p:tavLst>
                                        </p:anim>
                                        <p:anim calcmode="lin" valueType="num">
                                          <p:cBhvr>
                                            <p:cTn id="82" dur="500" fill="hold"/>
                                            <p:tgtEl>
                                              <p:spTgt spid="65"/>
                                            </p:tgtEl>
                                            <p:attrNameLst>
                                              <p:attrName>ppt_h</p:attrName>
                                            </p:attrNameLst>
                                          </p:cBhvr>
                                          <p:tavLst>
                                            <p:tav tm="0">
                                              <p:val>
                                                <p:fltVal val="0"/>
                                              </p:val>
                                            </p:tav>
                                            <p:tav tm="100000">
                                              <p:val>
                                                <p:strVal val="#ppt_h"/>
                                              </p:val>
                                            </p:tav>
                                          </p:tavLst>
                                        </p:anim>
                                        <p:animEffect transition="in" filter="fade">
                                          <p:cBhvr>
                                            <p:cTn id="83" dur="500"/>
                                            <p:tgtEl>
                                              <p:spTgt spid="65"/>
                                            </p:tgtEl>
                                          </p:cBhvr>
                                        </p:animEffect>
                                      </p:childTnLst>
                                    </p:cTn>
                                  </p:par>
                                  <p:par>
                                    <p:cTn id="84" presetID="42" presetClass="entr" presetSubtype="0" fill="hold" nodeType="withEffect">
                                      <p:stCondLst>
                                        <p:cond delay="2100"/>
                                      </p:stCondLst>
                                      <p:childTnLst>
                                        <p:set>
                                          <p:cBhvr>
                                            <p:cTn id="85" dur="1" fill="hold">
                                              <p:stCondLst>
                                                <p:cond delay="0"/>
                                              </p:stCondLst>
                                            </p:cTn>
                                            <p:tgtEl>
                                              <p:spTgt spid="9"/>
                                            </p:tgtEl>
                                            <p:attrNameLst>
                                              <p:attrName>style.visibility</p:attrName>
                                            </p:attrNameLst>
                                          </p:cBhvr>
                                          <p:to>
                                            <p:strVal val="visible"/>
                                          </p:to>
                                        </p:set>
                                        <p:animEffect transition="in" filter="fade">
                                          <p:cBhvr>
                                            <p:cTn id="86" dur="1000"/>
                                            <p:tgtEl>
                                              <p:spTgt spid="9"/>
                                            </p:tgtEl>
                                          </p:cBhvr>
                                        </p:animEffect>
                                        <p:anim calcmode="lin" valueType="num">
                                          <p:cBhvr>
                                            <p:cTn id="87" dur="1000" fill="hold"/>
                                            <p:tgtEl>
                                              <p:spTgt spid="9"/>
                                            </p:tgtEl>
                                            <p:attrNameLst>
                                              <p:attrName>ppt_x</p:attrName>
                                            </p:attrNameLst>
                                          </p:cBhvr>
                                          <p:tavLst>
                                            <p:tav tm="0">
                                              <p:val>
                                                <p:strVal val="#ppt_x"/>
                                              </p:val>
                                            </p:tav>
                                            <p:tav tm="100000">
                                              <p:val>
                                                <p:strVal val="#ppt_x"/>
                                              </p:val>
                                            </p:tav>
                                          </p:tavLst>
                                        </p:anim>
                                        <p:anim calcmode="lin" valueType="num">
                                          <p:cBhvr>
                                            <p:cTn id="88" dur="1000" fill="hold"/>
                                            <p:tgtEl>
                                              <p:spTgt spid="9"/>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2250"/>
                                      </p:stCondLst>
                                      <p:childTnLst>
                                        <p:set>
                                          <p:cBhvr>
                                            <p:cTn id="90" dur="1" fill="hold">
                                              <p:stCondLst>
                                                <p:cond delay="0"/>
                                              </p:stCondLst>
                                            </p:cTn>
                                            <p:tgtEl>
                                              <p:spTgt spid="10"/>
                                            </p:tgtEl>
                                            <p:attrNameLst>
                                              <p:attrName>style.visibility</p:attrName>
                                            </p:attrNameLst>
                                          </p:cBhvr>
                                          <p:to>
                                            <p:strVal val="visible"/>
                                          </p:to>
                                        </p:set>
                                        <p:animEffect transition="in" filter="fade">
                                          <p:cBhvr>
                                            <p:cTn id="91" dur="1000"/>
                                            <p:tgtEl>
                                              <p:spTgt spid="10"/>
                                            </p:tgtEl>
                                          </p:cBhvr>
                                        </p:animEffect>
                                        <p:anim calcmode="lin" valueType="num">
                                          <p:cBhvr>
                                            <p:cTn id="92" dur="1000" fill="hold"/>
                                            <p:tgtEl>
                                              <p:spTgt spid="10"/>
                                            </p:tgtEl>
                                            <p:attrNameLst>
                                              <p:attrName>ppt_x</p:attrName>
                                            </p:attrNameLst>
                                          </p:cBhvr>
                                          <p:tavLst>
                                            <p:tav tm="0">
                                              <p:val>
                                                <p:strVal val="#ppt_x"/>
                                              </p:val>
                                            </p:tav>
                                            <p:tav tm="100000">
                                              <p:val>
                                                <p:strVal val="#ppt_x"/>
                                              </p:val>
                                            </p:tav>
                                          </p:tavLst>
                                        </p:anim>
                                        <p:anim calcmode="lin" valueType="num">
                                          <p:cBhvr>
                                            <p:cTn id="93" dur="1000" fill="hold"/>
                                            <p:tgtEl>
                                              <p:spTgt spid="10"/>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2400"/>
                                      </p:stCondLst>
                                      <p:childTnLst>
                                        <p:set>
                                          <p:cBhvr>
                                            <p:cTn id="95" dur="1" fill="hold">
                                              <p:stCondLst>
                                                <p:cond delay="0"/>
                                              </p:stCondLst>
                                            </p:cTn>
                                            <p:tgtEl>
                                              <p:spTgt spid="21"/>
                                            </p:tgtEl>
                                            <p:attrNameLst>
                                              <p:attrName>style.visibility</p:attrName>
                                            </p:attrNameLst>
                                          </p:cBhvr>
                                          <p:to>
                                            <p:strVal val="visible"/>
                                          </p:to>
                                        </p:set>
                                        <p:animEffect transition="in" filter="fade">
                                          <p:cBhvr>
                                            <p:cTn id="96" dur="1000"/>
                                            <p:tgtEl>
                                              <p:spTgt spid="21"/>
                                            </p:tgtEl>
                                          </p:cBhvr>
                                        </p:animEffect>
                                        <p:anim calcmode="lin" valueType="num">
                                          <p:cBhvr>
                                            <p:cTn id="97" dur="1000" fill="hold"/>
                                            <p:tgtEl>
                                              <p:spTgt spid="21"/>
                                            </p:tgtEl>
                                            <p:attrNameLst>
                                              <p:attrName>ppt_x</p:attrName>
                                            </p:attrNameLst>
                                          </p:cBhvr>
                                          <p:tavLst>
                                            <p:tav tm="0">
                                              <p:val>
                                                <p:strVal val="#ppt_x"/>
                                              </p:val>
                                            </p:tav>
                                            <p:tav tm="100000">
                                              <p:val>
                                                <p:strVal val="#ppt_x"/>
                                              </p:val>
                                            </p:tav>
                                          </p:tavLst>
                                        </p:anim>
                                        <p:anim calcmode="lin" valueType="num">
                                          <p:cBhvr>
                                            <p:cTn id="98" dur="1000" fill="hold"/>
                                            <p:tgtEl>
                                              <p:spTgt spid="21"/>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255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1000"/>
                                            <p:tgtEl>
                                              <p:spTgt spid="22"/>
                                            </p:tgtEl>
                                          </p:cBhvr>
                                        </p:animEffect>
                                        <p:anim calcmode="lin" valueType="num">
                                          <p:cBhvr>
                                            <p:cTn id="102" dur="1000" fill="hold"/>
                                            <p:tgtEl>
                                              <p:spTgt spid="22"/>
                                            </p:tgtEl>
                                            <p:attrNameLst>
                                              <p:attrName>ppt_x</p:attrName>
                                            </p:attrNameLst>
                                          </p:cBhvr>
                                          <p:tavLst>
                                            <p:tav tm="0">
                                              <p:val>
                                                <p:strVal val="#ppt_x"/>
                                              </p:val>
                                            </p:tav>
                                            <p:tav tm="100000">
                                              <p:val>
                                                <p:strVal val="#ppt_x"/>
                                              </p:val>
                                            </p:tav>
                                          </p:tavLst>
                                        </p:anim>
                                        <p:anim calcmode="lin" valueType="num">
                                          <p:cBhvr>
                                            <p:cTn id="10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63" grpId="0"/>
          <p:bldP spid="64" grpId="0"/>
          <p:bldP spid="65" grpId="0"/>
          <p:bldP spid="66" grpId="0"/>
          <p:bldP spid="67" grpId="0"/>
          <p:bldP spid="68" grpId="0"/>
          <p:bldP spid="71"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9"/>
          <p:cNvSpPr/>
          <p:nvPr/>
        </p:nvSpPr>
        <p:spPr bwMode="auto">
          <a:xfrm>
            <a:off x="1514310" y="2150374"/>
            <a:ext cx="2236591" cy="1745047"/>
          </a:xfrm>
          <a:custGeom>
            <a:avLst/>
            <a:gdLst>
              <a:gd name="T0" fmla="*/ 2147483647 w 1456"/>
              <a:gd name="T1" fmla="*/ 2147483647 h 1090"/>
              <a:gd name="T2" fmla="*/ 2147483647 w 1456"/>
              <a:gd name="T3" fmla="*/ 2147483647 h 1090"/>
              <a:gd name="T4" fmla="*/ 2147483647 w 1456"/>
              <a:gd name="T5" fmla="*/ 2147483647 h 1090"/>
              <a:gd name="T6" fmla="*/ 2147483647 w 1456"/>
              <a:gd name="T7" fmla="*/ 2147483647 h 1090"/>
              <a:gd name="T8" fmla="*/ 2147483647 w 1456"/>
              <a:gd name="T9" fmla="*/ 2147483647 h 1090"/>
              <a:gd name="T10" fmla="*/ 2147483647 w 1456"/>
              <a:gd name="T11" fmla="*/ 2147483647 h 1090"/>
              <a:gd name="T12" fmla="*/ 2147483647 w 1456"/>
              <a:gd name="T13" fmla="*/ 2147483647 h 1090"/>
              <a:gd name="T14" fmla="*/ 2147483647 w 1456"/>
              <a:gd name="T15" fmla="*/ 2147483647 h 1090"/>
              <a:gd name="T16" fmla="*/ 2147483647 w 1456"/>
              <a:gd name="T17" fmla="*/ 2147483647 h 1090"/>
              <a:gd name="T18" fmla="*/ 2147483647 w 1456"/>
              <a:gd name="T19" fmla="*/ 2147483647 h 1090"/>
              <a:gd name="T20" fmla="*/ 2147483647 w 1456"/>
              <a:gd name="T21" fmla="*/ 2147483647 h 1090"/>
              <a:gd name="T22" fmla="*/ 2147483647 w 1456"/>
              <a:gd name="T23" fmla="*/ 2147483647 h 1090"/>
              <a:gd name="T24" fmla="*/ 2147483647 w 1456"/>
              <a:gd name="T25" fmla="*/ 2147483647 h 1090"/>
              <a:gd name="T26" fmla="*/ 2147483647 w 1456"/>
              <a:gd name="T27" fmla="*/ 2147483647 h 1090"/>
              <a:gd name="T28" fmla="*/ 2147483647 w 1456"/>
              <a:gd name="T29" fmla="*/ 2147483647 h 1090"/>
              <a:gd name="T30" fmla="*/ 2147483647 w 1456"/>
              <a:gd name="T31" fmla="*/ 2147483647 h 1090"/>
              <a:gd name="T32" fmla="*/ 2147483647 w 1456"/>
              <a:gd name="T33" fmla="*/ 2147483647 h 1090"/>
              <a:gd name="T34" fmla="*/ 2147483647 w 1456"/>
              <a:gd name="T35" fmla="*/ 2147483647 h 1090"/>
              <a:gd name="T36" fmla="*/ 2147483647 w 1456"/>
              <a:gd name="T37" fmla="*/ 2147483647 h 1090"/>
              <a:gd name="T38" fmla="*/ 2147483647 w 1456"/>
              <a:gd name="T39" fmla="*/ 2147483647 h 1090"/>
              <a:gd name="T40" fmla="*/ 2147483647 w 1456"/>
              <a:gd name="T41" fmla="*/ 2147483647 h 1090"/>
              <a:gd name="T42" fmla="*/ 2147483647 w 1456"/>
              <a:gd name="T43" fmla="*/ 2147483647 h 1090"/>
              <a:gd name="T44" fmla="*/ 2147483647 w 1456"/>
              <a:gd name="T45" fmla="*/ 2147483647 h 1090"/>
              <a:gd name="T46" fmla="*/ 2147483647 w 1456"/>
              <a:gd name="T47" fmla="*/ 2147483647 h 1090"/>
              <a:gd name="T48" fmla="*/ 2147483647 w 1456"/>
              <a:gd name="T49" fmla="*/ 2147483647 h 1090"/>
              <a:gd name="T50" fmla="*/ 2147483647 w 1456"/>
              <a:gd name="T51" fmla="*/ 2147483647 h 1090"/>
              <a:gd name="T52" fmla="*/ 2147483647 w 1456"/>
              <a:gd name="T53" fmla="*/ 2147483647 h 1090"/>
              <a:gd name="T54" fmla="*/ 2147483647 w 1456"/>
              <a:gd name="T55" fmla="*/ 2147483647 h 1090"/>
              <a:gd name="T56" fmla="*/ 2147483647 w 1456"/>
              <a:gd name="T57" fmla="*/ 2147483647 h 1090"/>
              <a:gd name="T58" fmla="*/ 2147483647 w 1456"/>
              <a:gd name="T59" fmla="*/ 2147483647 h 1090"/>
              <a:gd name="T60" fmla="*/ 2147483647 w 1456"/>
              <a:gd name="T61" fmla="*/ 2147483647 h 1090"/>
              <a:gd name="T62" fmla="*/ 2147483647 w 1456"/>
              <a:gd name="T63" fmla="*/ 2147483647 h 1090"/>
              <a:gd name="T64" fmla="*/ 2147483647 w 1456"/>
              <a:gd name="T65" fmla="*/ 2147483647 h 1090"/>
              <a:gd name="T66" fmla="*/ 2147483647 w 1456"/>
              <a:gd name="T67" fmla="*/ 2147483647 h 1090"/>
              <a:gd name="T68" fmla="*/ 2147483647 w 1456"/>
              <a:gd name="T69" fmla="*/ 2147483647 h 1090"/>
              <a:gd name="T70" fmla="*/ 2147483647 w 1456"/>
              <a:gd name="T71" fmla="*/ 2147483647 h 1090"/>
              <a:gd name="T72" fmla="*/ 2147483647 w 1456"/>
              <a:gd name="T73" fmla="*/ 2147483647 h 1090"/>
              <a:gd name="T74" fmla="*/ 2147483647 w 1456"/>
              <a:gd name="T75" fmla="*/ 2147483647 h 1090"/>
              <a:gd name="T76" fmla="*/ 2147483647 w 1456"/>
              <a:gd name="T77" fmla="*/ 2147483647 h 1090"/>
              <a:gd name="T78" fmla="*/ 2147483647 w 1456"/>
              <a:gd name="T79" fmla="*/ 2147483647 h 1090"/>
              <a:gd name="T80" fmla="*/ 2147483647 w 1456"/>
              <a:gd name="T81" fmla="*/ 2147483647 h 1090"/>
              <a:gd name="T82" fmla="*/ 2147483647 w 1456"/>
              <a:gd name="T83" fmla="*/ 2147483647 h 1090"/>
              <a:gd name="T84" fmla="*/ 2147483647 w 1456"/>
              <a:gd name="T85" fmla="*/ 2147483647 h 1090"/>
              <a:gd name="T86" fmla="*/ 2147483647 w 1456"/>
              <a:gd name="T87" fmla="*/ 2147483647 h 1090"/>
              <a:gd name="T88" fmla="*/ 2147483647 w 1456"/>
              <a:gd name="T89" fmla="*/ 2147483647 h 1090"/>
              <a:gd name="T90" fmla="*/ 2147483647 w 1456"/>
              <a:gd name="T91" fmla="*/ 2147483647 h 1090"/>
              <a:gd name="T92" fmla="*/ 2147483647 w 1456"/>
              <a:gd name="T93" fmla="*/ 2147483647 h 1090"/>
              <a:gd name="T94" fmla="*/ 2147483647 w 1456"/>
              <a:gd name="T95" fmla="*/ 2147483647 h 1090"/>
              <a:gd name="T96" fmla="*/ 2147483647 w 1456"/>
              <a:gd name="T97" fmla="*/ 2147483647 h 1090"/>
              <a:gd name="T98" fmla="*/ 2147483647 w 1456"/>
              <a:gd name="T99" fmla="*/ 2147483647 h 1090"/>
              <a:gd name="T100" fmla="*/ 2147483647 w 1456"/>
              <a:gd name="T101" fmla="*/ 2147483647 h 1090"/>
              <a:gd name="T102" fmla="*/ 2147483647 w 1456"/>
              <a:gd name="T103" fmla="*/ 2147483647 h 1090"/>
              <a:gd name="T104" fmla="*/ 2147483647 w 1456"/>
              <a:gd name="T105" fmla="*/ 2147483647 h 1090"/>
              <a:gd name="T106" fmla="*/ 2147483647 w 1456"/>
              <a:gd name="T107" fmla="*/ 2147483647 h 1090"/>
              <a:gd name="T108" fmla="*/ 2147483647 w 1456"/>
              <a:gd name="T109" fmla="*/ 2147483647 h 1090"/>
              <a:gd name="T110" fmla="*/ 2147483647 w 1456"/>
              <a:gd name="T111" fmla="*/ 2147483647 h 1090"/>
              <a:gd name="T112" fmla="*/ 2147483647 w 1456"/>
              <a:gd name="T113" fmla="*/ 2147483647 h 1090"/>
              <a:gd name="T114" fmla="*/ 2147483647 w 1456"/>
              <a:gd name="T115" fmla="*/ 2147483647 h 1090"/>
              <a:gd name="T116" fmla="*/ 2147483647 w 1456"/>
              <a:gd name="T117" fmla="*/ 2147483647 h 1090"/>
              <a:gd name="T118" fmla="*/ 2147483647 w 1456"/>
              <a:gd name="T119" fmla="*/ 2147483647 h 1090"/>
              <a:gd name="T120" fmla="*/ 2147483647 w 1456"/>
              <a:gd name="T121" fmla="*/ 2147483647 h 1090"/>
              <a:gd name="T122" fmla="*/ 2147483647 w 1456"/>
              <a:gd name="T123" fmla="*/ 2147483647 h 109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56"/>
              <a:gd name="T187" fmla="*/ 0 h 1090"/>
              <a:gd name="T188" fmla="*/ 1456 w 1456"/>
              <a:gd name="T189" fmla="*/ 1090 h 109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56" h="1090">
                <a:moveTo>
                  <a:pt x="228" y="1074"/>
                </a:moveTo>
                <a:lnTo>
                  <a:pt x="220" y="1064"/>
                </a:lnTo>
                <a:lnTo>
                  <a:pt x="208" y="1056"/>
                </a:lnTo>
                <a:lnTo>
                  <a:pt x="197" y="1049"/>
                </a:lnTo>
                <a:lnTo>
                  <a:pt x="196" y="1048"/>
                </a:lnTo>
                <a:lnTo>
                  <a:pt x="195" y="1047"/>
                </a:lnTo>
                <a:lnTo>
                  <a:pt x="195" y="1046"/>
                </a:lnTo>
                <a:lnTo>
                  <a:pt x="192" y="1037"/>
                </a:lnTo>
                <a:lnTo>
                  <a:pt x="195" y="1018"/>
                </a:lnTo>
                <a:lnTo>
                  <a:pt x="193" y="988"/>
                </a:lnTo>
                <a:lnTo>
                  <a:pt x="194" y="976"/>
                </a:lnTo>
                <a:lnTo>
                  <a:pt x="176" y="972"/>
                </a:lnTo>
                <a:lnTo>
                  <a:pt x="161" y="964"/>
                </a:lnTo>
                <a:lnTo>
                  <a:pt x="143" y="954"/>
                </a:lnTo>
                <a:lnTo>
                  <a:pt x="122" y="938"/>
                </a:lnTo>
                <a:lnTo>
                  <a:pt x="114" y="925"/>
                </a:lnTo>
                <a:lnTo>
                  <a:pt x="112" y="924"/>
                </a:lnTo>
                <a:lnTo>
                  <a:pt x="111" y="924"/>
                </a:lnTo>
                <a:lnTo>
                  <a:pt x="110" y="923"/>
                </a:lnTo>
                <a:lnTo>
                  <a:pt x="109" y="922"/>
                </a:lnTo>
                <a:lnTo>
                  <a:pt x="107" y="922"/>
                </a:lnTo>
                <a:lnTo>
                  <a:pt x="106" y="921"/>
                </a:lnTo>
                <a:lnTo>
                  <a:pt x="105" y="920"/>
                </a:lnTo>
                <a:lnTo>
                  <a:pt x="103" y="919"/>
                </a:lnTo>
                <a:lnTo>
                  <a:pt x="101" y="918"/>
                </a:lnTo>
                <a:lnTo>
                  <a:pt x="99" y="918"/>
                </a:lnTo>
                <a:lnTo>
                  <a:pt x="97" y="917"/>
                </a:lnTo>
                <a:lnTo>
                  <a:pt x="95" y="916"/>
                </a:lnTo>
                <a:lnTo>
                  <a:pt x="93" y="915"/>
                </a:lnTo>
                <a:lnTo>
                  <a:pt x="91" y="915"/>
                </a:lnTo>
                <a:lnTo>
                  <a:pt x="90" y="914"/>
                </a:lnTo>
                <a:lnTo>
                  <a:pt x="88" y="913"/>
                </a:lnTo>
                <a:lnTo>
                  <a:pt x="87" y="913"/>
                </a:lnTo>
                <a:lnTo>
                  <a:pt x="84" y="912"/>
                </a:lnTo>
                <a:lnTo>
                  <a:pt x="85" y="903"/>
                </a:lnTo>
                <a:lnTo>
                  <a:pt x="85" y="902"/>
                </a:lnTo>
                <a:lnTo>
                  <a:pt x="84" y="902"/>
                </a:lnTo>
                <a:lnTo>
                  <a:pt x="84" y="901"/>
                </a:lnTo>
                <a:lnTo>
                  <a:pt x="84" y="900"/>
                </a:lnTo>
                <a:lnTo>
                  <a:pt x="83" y="899"/>
                </a:lnTo>
                <a:lnTo>
                  <a:pt x="83" y="898"/>
                </a:lnTo>
                <a:lnTo>
                  <a:pt x="83" y="896"/>
                </a:lnTo>
                <a:lnTo>
                  <a:pt x="82" y="895"/>
                </a:lnTo>
                <a:lnTo>
                  <a:pt x="82" y="894"/>
                </a:lnTo>
                <a:lnTo>
                  <a:pt x="81" y="892"/>
                </a:lnTo>
                <a:lnTo>
                  <a:pt x="81" y="891"/>
                </a:lnTo>
                <a:lnTo>
                  <a:pt x="81" y="889"/>
                </a:lnTo>
                <a:lnTo>
                  <a:pt x="81" y="888"/>
                </a:lnTo>
                <a:lnTo>
                  <a:pt x="81" y="886"/>
                </a:lnTo>
                <a:lnTo>
                  <a:pt x="81" y="884"/>
                </a:lnTo>
                <a:lnTo>
                  <a:pt x="81" y="883"/>
                </a:lnTo>
                <a:lnTo>
                  <a:pt x="81" y="881"/>
                </a:lnTo>
                <a:lnTo>
                  <a:pt x="81" y="880"/>
                </a:lnTo>
                <a:lnTo>
                  <a:pt x="81" y="878"/>
                </a:lnTo>
                <a:lnTo>
                  <a:pt x="82" y="877"/>
                </a:lnTo>
                <a:lnTo>
                  <a:pt x="83" y="875"/>
                </a:lnTo>
                <a:lnTo>
                  <a:pt x="84" y="874"/>
                </a:lnTo>
                <a:lnTo>
                  <a:pt x="85" y="872"/>
                </a:lnTo>
                <a:lnTo>
                  <a:pt x="85" y="871"/>
                </a:lnTo>
                <a:lnTo>
                  <a:pt x="86" y="870"/>
                </a:lnTo>
                <a:lnTo>
                  <a:pt x="87" y="868"/>
                </a:lnTo>
                <a:lnTo>
                  <a:pt x="88" y="867"/>
                </a:lnTo>
                <a:lnTo>
                  <a:pt x="89" y="866"/>
                </a:lnTo>
                <a:lnTo>
                  <a:pt x="90" y="865"/>
                </a:lnTo>
                <a:lnTo>
                  <a:pt x="90" y="864"/>
                </a:lnTo>
                <a:lnTo>
                  <a:pt x="90" y="863"/>
                </a:lnTo>
                <a:lnTo>
                  <a:pt x="90" y="862"/>
                </a:lnTo>
                <a:lnTo>
                  <a:pt x="90" y="860"/>
                </a:lnTo>
                <a:lnTo>
                  <a:pt x="90" y="859"/>
                </a:lnTo>
                <a:lnTo>
                  <a:pt x="89" y="858"/>
                </a:lnTo>
                <a:lnTo>
                  <a:pt x="89" y="857"/>
                </a:lnTo>
                <a:lnTo>
                  <a:pt x="89" y="856"/>
                </a:lnTo>
                <a:lnTo>
                  <a:pt x="89" y="855"/>
                </a:lnTo>
                <a:lnTo>
                  <a:pt x="88" y="854"/>
                </a:lnTo>
                <a:lnTo>
                  <a:pt x="88" y="853"/>
                </a:lnTo>
                <a:lnTo>
                  <a:pt x="88" y="852"/>
                </a:lnTo>
                <a:lnTo>
                  <a:pt x="88" y="850"/>
                </a:lnTo>
                <a:lnTo>
                  <a:pt x="87" y="846"/>
                </a:lnTo>
                <a:lnTo>
                  <a:pt x="84" y="837"/>
                </a:lnTo>
                <a:lnTo>
                  <a:pt x="83" y="836"/>
                </a:lnTo>
                <a:lnTo>
                  <a:pt x="83" y="835"/>
                </a:lnTo>
                <a:lnTo>
                  <a:pt x="82" y="834"/>
                </a:lnTo>
                <a:lnTo>
                  <a:pt x="81" y="834"/>
                </a:lnTo>
                <a:lnTo>
                  <a:pt x="68" y="828"/>
                </a:lnTo>
                <a:lnTo>
                  <a:pt x="61" y="808"/>
                </a:lnTo>
                <a:lnTo>
                  <a:pt x="32" y="795"/>
                </a:lnTo>
                <a:lnTo>
                  <a:pt x="27" y="789"/>
                </a:lnTo>
                <a:lnTo>
                  <a:pt x="27" y="788"/>
                </a:lnTo>
                <a:lnTo>
                  <a:pt x="26" y="788"/>
                </a:lnTo>
                <a:lnTo>
                  <a:pt x="25" y="787"/>
                </a:lnTo>
                <a:lnTo>
                  <a:pt x="24" y="787"/>
                </a:lnTo>
                <a:lnTo>
                  <a:pt x="22" y="786"/>
                </a:lnTo>
                <a:lnTo>
                  <a:pt x="21" y="786"/>
                </a:lnTo>
                <a:lnTo>
                  <a:pt x="20" y="785"/>
                </a:lnTo>
                <a:lnTo>
                  <a:pt x="18" y="784"/>
                </a:lnTo>
                <a:lnTo>
                  <a:pt x="17" y="784"/>
                </a:lnTo>
                <a:lnTo>
                  <a:pt x="15" y="783"/>
                </a:lnTo>
                <a:lnTo>
                  <a:pt x="14" y="782"/>
                </a:lnTo>
                <a:lnTo>
                  <a:pt x="13" y="781"/>
                </a:lnTo>
                <a:lnTo>
                  <a:pt x="12" y="780"/>
                </a:lnTo>
                <a:lnTo>
                  <a:pt x="11" y="778"/>
                </a:lnTo>
                <a:lnTo>
                  <a:pt x="10" y="777"/>
                </a:lnTo>
                <a:lnTo>
                  <a:pt x="10" y="776"/>
                </a:lnTo>
                <a:lnTo>
                  <a:pt x="10" y="774"/>
                </a:lnTo>
                <a:lnTo>
                  <a:pt x="10" y="773"/>
                </a:lnTo>
                <a:lnTo>
                  <a:pt x="10" y="772"/>
                </a:lnTo>
                <a:lnTo>
                  <a:pt x="10" y="770"/>
                </a:lnTo>
                <a:lnTo>
                  <a:pt x="11" y="769"/>
                </a:lnTo>
                <a:lnTo>
                  <a:pt x="11" y="767"/>
                </a:lnTo>
                <a:lnTo>
                  <a:pt x="12" y="766"/>
                </a:lnTo>
                <a:lnTo>
                  <a:pt x="13" y="765"/>
                </a:lnTo>
                <a:lnTo>
                  <a:pt x="14" y="763"/>
                </a:lnTo>
                <a:lnTo>
                  <a:pt x="15" y="762"/>
                </a:lnTo>
                <a:lnTo>
                  <a:pt x="15" y="761"/>
                </a:lnTo>
                <a:lnTo>
                  <a:pt x="16" y="760"/>
                </a:lnTo>
                <a:lnTo>
                  <a:pt x="17" y="760"/>
                </a:lnTo>
                <a:lnTo>
                  <a:pt x="18" y="759"/>
                </a:lnTo>
                <a:lnTo>
                  <a:pt x="19" y="758"/>
                </a:lnTo>
                <a:lnTo>
                  <a:pt x="20" y="758"/>
                </a:lnTo>
                <a:lnTo>
                  <a:pt x="20" y="757"/>
                </a:lnTo>
                <a:lnTo>
                  <a:pt x="21" y="757"/>
                </a:lnTo>
                <a:lnTo>
                  <a:pt x="22" y="757"/>
                </a:lnTo>
                <a:lnTo>
                  <a:pt x="22" y="756"/>
                </a:lnTo>
                <a:lnTo>
                  <a:pt x="23" y="756"/>
                </a:lnTo>
                <a:lnTo>
                  <a:pt x="24" y="756"/>
                </a:lnTo>
                <a:lnTo>
                  <a:pt x="25" y="756"/>
                </a:lnTo>
                <a:lnTo>
                  <a:pt x="26" y="757"/>
                </a:lnTo>
                <a:lnTo>
                  <a:pt x="27" y="757"/>
                </a:lnTo>
                <a:lnTo>
                  <a:pt x="28" y="757"/>
                </a:lnTo>
                <a:lnTo>
                  <a:pt x="30" y="758"/>
                </a:lnTo>
                <a:lnTo>
                  <a:pt x="32" y="759"/>
                </a:lnTo>
                <a:lnTo>
                  <a:pt x="34" y="759"/>
                </a:lnTo>
                <a:lnTo>
                  <a:pt x="36" y="760"/>
                </a:lnTo>
                <a:lnTo>
                  <a:pt x="38" y="761"/>
                </a:lnTo>
                <a:lnTo>
                  <a:pt x="41" y="761"/>
                </a:lnTo>
                <a:lnTo>
                  <a:pt x="43" y="762"/>
                </a:lnTo>
                <a:lnTo>
                  <a:pt x="45" y="763"/>
                </a:lnTo>
                <a:lnTo>
                  <a:pt x="47" y="763"/>
                </a:lnTo>
                <a:lnTo>
                  <a:pt x="48" y="764"/>
                </a:lnTo>
                <a:lnTo>
                  <a:pt x="50" y="764"/>
                </a:lnTo>
                <a:lnTo>
                  <a:pt x="51" y="764"/>
                </a:lnTo>
                <a:lnTo>
                  <a:pt x="53" y="765"/>
                </a:lnTo>
                <a:lnTo>
                  <a:pt x="54" y="765"/>
                </a:lnTo>
                <a:lnTo>
                  <a:pt x="55" y="765"/>
                </a:lnTo>
                <a:lnTo>
                  <a:pt x="56" y="765"/>
                </a:lnTo>
                <a:lnTo>
                  <a:pt x="56" y="764"/>
                </a:lnTo>
                <a:lnTo>
                  <a:pt x="57" y="764"/>
                </a:lnTo>
                <a:lnTo>
                  <a:pt x="58" y="763"/>
                </a:lnTo>
                <a:lnTo>
                  <a:pt x="58" y="762"/>
                </a:lnTo>
                <a:lnTo>
                  <a:pt x="59" y="762"/>
                </a:lnTo>
                <a:lnTo>
                  <a:pt x="58" y="761"/>
                </a:lnTo>
                <a:lnTo>
                  <a:pt x="58" y="760"/>
                </a:lnTo>
                <a:lnTo>
                  <a:pt x="57" y="759"/>
                </a:lnTo>
                <a:lnTo>
                  <a:pt x="57" y="758"/>
                </a:lnTo>
                <a:lnTo>
                  <a:pt x="56" y="757"/>
                </a:lnTo>
                <a:lnTo>
                  <a:pt x="56" y="756"/>
                </a:lnTo>
                <a:lnTo>
                  <a:pt x="55" y="755"/>
                </a:lnTo>
                <a:lnTo>
                  <a:pt x="54" y="753"/>
                </a:lnTo>
                <a:lnTo>
                  <a:pt x="54" y="752"/>
                </a:lnTo>
                <a:lnTo>
                  <a:pt x="53" y="750"/>
                </a:lnTo>
                <a:lnTo>
                  <a:pt x="52" y="749"/>
                </a:lnTo>
                <a:lnTo>
                  <a:pt x="52" y="748"/>
                </a:lnTo>
                <a:lnTo>
                  <a:pt x="51" y="746"/>
                </a:lnTo>
                <a:lnTo>
                  <a:pt x="51" y="745"/>
                </a:lnTo>
                <a:lnTo>
                  <a:pt x="51" y="744"/>
                </a:lnTo>
                <a:lnTo>
                  <a:pt x="51" y="743"/>
                </a:lnTo>
                <a:lnTo>
                  <a:pt x="51" y="742"/>
                </a:lnTo>
                <a:lnTo>
                  <a:pt x="51" y="741"/>
                </a:lnTo>
                <a:lnTo>
                  <a:pt x="51" y="740"/>
                </a:lnTo>
                <a:lnTo>
                  <a:pt x="51" y="738"/>
                </a:lnTo>
                <a:lnTo>
                  <a:pt x="52" y="738"/>
                </a:lnTo>
                <a:lnTo>
                  <a:pt x="52" y="737"/>
                </a:lnTo>
                <a:lnTo>
                  <a:pt x="53" y="736"/>
                </a:lnTo>
                <a:lnTo>
                  <a:pt x="54" y="735"/>
                </a:lnTo>
                <a:lnTo>
                  <a:pt x="54" y="734"/>
                </a:lnTo>
                <a:lnTo>
                  <a:pt x="56" y="732"/>
                </a:lnTo>
                <a:lnTo>
                  <a:pt x="56" y="731"/>
                </a:lnTo>
                <a:lnTo>
                  <a:pt x="56" y="730"/>
                </a:lnTo>
                <a:lnTo>
                  <a:pt x="57" y="729"/>
                </a:lnTo>
                <a:lnTo>
                  <a:pt x="57" y="728"/>
                </a:lnTo>
                <a:lnTo>
                  <a:pt x="58" y="727"/>
                </a:lnTo>
                <a:lnTo>
                  <a:pt x="58" y="725"/>
                </a:lnTo>
                <a:lnTo>
                  <a:pt x="59" y="724"/>
                </a:lnTo>
                <a:lnTo>
                  <a:pt x="59" y="723"/>
                </a:lnTo>
                <a:lnTo>
                  <a:pt x="59" y="721"/>
                </a:lnTo>
                <a:lnTo>
                  <a:pt x="59" y="720"/>
                </a:lnTo>
                <a:lnTo>
                  <a:pt x="59" y="718"/>
                </a:lnTo>
                <a:lnTo>
                  <a:pt x="59" y="717"/>
                </a:lnTo>
                <a:lnTo>
                  <a:pt x="59" y="716"/>
                </a:lnTo>
                <a:lnTo>
                  <a:pt x="59" y="714"/>
                </a:lnTo>
                <a:lnTo>
                  <a:pt x="59" y="713"/>
                </a:lnTo>
                <a:lnTo>
                  <a:pt x="58" y="712"/>
                </a:lnTo>
                <a:lnTo>
                  <a:pt x="58" y="711"/>
                </a:lnTo>
                <a:lnTo>
                  <a:pt x="58" y="710"/>
                </a:lnTo>
                <a:lnTo>
                  <a:pt x="58" y="709"/>
                </a:lnTo>
                <a:lnTo>
                  <a:pt x="58" y="708"/>
                </a:lnTo>
                <a:lnTo>
                  <a:pt x="57" y="708"/>
                </a:lnTo>
                <a:lnTo>
                  <a:pt x="57" y="707"/>
                </a:lnTo>
                <a:lnTo>
                  <a:pt x="57" y="706"/>
                </a:lnTo>
                <a:lnTo>
                  <a:pt x="57" y="705"/>
                </a:lnTo>
                <a:lnTo>
                  <a:pt x="57" y="704"/>
                </a:lnTo>
                <a:lnTo>
                  <a:pt x="57" y="703"/>
                </a:lnTo>
                <a:lnTo>
                  <a:pt x="56" y="702"/>
                </a:lnTo>
                <a:lnTo>
                  <a:pt x="57" y="701"/>
                </a:lnTo>
                <a:lnTo>
                  <a:pt x="57" y="699"/>
                </a:lnTo>
                <a:lnTo>
                  <a:pt x="57" y="697"/>
                </a:lnTo>
                <a:lnTo>
                  <a:pt x="57" y="696"/>
                </a:lnTo>
                <a:lnTo>
                  <a:pt x="57" y="694"/>
                </a:lnTo>
                <a:lnTo>
                  <a:pt x="58" y="692"/>
                </a:lnTo>
                <a:lnTo>
                  <a:pt x="58" y="691"/>
                </a:lnTo>
                <a:lnTo>
                  <a:pt x="58" y="690"/>
                </a:lnTo>
                <a:lnTo>
                  <a:pt x="58" y="689"/>
                </a:lnTo>
                <a:lnTo>
                  <a:pt x="59" y="688"/>
                </a:lnTo>
                <a:lnTo>
                  <a:pt x="59" y="687"/>
                </a:lnTo>
                <a:lnTo>
                  <a:pt x="59" y="686"/>
                </a:lnTo>
                <a:lnTo>
                  <a:pt x="59" y="685"/>
                </a:lnTo>
                <a:lnTo>
                  <a:pt x="60" y="684"/>
                </a:lnTo>
                <a:lnTo>
                  <a:pt x="67" y="675"/>
                </a:lnTo>
                <a:lnTo>
                  <a:pt x="62" y="667"/>
                </a:lnTo>
                <a:lnTo>
                  <a:pt x="51" y="661"/>
                </a:lnTo>
                <a:lnTo>
                  <a:pt x="50" y="660"/>
                </a:lnTo>
                <a:lnTo>
                  <a:pt x="49" y="659"/>
                </a:lnTo>
                <a:lnTo>
                  <a:pt x="48" y="659"/>
                </a:lnTo>
                <a:lnTo>
                  <a:pt x="47" y="659"/>
                </a:lnTo>
                <a:lnTo>
                  <a:pt x="46" y="658"/>
                </a:lnTo>
                <a:lnTo>
                  <a:pt x="45" y="658"/>
                </a:lnTo>
                <a:lnTo>
                  <a:pt x="44" y="657"/>
                </a:lnTo>
                <a:lnTo>
                  <a:pt x="43" y="657"/>
                </a:lnTo>
                <a:lnTo>
                  <a:pt x="42" y="657"/>
                </a:lnTo>
                <a:lnTo>
                  <a:pt x="40" y="656"/>
                </a:lnTo>
                <a:lnTo>
                  <a:pt x="39" y="656"/>
                </a:lnTo>
                <a:lnTo>
                  <a:pt x="38" y="656"/>
                </a:lnTo>
                <a:lnTo>
                  <a:pt x="37" y="656"/>
                </a:lnTo>
                <a:lnTo>
                  <a:pt x="36" y="656"/>
                </a:lnTo>
                <a:lnTo>
                  <a:pt x="35" y="656"/>
                </a:lnTo>
                <a:lnTo>
                  <a:pt x="34" y="656"/>
                </a:lnTo>
                <a:lnTo>
                  <a:pt x="33" y="656"/>
                </a:lnTo>
                <a:lnTo>
                  <a:pt x="32" y="656"/>
                </a:lnTo>
                <a:lnTo>
                  <a:pt x="29" y="657"/>
                </a:lnTo>
                <a:lnTo>
                  <a:pt x="28" y="657"/>
                </a:lnTo>
                <a:lnTo>
                  <a:pt x="27" y="657"/>
                </a:lnTo>
                <a:lnTo>
                  <a:pt x="26" y="657"/>
                </a:lnTo>
                <a:lnTo>
                  <a:pt x="25" y="658"/>
                </a:lnTo>
                <a:lnTo>
                  <a:pt x="23" y="658"/>
                </a:lnTo>
                <a:lnTo>
                  <a:pt x="22" y="658"/>
                </a:lnTo>
                <a:lnTo>
                  <a:pt x="20" y="657"/>
                </a:lnTo>
                <a:lnTo>
                  <a:pt x="19" y="657"/>
                </a:lnTo>
                <a:lnTo>
                  <a:pt x="17" y="657"/>
                </a:lnTo>
                <a:lnTo>
                  <a:pt x="16" y="656"/>
                </a:lnTo>
                <a:lnTo>
                  <a:pt x="15" y="655"/>
                </a:lnTo>
                <a:lnTo>
                  <a:pt x="13" y="654"/>
                </a:lnTo>
                <a:lnTo>
                  <a:pt x="12" y="653"/>
                </a:lnTo>
                <a:lnTo>
                  <a:pt x="10" y="651"/>
                </a:lnTo>
                <a:lnTo>
                  <a:pt x="9" y="650"/>
                </a:lnTo>
                <a:lnTo>
                  <a:pt x="8" y="648"/>
                </a:lnTo>
                <a:lnTo>
                  <a:pt x="7" y="646"/>
                </a:lnTo>
                <a:lnTo>
                  <a:pt x="6" y="644"/>
                </a:lnTo>
                <a:lnTo>
                  <a:pt x="5" y="642"/>
                </a:lnTo>
                <a:lnTo>
                  <a:pt x="4" y="640"/>
                </a:lnTo>
                <a:lnTo>
                  <a:pt x="3" y="638"/>
                </a:lnTo>
                <a:lnTo>
                  <a:pt x="2" y="636"/>
                </a:lnTo>
                <a:lnTo>
                  <a:pt x="2" y="635"/>
                </a:lnTo>
                <a:lnTo>
                  <a:pt x="1" y="633"/>
                </a:lnTo>
                <a:lnTo>
                  <a:pt x="0" y="630"/>
                </a:lnTo>
                <a:lnTo>
                  <a:pt x="1" y="618"/>
                </a:lnTo>
                <a:lnTo>
                  <a:pt x="16" y="612"/>
                </a:lnTo>
                <a:lnTo>
                  <a:pt x="10" y="602"/>
                </a:lnTo>
                <a:lnTo>
                  <a:pt x="10" y="585"/>
                </a:lnTo>
                <a:lnTo>
                  <a:pt x="10" y="584"/>
                </a:lnTo>
                <a:lnTo>
                  <a:pt x="10" y="583"/>
                </a:lnTo>
                <a:lnTo>
                  <a:pt x="10" y="582"/>
                </a:lnTo>
                <a:lnTo>
                  <a:pt x="10" y="581"/>
                </a:lnTo>
                <a:lnTo>
                  <a:pt x="10" y="580"/>
                </a:lnTo>
                <a:lnTo>
                  <a:pt x="11" y="579"/>
                </a:lnTo>
                <a:lnTo>
                  <a:pt x="11" y="578"/>
                </a:lnTo>
                <a:lnTo>
                  <a:pt x="12" y="577"/>
                </a:lnTo>
                <a:lnTo>
                  <a:pt x="12" y="576"/>
                </a:lnTo>
                <a:lnTo>
                  <a:pt x="13" y="575"/>
                </a:lnTo>
                <a:lnTo>
                  <a:pt x="14" y="574"/>
                </a:lnTo>
                <a:lnTo>
                  <a:pt x="15" y="573"/>
                </a:lnTo>
                <a:lnTo>
                  <a:pt x="16" y="572"/>
                </a:lnTo>
                <a:lnTo>
                  <a:pt x="17" y="572"/>
                </a:lnTo>
                <a:lnTo>
                  <a:pt x="18" y="571"/>
                </a:lnTo>
                <a:lnTo>
                  <a:pt x="19" y="571"/>
                </a:lnTo>
                <a:lnTo>
                  <a:pt x="20" y="570"/>
                </a:lnTo>
                <a:lnTo>
                  <a:pt x="21" y="570"/>
                </a:lnTo>
                <a:lnTo>
                  <a:pt x="22" y="569"/>
                </a:lnTo>
                <a:lnTo>
                  <a:pt x="23" y="569"/>
                </a:lnTo>
                <a:lnTo>
                  <a:pt x="24" y="569"/>
                </a:lnTo>
                <a:lnTo>
                  <a:pt x="25" y="569"/>
                </a:lnTo>
                <a:lnTo>
                  <a:pt x="26" y="569"/>
                </a:lnTo>
                <a:lnTo>
                  <a:pt x="27" y="569"/>
                </a:lnTo>
                <a:lnTo>
                  <a:pt x="38" y="573"/>
                </a:lnTo>
                <a:lnTo>
                  <a:pt x="41" y="568"/>
                </a:lnTo>
                <a:lnTo>
                  <a:pt x="41" y="565"/>
                </a:lnTo>
                <a:lnTo>
                  <a:pt x="41" y="564"/>
                </a:lnTo>
                <a:lnTo>
                  <a:pt x="40" y="563"/>
                </a:lnTo>
                <a:lnTo>
                  <a:pt x="40" y="561"/>
                </a:lnTo>
                <a:lnTo>
                  <a:pt x="40" y="560"/>
                </a:lnTo>
                <a:lnTo>
                  <a:pt x="40" y="558"/>
                </a:lnTo>
                <a:lnTo>
                  <a:pt x="40" y="557"/>
                </a:lnTo>
                <a:lnTo>
                  <a:pt x="40" y="556"/>
                </a:lnTo>
                <a:lnTo>
                  <a:pt x="41" y="555"/>
                </a:lnTo>
                <a:lnTo>
                  <a:pt x="41" y="554"/>
                </a:lnTo>
                <a:lnTo>
                  <a:pt x="41" y="553"/>
                </a:lnTo>
                <a:lnTo>
                  <a:pt x="42" y="552"/>
                </a:lnTo>
                <a:lnTo>
                  <a:pt x="42" y="551"/>
                </a:lnTo>
                <a:lnTo>
                  <a:pt x="42" y="550"/>
                </a:lnTo>
                <a:lnTo>
                  <a:pt x="43" y="549"/>
                </a:lnTo>
                <a:lnTo>
                  <a:pt x="43" y="548"/>
                </a:lnTo>
                <a:lnTo>
                  <a:pt x="44" y="548"/>
                </a:lnTo>
                <a:lnTo>
                  <a:pt x="44" y="547"/>
                </a:lnTo>
                <a:lnTo>
                  <a:pt x="45" y="546"/>
                </a:lnTo>
                <a:lnTo>
                  <a:pt x="50" y="541"/>
                </a:lnTo>
                <a:lnTo>
                  <a:pt x="51" y="540"/>
                </a:lnTo>
                <a:lnTo>
                  <a:pt x="52" y="539"/>
                </a:lnTo>
                <a:lnTo>
                  <a:pt x="52" y="538"/>
                </a:lnTo>
                <a:lnTo>
                  <a:pt x="53" y="538"/>
                </a:lnTo>
                <a:lnTo>
                  <a:pt x="54" y="537"/>
                </a:lnTo>
                <a:lnTo>
                  <a:pt x="56" y="536"/>
                </a:lnTo>
                <a:lnTo>
                  <a:pt x="57" y="535"/>
                </a:lnTo>
                <a:lnTo>
                  <a:pt x="58" y="534"/>
                </a:lnTo>
                <a:lnTo>
                  <a:pt x="60" y="533"/>
                </a:lnTo>
                <a:lnTo>
                  <a:pt x="61" y="532"/>
                </a:lnTo>
                <a:lnTo>
                  <a:pt x="63" y="531"/>
                </a:lnTo>
                <a:lnTo>
                  <a:pt x="64" y="531"/>
                </a:lnTo>
                <a:lnTo>
                  <a:pt x="66" y="531"/>
                </a:lnTo>
                <a:lnTo>
                  <a:pt x="67" y="531"/>
                </a:lnTo>
                <a:lnTo>
                  <a:pt x="68" y="531"/>
                </a:lnTo>
                <a:lnTo>
                  <a:pt x="70" y="531"/>
                </a:lnTo>
                <a:lnTo>
                  <a:pt x="71" y="532"/>
                </a:lnTo>
                <a:lnTo>
                  <a:pt x="72" y="532"/>
                </a:lnTo>
                <a:lnTo>
                  <a:pt x="73" y="532"/>
                </a:lnTo>
                <a:lnTo>
                  <a:pt x="75" y="532"/>
                </a:lnTo>
                <a:lnTo>
                  <a:pt x="76" y="532"/>
                </a:lnTo>
                <a:lnTo>
                  <a:pt x="77" y="533"/>
                </a:lnTo>
                <a:lnTo>
                  <a:pt x="78" y="533"/>
                </a:lnTo>
                <a:lnTo>
                  <a:pt x="79" y="533"/>
                </a:lnTo>
                <a:lnTo>
                  <a:pt x="80" y="533"/>
                </a:lnTo>
                <a:lnTo>
                  <a:pt x="81" y="533"/>
                </a:lnTo>
                <a:lnTo>
                  <a:pt x="82" y="534"/>
                </a:lnTo>
                <a:lnTo>
                  <a:pt x="83" y="534"/>
                </a:lnTo>
                <a:lnTo>
                  <a:pt x="84" y="535"/>
                </a:lnTo>
                <a:lnTo>
                  <a:pt x="85" y="535"/>
                </a:lnTo>
                <a:lnTo>
                  <a:pt x="86" y="536"/>
                </a:lnTo>
                <a:lnTo>
                  <a:pt x="87" y="536"/>
                </a:lnTo>
                <a:lnTo>
                  <a:pt x="88" y="536"/>
                </a:lnTo>
                <a:lnTo>
                  <a:pt x="89" y="536"/>
                </a:lnTo>
                <a:lnTo>
                  <a:pt x="90" y="535"/>
                </a:lnTo>
                <a:lnTo>
                  <a:pt x="91" y="535"/>
                </a:lnTo>
                <a:lnTo>
                  <a:pt x="92" y="535"/>
                </a:lnTo>
                <a:lnTo>
                  <a:pt x="93" y="535"/>
                </a:lnTo>
                <a:lnTo>
                  <a:pt x="94" y="535"/>
                </a:lnTo>
                <a:lnTo>
                  <a:pt x="94" y="534"/>
                </a:lnTo>
                <a:lnTo>
                  <a:pt x="95" y="534"/>
                </a:lnTo>
                <a:lnTo>
                  <a:pt x="98" y="531"/>
                </a:lnTo>
                <a:lnTo>
                  <a:pt x="99" y="531"/>
                </a:lnTo>
                <a:lnTo>
                  <a:pt x="99" y="530"/>
                </a:lnTo>
                <a:lnTo>
                  <a:pt x="100" y="530"/>
                </a:lnTo>
                <a:lnTo>
                  <a:pt x="101" y="530"/>
                </a:lnTo>
                <a:lnTo>
                  <a:pt x="101" y="529"/>
                </a:lnTo>
                <a:lnTo>
                  <a:pt x="102" y="529"/>
                </a:lnTo>
                <a:lnTo>
                  <a:pt x="103" y="529"/>
                </a:lnTo>
                <a:lnTo>
                  <a:pt x="104" y="529"/>
                </a:lnTo>
                <a:lnTo>
                  <a:pt x="105" y="529"/>
                </a:lnTo>
                <a:lnTo>
                  <a:pt x="107" y="528"/>
                </a:lnTo>
                <a:lnTo>
                  <a:pt x="108" y="528"/>
                </a:lnTo>
                <a:lnTo>
                  <a:pt x="109" y="528"/>
                </a:lnTo>
                <a:lnTo>
                  <a:pt x="110" y="528"/>
                </a:lnTo>
                <a:lnTo>
                  <a:pt x="111" y="527"/>
                </a:lnTo>
                <a:lnTo>
                  <a:pt x="112" y="527"/>
                </a:lnTo>
                <a:lnTo>
                  <a:pt x="113" y="527"/>
                </a:lnTo>
                <a:lnTo>
                  <a:pt x="114" y="527"/>
                </a:lnTo>
                <a:lnTo>
                  <a:pt x="115" y="527"/>
                </a:lnTo>
                <a:lnTo>
                  <a:pt x="116" y="527"/>
                </a:lnTo>
                <a:lnTo>
                  <a:pt x="117" y="527"/>
                </a:lnTo>
                <a:lnTo>
                  <a:pt x="117" y="526"/>
                </a:lnTo>
                <a:lnTo>
                  <a:pt x="117" y="525"/>
                </a:lnTo>
                <a:lnTo>
                  <a:pt x="117" y="524"/>
                </a:lnTo>
                <a:lnTo>
                  <a:pt x="118" y="524"/>
                </a:lnTo>
                <a:lnTo>
                  <a:pt x="118" y="523"/>
                </a:lnTo>
                <a:lnTo>
                  <a:pt x="118" y="522"/>
                </a:lnTo>
                <a:lnTo>
                  <a:pt x="118" y="521"/>
                </a:lnTo>
                <a:lnTo>
                  <a:pt x="118" y="520"/>
                </a:lnTo>
                <a:lnTo>
                  <a:pt x="118" y="519"/>
                </a:lnTo>
                <a:lnTo>
                  <a:pt x="119" y="518"/>
                </a:lnTo>
                <a:lnTo>
                  <a:pt x="120" y="517"/>
                </a:lnTo>
                <a:lnTo>
                  <a:pt x="121" y="517"/>
                </a:lnTo>
                <a:lnTo>
                  <a:pt x="122" y="516"/>
                </a:lnTo>
                <a:lnTo>
                  <a:pt x="123" y="515"/>
                </a:lnTo>
                <a:lnTo>
                  <a:pt x="124" y="515"/>
                </a:lnTo>
                <a:lnTo>
                  <a:pt x="125" y="515"/>
                </a:lnTo>
                <a:lnTo>
                  <a:pt x="126" y="515"/>
                </a:lnTo>
                <a:lnTo>
                  <a:pt x="127" y="515"/>
                </a:lnTo>
                <a:lnTo>
                  <a:pt x="128" y="515"/>
                </a:lnTo>
                <a:lnTo>
                  <a:pt x="129" y="514"/>
                </a:lnTo>
                <a:lnTo>
                  <a:pt x="130" y="515"/>
                </a:lnTo>
                <a:lnTo>
                  <a:pt x="131" y="515"/>
                </a:lnTo>
                <a:lnTo>
                  <a:pt x="132" y="515"/>
                </a:lnTo>
                <a:lnTo>
                  <a:pt x="133" y="516"/>
                </a:lnTo>
                <a:lnTo>
                  <a:pt x="134" y="516"/>
                </a:lnTo>
                <a:lnTo>
                  <a:pt x="135" y="517"/>
                </a:lnTo>
                <a:lnTo>
                  <a:pt x="136" y="518"/>
                </a:lnTo>
                <a:lnTo>
                  <a:pt x="137" y="519"/>
                </a:lnTo>
                <a:lnTo>
                  <a:pt x="138" y="520"/>
                </a:lnTo>
                <a:lnTo>
                  <a:pt x="139" y="521"/>
                </a:lnTo>
                <a:lnTo>
                  <a:pt x="139" y="522"/>
                </a:lnTo>
                <a:lnTo>
                  <a:pt x="140" y="522"/>
                </a:lnTo>
                <a:lnTo>
                  <a:pt x="141" y="523"/>
                </a:lnTo>
                <a:lnTo>
                  <a:pt x="142" y="524"/>
                </a:lnTo>
                <a:lnTo>
                  <a:pt x="143" y="524"/>
                </a:lnTo>
                <a:lnTo>
                  <a:pt x="144" y="524"/>
                </a:lnTo>
                <a:lnTo>
                  <a:pt x="145" y="524"/>
                </a:lnTo>
                <a:lnTo>
                  <a:pt x="146" y="524"/>
                </a:lnTo>
                <a:lnTo>
                  <a:pt x="147" y="524"/>
                </a:lnTo>
                <a:lnTo>
                  <a:pt x="148" y="524"/>
                </a:lnTo>
                <a:lnTo>
                  <a:pt x="149" y="524"/>
                </a:lnTo>
                <a:lnTo>
                  <a:pt x="150" y="524"/>
                </a:lnTo>
                <a:lnTo>
                  <a:pt x="151" y="524"/>
                </a:lnTo>
                <a:lnTo>
                  <a:pt x="152" y="524"/>
                </a:lnTo>
                <a:lnTo>
                  <a:pt x="153" y="523"/>
                </a:lnTo>
                <a:lnTo>
                  <a:pt x="155" y="523"/>
                </a:lnTo>
                <a:lnTo>
                  <a:pt x="156" y="523"/>
                </a:lnTo>
                <a:lnTo>
                  <a:pt x="156" y="522"/>
                </a:lnTo>
                <a:lnTo>
                  <a:pt x="157" y="522"/>
                </a:lnTo>
                <a:lnTo>
                  <a:pt x="158" y="522"/>
                </a:lnTo>
                <a:lnTo>
                  <a:pt x="159" y="521"/>
                </a:lnTo>
                <a:lnTo>
                  <a:pt x="160" y="521"/>
                </a:lnTo>
                <a:lnTo>
                  <a:pt x="161" y="521"/>
                </a:lnTo>
                <a:lnTo>
                  <a:pt x="161" y="520"/>
                </a:lnTo>
                <a:lnTo>
                  <a:pt x="162" y="520"/>
                </a:lnTo>
                <a:lnTo>
                  <a:pt x="163" y="520"/>
                </a:lnTo>
                <a:lnTo>
                  <a:pt x="164" y="520"/>
                </a:lnTo>
                <a:lnTo>
                  <a:pt x="165" y="519"/>
                </a:lnTo>
                <a:lnTo>
                  <a:pt x="166" y="519"/>
                </a:lnTo>
                <a:lnTo>
                  <a:pt x="167" y="519"/>
                </a:lnTo>
                <a:lnTo>
                  <a:pt x="168" y="519"/>
                </a:lnTo>
                <a:lnTo>
                  <a:pt x="169" y="518"/>
                </a:lnTo>
                <a:lnTo>
                  <a:pt x="170" y="518"/>
                </a:lnTo>
                <a:lnTo>
                  <a:pt x="171" y="519"/>
                </a:lnTo>
                <a:lnTo>
                  <a:pt x="175" y="519"/>
                </a:lnTo>
                <a:lnTo>
                  <a:pt x="176" y="519"/>
                </a:lnTo>
                <a:lnTo>
                  <a:pt x="176" y="520"/>
                </a:lnTo>
                <a:lnTo>
                  <a:pt x="177" y="520"/>
                </a:lnTo>
                <a:lnTo>
                  <a:pt x="180" y="525"/>
                </a:lnTo>
                <a:lnTo>
                  <a:pt x="180" y="534"/>
                </a:lnTo>
                <a:lnTo>
                  <a:pt x="180" y="549"/>
                </a:lnTo>
                <a:lnTo>
                  <a:pt x="182" y="550"/>
                </a:lnTo>
                <a:lnTo>
                  <a:pt x="183" y="550"/>
                </a:lnTo>
                <a:lnTo>
                  <a:pt x="184" y="550"/>
                </a:lnTo>
                <a:lnTo>
                  <a:pt x="185" y="550"/>
                </a:lnTo>
                <a:lnTo>
                  <a:pt x="186" y="550"/>
                </a:lnTo>
                <a:lnTo>
                  <a:pt x="188" y="550"/>
                </a:lnTo>
                <a:lnTo>
                  <a:pt x="189" y="550"/>
                </a:lnTo>
                <a:lnTo>
                  <a:pt x="190" y="550"/>
                </a:lnTo>
                <a:lnTo>
                  <a:pt x="191" y="549"/>
                </a:lnTo>
                <a:lnTo>
                  <a:pt x="192" y="549"/>
                </a:lnTo>
                <a:lnTo>
                  <a:pt x="194" y="549"/>
                </a:lnTo>
                <a:lnTo>
                  <a:pt x="195" y="548"/>
                </a:lnTo>
                <a:lnTo>
                  <a:pt x="196" y="548"/>
                </a:lnTo>
                <a:lnTo>
                  <a:pt x="197" y="547"/>
                </a:lnTo>
                <a:lnTo>
                  <a:pt x="198" y="547"/>
                </a:lnTo>
                <a:lnTo>
                  <a:pt x="199" y="547"/>
                </a:lnTo>
                <a:lnTo>
                  <a:pt x="200" y="547"/>
                </a:lnTo>
                <a:lnTo>
                  <a:pt x="201" y="546"/>
                </a:lnTo>
                <a:lnTo>
                  <a:pt x="202" y="546"/>
                </a:lnTo>
                <a:lnTo>
                  <a:pt x="203" y="546"/>
                </a:lnTo>
                <a:lnTo>
                  <a:pt x="204" y="546"/>
                </a:lnTo>
                <a:lnTo>
                  <a:pt x="205" y="546"/>
                </a:lnTo>
                <a:lnTo>
                  <a:pt x="206" y="547"/>
                </a:lnTo>
                <a:lnTo>
                  <a:pt x="213" y="553"/>
                </a:lnTo>
                <a:lnTo>
                  <a:pt x="213" y="554"/>
                </a:lnTo>
                <a:lnTo>
                  <a:pt x="214" y="554"/>
                </a:lnTo>
                <a:lnTo>
                  <a:pt x="215" y="554"/>
                </a:lnTo>
                <a:lnTo>
                  <a:pt x="216" y="554"/>
                </a:lnTo>
                <a:lnTo>
                  <a:pt x="217" y="553"/>
                </a:lnTo>
                <a:lnTo>
                  <a:pt x="218" y="552"/>
                </a:lnTo>
                <a:lnTo>
                  <a:pt x="219" y="552"/>
                </a:lnTo>
                <a:lnTo>
                  <a:pt x="219" y="551"/>
                </a:lnTo>
                <a:lnTo>
                  <a:pt x="220" y="550"/>
                </a:lnTo>
                <a:lnTo>
                  <a:pt x="221" y="549"/>
                </a:lnTo>
                <a:lnTo>
                  <a:pt x="222" y="548"/>
                </a:lnTo>
                <a:lnTo>
                  <a:pt x="222" y="547"/>
                </a:lnTo>
                <a:lnTo>
                  <a:pt x="223" y="547"/>
                </a:lnTo>
                <a:lnTo>
                  <a:pt x="223" y="546"/>
                </a:lnTo>
                <a:lnTo>
                  <a:pt x="224" y="545"/>
                </a:lnTo>
                <a:lnTo>
                  <a:pt x="224" y="544"/>
                </a:lnTo>
                <a:lnTo>
                  <a:pt x="225" y="544"/>
                </a:lnTo>
                <a:lnTo>
                  <a:pt x="225" y="543"/>
                </a:lnTo>
                <a:lnTo>
                  <a:pt x="226" y="542"/>
                </a:lnTo>
                <a:lnTo>
                  <a:pt x="226" y="541"/>
                </a:lnTo>
                <a:lnTo>
                  <a:pt x="227" y="541"/>
                </a:lnTo>
                <a:lnTo>
                  <a:pt x="235" y="527"/>
                </a:lnTo>
                <a:lnTo>
                  <a:pt x="236" y="526"/>
                </a:lnTo>
                <a:lnTo>
                  <a:pt x="236" y="525"/>
                </a:lnTo>
                <a:lnTo>
                  <a:pt x="237" y="524"/>
                </a:lnTo>
                <a:lnTo>
                  <a:pt x="241" y="519"/>
                </a:lnTo>
                <a:lnTo>
                  <a:pt x="242" y="518"/>
                </a:lnTo>
                <a:lnTo>
                  <a:pt x="242" y="517"/>
                </a:lnTo>
                <a:lnTo>
                  <a:pt x="243" y="517"/>
                </a:lnTo>
                <a:lnTo>
                  <a:pt x="244" y="516"/>
                </a:lnTo>
                <a:lnTo>
                  <a:pt x="245" y="516"/>
                </a:lnTo>
                <a:lnTo>
                  <a:pt x="246" y="515"/>
                </a:lnTo>
                <a:lnTo>
                  <a:pt x="247" y="515"/>
                </a:lnTo>
                <a:lnTo>
                  <a:pt x="248" y="514"/>
                </a:lnTo>
                <a:lnTo>
                  <a:pt x="249" y="514"/>
                </a:lnTo>
                <a:lnTo>
                  <a:pt x="251" y="513"/>
                </a:lnTo>
                <a:lnTo>
                  <a:pt x="252" y="513"/>
                </a:lnTo>
                <a:lnTo>
                  <a:pt x="253" y="513"/>
                </a:lnTo>
                <a:lnTo>
                  <a:pt x="255" y="513"/>
                </a:lnTo>
                <a:lnTo>
                  <a:pt x="257" y="513"/>
                </a:lnTo>
                <a:lnTo>
                  <a:pt x="258" y="513"/>
                </a:lnTo>
                <a:lnTo>
                  <a:pt x="260" y="513"/>
                </a:lnTo>
                <a:lnTo>
                  <a:pt x="261" y="513"/>
                </a:lnTo>
                <a:lnTo>
                  <a:pt x="263" y="513"/>
                </a:lnTo>
                <a:lnTo>
                  <a:pt x="264" y="513"/>
                </a:lnTo>
                <a:lnTo>
                  <a:pt x="265" y="513"/>
                </a:lnTo>
                <a:lnTo>
                  <a:pt x="266" y="513"/>
                </a:lnTo>
                <a:lnTo>
                  <a:pt x="268" y="513"/>
                </a:lnTo>
                <a:lnTo>
                  <a:pt x="268" y="514"/>
                </a:lnTo>
                <a:lnTo>
                  <a:pt x="269" y="514"/>
                </a:lnTo>
                <a:lnTo>
                  <a:pt x="270" y="514"/>
                </a:lnTo>
                <a:lnTo>
                  <a:pt x="271" y="514"/>
                </a:lnTo>
                <a:lnTo>
                  <a:pt x="272" y="514"/>
                </a:lnTo>
                <a:lnTo>
                  <a:pt x="273" y="515"/>
                </a:lnTo>
                <a:lnTo>
                  <a:pt x="275" y="516"/>
                </a:lnTo>
                <a:lnTo>
                  <a:pt x="276" y="517"/>
                </a:lnTo>
                <a:lnTo>
                  <a:pt x="277" y="518"/>
                </a:lnTo>
                <a:lnTo>
                  <a:pt x="278" y="519"/>
                </a:lnTo>
                <a:lnTo>
                  <a:pt x="280" y="519"/>
                </a:lnTo>
                <a:lnTo>
                  <a:pt x="281" y="520"/>
                </a:lnTo>
                <a:lnTo>
                  <a:pt x="282" y="521"/>
                </a:lnTo>
                <a:lnTo>
                  <a:pt x="284" y="521"/>
                </a:lnTo>
                <a:lnTo>
                  <a:pt x="285" y="522"/>
                </a:lnTo>
                <a:lnTo>
                  <a:pt x="286" y="522"/>
                </a:lnTo>
                <a:lnTo>
                  <a:pt x="287" y="523"/>
                </a:lnTo>
                <a:lnTo>
                  <a:pt x="288" y="523"/>
                </a:lnTo>
                <a:lnTo>
                  <a:pt x="289" y="523"/>
                </a:lnTo>
                <a:lnTo>
                  <a:pt x="290" y="523"/>
                </a:lnTo>
                <a:lnTo>
                  <a:pt x="291" y="524"/>
                </a:lnTo>
                <a:lnTo>
                  <a:pt x="297" y="526"/>
                </a:lnTo>
                <a:lnTo>
                  <a:pt x="300" y="525"/>
                </a:lnTo>
                <a:lnTo>
                  <a:pt x="302" y="525"/>
                </a:lnTo>
                <a:lnTo>
                  <a:pt x="303" y="524"/>
                </a:lnTo>
                <a:lnTo>
                  <a:pt x="304" y="524"/>
                </a:lnTo>
                <a:lnTo>
                  <a:pt x="306" y="523"/>
                </a:lnTo>
                <a:lnTo>
                  <a:pt x="308" y="523"/>
                </a:lnTo>
                <a:lnTo>
                  <a:pt x="309" y="522"/>
                </a:lnTo>
                <a:lnTo>
                  <a:pt x="310" y="521"/>
                </a:lnTo>
                <a:lnTo>
                  <a:pt x="312" y="521"/>
                </a:lnTo>
                <a:lnTo>
                  <a:pt x="313" y="521"/>
                </a:lnTo>
                <a:lnTo>
                  <a:pt x="314" y="520"/>
                </a:lnTo>
                <a:lnTo>
                  <a:pt x="315" y="519"/>
                </a:lnTo>
                <a:lnTo>
                  <a:pt x="316" y="519"/>
                </a:lnTo>
                <a:lnTo>
                  <a:pt x="317" y="519"/>
                </a:lnTo>
                <a:lnTo>
                  <a:pt x="317" y="518"/>
                </a:lnTo>
                <a:lnTo>
                  <a:pt x="318" y="518"/>
                </a:lnTo>
                <a:lnTo>
                  <a:pt x="319" y="518"/>
                </a:lnTo>
                <a:lnTo>
                  <a:pt x="320" y="518"/>
                </a:lnTo>
                <a:lnTo>
                  <a:pt x="321" y="518"/>
                </a:lnTo>
                <a:lnTo>
                  <a:pt x="322" y="518"/>
                </a:lnTo>
                <a:lnTo>
                  <a:pt x="323" y="517"/>
                </a:lnTo>
                <a:lnTo>
                  <a:pt x="324" y="517"/>
                </a:lnTo>
                <a:lnTo>
                  <a:pt x="325" y="517"/>
                </a:lnTo>
                <a:lnTo>
                  <a:pt x="326" y="517"/>
                </a:lnTo>
                <a:lnTo>
                  <a:pt x="327" y="517"/>
                </a:lnTo>
                <a:lnTo>
                  <a:pt x="328" y="517"/>
                </a:lnTo>
                <a:lnTo>
                  <a:pt x="329" y="517"/>
                </a:lnTo>
                <a:lnTo>
                  <a:pt x="330" y="516"/>
                </a:lnTo>
                <a:lnTo>
                  <a:pt x="331" y="516"/>
                </a:lnTo>
                <a:lnTo>
                  <a:pt x="332" y="516"/>
                </a:lnTo>
                <a:lnTo>
                  <a:pt x="333" y="515"/>
                </a:lnTo>
                <a:lnTo>
                  <a:pt x="334" y="514"/>
                </a:lnTo>
                <a:lnTo>
                  <a:pt x="335" y="514"/>
                </a:lnTo>
                <a:lnTo>
                  <a:pt x="336" y="514"/>
                </a:lnTo>
                <a:lnTo>
                  <a:pt x="336" y="513"/>
                </a:lnTo>
                <a:lnTo>
                  <a:pt x="337" y="512"/>
                </a:lnTo>
                <a:lnTo>
                  <a:pt x="338" y="512"/>
                </a:lnTo>
                <a:lnTo>
                  <a:pt x="339" y="512"/>
                </a:lnTo>
                <a:lnTo>
                  <a:pt x="339" y="511"/>
                </a:lnTo>
                <a:lnTo>
                  <a:pt x="340" y="511"/>
                </a:lnTo>
                <a:lnTo>
                  <a:pt x="341" y="511"/>
                </a:lnTo>
                <a:lnTo>
                  <a:pt x="342" y="510"/>
                </a:lnTo>
                <a:lnTo>
                  <a:pt x="343" y="510"/>
                </a:lnTo>
                <a:lnTo>
                  <a:pt x="344" y="509"/>
                </a:lnTo>
                <a:lnTo>
                  <a:pt x="345" y="509"/>
                </a:lnTo>
                <a:lnTo>
                  <a:pt x="346" y="508"/>
                </a:lnTo>
                <a:lnTo>
                  <a:pt x="347" y="508"/>
                </a:lnTo>
                <a:lnTo>
                  <a:pt x="348" y="508"/>
                </a:lnTo>
                <a:lnTo>
                  <a:pt x="350" y="507"/>
                </a:lnTo>
                <a:lnTo>
                  <a:pt x="351" y="507"/>
                </a:lnTo>
                <a:lnTo>
                  <a:pt x="352" y="507"/>
                </a:lnTo>
                <a:lnTo>
                  <a:pt x="353" y="507"/>
                </a:lnTo>
                <a:lnTo>
                  <a:pt x="355" y="507"/>
                </a:lnTo>
                <a:lnTo>
                  <a:pt x="357" y="507"/>
                </a:lnTo>
                <a:lnTo>
                  <a:pt x="358" y="507"/>
                </a:lnTo>
                <a:lnTo>
                  <a:pt x="359" y="507"/>
                </a:lnTo>
                <a:lnTo>
                  <a:pt x="360" y="507"/>
                </a:lnTo>
                <a:lnTo>
                  <a:pt x="360" y="506"/>
                </a:lnTo>
                <a:lnTo>
                  <a:pt x="361" y="506"/>
                </a:lnTo>
                <a:lnTo>
                  <a:pt x="362" y="506"/>
                </a:lnTo>
                <a:lnTo>
                  <a:pt x="363" y="506"/>
                </a:lnTo>
                <a:lnTo>
                  <a:pt x="364" y="506"/>
                </a:lnTo>
                <a:lnTo>
                  <a:pt x="365" y="506"/>
                </a:lnTo>
                <a:lnTo>
                  <a:pt x="373" y="504"/>
                </a:lnTo>
                <a:lnTo>
                  <a:pt x="389" y="498"/>
                </a:lnTo>
                <a:lnTo>
                  <a:pt x="406" y="494"/>
                </a:lnTo>
                <a:lnTo>
                  <a:pt x="420" y="490"/>
                </a:lnTo>
                <a:lnTo>
                  <a:pt x="421" y="489"/>
                </a:lnTo>
                <a:lnTo>
                  <a:pt x="422" y="489"/>
                </a:lnTo>
                <a:lnTo>
                  <a:pt x="423" y="489"/>
                </a:lnTo>
                <a:lnTo>
                  <a:pt x="424" y="489"/>
                </a:lnTo>
                <a:lnTo>
                  <a:pt x="425" y="489"/>
                </a:lnTo>
                <a:lnTo>
                  <a:pt x="426" y="488"/>
                </a:lnTo>
                <a:lnTo>
                  <a:pt x="427" y="488"/>
                </a:lnTo>
                <a:lnTo>
                  <a:pt x="443" y="486"/>
                </a:lnTo>
                <a:lnTo>
                  <a:pt x="444" y="486"/>
                </a:lnTo>
                <a:lnTo>
                  <a:pt x="445" y="485"/>
                </a:lnTo>
                <a:lnTo>
                  <a:pt x="446" y="485"/>
                </a:lnTo>
                <a:lnTo>
                  <a:pt x="447" y="485"/>
                </a:lnTo>
                <a:lnTo>
                  <a:pt x="448" y="485"/>
                </a:lnTo>
                <a:lnTo>
                  <a:pt x="449" y="484"/>
                </a:lnTo>
                <a:lnTo>
                  <a:pt x="456" y="479"/>
                </a:lnTo>
                <a:lnTo>
                  <a:pt x="457" y="479"/>
                </a:lnTo>
                <a:lnTo>
                  <a:pt x="458" y="478"/>
                </a:lnTo>
                <a:lnTo>
                  <a:pt x="459" y="478"/>
                </a:lnTo>
                <a:lnTo>
                  <a:pt x="460" y="478"/>
                </a:lnTo>
                <a:lnTo>
                  <a:pt x="466" y="477"/>
                </a:lnTo>
                <a:lnTo>
                  <a:pt x="467" y="477"/>
                </a:lnTo>
                <a:lnTo>
                  <a:pt x="468" y="476"/>
                </a:lnTo>
                <a:lnTo>
                  <a:pt x="474" y="474"/>
                </a:lnTo>
                <a:lnTo>
                  <a:pt x="474" y="472"/>
                </a:lnTo>
                <a:lnTo>
                  <a:pt x="474" y="471"/>
                </a:lnTo>
                <a:lnTo>
                  <a:pt x="474" y="470"/>
                </a:lnTo>
                <a:lnTo>
                  <a:pt x="474" y="469"/>
                </a:lnTo>
                <a:lnTo>
                  <a:pt x="474" y="468"/>
                </a:lnTo>
                <a:lnTo>
                  <a:pt x="475" y="467"/>
                </a:lnTo>
                <a:lnTo>
                  <a:pt x="475" y="466"/>
                </a:lnTo>
                <a:lnTo>
                  <a:pt x="475" y="464"/>
                </a:lnTo>
                <a:lnTo>
                  <a:pt x="475" y="462"/>
                </a:lnTo>
                <a:lnTo>
                  <a:pt x="475" y="461"/>
                </a:lnTo>
                <a:lnTo>
                  <a:pt x="475" y="458"/>
                </a:lnTo>
                <a:lnTo>
                  <a:pt x="475" y="457"/>
                </a:lnTo>
                <a:lnTo>
                  <a:pt x="476" y="453"/>
                </a:lnTo>
                <a:lnTo>
                  <a:pt x="476" y="451"/>
                </a:lnTo>
                <a:lnTo>
                  <a:pt x="476" y="449"/>
                </a:lnTo>
                <a:lnTo>
                  <a:pt x="476" y="447"/>
                </a:lnTo>
                <a:lnTo>
                  <a:pt x="476" y="446"/>
                </a:lnTo>
                <a:lnTo>
                  <a:pt x="476" y="444"/>
                </a:lnTo>
                <a:lnTo>
                  <a:pt x="477" y="443"/>
                </a:lnTo>
                <a:lnTo>
                  <a:pt x="477" y="441"/>
                </a:lnTo>
                <a:lnTo>
                  <a:pt x="477" y="440"/>
                </a:lnTo>
                <a:lnTo>
                  <a:pt x="478" y="439"/>
                </a:lnTo>
                <a:lnTo>
                  <a:pt x="478" y="438"/>
                </a:lnTo>
                <a:lnTo>
                  <a:pt x="479" y="437"/>
                </a:lnTo>
                <a:lnTo>
                  <a:pt x="479" y="436"/>
                </a:lnTo>
                <a:lnTo>
                  <a:pt x="480" y="435"/>
                </a:lnTo>
                <a:lnTo>
                  <a:pt x="481" y="434"/>
                </a:lnTo>
                <a:lnTo>
                  <a:pt x="482" y="433"/>
                </a:lnTo>
                <a:lnTo>
                  <a:pt x="483" y="432"/>
                </a:lnTo>
                <a:lnTo>
                  <a:pt x="484" y="431"/>
                </a:lnTo>
                <a:lnTo>
                  <a:pt x="485" y="430"/>
                </a:lnTo>
                <a:lnTo>
                  <a:pt x="486" y="429"/>
                </a:lnTo>
                <a:lnTo>
                  <a:pt x="487" y="428"/>
                </a:lnTo>
                <a:lnTo>
                  <a:pt x="488" y="427"/>
                </a:lnTo>
                <a:lnTo>
                  <a:pt x="489" y="426"/>
                </a:lnTo>
                <a:lnTo>
                  <a:pt x="490" y="425"/>
                </a:lnTo>
                <a:lnTo>
                  <a:pt x="491" y="424"/>
                </a:lnTo>
                <a:lnTo>
                  <a:pt x="492" y="424"/>
                </a:lnTo>
                <a:lnTo>
                  <a:pt x="493" y="423"/>
                </a:lnTo>
                <a:lnTo>
                  <a:pt x="494" y="423"/>
                </a:lnTo>
                <a:lnTo>
                  <a:pt x="496" y="423"/>
                </a:lnTo>
                <a:lnTo>
                  <a:pt x="497" y="423"/>
                </a:lnTo>
                <a:lnTo>
                  <a:pt x="499" y="423"/>
                </a:lnTo>
                <a:lnTo>
                  <a:pt x="500" y="423"/>
                </a:lnTo>
                <a:lnTo>
                  <a:pt x="501" y="423"/>
                </a:lnTo>
                <a:lnTo>
                  <a:pt x="502" y="423"/>
                </a:lnTo>
                <a:lnTo>
                  <a:pt x="503" y="423"/>
                </a:lnTo>
                <a:lnTo>
                  <a:pt x="506" y="423"/>
                </a:lnTo>
                <a:lnTo>
                  <a:pt x="504" y="422"/>
                </a:lnTo>
                <a:lnTo>
                  <a:pt x="503" y="421"/>
                </a:lnTo>
                <a:lnTo>
                  <a:pt x="503" y="420"/>
                </a:lnTo>
                <a:lnTo>
                  <a:pt x="502" y="419"/>
                </a:lnTo>
                <a:lnTo>
                  <a:pt x="501" y="418"/>
                </a:lnTo>
                <a:lnTo>
                  <a:pt x="500" y="417"/>
                </a:lnTo>
                <a:lnTo>
                  <a:pt x="500" y="416"/>
                </a:lnTo>
                <a:lnTo>
                  <a:pt x="499" y="415"/>
                </a:lnTo>
                <a:lnTo>
                  <a:pt x="499" y="414"/>
                </a:lnTo>
                <a:lnTo>
                  <a:pt x="499" y="412"/>
                </a:lnTo>
                <a:lnTo>
                  <a:pt x="499" y="410"/>
                </a:lnTo>
                <a:lnTo>
                  <a:pt x="500" y="410"/>
                </a:lnTo>
                <a:lnTo>
                  <a:pt x="500" y="409"/>
                </a:lnTo>
                <a:lnTo>
                  <a:pt x="501" y="408"/>
                </a:lnTo>
                <a:lnTo>
                  <a:pt x="502" y="407"/>
                </a:lnTo>
                <a:lnTo>
                  <a:pt x="503" y="406"/>
                </a:lnTo>
                <a:lnTo>
                  <a:pt x="504" y="406"/>
                </a:lnTo>
                <a:lnTo>
                  <a:pt x="505" y="405"/>
                </a:lnTo>
                <a:lnTo>
                  <a:pt x="506" y="404"/>
                </a:lnTo>
                <a:lnTo>
                  <a:pt x="507" y="404"/>
                </a:lnTo>
                <a:lnTo>
                  <a:pt x="508" y="403"/>
                </a:lnTo>
                <a:lnTo>
                  <a:pt x="510" y="403"/>
                </a:lnTo>
                <a:lnTo>
                  <a:pt x="511" y="402"/>
                </a:lnTo>
                <a:lnTo>
                  <a:pt x="512" y="402"/>
                </a:lnTo>
                <a:lnTo>
                  <a:pt x="514" y="402"/>
                </a:lnTo>
                <a:lnTo>
                  <a:pt x="515" y="402"/>
                </a:lnTo>
                <a:lnTo>
                  <a:pt x="516" y="402"/>
                </a:lnTo>
                <a:lnTo>
                  <a:pt x="518" y="403"/>
                </a:lnTo>
                <a:lnTo>
                  <a:pt x="519" y="403"/>
                </a:lnTo>
                <a:lnTo>
                  <a:pt x="521" y="403"/>
                </a:lnTo>
                <a:lnTo>
                  <a:pt x="522" y="403"/>
                </a:lnTo>
                <a:lnTo>
                  <a:pt x="523" y="403"/>
                </a:lnTo>
                <a:lnTo>
                  <a:pt x="524" y="403"/>
                </a:lnTo>
                <a:lnTo>
                  <a:pt x="525" y="403"/>
                </a:lnTo>
                <a:lnTo>
                  <a:pt x="526" y="403"/>
                </a:lnTo>
                <a:lnTo>
                  <a:pt x="527" y="403"/>
                </a:lnTo>
                <a:lnTo>
                  <a:pt x="527" y="402"/>
                </a:lnTo>
                <a:lnTo>
                  <a:pt x="528" y="391"/>
                </a:lnTo>
                <a:lnTo>
                  <a:pt x="528" y="390"/>
                </a:lnTo>
                <a:lnTo>
                  <a:pt x="528" y="389"/>
                </a:lnTo>
                <a:lnTo>
                  <a:pt x="527" y="383"/>
                </a:lnTo>
                <a:lnTo>
                  <a:pt x="527" y="382"/>
                </a:lnTo>
                <a:lnTo>
                  <a:pt x="527" y="381"/>
                </a:lnTo>
                <a:lnTo>
                  <a:pt x="527" y="380"/>
                </a:lnTo>
                <a:lnTo>
                  <a:pt x="527" y="366"/>
                </a:lnTo>
                <a:lnTo>
                  <a:pt x="527" y="365"/>
                </a:lnTo>
                <a:lnTo>
                  <a:pt x="527" y="364"/>
                </a:lnTo>
                <a:lnTo>
                  <a:pt x="527" y="363"/>
                </a:lnTo>
                <a:lnTo>
                  <a:pt x="526" y="362"/>
                </a:lnTo>
                <a:lnTo>
                  <a:pt x="526" y="361"/>
                </a:lnTo>
                <a:lnTo>
                  <a:pt x="526" y="360"/>
                </a:lnTo>
                <a:lnTo>
                  <a:pt x="524" y="342"/>
                </a:lnTo>
                <a:lnTo>
                  <a:pt x="524" y="341"/>
                </a:lnTo>
                <a:lnTo>
                  <a:pt x="524" y="340"/>
                </a:lnTo>
                <a:lnTo>
                  <a:pt x="524" y="339"/>
                </a:lnTo>
                <a:lnTo>
                  <a:pt x="523" y="338"/>
                </a:lnTo>
                <a:lnTo>
                  <a:pt x="523" y="337"/>
                </a:lnTo>
                <a:lnTo>
                  <a:pt x="523" y="336"/>
                </a:lnTo>
                <a:lnTo>
                  <a:pt x="520" y="322"/>
                </a:lnTo>
                <a:lnTo>
                  <a:pt x="520" y="321"/>
                </a:lnTo>
                <a:lnTo>
                  <a:pt x="520" y="320"/>
                </a:lnTo>
                <a:lnTo>
                  <a:pt x="520" y="319"/>
                </a:lnTo>
                <a:lnTo>
                  <a:pt x="520" y="318"/>
                </a:lnTo>
                <a:lnTo>
                  <a:pt x="520" y="317"/>
                </a:lnTo>
                <a:lnTo>
                  <a:pt x="520" y="316"/>
                </a:lnTo>
                <a:lnTo>
                  <a:pt x="520" y="315"/>
                </a:lnTo>
                <a:lnTo>
                  <a:pt x="520" y="313"/>
                </a:lnTo>
                <a:lnTo>
                  <a:pt x="521" y="312"/>
                </a:lnTo>
                <a:lnTo>
                  <a:pt x="521" y="310"/>
                </a:lnTo>
                <a:lnTo>
                  <a:pt x="521" y="308"/>
                </a:lnTo>
                <a:lnTo>
                  <a:pt x="522" y="307"/>
                </a:lnTo>
                <a:lnTo>
                  <a:pt x="522" y="305"/>
                </a:lnTo>
                <a:lnTo>
                  <a:pt x="523" y="303"/>
                </a:lnTo>
                <a:lnTo>
                  <a:pt x="523" y="302"/>
                </a:lnTo>
                <a:lnTo>
                  <a:pt x="524" y="300"/>
                </a:lnTo>
                <a:lnTo>
                  <a:pt x="525" y="299"/>
                </a:lnTo>
                <a:lnTo>
                  <a:pt x="525" y="298"/>
                </a:lnTo>
                <a:lnTo>
                  <a:pt x="526" y="297"/>
                </a:lnTo>
                <a:lnTo>
                  <a:pt x="526" y="296"/>
                </a:lnTo>
                <a:lnTo>
                  <a:pt x="527" y="295"/>
                </a:lnTo>
                <a:lnTo>
                  <a:pt x="528" y="294"/>
                </a:lnTo>
                <a:lnTo>
                  <a:pt x="528" y="293"/>
                </a:lnTo>
                <a:lnTo>
                  <a:pt x="528" y="292"/>
                </a:lnTo>
                <a:lnTo>
                  <a:pt x="528" y="291"/>
                </a:lnTo>
                <a:lnTo>
                  <a:pt x="528" y="283"/>
                </a:lnTo>
                <a:lnTo>
                  <a:pt x="527" y="282"/>
                </a:lnTo>
                <a:lnTo>
                  <a:pt x="526" y="281"/>
                </a:lnTo>
                <a:lnTo>
                  <a:pt x="525" y="280"/>
                </a:lnTo>
                <a:lnTo>
                  <a:pt x="525" y="279"/>
                </a:lnTo>
                <a:lnTo>
                  <a:pt x="524" y="278"/>
                </a:lnTo>
                <a:lnTo>
                  <a:pt x="523" y="277"/>
                </a:lnTo>
                <a:lnTo>
                  <a:pt x="523" y="276"/>
                </a:lnTo>
                <a:lnTo>
                  <a:pt x="522" y="274"/>
                </a:lnTo>
                <a:lnTo>
                  <a:pt x="521" y="273"/>
                </a:lnTo>
                <a:lnTo>
                  <a:pt x="520" y="272"/>
                </a:lnTo>
                <a:lnTo>
                  <a:pt x="518" y="271"/>
                </a:lnTo>
                <a:lnTo>
                  <a:pt x="518" y="270"/>
                </a:lnTo>
                <a:lnTo>
                  <a:pt x="516" y="269"/>
                </a:lnTo>
                <a:lnTo>
                  <a:pt x="516" y="268"/>
                </a:lnTo>
                <a:lnTo>
                  <a:pt x="515" y="267"/>
                </a:lnTo>
                <a:lnTo>
                  <a:pt x="515" y="266"/>
                </a:lnTo>
                <a:lnTo>
                  <a:pt x="514" y="265"/>
                </a:lnTo>
                <a:lnTo>
                  <a:pt x="514" y="264"/>
                </a:lnTo>
                <a:lnTo>
                  <a:pt x="514" y="263"/>
                </a:lnTo>
                <a:lnTo>
                  <a:pt x="514" y="261"/>
                </a:lnTo>
                <a:lnTo>
                  <a:pt x="515" y="260"/>
                </a:lnTo>
                <a:lnTo>
                  <a:pt x="515" y="259"/>
                </a:lnTo>
                <a:lnTo>
                  <a:pt x="515" y="258"/>
                </a:lnTo>
                <a:lnTo>
                  <a:pt x="516" y="257"/>
                </a:lnTo>
                <a:lnTo>
                  <a:pt x="516" y="256"/>
                </a:lnTo>
                <a:lnTo>
                  <a:pt x="518" y="254"/>
                </a:lnTo>
                <a:lnTo>
                  <a:pt x="519" y="254"/>
                </a:lnTo>
                <a:lnTo>
                  <a:pt x="520" y="253"/>
                </a:lnTo>
                <a:lnTo>
                  <a:pt x="521" y="253"/>
                </a:lnTo>
                <a:lnTo>
                  <a:pt x="522" y="252"/>
                </a:lnTo>
                <a:lnTo>
                  <a:pt x="523" y="251"/>
                </a:lnTo>
                <a:lnTo>
                  <a:pt x="525" y="250"/>
                </a:lnTo>
                <a:lnTo>
                  <a:pt x="527" y="250"/>
                </a:lnTo>
                <a:lnTo>
                  <a:pt x="528" y="249"/>
                </a:lnTo>
                <a:lnTo>
                  <a:pt x="530" y="248"/>
                </a:lnTo>
                <a:lnTo>
                  <a:pt x="532" y="248"/>
                </a:lnTo>
                <a:lnTo>
                  <a:pt x="534" y="247"/>
                </a:lnTo>
                <a:lnTo>
                  <a:pt x="536" y="247"/>
                </a:lnTo>
                <a:lnTo>
                  <a:pt x="538" y="247"/>
                </a:lnTo>
                <a:lnTo>
                  <a:pt x="539" y="247"/>
                </a:lnTo>
                <a:lnTo>
                  <a:pt x="541" y="246"/>
                </a:lnTo>
                <a:lnTo>
                  <a:pt x="542" y="246"/>
                </a:lnTo>
                <a:lnTo>
                  <a:pt x="543" y="246"/>
                </a:lnTo>
                <a:lnTo>
                  <a:pt x="544" y="246"/>
                </a:lnTo>
                <a:lnTo>
                  <a:pt x="545" y="246"/>
                </a:lnTo>
                <a:lnTo>
                  <a:pt x="546" y="245"/>
                </a:lnTo>
                <a:lnTo>
                  <a:pt x="547" y="245"/>
                </a:lnTo>
                <a:lnTo>
                  <a:pt x="556" y="244"/>
                </a:lnTo>
                <a:lnTo>
                  <a:pt x="557" y="243"/>
                </a:lnTo>
                <a:lnTo>
                  <a:pt x="558" y="243"/>
                </a:lnTo>
                <a:lnTo>
                  <a:pt x="559" y="243"/>
                </a:lnTo>
                <a:lnTo>
                  <a:pt x="560" y="244"/>
                </a:lnTo>
                <a:lnTo>
                  <a:pt x="561" y="244"/>
                </a:lnTo>
                <a:lnTo>
                  <a:pt x="575" y="248"/>
                </a:lnTo>
                <a:lnTo>
                  <a:pt x="576" y="249"/>
                </a:lnTo>
                <a:lnTo>
                  <a:pt x="577" y="249"/>
                </a:lnTo>
                <a:lnTo>
                  <a:pt x="578" y="249"/>
                </a:lnTo>
                <a:lnTo>
                  <a:pt x="579" y="249"/>
                </a:lnTo>
                <a:lnTo>
                  <a:pt x="580" y="249"/>
                </a:lnTo>
                <a:lnTo>
                  <a:pt x="581" y="248"/>
                </a:lnTo>
                <a:lnTo>
                  <a:pt x="582" y="248"/>
                </a:lnTo>
                <a:lnTo>
                  <a:pt x="584" y="247"/>
                </a:lnTo>
                <a:lnTo>
                  <a:pt x="586" y="247"/>
                </a:lnTo>
                <a:lnTo>
                  <a:pt x="588" y="246"/>
                </a:lnTo>
                <a:lnTo>
                  <a:pt x="591" y="246"/>
                </a:lnTo>
                <a:lnTo>
                  <a:pt x="593" y="245"/>
                </a:lnTo>
                <a:lnTo>
                  <a:pt x="596" y="244"/>
                </a:lnTo>
                <a:lnTo>
                  <a:pt x="599" y="244"/>
                </a:lnTo>
                <a:lnTo>
                  <a:pt x="602" y="243"/>
                </a:lnTo>
                <a:lnTo>
                  <a:pt x="605" y="243"/>
                </a:lnTo>
                <a:lnTo>
                  <a:pt x="608" y="242"/>
                </a:lnTo>
                <a:lnTo>
                  <a:pt x="610" y="242"/>
                </a:lnTo>
                <a:lnTo>
                  <a:pt x="613" y="242"/>
                </a:lnTo>
                <a:lnTo>
                  <a:pt x="616" y="242"/>
                </a:lnTo>
                <a:lnTo>
                  <a:pt x="618" y="242"/>
                </a:lnTo>
                <a:lnTo>
                  <a:pt x="621" y="242"/>
                </a:lnTo>
                <a:lnTo>
                  <a:pt x="623" y="243"/>
                </a:lnTo>
                <a:lnTo>
                  <a:pt x="625" y="243"/>
                </a:lnTo>
                <a:lnTo>
                  <a:pt x="627" y="243"/>
                </a:lnTo>
                <a:lnTo>
                  <a:pt x="629" y="244"/>
                </a:lnTo>
                <a:lnTo>
                  <a:pt x="631" y="244"/>
                </a:lnTo>
                <a:lnTo>
                  <a:pt x="633" y="245"/>
                </a:lnTo>
                <a:lnTo>
                  <a:pt x="634" y="245"/>
                </a:lnTo>
                <a:lnTo>
                  <a:pt x="635" y="246"/>
                </a:lnTo>
                <a:lnTo>
                  <a:pt x="637" y="247"/>
                </a:lnTo>
                <a:lnTo>
                  <a:pt x="638" y="247"/>
                </a:lnTo>
                <a:lnTo>
                  <a:pt x="639" y="248"/>
                </a:lnTo>
                <a:lnTo>
                  <a:pt x="639" y="249"/>
                </a:lnTo>
                <a:lnTo>
                  <a:pt x="640" y="250"/>
                </a:lnTo>
                <a:lnTo>
                  <a:pt x="641" y="251"/>
                </a:lnTo>
                <a:lnTo>
                  <a:pt x="642" y="252"/>
                </a:lnTo>
                <a:lnTo>
                  <a:pt x="643" y="253"/>
                </a:lnTo>
                <a:lnTo>
                  <a:pt x="644" y="254"/>
                </a:lnTo>
                <a:lnTo>
                  <a:pt x="645" y="255"/>
                </a:lnTo>
                <a:lnTo>
                  <a:pt x="646" y="256"/>
                </a:lnTo>
                <a:lnTo>
                  <a:pt x="648" y="258"/>
                </a:lnTo>
                <a:lnTo>
                  <a:pt x="649" y="259"/>
                </a:lnTo>
                <a:lnTo>
                  <a:pt x="650" y="260"/>
                </a:lnTo>
                <a:lnTo>
                  <a:pt x="652" y="261"/>
                </a:lnTo>
                <a:lnTo>
                  <a:pt x="653" y="262"/>
                </a:lnTo>
                <a:lnTo>
                  <a:pt x="654" y="262"/>
                </a:lnTo>
                <a:lnTo>
                  <a:pt x="655" y="263"/>
                </a:lnTo>
                <a:lnTo>
                  <a:pt x="656" y="264"/>
                </a:lnTo>
                <a:lnTo>
                  <a:pt x="657" y="264"/>
                </a:lnTo>
                <a:lnTo>
                  <a:pt x="658" y="264"/>
                </a:lnTo>
                <a:lnTo>
                  <a:pt x="669" y="268"/>
                </a:lnTo>
                <a:lnTo>
                  <a:pt x="668" y="266"/>
                </a:lnTo>
                <a:lnTo>
                  <a:pt x="668" y="265"/>
                </a:lnTo>
                <a:lnTo>
                  <a:pt x="667" y="264"/>
                </a:lnTo>
                <a:lnTo>
                  <a:pt x="667" y="263"/>
                </a:lnTo>
                <a:lnTo>
                  <a:pt x="667" y="262"/>
                </a:lnTo>
                <a:lnTo>
                  <a:pt x="666" y="260"/>
                </a:lnTo>
                <a:lnTo>
                  <a:pt x="666" y="259"/>
                </a:lnTo>
                <a:lnTo>
                  <a:pt x="665" y="257"/>
                </a:lnTo>
                <a:lnTo>
                  <a:pt x="664" y="256"/>
                </a:lnTo>
                <a:lnTo>
                  <a:pt x="663" y="254"/>
                </a:lnTo>
                <a:lnTo>
                  <a:pt x="662" y="252"/>
                </a:lnTo>
                <a:lnTo>
                  <a:pt x="661" y="251"/>
                </a:lnTo>
                <a:lnTo>
                  <a:pt x="660" y="249"/>
                </a:lnTo>
                <a:lnTo>
                  <a:pt x="659" y="247"/>
                </a:lnTo>
                <a:lnTo>
                  <a:pt x="658" y="245"/>
                </a:lnTo>
                <a:lnTo>
                  <a:pt x="657" y="244"/>
                </a:lnTo>
                <a:lnTo>
                  <a:pt x="657" y="242"/>
                </a:lnTo>
                <a:lnTo>
                  <a:pt x="656" y="240"/>
                </a:lnTo>
                <a:lnTo>
                  <a:pt x="656" y="239"/>
                </a:lnTo>
                <a:lnTo>
                  <a:pt x="656" y="237"/>
                </a:lnTo>
                <a:lnTo>
                  <a:pt x="656" y="235"/>
                </a:lnTo>
                <a:lnTo>
                  <a:pt x="656" y="234"/>
                </a:lnTo>
                <a:lnTo>
                  <a:pt x="656" y="233"/>
                </a:lnTo>
                <a:lnTo>
                  <a:pt x="656" y="232"/>
                </a:lnTo>
                <a:lnTo>
                  <a:pt x="657" y="231"/>
                </a:lnTo>
                <a:lnTo>
                  <a:pt x="657" y="229"/>
                </a:lnTo>
                <a:lnTo>
                  <a:pt x="666" y="213"/>
                </a:lnTo>
                <a:lnTo>
                  <a:pt x="669" y="208"/>
                </a:lnTo>
                <a:lnTo>
                  <a:pt x="669" y="207"/>
                </a:lnTo>
                <a:lnTo>
                  <a:pt x="671" y="205"/>
                </a:lnTo>
                <a:lnTo>
                  <a:pt x="672" y="203"/>
                </a:lnTo>
                <a:lnTo>
                  <a:pt x="673" y="201"/>
                </a:lnTo>
                <a:lnTo>
                  <a:pt x="674" y="199"/>
                </a:lnTo>
                <a:lnTo>
                  <a:pt x="676" y="197"/>
                </a:lnTo>
                <a:lnTo>
                  <a:pt x="677" y="195"/>
                </a:lnTo>
                <a:lnTo>
                  <a:pt x="679" y="193"/>
                </a:lnTo>
                <a:lnTo>
                  <a:pt x="680" y="190"/>
                </a:lnTo>
                <a:lnTo>
                  <a:pt x="682" y="188"/>
                </a:lnTo>
                <a:lnTo>
                  <a:pt x="683" y="186"/>
                </a:lnTo>
                <a:lnTo>
                  <a:pt x="685" y="183"/>
                </a:lnTo>
                <a:lnTo>
                  <a:pt x="686" y="182"/>
                </a:lnTo>
                <a:lnTo>
                  <a:pt x="687" y="180"/>
                </a:lnTo>
                <a:lnTo>
                  <a:pt x="688" y="179"/>
                </a:lnTo>
                <a:lnTo>
                  <a:pt x="690" y="175"/>
                </a:lnTo>
                <a:lnTo>
                  <a:pt x="697" y="164"/>
                </a:lnTo>
                <a:lnTo>
                  <a:pt x="706" y="145"/>
                </a:lnTo>
                <a:lnTo>
                  <a:pt x="707" y="144"/>
                </a:lnTo>
                <a:lnTo>
                  <a:pt x="708" y="143"/>
                </a:lnTo>
                <a:lnTo>
                  <a:pt x="708" y="142"/>
                </a:lnTo>
                <a:lnTo>
                  <a:pt x="708" y="141"/>
                </a:lnTo>
                <a:lnTo>
                  <a:pt x="709" y="141"/>
                </a:lnTo>
                <a:lnTo>
                  <a:pt x="709" y="140"/>
                </a:lnTo>
                <a:lnTo>
                  <a:pt x="710" y="139"/>
                </a:lnTo>
                <a:lnTo>
                  <a:pt x="710" y="138"/>
                </a:lnTo>
                <a:lnTo>
                  <a:pt x="711" y="137"/>
                </a:lnTo>
                <a:lnTo>
                  <a:pt x="713" y="134"/>
                </a:lnTo>
                <a:lnTo>
                  <a:pt x="715" y="132"/>
                </a:lnTo>
                <a:lnTo>
                  <a:pt x="716" y="131"/>
                </a:lnTo>
                <a:lnTo>
                  <a:pt x="718" y="129"/>
                </a:lnTo>
                <a:lnTo>
                  <a:pt x="719" y="127"/>
                </a:lnTo>
                <a:lnTo>
                  <a:pt x="722" y="123"/>
                </a:lnTo>
                <a:lnTo>
                  <a:pt x="723" y="121"/>
                </a:lnTo>
                <a:lnTo>
                  <a:pt x="725" y="120"/>
                </a:lnTo>
                <a:lnTo>
                  <a:pt x="726" y="118"/>
                </a:lnTo>
                <a:lnTo>
                  <a:pt x="727" y="117"/>
                </a:lnTo>
                <a:lnTo>
                  <a:pt x="728" y="115"/>
                </a:lnTo>
                <a:lnTo>
                  <a:pt x="730" y="114"/>
                </a:lnTo>
                <a:lnTo>
                  <a:pt x="731" y="113"/>
                </a:lnTo>
                <a:lnTo>
                  <a:pt x="732" y="113"/>
                </a:lnTo>
                <a:lnTo>
                  <a:pt x="734" y="112"/>
                </a:lnTo>
                <a:lnTo>
                  <a:pt x="735" y="112"/>
                </a:lnTo>
                <a:lnTo>
                  <a:pt x="737" y="112"/>
                </a:lnTo>
                <a:lnTo>
                  <a:pt x="739" y="113"/>
                </a:lnTo>
                <a:lnTo>
                  <a:pt x="740" y="113"/>
                </a:lnTo>
                <a:lnTo>
                  <a:pt x="743" y="115"/>
                </a:lnTo>
                <a:lnTo>
                  <a:pt x="745" y="116"/>
                </a:lnTo>
                <a:lnTo>
                  <a:pt x="748" y="118"/>
                </a:lnTo>
                <a:lnTo>
                  <a:pt x="752" y="121"/>
                </a:lnTo>
                <a:lnTo>
                  <a:pt x="755" y="124"/>
                </a:lnTo>
                <a:lnTo>
                  <a:pt x="759" y="127"/>
                </a:lnTo>
                <a:lnTo>
                  <a:pt x="762" y="130"/>
                </a:lnTo>
                <a:lnTo>
                  <a:pt x="766" y="132"/>
                </a:lnTo>
                <a:lnTo>
                  <a:pt x="769" y="135"/>
                </a:lnTo>
                <a:lnTo>
                  <a:pt x="773" y="137"/>
                </a:lnTo>
                <a:lnTo>
                  <a:pt x="776" y="139"/>
                </a:lnTo>
                <a:lnTo>
                  <a:pt x="778" y="141"/>
                </a:lnTo>
                <a:lnTo>
                  <a:pt x="781" y="142"/>
                </a:lnTo>
                <a:lnTo>
                  <a:pt x="783" y="142"/>
                </a:lnTo>
                <a:lnTo>
                  <a:pt x="784" y="143"/>
                </a:lnTo>
                <a:lnTo>
                  <a:pt x="786" y="144"/>
                </a:lnTo>
                <a:lnTo>
                  <a:pt x="787" y="144"/>
                </a:lnTo>
                <a:lnTo>
                  <a:pt x="788" y="144"/>
                </a:lnTo>
                <a:lnTo>
                  <a:pt x="791" y="145"/>
                </a:lnTo>
                <a:lnTo>
                  <a:pt x="805" y="147"/>
                </a:lnTo>
                <a:lnTo>
                  <a:pt x="818" y="149"/>
                </a:lnTo>
                <a:lnTo>
                  <a:pt x="819" y="149"/>
                </a:lnTo>
                <a:lnTo>
                  <a:pt x="820" y="150"/>
                </a:lnTo>
                <a:lnTo>
                  <a:pt x="821" y="150"/>
                </a:lnTo>
                <a:lnTo>
                  <a:pt x="822" y="150"/>
                </a:lnTo>
                <a:lnTo>
                  <a:pt x="829" y="152"/>
                </a:lnTo>
                <a:lnTo>
                  <a:pt x="830" y="152"/>
                </a:lnTo>
                <a:lnTo>
                  <a:pt x="831" y="152"/>
                </a:lnTo>
                <a:lnTo>
                  <a:pt x="831" y="153"/>
                </a:lnTo>
                <a:lnTo>
                  <a:pt x="835" y="157"/>
                </a:lnTo>
                <a:lnTo>
                  <a:pt x="836" y="158"/>
                </a:lnTo>
                <a:lnTo>
                  <a:pt x="836" y="159"/>
                </a:lnTo>
                <a:lnTo>
                  <a:pt x="836" y="160"/>
                </a:lnTo>
                <a:lnTo>
                  <a:pt x="836" y="161"/>
                </a:lnTo>
                <a:lnTo>
                  <a:pt x="837" y="161"/>
                </a:lnTo>
                <a:lnTo>
                  <a:pt x="837" y="162"/>
                </a:lnTo>
                <a:lnTo>
                  <a:pt x="838" y="163"/>
                </a:lnTo>
                <a:lnTo>
                  <a:pt x="839" y="164"/>
                </a:lnTo>
                <a:lnTo>
                  <a:pt x="840" y="164"/>
                </a:lnTo>
                <a:lnTo>
                  <a:pt x="841" y="164"/>
                </a:lnTo>
                <a:lnTo>
                  <a:pt x="842" y="165"/>
                </a:lnTo>
                <a:lnTo>
                  <a:pt x="843" y="165"/>
                </a:lnTo>
                <a:lnTo>
                  <a:pt x="844" y="165"/>
                </a:lnTo>
                <a:lnTo>
                  <a:pt x="845" y="164"/>
                </a:lnTo>
                <a:lnTo>
                  <a:pt x="853" y="160"/>
                </a:lnTo>
                <a:lnTo>
                  <a:pt x="864" y="156"/>
                </a:lnTo>
                <a:lnTo>
                  <a:pt x="865" y="156"/>
                </a:lnTo>
                <a:lnTo>
                  <a:pt x="866" y="156"/>
                </a:lnTo>
                <a:lnTo>
                  <a:pt x="866" y="155"/>
                </a:lnTo>
                <a:lnTo>
                  <a:pt x="867" y="155"/>
                </a:lnTo>
                <a:lnTo>
                  <a:pt x="867" y="154"/>
                </a:lnTo>
                <a:lnTo>
                  <a:pt x="868" y="154"/>
                </a:lnTo>
                <a:lnTo>
                  <a:pt x="869" y="153"/>
                </a:lnTo>
                <a:lnTo>
                  <a:pt x="870" y="152"/>
                </a:lnTo>
                <a:lnTo>
                  <a:pt x="871" y="151"/>
                </a:lnTo>
                <a:lnTo>
                  <a:pt x="871" y="149"/>
                </a:lnTo>
                <a:lnTo>
                  <a:pt x="872" y="148"/>
                </a:lnTo>
                <a:lnTo>
                  <a:pt x="872" y="147"/>
                </a:lnTo>
                <a:lnTo>
                  <a:pt x="872" y="146"/>
                </a:lnTo>
                <a:lnTo>
                  <a:pt x="872" y="145"/>
                </a:lnTo>
                <a:lnTo>
                  <a:pt x="873" y="143"/>
                </a:lnTo>
                <a:lnTo>
                  <a:pt x="873" y="142"/>
                </a:lnTo>
                <a:lnTo>
                  <a:pt x="873" y="141"/>
                </a:lnTo>
                <a:lnTo>
                  <a:pt x="873" y="140"/>
                </a:lnTo>
                <a:lnTo>
                  <a:pt x="873" y="138"/>
                </a:lnTo>
                <a:lnTo>
                  <a:pt x="875" y="111"/>
                </a:lnTo>
                <a:lnTo>
                  <a:pt x="876" y="96"/>
                </a:lnTo>
                <a:lnTo>
                  <a:pt x="876" y="95"/>
                </a:lnTo>
                <a:lnTo>
                  <a:pt x="876" y="94"/>
                </a:lnTo>
                <a:lnTo>
                  <a:pt x="876" y="93"/>
                </a:lnTo>
                <a:lnTo>
                  <a:pt x="877" y="92"/>
                </a:lnTo>
                <a:lnTo>
                  <a:pt x="877" y="91"/>
                </a:lnTo>
                <a:lnTo>
                  <a:pt x="877" y="90"/>
                </a:lnTo>
                <a:lnTo>
                  <a:pt x="877" y="89"/>
                </a:lnTo>
                <a:lnTo>
                  <a:pt x="877" y="88"/>
                </a:lnTo>
                <a:lnTo>
                  <a:pt x="878" y="86"/>
                </a:lnTo>
                <a:lnTo>
                  <a:pt x="878" y="84"/>
                </a:lnTo>
                <a:lnTo>
                  <a:pt x="879" y="83"/>
                </a:lnTo>
                <a:lnTo>
                  <a:pt x="879" y="81"/>
                </a:lnTo>
                <a:lnTo>
                  <a:pt x="880" y="79"/>
                </a:lnTo>
                <a:lnTo>
                  <a:pt x="880" y="77"/>
                </a:lnTo>
                <a:lnTo>
                  <a:pt x="881" y="75"/>
                </a:lnTo>
                <a:lnTo>
                  <a:pt x="882" y="73"/>
                </a:lnTo>
                <a:lnTo>
                  <a:pt x="883" y="71"/>
                </a:lnTo>
                <a:lnTo>
                  <a:pt x="883" y="69"/>
                </a:lnTo>
                <a:lnTo>
                  <a:pt x="884" y="68"/>
                </a:lnTo>
                <a:lnTo>
                  <a:pt x="885" y="66"/>
                </a:lnTo>
                <a:lnTo>
                  <a:pt x="886" y="64"/>
                </a:lnTo>
                <a:lnTo>
                  <a:pt x="888" y="62"/>
                </a:lnTo>
                <a:lnTo>
                  <a:pt x="889" y="60"/>
                </a:lnTo>
                <a:lnTo>
                  <a:pt x="890" y="58"/>
                </a:lnTo>
                <a:lnTo>
                  <a:pt x="891" y="57"/>
                </a:lnTo>
                <a:lnTo>
                  <a:pt x="893" y="55"/>
                </a:lnTo>
                <a:lnTo>
                  <a:pt x="894" y="53"/>
                </a:lnTo>
                <a:lnTo>
                  <a:pt x="896" y="52"/>
                </a:lnTo>
                <a:lnTo>
                  <a:pt x="897" y="51"/>
                </a:lnTo>
                <a:lnTo>
                  <a:pt x="899" y="50"/>
                </a:lnTo>
                <a:lnTo>
                  <a:pt x="900" y="49"/>
                </a:lnTo>
                <a:lnTo>
                  <a:pt x="902" y="49"/>
                </a:lnTo>
                <a:lnTo>
                  <a:pt x="904" y="48"/>
                </a:lnTo>
                <a:lnTo>
                  <a:pt x="906" y="48"/>
                </a:lnTo>
                <a:lnTo>
                  <a:pt x="908" y="48"/>
                </a:lnTo>
                <a:lnTo>
                  <a:pt x="910" y="48"/>
                </a:lnTo>
                <a:lnTo>
                  <a:pt x="913" y="48"/>
                </a:lnTo>
                <a:lnTo>
                  <a:pt x="915" y="48"/>
                </a:lnTo>
                <a:lnTo>
                  <a:pt x="918" y="48"/>
                </a:lnTo>
                <a:lnTo>
                  <a:pt x="921" y="48"/>
                </a:lnTo>
                <a:lnTo>
                  <a:pt x="924" y="49"/>
                </a:lnTo>
                <a:lnTo>
                  <a:pt x="927" y="49"/>
                </a:lnTo>
                <a:lnTo>
                  <a:pt x="929" y="49"/>
                </a:lnTo>
                <a:lnTo>
                  <a:pt x="932" y="49"/>
                </a:lnTo>
                <a:lnTo>
                  <a:pt x="934" y="49"/>
                </a:lnTo>
                <a:lnTo>
                  <a:pt x="936" y="49"/>
                </a:lnTo>
                <a:lnTo>
                  <a:pt x="938" y="48"/>
                </a:lnTo>
                <a:lnTo>
                  <a:pt x="939" y="48"/>
                </a:lnTo>
                <a:lnTo>
                  <a:pt x="941" y="47"/>
                </a:lnTo>
                <a:lnTo>
                  <a:pt x="942" y="47"/>
                </a:lnTo>
                <a:lnTo>
                  <a:pt x="943" y="47"/>
                </a:lnTo>
                <a:lnTo>
                  <a:pt x="944" y="46"/>
                </a:lnTo>
                <a:lnTo>
                  <a:pt x="946" y="45"/>
                </a:lnTo>
                <a:lnTo>
                  <a:pt x="947" y="44"/>
                </a:lnTo>
                <a:lnTo>
                  <a:pt x="948" y="44"/>
                </a:lnTo>
                <a:lnTo>
                  <a:pt x="948" y="43"/>
                </a:lnTo>
                <a:lnTo>
                  <a:pt x="949" y="43"/>
                </a:lnTo>
                <a:lnTo>
                  <a:pt x="950" y="42"/>
                </a:lnTo>
                <a:lnTo>
                  <a:pt x="951" y="41"/>
                </a:lnTo>
                <a:lnTo>
                  <a:pt x="952" y="40"/>
                </a:lnTo>
                <a:lnTo>
                  <a:pt x="952" y="39"/>
                </a:lnTo>
                <a:lnTo>
                  <a:pt x="953" y="38"/>
                </a:lnTo>
                <a:lnTo>
                  <a:pt x="953" y="37"/>
                </a:lnTo>
                <a:lnTo>
                  <a:pt x="954" y="36"/>
                </a:lnTo>
                <a:lnTo>
                  <a:pt x="954" y="35"/>
                </a:lnTo>
                <a:lnTo>
                  <a:pt x="954" y="34"/>
                </a:lnTo>
                <a:lnTo>
                  <a:pt x="954" y="33"/>
                </a:lnTo>
                <a:lnTo>
                  <a:pt x="954" y="32"/>
                </a:lnTo>
                <a:lnTo>
                  <a:pt x="954" y="31"/>
                </a:lnTo>
                <a:lnTo>
                  <a:pt x="954" y="30"/>
                </a:lnTo>
                <a:lnTo>
                  <a:pt x="954" y="29"/>
                </a:lnTo>
                <a:lnTo>
                  <a:pt x="954" y="28"/>
                </a:lnTo>
                <a:lnTo>
                  <a:pt x="953" y="27"/>
                </a:lnTo>
                <a:lnTo>
                  <a:pt x="953" y="26"/>
                </a:lnTo>
                <a:lnTo>
                  <a:pt x="953" y="25"/>
                </a:lnTo>
                <a:lnTo>
                  <a:pt x="952" y="24"/>
                </a:lnTo>
                <a:lnTo>
                  <a:pt x="952" y="23"/>
                </a:lnTo>
                <a:lnTo>
                  <a:pt x="952" y="22"/>
                </a:lnTo>
                <a:lnTo>
                  <a:pt x="952" y="21"/>
                </a:lnTo>
                <a:lnTo>
                  <a:pt x="952" y="20"/>
                </a:lnTo>
                <a:lnTo>
                  <a:pt x="952" y="19"/>
                </a:lnTo>
                <a:lnTo>
                  <a:pt x="952" y="17"/>
                </a:lnTo>
                <a:lnTo>
                  <a:pt x="953" y="16"/>
                </a:lnTo>
                <a:lnTo>
                  <a:pt x="954" y="15"/>
                </a:lnTo>
                <a:lnTo>
                  <a:pt x="955" y="13"/>
                </a:lnTo>
                <a:lnTo>
                  <a:pt x="956" y="12"/>
                </a:lnTo>
                <a:lnTo>
                  <a:pt x="958" y="10"/>
                </a:lnTo>
                <a:lnTo>
                  <a:pt x="960" y="9"/>
                </a:lnTo>
                <a:lnTo>
                  <a:pt x="962" y="7"/>
                </a:lnTo>
                <a:lnTo>
                  <a:pt x="964" y="6"/>
                </a:lnTo>
                <a:lnTo>
                  <a:pt x="966" y="4"/>
                </a:lnTo>
                <a:lnTo>
                  <a:pt x="969" y="3"/>
                </a:lnTo>
                <a:lnTo>
                  <a:pt x="971" y="2"/>
                </a:lnTo>
                <a:lnTo>
                  <a:pt x="973" y="1"/>
                </a:lnTo>
                <a:lnTo>
                  <a:pt x="974" y="1"/>
                </a:lnTo>
                <a:lnTo>
                  <a:pt x="976" y="0"/>
                </a:lnTo>
                <a:lnTo>
                  <a:pt x="978" y="0"/>
                </a:lnTo>
                <a:lnTo>
                  <a:pt x="979" y="0"/>
                </a:lnTo>
                <a:lnTo>
                  <a:pt x="981" y="0"/>
                </a:lnTo>
                <a:lnTo>
                  <a:pt x="982" y="1"/>
                </a:lnTo>
                <a:lnTo>
                  <a:pt x="984" y="1"/>
                </a:lnTo>
                <a:lnTo>
                  <a:pt x="986" y="2"/>
                </a:lnTo>
                <a:lnTo>
                  <a:pt x="988" y="2"/>
                </a:lnTo>
                <a:lnTo>
                  <a:pt x="990" y="3"/>
                </a:lnTo>
                <a:lnTo>
                  <a:pt x="993" y="4"/>
                </a:lnTo>
                <a:lnTo>
                  <a:pt x="995" y="5"/>
                </a:lnTo>
                <a:lnTo>
                  <a:pt x="997" y="6"/>
                </a:lnTo>
                <a:lnTo>
                  <a:pt x="1000" y="6"/>
                </a:lnTo>
                <a:lnTo>
                  <a:pt x="1002" y="7"/>
                </a:lnTo>
                <a:lnTo>
                  <a:pt x="1004" y="7"/>
                </a:lnTo>
                <a:lnTo>
                  <a:pt x="1006" y="7"/>
                </a:lnTo>
                <a:lnTo>
                  <a:pt x="1008" y="7"/>
                </a:lnTo>
                <a:lnTo>
                  <a:pt x="1010" y="7"/>
                </a:lnTo>
                <a:lnTo>
                  <a:pt x="1012" y="7"/>
                </a:lnTo>
                <a:lnTo>
                  <a:pt x="1014" y="6"/>
                </a:lnTo>
                <a:lnTo>
                  <a:pt x="1015" y="6"/>
                </a:lnTo>
                <a:lnTo>
                  <a:pt x="1017" y="6"/>
                </a:lnTo>
                <a:lnTo>
                  <a:pt x="1018" y="6"/>
                </a:lnTo>
                <a:lnTo>
                  <a:pt x="1020" y="6"/>
                </a:lnTo>
                <a:lnTo>
                  <a:pt x="1021" y="6"/>
                </a:lnTo>
                <a:lnTo>
                  <a:pt x="1022" y="6"/>
                </a:lnTo>
                <a:lnTo>
                  <a:pt x="1024" y="6"/>
                </a:lnTo>
                <a:lnTo>
                  <a:pt x="1025" y="7"/>
                </a:lnTo>
                <a:lnTo>
                  <a:pt x="1026" y="7"/>
                </a:lnTo>
                <a:lnTo>
                  <a:pt x="1027" y="8"/>
                </a:lnTo>
                <a:lnTo>
                  <a:pt x="1028" y="9"/>
                </a:lnTo>
                <a:lnTo>
                  <a:pt x="1029" y="10"/>
                </a:lnTo>
                <a:lnTo>
                  <a:pt x="1030" y="11"/>
                </a:lnTo>
                <a:lnTo>
                  <a:pt x="1031" y="11"/>
                </a:lnTo>
                <a:lnTo>
                  <a:pt x="1032" y="12"/>
                </a:lnTo>
                <a:lnTo>
                  <a:pt x="1032" y="13"/>
                </a:lnTo>
                <a:lnTo>
                  <a:pt x="1033" y="14"/>
                </a:lnTo>
                <a:lnTo>
                  <a:pt x="1033" y="15"/>
                </a:lnTo>
                <a:lnTo>
                  <a:pt x="1034" y="15"/>
                </a:lnTo>
                <a:lnTo>
                  <a:pt x="1034" y="16"/>
                </a:lnTo>
                <a:lnTo>
                  <a:pt x="1034" y="17"/>
                </a:lnTo>
                <a:lnTo>
                  <a:pt x="1034" y="18"/>
                </a:lnTo>
                <a:lnTo>
                  <a:pt x="1034" y="19"/>
                </a:lnTo>
                <a:lnTo>
                  <a:pt x="1034" y="20"/>
                </a:lnTo>
                <a:lnTo>
                  <a:pt x="1034" y="21"/>
                </a:lnTo>
                <a:lnTo>
                  <a:pt x="1034" y="22"/>
                </a:lnTo>
                <a:lnTo>
                  <a:pt x="1034" y="23"/>
                </a:lnTo>
                <a:lnTo>
                  <a:pt x="1034" y="25"/>
                </a:lnTo>
                <a:lnTo>
                  <a:pt x="1034" y="26"/>
                </a:lnTo>
                <a:lnTo>
                  <a:pt x="1034" y="28"/>
                </a:lnTo>
                <a:lnTo>
                  <a:pt x="1034" y="29"/>
                </a:lnTo>
                <a:lnTo>
                  <a:pt x="1033" y="30"/>
                </a:lnTo>
                <a:lnTo>
                  <a:pt x="1033" y="31"/>
                </a:lnTo>
                <a:lnTo>
                  <a:pt x="1032" y="32"/>
                </a:lnTo>
                <a:lnTo>
                  <a:pt x="1032" y="33"/>
                </a:lnTo>
                <a:lnTo>
                  <a:pt x="1031" y="34"/>
                </a:lnTo>
                <a:lnTo>
                  <a:pt x="1031" y="35"/>
                </a:lnTo>
                <a:lnTo>
                  <a:pt x="1030" y="36"/>
                </a:lnTo>
                <a:lnTo>
                  <a:pt x="1030" y="37"/>
                </a:lnTo>
                <a:lnTo>
                  <a:pt x="1030" y="38"/>
                </a:lnTo>
                <a:lnTo>
                  <a:pt x="1030" y="39"/>
                </a:lnTo>
                <a:lnTo>
                  <a:pt x="1031" y="40"/>
                </a:lnTo>
                <a:lnTo>
                  <a:pt x="1032" y="41"/>
                </a:lnTo>
                <a:lnTo>
                  <a:pt x="1032" y="42"/>
                </a:lnTo>
                <a:lnTo>
                  <a:pt x="1033" y="43"/>
                </a:lnTo>
                <a:lnTo>
                  <a:pt x="1034" y="45"/>
                </a:lnTo>
                <a:lnTo>
                  <a:pt x="1034" y="46"/>
                </a:lnTo>
                <a:lnTo>
                  <a:pt x="1035" y="47"/>
                </a:lnTo>
                <a:lnTo>
                  <a:pt x="1035" y="48"/>
                </a:lnTo>
                <a:lnTo>
                  <a:pt x="1036" y="49"/>
                </a:lnTo>
                <a:lnTo>
                  <a:pt x="1036" y="50"/>
                </a:lnTo>
                <a:lnTo>
                  <a:pt x="1037" y="51"/>
                </a:lnTo>
                <a:lnTo>
                  <a:pt x="1037" y="52"/>
                </a:lnTo>
                <a:lnTo>
                  <a:pt x="1038" y="53"/>
                </a:lnTo>
                <a:lnTo>
                  <a:pt x="1038" y="55"/>
                </a:lnTo>
                <a:lnTo>
                  <a:pt x="1038" y="56"/>
                </a:lnTo>
                <a:lnTo>
                  <a:pt x="1038" y="57"/>
                </a:lnTo>
                <a:lnTo>
                  <a:pt x="1038" y="58"/>
                </a:lnTo>
                <a:lnTo>
                  <a:pt x="1038" y="59"/>
                </a:lnTo>
                <a:lnTo>
                  <a:pt x="1039" y="60"/>
                </a:lnTo>
                <a:lnTo>
                  <a:pt x="1039" y="61"/>
                </a:lnTo>
                <a:lnTo>
                  <a:pt x="1040" y="61"/>
                </a:lnTo>
                <a:lnTo>
                  <a:pt x="1040" y="62"/>
                </a:lnTo>
                <a:lnTo>
                  <a:pt x="1041" y="63"/>
                </a:lnTo>
                <a:lnTo>
                  <a:pt x="1042" y="63"/>
                </a:lnTo>
                <a:lnTo>
                  <a:pt x="1043" y="64"/>
                </a:lnTo>
                <a:lnTo>
                  <a:pt x="1044" y="64"/>
                </a:lnTo>
                <a:lnTo>
                  <a:pt x="1044" y="65"/>
                </a:lnTo>
                <a:lnTo>
                  <a:pt x="1045" y="65"/>
                </a:lnTo>
                <a:lnTo>
                  <a:pt x="1046" y="66"/>
                </a:lnTo>
                <a:lnTo>
                  <a:pt x="1047" y="67"/>
                </a:lnTo>
                <a:lnTo>
                  <a:pt x="1055" y="74"/>
                </a:lnTo>
                <a:lnTo>
                  <a:pt x="1056" y="74"/>
                </a:lnTo>
                <a:lnTo>
                  <a:pt x="1056" y="75"/>
                </a:lnTo>
                <a:lnTo>
                  <a:pt x="1057" y="75"/>
                </a:lnTo>
                <a:lnTo>
                  <a:pt x="1057" y="76"/>
                </a:lnTo>
                <a:lnTo>
                  <a:pt x="1058" y="77"/>
                </a:lnTo>
                <a:lnTo>
                  <a:pt x="1058" y="78"/>
                </a:lnTo>
                <a:lnTo>
                  <a:pt x="1059" y="79"/>
                </a:lnTo>
                <a:lnTo>
                  <a:pt x="1059" y="80"/>
                </a:lnTo>
                <a:lnTo>
                  <a:pt x="1060" y="81"/>
                </a:lnTo>
                <a:lnTo>
                  <a:pt x="1060" y="82"/>
                </a:lnTo>
                <a:lnTo>
                  <a:pt x="1061" y="83"/>
                </a:lnTo>
                <a:lnTo>
                  <a:pt x="1061" y="84"/>
                </a:lnTo>
                <a:lnTo>
                  <a:pt x="1062" y="86"/>
                </a:lnTo>
                <a:lnTo>
                  <a:pt x="1062" y="87"/>
                </a:lnTo>
                <a:lnTo>
                  <a:pt x="1062" y="88"/>
                </a:lnTo>
                <a:lnTo>
                  <a:pt x="1062" y="89"/>
                </a:lnTo>
                <a:lnTo>
                  <a:pt x="1063" y="90"/>
                </a:lnTo>
                <a:lnTo>
                  <a:pt x="1063" y="91"/>
                </a:lnTo>
                <a:lnTo>
                  <a:pt x="1063" y="92"/>
                </a:lnTo>
                <a:lnTo>
                  <a:pt x="1063" y="93"/>
                </a:lnTo>
                <a:lnTo>
                  <a:pt x="1063" y="94"/>
                </a:lnTo>
                <a:lnTo>
                  <a:pt x="1063" y="95"/>
                </a:lnTo>
                <a:lnTo>
                  <a:pt x="1064" y="95"/>
                </a:lnTo>
                <a:lnTo>
                  <a:pt x="1064" y="96"/>
                </a:lnTo>
                <a:lnTo>
                  <a:pt x="1065" y="97"/>
                </a:lnTo>
                <a:lnTo>
                  <a:pt x="1065" y="98"/>
                </a:lnTo>
                <a:lnTo>
                  <a:pt x="1066" y="98"/>
                </a:lnTo>
                <a:lnTo>
                  <a:pt x="1066" y="99"/>
                </a:lnTo>
                <a:lnTo>
                  <a:pt x="1067" y="99"/>
                </a:lnTo>
                <a:lnTo>
                  <a:pt x="1067" y="100"/>
                </a:lnTo>
                <a:lnTo>
                  <a:pt x="1068" y="100"/>
                </a:lnTo>
                <a:lnTo>
                  <a:pt x="1068" y="101"/>
                </a:lnTo>
                <a:lnTo>
                  <a:pt x="1069" y="101"/>
                </a:lnTo>
                <a:lnTo>
                  <a:pt x="1070" y="102"/>
                </a:lnTo>
                <a:lnTo>
                  <a:pt x="1070" y="103"/>
                </a:lnTo>
                <a:lnTo>
                  <a:pt x="1071" y="103"/>
                </a:lnTo>
                <a:lnTo>
                  <a:pt x="1072" y="104"/>
                </a:lnTo>
                <a:lnTo>
                  <a:pt x="1073" y="105"/>
                </a:lnTo>
                <a:lnTo>
                  <a:pt x="1073" y="106"/>
                </a:lnTo>
                <a:lnTo>
                  <a:pt x="1074" y="106"/>
                </a:lnTo>
                <a:lnTo>
                  <a:pt x="1075" y="107"/>
                </a:lnTo>
                <a:lnTo>
                  <a:pt x="1075" y="108"/>
                </a:lnTo>
                <a:lnTo>
                  <a:pt x="1076" y="108"/>
                </a:lnTo>
                <a:lnTo>
                  <a:pt x="1077" y="109"/>
                </a:lnTo>
                <a:lnTo>
                  <a:pt x="1078" y="109"/>
                </a:lnTo>
                <a:lnTo>
                  <a:pt x="1078" y="110"/>
                </a:lnTo>
                <a:lnTo>
                  <a:pt x="1079" y="110"/>
                </a:lnTo>
                <a:lnTo>
                  <a:pt x="1088" y="114"/>
                </a:lnTo>
                <a:lnTo>
                  <a:pt x="1088" y="115"/>
                </a:lnTo>
                <a:lnTo>
                  <a:pt x="1089" y="115"/>
                </a:lnTo>
                <a:lnTo>
                  <a:pt x="1090" y="115"/>
                </a:lnTo>
                <a:lnTo>
                  <a:pt x="1090" y="116"/>
                </a:lnTo>
                <a:lnTo>
                  <a:pt x="1091" y="116"/>
                </a:lnTo>
                <a:lnTo>
                  <a:pt x="1092" y="116"/>
                </a:lnTo>
                <a:lnTo>
                  <a:pt x="1094" y="116"/>
                </a:lnTo>
                <a:lnTo>
                  <a:pt x="1095" y="116"/>
                </a:lnTo>
                <a:lnTo>
                  <a:pt x="1097" y="117"/>
                </a:lnTo>
                <a:lnTo>
                  <a:pt x="1099" y="117"/>
                </a:lnTo>
                <a:lnTo>
                  <a:pt x="1101" y="117"/>
                </a:lnTo>
                <a:lnTo>
                  <a:pt x="1102" y="118"/>
                </a:lnTo>
                <a:lnTo>
                  <a:pt x="1104" y="118"/>
                </a:lnTo>
                <a:lnTo>
                  <a:pt x="1106" y="118"/>
                </a:lnTo>
                <a:lnTo>
                  <a:pt x="1107" y="119"/>
                </a:lnTo>
                <a:lnTo>
                  <a:pt x="1108" y="120"/>
                </a:lnTo>
                <a:lnTo>
                  <a:pt x="1110" y="120"/>
                </a:lnTo>
                <a:lnTo>
                  <a:pt x="1111" y="121"/>
                </a:lnTo>
                <a:lnTo>
                  <a:pt x="1112" y="121"/>
                </a:lnTo>
                <a:lnTo>
                  <a:pt x="1113" y="122"/>
                </a:lnTo>
                <a:lnTo>
                  <a:pt x="1114" y="123"/>
                </a:lnTo>
                <a:lnTo>
                  <a:pt x="1115" y="124"/>
                </a:lnTo>
                <a:lnTo>
                  <a:pt x="1116" y="125"/>
                </a:lnTo>
                <a:lnTo>
                  <a:pt x="1117" y="126"/>
                </a:lnTo>
                <a:lnTo>
                  <a:pt x="1117" y="127"/>
                </a:lnTo>
                <a:lnTo>
                  <a:pt x="1118" y="128"/>
                </a:lnTo>
                <a:lnTo>
                  <a:pt x="1119" y="130"/>
                </a:lnTo>
                <a:lnTo>
                  <a:pt x="1120" y="130"/>
                </a:lnTo>
                <a:lnTo>
                  <a:pt x="1121" y="131"/>
                </a:lnTo>
                <a:lnTo>
                  <a:pt x="1122" y="132"/>
                </a:lnTo>
                <a:lnTo>
                  <a:pt x="1122" y="133"/>
                </a:lnTo>
                <a:lnTo>
                  <a:pt x="1123" y="133"/>
                </a:lnTo>
                <a:lnTo>
                  <a:pt x="1124" y="134"/>
                </a:lnTo>
                <a:lnTo>
                  <a:pt x="1125" y="134"/>
                </a:lnTo>
                <a:lnTo>
                  <a:pt x="1126" y="134"/>
                </a:lnTo>
                <a:lnTo>
                  <a:pt x="1127" y="134"/>
                </a:lnTo>
                <a:lnTo>
                  <a:pt x="1128" y="134"/>
                </a:lnTo>
                <a:lnTo>
                  <a:pt x="1128" y="133"/>
                </a:lnTo>
                <a:lnTo>
                  <a:pt x="1129" y="133"/>
                </a:lnTo>
                <a:lnTo>
                  <a:pt x="1130" y="133"/>
                </a:lnTo>
                <a:lnTo>
                  <a:pt x="1131" y="132"/>
                </a:lnTo>
                <a:lnTo>
                  <a:pt x="1132" y="132"/>
                </a:lnTo>
                <a:lnTo>
                  <a:pt x="1133" y="133"/>
                </a:lnTo>
                <a:lnTo>
                  <a:pt x="1134" y="133"/>
                </a:lnTo>
                <a:lnTo>
                  <a:pt x="1135" y="133"/>
                </a:lnTo>
                <a:lnTo>
                  <a:pt x="1136" y="134"/>
                </a:lnTo>
                <a:lnTo>
                  <a:pt x="1137" y="134"/>
                </a:lnTo>
                <a:lnTo>
                  <a:pt x="1137" y="135"/>
                </a:lnTo>
                <a:lnTo>
                  <a:pt x="1138" y="136"/>
                </a:lnTo>
                <a:lnTo>
                  <a:pt x="1138" y="137"/>
                </a:lnTo>
                <a:lnTo>
                  <a:pt x="1138" y="138"/>
                </a:lnTo>
                <a:lnTo>
                  <a:pt x="1138" y="139"/>
                </a:lnTo>
                <a:lnTo>
                  <a:pt x="1138" y="140"/>
                </a:lnTo>
                <a:lnTo>
                  <a:pt x="1138" y="141"/>
                </a:lnTo>
                <a:lnTo>
                  <a:pt x="1137" y="141"/>
                </a:lnTo>
                <a:lnTo>
                  <a:pt x="1137" y="142"/>
                </a:lnTo>
                <a:lnTo>
                  <a:pt x="1138" y="142"/>
                </a:lnTo>
                <a:lnTo>
                  <a:pt x="1138" y="143"/>
                </a:lnTo>
                <a:lnTo>
                  <a:pt x="1138" y="144"/>
                </a:lnTo>
                <a:lnTo>
                  <a:pt x="1139" y="145"/>
                </a:lnTo>
                <a:lnTo>
                  <a:pt x="1140" y="146"/>
                </a:lnTo>
                <a:lnTo>
                  <a:pt x="1153" y="163"/>
                </a:lnTo>
                <a:lnTo>
                  <a:pt x="1156" y="180"/>
                </a:lnTo>
                <a:lnTo>
                  <a:pt x="1154" y="186"/>
                </a:lnTo>
                <a:lnTo>
                  <a:pt x="1154" y="187"/>
                </a:lnTo>
                <a:lnTo>
                  <a:pt x="1154" y="188"/>
                </a:lnTo>
                <a:lnTo>
                  <a:pt x="1155" y="189"/>
                </a:lnTo>
                <a:lnTo>
                  <a:pt x="1157" y="196"/>
                </a:lnTo>
                <a:lnTo>
                  <a:pt x="1158" y="196"/>
                </a:lnTo>
                <a:lnTo>
                  <a:pt x="1158" y="197"/>
                </a:lnTo>
                <a:lnTo>
                  <a:pt x="1158" y="198"/>
                </a:lnTo>
                <a:lnTo>
                  <a:pt x="1162" y="204"/>
                </a:lnTo>
                <a:lnTo>
                  <a:pt x="1165" y="208"/>
                </a:lnTo>
                <a:lnTo>
                  <a:pt x="1165" y="209"/>
                </a:lnTo>
                <a:lnTo>
                  <a:pt x="1165" y="210"/>
                </a:lnTo>
                <a:lnTo>
                  <a:pt x="1166" y="210"/>
                </a:lnTo>
                <a:lnTo>
                  <a:pt x="1167" y="212"/>
                </a:lnTo>
                <a:lnTo>
                  <a:pt x="1168" y="214"/>
                </a:lnTo>
                <a:lnTo>
                  <a:pt x="1168" y="215"/>
                </a:lnTo>
                <a:lnTo>
                  <a:pt x="1169" y="217"/>
                </a:lnTo>
                <a:lnTo>
                  <a:pt x="1170" y="218"/>
                </a:lnTo>
                <a:lnTo>
                  <a:pt x="1171" y="220"/>
                </a:lnTo>
                <a:lnTo>
                  <a:pt x="1172" y="221"/>
                </a:lnTo>
                <a:lnTo>
                  <a:pt x="1173" y="223"/>
                </a:lnTo>
                <a:lnTo>
                  <a:pt x="1174" y="225"/>
                </a:lnTo>
                <a:lnTo>
                  <a:pt x="1175" y="226"/>
                </a:lnTo>
                <a:lnTo>
                  <a:pt x="1175" y="228"/>
                </a:lnTo>
                <a:lnTo>
                  <a:pt x="1176" y="229"/>
                </a:lnTo>
                <a:lnTo>
                  <a:pt x="1176" y="230"/>
                </a:lnTo>
                <a:lnTo>
                  <a:pt x="1177" y="231"/>
                </a:lnTo>
                <a:lnTo>
                  <a:pt x="1177" y="232"/>
                </a:lnTo>
                <a:lnTo>
                  <a:pt x="1177" y="233"/>
                </a:lnTo>
                <a:lnTo>
                  <a:pt x="1178" y="234"/>
                </a:lnTo>
                <a:lnTo>
                  <a:pt x="1178" y="235"/>
                </a:lnTo>
                <a:lnTo>
                  <a:pt x="1178" y="236"/>
                </a:lnTo>
                <a:lnTo>
                  <a:pt x="1178" y="237"/>
                </a:lnTo>
                <a:lnTo>
                  <a:pt x="1178" y="244"/>
                </a:lnTo>
                <a:lnTo>
                  <a:pt x="1176" y="259"/>
                </a:lnTo>
                <a:lnTo>
                  <a:pt x="1176" y="260"/>
                </a:lnTo>
                <a:lnTo>
                  <a:pt x="1176" y="261"/>
                </a:lnTo>
                <a:lnTo>
                  <a:pt x="1176" y="262"/>
                </a:lnTo>
                <a:lnTo>
                  <a:pt x="1175" y="263"/>
                </a:lnTo>
                <a:lnTo>
                  <a:pt x="1174" y="264"/>
                </a:lnTo>
                <a:lnTo>
                  <a:pt x="1173" y="265"/>
                </a:lnTo>
                <a:lnTo>
                  <a:pt x="1173" y="267"/>
                </a:lnTo>
                <a:lnTo>
                  <a:pt x="1172" y="269"/>
                </a:lnTo>
                <a:lnTo>
                  <a:pt x="1170" y="270"/>
                </a:lnTo>
                <a:lnTo>
                  <a:pt x="1170" y="272"/>
                </a:lnTo>
                <a:lnTo>
                  <a:pt x="1169" y="274"/>
                </a:lnTo>
                <a:lnTo>
                  <a:pt x="1168" y="277"/>
                </a:lnTo>
                <a:lnTo>
                  <a:pt x="1167" y="279"/>
                </a:lnTo>
                <a:lnTo>
                  <a:pt x="1167" y="281"/>
                </a:lnTo>
                <a:lnTo>
                  <a:pt x="1166" y="284"/>
                </a:lnTo>
                <a:lnTo>
                  <a:pt x="1166" y="287"/>
                </a:lnTo>
                <a:lnTo>
                  <a:pt x="1166" y="289"/>
                </a:lnTo>
                <a:lnTo>
                  <a:pt x="1166" y="292"/>
                </a:lnTo>
                <a:lnTo>
                  <a:pt x="1166" y="294"/>
                </a:lnTo>
                <a:lnTo>
                  <a:pt x="1165" y="296"/>
                </a:lnTo>
                <a:lnTo>
                  <a:pt x="1165" y="298"/>
                </a:lnTo>
                <a:lnTo>
                  <a:pt x="1165" y="300"/>
                </a:lnTo>
                <a:lnTo>
                  <a:pt x="1164" y="302"/>
                </a:lnTo>
                <a:lnTo>
                  <a:pt x="1163" y="303"/>
                </a:lnTo>
                <a:lnTo>
                  <a:pt x="1163" y="305"/>
                </a:lnTo>
                <a:lnTo>
                  <a:pt x="1162" y="306"/>
                </a:lnTo>
                <a:lnTo>
                  <a:pt x="1161" y="307"/>
                </a:lnTo>
                <a:lnTo>
                  <a:pt x="1160" y="308"/>
                </a:lnTo>
                <a:lnTo>
                  <a:pt x="1159" y="309"/>
                </a:lnTo>
                <a:lnTo>
                  <a:pt x="1159" y="310"/>
                </a:lnTo>
                <a:lnTo>
                  <a:pt x="1158" y="310"/>
                </a:lnTo>
                <a:lnTo>
                  <a:pt x="1158" y="311"/>
                </a:lnTo>
                <a:lnTo>
                  <a:pt x="1157" y="311"/>
                </a:lnTo>
                <a:lnTo>
                  <a:pt x="1156" y="312"/>
                </a:lnTo>
                <a:lnTo>
                  <a:pt x="1156" y="313"/>
                </a:lnTo>
                <a:lnTo>
                  <a:pt x="1155" y="313"/>
                </a:lnTo>
                <a:lnTo>
                  <a:pt x="1154" y="314"/>
                </a:lnTo>
                <a:lnTo>
                  <a:pt x="1153" y="315"/>
                </a:lnTo>
                <a:lnTo>
                  <a:pt x="1152" y="317"/>
                </a:lnTo>
                <a:lnTo>
                  <a:pt x="1151" y="318"/>
                </a:lnTo>
                <a:lnTo>
                  <a:pt x="1151" y="319"/>
                </a:lnTo>
                <a:lnTo>
                  <a:pt x="1150" y="321"/>
                </a:lnTo>
                <a:lnTo>
                  <a:pt x="1149" y="322"/>
                </a:lnTo>
                <a:lnTo>
                  <a:pt x="1148" y="324"/>
                </a:lnTo>
                <a:lnTo>
                  <a:pt x="1147" y="326"/>
                </a:lnTo>
                <a:lnTo>
                  <a:pt x="1146" y="327"/>
                </a:lnTo>
                <a:lnTo>
                  <a:pt x="1146" y="329"/>
                </a:lnTo>
                <a:lnTo>
                  <a:pt x="1146" y="331"/>
                </a:lnTo>
                <a:lnTo>
                  <a:pt x="1145" y="332"/>
                </a:lnTo>
                <a:lnTo>
                  <a:pt x="1145" y="333"/>
                </a:lnTo>
                <a:lnTo>
                  <a:pt x="1145" y="334"/>
                </a:lnTo>
                <a:lnTo>
                  <a:pt x="1145" y="336"/>
                </a:lnTo>
                <a:lnTo>
                  <a:pt x="1145" y="337"/>
                </a:lnTo>
                <a:lnTo>
                  <a:pt x="1146" y="338"/>
                </a:lnTo>
                <a:lnTo>
                  <a:pt x="1146" y="339"/>
                </a:lnTo>
                <a:lnTo>
                  <a:pt x="1146" y="340"/>
                </a:lnTo>
                <a:lnTo>
                  <a:pt x="1147" y="341"/>
                </a:lnTo>
                <a:lnTo>
                  <a:pt x="1148" y="342"/>
                </a:lnTo>
                <a:lnTo>
                  <a:pt x="1148" y="343"/>
                </a:lnTo>
                <a:lnTo>
                  <a:pt x="1148" y="344"/>
                </a:lnTo>
                <a:lnTo>
                  <a:pt x="1149" y="345"/>
                </a:lnTo>
                <a:lnTo>
                  <a:pt x="1150" y="347"/>
                </a:lnTo>
                <a:lnTo>
                  <a:pt x="1152" y="354"/>
                </a:lnTo>
                <a:lnTo>
                  <a:pt x="1155" y="357"/>
                </a:lnTo>
                <a:lnTo>
                  <a:pt x="1156" y="357"/>
                </a:lnTo>
                <a:lnTo>
                  <a:pt x="1156" y="358"/>
                </a:lnTo>
                <a:lnTo>
                  <a:pt x="1157" y="358"/>
                </a:lnTo>
                <a:lnTo>
                  <a:pt x="1158" y="358"/>
                </a:lnTo>
                <a:lnTo>
                  <a:pt x="1167" y="363"/>
                </a:lnTo>
                <a:lnTo>
                  <a:pt x="1168" y="363"/>
                </a:lnTo>
                <a:lnTo>
                  <a:pt x="1169" y="363"/>
                </a:lnTo>
                <a:lnTo>
                  <a:pt x="1170" y="364"/>
                </a:lnTo>
                <a:lnTo>
                  <a:pt x="1171" y="364"/>
                </a:lnTo>
                <a:lnTo>
                  <a:pt x="1172" y="365"/>
                </a:lnTo>
                <a:lnTo>
                  <a:pt x="1173" y="365"/>
                </a:lnTo>
                <a:lnTo>
                  <a:pt x="1175" y="366"/>
                </a:lnTo>
                <a:lnTo>
                  <a:pt x="1176" y="366"/>
                </a:lnTo>
                <a:lnTo>
                  <a:pt x="1177" y="367"/>
                </a:lnTo>
                <a:lnTo>
                  <a:pt x="1178" y="368"/>
                </a:lnTo>
                <a:lnTo>
                  <a:pt x="1180" y="368"/>
                </a:lnTo>
                <a:lnTo>
                  <a:pt x="1181" y="369"/>
                </a:lnTo>
                <a:lnTo>
                  <a:pt x="1182" y="370"/>
                </a:lnTo>
                <a:lnTo>
                  <a:pt x="1183" y="370"/>
                </a:lnTo>
                <a:lnTo>
                  <a:pt x="1184" y="371"/>
                </a:lnTo>
                <a:lnTo>
                  <a:pt x="1185" y="371"/>
                </a:lnTo>
                <a:lnTo>
                  <a:pt x="1185" y="372"/>
                </a:lnTo>
                <a:lnTo>
                  <a:pt x="1186" y="372"/>
                </a:lnTo>
                <a:lnTo>
                  <a:pt x="1187" y="373"/>
                </a:lnTo>
                <a:lnTo>
                  <a:pt x="1196" y="374"/>
                </a:lnTo>
                <a:lnTo>
                  <a:pt x="1209" y="376"/>
                </a:lnTo>
                <a:lnTo>
                  <a:pt x="1224" y="380"/>
                </a:lnTo>
                <a:lnTo>
                  <a:pt x="1225" y="380"/>
                </a:lnTo>
                <a:lnTo>
                  <a:pt x="1225" y="381"/>
                </a:lnTo>
                <a:lnTo>
                  <a:pt x="1226" y="381"/>
                </a:lnTo>
                <a:lnTo>
                  <a:pt x="1227" y="381"/>
                </a:lnTo>
                <a:lnTo>
                  <a:pt x="1228" y="381"/>
                </a:lnTo>
                <a:lnTo>
                  <a:pt x="1235" y="383"/>
                </a:lnTo>
                <a:lnTo>
                  <a:pt x="1236" y="383"/>
                </a:lnTo>
                <a:lnTo>
                  <a:pt x="1237" y="383"/>
                </a:lnTo>
                <a:lnTo>
                  <a:pt x="1238" y="383"/>
                </a:lnTo>
                <a:lnTo>
                  <a:pt x="1239" y="383"/>
                </a:lnTo>
                <a:lnTo>
                  <a:pt x="1250" y="380"/>
                </a:lnTo>
                <a:lnTo>
                  <a:pt x="1265" y="383"/>
                </a:lnTo>
                <a:lnTo>
                  <a:pt x="1274" y="385"/>
                </a:lnTo>
                <a:lnTo>
                  <a:pt x="1275" y="385"/>
                </a:lnTo>
                <a:lnTo>
                  <a:pt x="1275" y="386"/>
                </a:lnTo>
                <a:lnTo>
                  <a:pt x="1276" y="386"/>
                </a:lnTo>
                <a:lnTo>
                  <a:pt x="1277" y="386"/>
                </a:lnTo>
                <a:lnTo>
                  <a:pt x="1287" y="390"/>
                </a:lnTo>
                <a:lnTo>
                  <a:pt x="1289" y="390"/>
                </a:lnTo>
                <a:lnTo>
                  <a:pt x="1289" y="391"/>
                </a:lnTo>
                <a:lnTo>
                  <a:pt x="1290" y="391"/>
                </a:lnTo>
                <a:lnTo>
                  <a:pt x="1292" y="392"/>
                </a:lnTo>
                <a:lnTo>
                  <a:pt x="1293" y="392"/>
                </a:lnTo>
                <a:lnTo>
                  <a:pt x="1294" y="393"/>
                </a:lnTo>
                <a:lnTo>
                  <a:pt x="1296" y="393"/>
                </a:lnTo>
                <a:lnTo>
                  <a:pt x="1298" y="394"/>
                </a:lnTo>
                <a:lnTo>
                  <a:pt x="1299" y="395"/>
                </a:lnTo>
                <a:lnTo>
                  <a:pt x="1301" y="397"/>
                </a:lnTo>
                <a:lnTo>
                  <a:pt x="1303" y="398"/>
                </a:lnTo>
                <a:lnTo>
                  <a:pt x="1305" y="399"/>
                </a:lnTo>
                <a:lnTo>
                  <a:pt x="1307" y="401"/>
                </a:lnTo>
                <a:lnTo>
                  <a:pt x="1309" y="402"/>
                </a:lnTo>
                <a:lnTo>
                  <a:pt x="1311" y="404"/>
                </a:lnTo>
                <a:lnTo>
                  <a:pt x="1314" y="406"/>
                </a:lnTo>
                <a:lnTo>
                  <a:pt x="1316" y="408"/>
                </a:lnTo>
                <a:lnTo>
                  <a:pt x="1322" y="412"/>
                </a:lnTo>
                <a:lnTo>
                  <a:pt x="1325" y="415"/>
                </a:lnTo>
                <a:lnTo>
                  <a:pt x="1328" y="417"/>
                </a:lnTo>
                <a:lnTo>
                  <a:pt x="1331" y="419"/>
                </a:lnTo>
                <a:lnTo>
                  <a:pt x="1333" y="422"/>
                </a:lnTo>
                <a:lnTo>
                  <a:pt x="1336" y="424"/>
                </a:lnTo>
                <a:lnTo>
                  <a:pt x="1339" y="427"/>
                </a:lnTo>
                <a:lnTo>
                  <a:pt x="1342" y="429"/>
                </a:lnTo>
                <a:lnTo>
                  <a:pt x="1344" y="431"/>
                </a:lnTo>
                <a:lnTo>
                  <a:pt x="1346" y="433"/>
                </a:lnTo>
                <a:lnTo>
                  <a:pt x="1348" y="435"/>
                </a:lnTo>
                <a:lnTo>
                  <a:pt x="1350" y="437"/>
                </a:lnTo>
                <a:lnTo>
                  <a:pt x="1352" y="439"/>
                </a:lnTo>
                <a:lnTo>
                  <a:pt x="1353" y="440"/>
                </a:lnTo>
                <a:lnTo>
                  <a:pt x="1355" y="441"/>
                </a:lnTo>
                <a:lnTo>
                  <a:pt x="1356" y="443"/>
                </a:lnTo>
                <a:lnTo>
                  <a:pt x="1357" y="443"/>
                </a:lnTo>
                <a:lnTo>
                  <a:pt x="1357" y="444"/>
                </a:lnTo>
                <a:lnTo>
                  <a:pt x="1358" y="444"/>
                </a:lnTo>
                <a:lnTo>
                  <a:pt x="1358" y="445"/>
                </a:lnTo>
                <a:lnTo>
                  <a:pt x="1359" y="445"/>
                </a:lnTo>
                <a:lnTo>
                  <a:pt x="1360" y="446"/>
                </a:lnTo>
                <a:lnTo>
                  <a:pt x="1361" y="447"/>
                </a:lnTo>
                <a:lnTo>
                  <a:pt x="1362" y="448"/>
                </a:lnTo>
                <a:lnTo>
                  <a:pt x="1363" y="449"/>
                </a:lnTo>
                <a:lnTo>
                  <a:pt x="1365" y="450"/>
                </a:lnTo>
                <a:lnTo>
                  <a:pt x="1366" y="451"/>
                </a:lnTo>
                <a:lnTo>
                  <a:pt x="1367" y="453"/>
                </a:lnTo>
                <a:lnTo>
                  <a:pt x="1368" y="453"/>
                </a:lnTo>
                <a:lnTo>
                  <a:pt x="1370" y="455"/>
                </a:lnTo>
                <a:lnTo>
                  <a:pt x="1371" y="456"/>
                </a:lnTo>
                <a:lnTo>
                  <a:pt x="1373" y="457"/>
                </a:lnTo>
                <a:lnTo>
                  <a:pt x="1374" y="458"/>
                </a:lnTo>
                <a:lnTo>
                  <a:pt x="1376" y="459"/>
                </a:lnTo>
                <a:lnTo>
                  <a:pt x="1378" y="459"/>
                </a:lnTo>
                <a:lnTo>
                  <a:pt x="1379" y="460"/>
                </a:lnTo>
                <a:lnTo>
                  <a:pt x="1381" y="461"/>
                </a:lnTo>
                <a:lnTo>
                  <a:pt x="1383" y="461"/>
                </a:lnTo>
                <a:lnTo>
                  <a:pt x="1385" y="461"/>
                </a:lnTo>
                <a:lnTo>
                  <a:pt x="1386" y="461"/>
                </a:lnTo>
                <a:lnTo>
                  <a:pt x="1388" y="462"/>
                </a:lnTo>
                <a:lnTo>
                  <a:pt x="1390" y="462"/>
                </a:lnTo>
                <a:lnTo>
                  <a:pt x="1391" y="462"/>
                </a:lnTo>
                <a:lnTo>
                  <a:pt x="1393" y="462"/>
                </a:lnTo>
                <a:lnTo>
                  <a:pt x="1395" y="462"/>
                </a:lnTo>
                <a:lnTo>
                  <a:pt x="1396" y="462"/>
                </a:lnTo>
                <a:lnTo>
                  <a:pt x="1398" y="462"/>
                </a:lnTo>
                <a:lnTo>
                  <a:pt x="1399" y="462"/>
                </a:lnTo>
                <a:lnTo>
                  <a:pt x="1401" y="462"/>
                </a:lnTo>
                <a:lnTo>
                  <a:pt x="1402" y="463"/>
                </a:lnTo>
                <a:lnTo>
                  <a:pt x="1403" y="463"/>
                </a:lnTo>
                <a:lnTo>
                  <a:pt x="1404" y="463"/>
                </a:lnTo>
                <a:lnTo>
                  <a:pt x="1405" y="463"/>
                </a:lnTo>
                <a:lnTo>
                  <a:pt x="1406" y="463"/>
                </a:lnTo>
                <a:lnTo>
                  <a:pt x="1406" y="464"/>
                </a:lnTo>
                <a:lnTo>
                  <a:pt x="1408" y="470"/>
                </a:lnTo>
                <a:lnTo>
                  <a:pt x="1409" y="470"/>
                </a:lnTo>
                <a:lnTo>
                  <a:pt x="1409" y="471"/>
                </a:lnTo>
                <a:lnTo>
                  <a:pt x="1409" y="472"/>
                </a:lnTo>
                <a:lnTo>
                  <a:pt x="1408" y="472"/>
                </a:lnTo>
                <a:lnTo>
                  <a:pt x="1408" y="473"/>
                </a:lnTo>
                <a:lnTo>
                  <a:pt x="1404" y="481"/>
                </a:lnTo>
                <a:lnTo>
                  <a:pt x="1410" y="486"/>
                </a:lnTo>
                <a:lnTo>
                  <a:pt x="1410" y="487"/>
                </a:lnTo>
                <a:lnTo>
                  <a:pt x="1411" y="487"/>
                </a:lnTo>
                <a:lnTo>
                  <a:pt x="1411" y="488"/>
                </a:lnTo>
                <a:lnTo>
                  <a:pt x="1411" y="489"/>
                </a:lnTo>
                <a:lnTo>
                  <a:pt x="1412" y="490"/>
                </a:lnTo>
                <a:lnTo>
                  <a:pt x="1416" y="499"/>
                </a:lnTo>
                <a:lnTo>
                  <a:pt x="1417" y="511"/>
                </a:lnTo>
                <a:lnTo>
                  <a:pt x="1421" y="522"/>
                </a:lnTo>
                <a:lnTo>
                  <a:pt x="1426" y="535"/>
                </a:lnTo>
                <a:lnTo>
                  <a:pt x="1428" y="548"/>
                </a:lnTo>
                <a:lnTo>
                  <a:pt x="1439" y="563"/>
                </a:lnTo>
                <a:lnTo>
                  <a:pt x="1449" y="577"/>
                </a:lnTo>
                <a:lnTo>
                  <a:pt x="1455" y="591"/>
                </a:lnTo>
                <a:lnTo>
                  <a:pt x="1456" y="592"/>
                </a:lnTo>
                <a:lnTo>
                  <a:pt x="1456" y="593"/>
                </a:lnTo>
                <a:lnTo>
                  <a:pt x="1441" y="602"/>
                </a:lnTo>
                <a:lnTo>
                  <a:pt x="1433" y="612"/>
                </a:lnTo>
                <a:lnTo>
                  <a:pt x="1428" y="615"/>
                </a:lnTo>
                <a:lnTo>
                  <a:pt x="1424" y="620"/>
                </a:lnTo>
                <a:lnTo>
                  <a:pt x="1425" y="627"/>
                </a:lnTo>
                <a:lnTo>
                  <a:pt x="1430" y="632"/>
                </a:lnTo>
                <a:lnTo>
                  <a:pt x="1428" y="637"/>
                </a:lnTo>
                <a:lnTo>
                  <a:pt x="1428" y="643"/>
                </a:lnTo>
                <a:lnTo>
                  <a:pt x="1435" y="650"/>
                </a:lnTo>
                <a:lnTo>
                  <a:pt x="1428" y="658"/>
                </a:lnTo>
                <a:lnTo>
                  <a:pt x="1423" y="661"/>
                </a:lnTo>
                <a:lnTo>
                  <a:pt x="1421" y="661"/>
                </a:lnTo>
                <a:lnTo>
                  <a:pt x="1421" y="663"/>
                </a:lnTo>
                <a:lnTo>
                  <a:pt x="1416" y="663"/>
                </a:lnTo>
                <a:lnTo>
                  <a:pt x="1415" y="664"/>
                </a:lnTo>
                <a:lnTo>
                  <a:pt x="1402" y="665"/>
                </a:lnTo>
                <a:lnTo>
                  <a:pt x="1400" y="666"/>
                </a:lnTo>
                <a:lnTo>
                  <a:pt x="1395" y="667"/>
                </a:lnTo>
                <a:lnTo>
                  <a:pt x="1390" y="670"/>
                </a:lnTo>
                <a:lnTo>
                  <a:pt x="1384" y="678"/>
                </a:lnTo>
                <a:lnTo>
                  <a:pt x="1374" y="670"/>
                </a:lnTo>
                <a:lnTo>
                  <a:pt x="1352" y="672"/>
                </a:lnTo>
                <a:lnTo>
                  <a:pt x="1344" y="676"/>
                </a:lnTo>
                <a:lnTo>
                  <a:pt x="1341" y="679"/>
                </a:lnTo>
                <a:lnTo>
                  <a:pt x="1313" y="696"/>
                </a:lnTo>
                <a:lnTo>
                  <a:pt x="1288" y="724"/>
                </a:lnTo>
                <a:lnTo>
                  <a:pt x="1288" y="726"/>
                </a:lnTo>
                <a:lnTo>
                  <a:pt x="1262" y="754"/>
                </a:lnTo>
                <a:lnTo>
                  <a:pt x="1250" y="760"/>
                </a:lnTo>
                <a:lnTo>
                  <a:pt x="1248" y="762"/>
                </a:lnTo>
                <a:lnTo>
                  <a:pt x="1246" y="760"/>
                </a:lnTo>
                <a:lnTo>
                  <a:pt x="1236" y="759"/>
                </a:lnTo>
                <a:lnTo>
                  <a:pt x="1235" y="758"/>
                </a:lnTo>
                <a:lnTo>
                  <a:pt x="1226" y="757"/>
                </a:lnTo>
                <a:lnTo>
                  <a:pt x="1225" y="756"/>
                </a:lnTo>
                <a:lnTo>
                  <a:pt x="1218" y="756"/>
                </a:lnTo>
                <a:lnTo>
                  <a:pt x="1214" y="760"/>
                </a:lnTo>
                <a:lnTo>
                  <a:pt x="1215" y="765"/>
                </a:lnTo>
                <a:lnTo>
                  <a:pt x="1214" y="766"/>
                </a:lnTo>
                <a:lnTo>
                  <a:pt x="1214" y="771"/>
                </a:lnTo>
                <a:lnTo>
                  <a:pt x="1212" y="775"/>
                </a:lnTo>
                <a:lnTo>
                  <a:pt x="1213" y="778"/>
                </a:lnTo>
                <a:lnTo>
                  <a:pt x="1212" y="780"/>
                </a:lnTo>
                <a:lnTo>
                  <a:pt x="1210" y="793"/>
                </a:lnTo>
                <a:lnTo>
                  <a:pt x="1208" y="799"/>
                </a:lnTo>
                <a:lnTo>
                  <a:pt x="1206" y="801"/>
                </a:lnTo>
                <a:lnTo>
                  <a:pt x="1204" y="806"/>
                </a:lnTo>
                <a:lnTo>
                  <a:pt x="1207" y="849"/>
                </a:lnTo>
                <a:lnTo>
                  <a:pt x="1206" y="851"/>
                </a:lnTo>
                <a:lnTo>
                  <a:pt x="1206" y="855"/>
                </a:lnTo>
                <a:lnTo>
                  <a:pt x="1204" y="855"/>
                </a:lnTo>
                <a:lnTo>
                  <a:pt x="1204" y="858"/>
                </a:lnTo>
                <a:lnTo>
                  <a:pt x="1200" y="864"/>
                </a:lnTo>
                <a:lnTo>
                  <a:pt x="1186" y="864"/>
                </a:lnTo>
                <a:lnTo>
                  <a:pt x="1174" y="867"/>
                </a:lnTo>
                <a:lnTo>
                  <a:pt x="1172" y="868"/>
                </a:lnTo>
                <a:lnTo>
                  <a:pt x="1154" y="869"/>
                </a:lnTo>
                <a:lnTo>
                  <a:pt x="1153" y="870"/>
                </a:lnTo>
                <a:lnTo>
                  <a:pt x="1134" y="871"/>
                </a:lnTo>
                <a:lnTo>
                  <a:pt x="1132" y="873"/>
                </a:lnTo>
                <a:lnTo>
                  <a:pt x="1115" y="874"/>
                </a:lnTo>
                <a:lnTo>
                  <a:pt x="1113" y="875"/>
                </a:lnTo>
                <a:lnTo>
                  <a:pt x="1101" y="876"/>
                </a:lnTo>
                <a:lnTo>
                  <a:pt x="1100" y="877"/>
                </a:lnTo>
                <a:lnTo>
                  <a:pt x="1086" y="879"/>
                </a:lnTo>
                <a:lnTo>
                  <a:pt x="1085" y="881"/>
                </a:lnTo>
                <a:lnTo>
                  <a:pt x="1072" y="883"/>
                </a:lnTo>
                <a:lnTo>
                  <a:pt x="1070" y="884"/>
                </a:lnTo>
                <a:lnTo>
                  <a:pt x="1056" y="886"/>
                </a:lnTo>
                <a:lnTo>
                  <a:pt x="1054" y="888"/>
                </a:lnTo>
                <a:lnTo>
                  <a:pt x="1049" y="888"/>
                </a:lnTo>
                <a:lnTo>
                  <a:pt x="1047" y="889"/>
                </a:lnTo>
                <a:lnTo>
                  <a:pt x="1041" y="890"/>
                </a:lnTo>
                <a:lnTo>
                  <a:pt x="1040" y="891"/>
                </a:lnTo>
                <a:lnTo>
                  <a:pt x="1034" y="891"/>
                </a:lnTo>
                <a:lnTo>
                  <a:pt x="1033" y="893"/>
                </a:lnTo>
                <a:lnTo>
                  <a:pt x="1027" y="893"/>
                </a:lnTo>
                <a:lnTo>
                  <a:pt x="1023" y="897"/>
                </a:lnTo>
                <a:lnTo>
                  <a:pt x="1025" y="909"/>
                </a:lnTo>
                <a:lnTo>
                  <a:pt x="1028" y="914"/>
                </a:lnTo>
                <a:lnTo>
                  <a:pt x="1029" y="918"/>
                </a:lnTo>
                <a:lnTo>
                  <a:pt x="1032" y="923"/>
                </a:lnTo>
                <a:lnTo>
                  <a:pt x="1033" y="932"/>
                </a:lnTo>
                <a:lnTo>
                  <a:pt x="1035" y="934"/>
                </a:lnTo>
                <a:lnTo>
                  <a:pt x="1036" y="953"/>
                </a:lnTo>
                <a:lnTo>
                  <a:pt x="1070" y="984"/>
                </a:lnTo>
                <a:lnTo>
                  <a:pt x="1073" y="1001"/>
                </a:lnTo>
                <a:lnTo>
                  <a:pt x="1080" y="1010"/>
                </a:lnTo>
                <a:lnTo>
                  <a:pt x="1080" y="1018"/>
                </a:lnTo>
                <a:lnTo>
                  <a:pt x="1079" y="1020"/>
                </a:lnTo>
                <a:lnTo>
                  <a:pt x="1063" y="1020"/>
                </a:lnTo>
                <a:lnTo>
                  <a:pt x="1061" y="1022"/>
                </a:lnTo>
                <a:lnTo>
                  <a:pt x="1060" y="1021"/>
                </a:lnTo>
                <a:lnTo>
                  <a:pt x="1048" y="1026"/>
                </a:lnTo>
                <a:lnTo>
                  <a:pt x="1041" y="1030"/>
                </a:lnTo>
                <a:lnTo>
                  <a:pt x="1039" y="1030"/>
                </a:lnTo>
                <a:lnTo>
                  <a:pt x="1036" y="1033"/>
                </a:lnTo>
                <a:lnTo>
                  <a:pt x="1036" y="1049"/>
                </a:lnTo>
                <a:lnTo>
                  <a:pt x="1038" y="1052"/>
                </a:lnTo>
                <a:lnTo>
                  <a:pt x="1046" y="1053"/>
                </a:lnTo>
                <a:lnTo>
                  <a:pt x="1046" y="1054"/>
                </a:lnTo>
                <a:lnTo>
                  <a:pt x="1054" y="1055"/>
                </a:lnTo>
                <a:lnTo>
                  <a:pt x="1057" y="1058"/>
                </a:lnTo>
                <a:lnTo>
                  <a:pt x="1058" y="1089"/>
                </a:lnTo>
                <a:lnTo>
                  <a:pt x="1040" y="1090"/>
                </a:lnTo>
                <a:lnTo>
                  <a:pt x="1033" y="1083"/>
                </a:lnTo>
                <a:lnTo>
                  <a:pt x="1031" y="1083"/>
                </a:lnTo>
                <a:lnTo>
                  <a:pt x="1030" y="1082"/>
                </a:lnTo>
                <a:lnTo>
                  <a:pt x="1027" y="1082"/>
                </a:lnTo>
                <a:lnTo>
                  <a:pt x="1021" y="1079"/>
                </a:lnTo>
                <a:lnTo>
                  <a:pt x="1013" y="1078"/>
                </a:lnTo>
                <a:lnTo>
                  <a:pt x="1012" y="1077"/>
                </a:lnTo>
                <a:lnTo>
                  <a:pt x="1009" y="1077"/>
                </a:lnTo>
                <a:lnTo>
                  <a:pt x="1003" y="1073"/>
                </a:lnTo>
                <a:lnTo>
                  <a:pt x="1002" y="1074"/>
                </a:lnTo>
                <a:lnTo>
                  <a:pt x="998" y="1070"/>
                </a:lnTo>
                <a:lnTo>
                  <a:pt x="996" y="1070"/>
                </a:lnTo>
                <a:lnTo>
                  <a:pt x="993" y="1067"/>
                </a:lnTo>
                <a:lnTo>
                  <a:pt x="989" y="1068"/>
                </a:lnTo>
                <a:lnTo>
                  <a:pt x="986" y="1074"/>
                </a:lnTo>
                <a:lnTo>
                  <a:pt x="983" y="1077"/>
                </a:lnTo>
                <a:lnTo>
                  <a:pt x="967" y="1078"/>
                </a:lnTo>
                <a:lnTo>
                  <a:pt x="929" y="1051"/>
                </a:lnTo>
                <a:lnTo>
                  <a:pt x="918" y="1050"/>
                </a:lnTo>
                <a:lnTo>
                  <a:pt x="917" y="1049"/>
                </a:lnTo>
                <a:lnTo>
                  <a:pt x="913" y="1048"/>
                </a:lnTo>
                <a:lnTo>
                  <a:pt x="912" y="1049"/>
                </a:lnTo>
                <a:lnTo>
                  <a:pt x="910" y="1048"/>
                </a:lnTo>
                <a:lnTo>
                  <a:pt x="908" y="1048"/>
                </a:lnTo>
                <a:lnTo>
                  <a:pt x="904" y="1042"/>
                </a:lnTo>
                <a:lnTo>
                  <a:pt x="904" y="1038"/>
                </a:lnTo>
                <a:lnTo>
                  <a:pt x="897" y="1034"/>
                </a:lnTo>
                <a:lnTo>
                  <a:pt x="895" y="1035"/>
                </a:lnTo>
                <a:lnTo>
                  <a:pt x="892" y="1033"/>
                </a:lnTo>
                <a:lnTo>
                  <a:pt x="888" y="1033"/>
                </a:lnTo>
                <a:lnTo>
                  <a:pt x="886" y="1032"/>
                </a:lnTo>
                <a:lnTo>
                  <a:pt x="882" y="1033"/>
                </a:lnTo>
                <a:lnTo>
                  <a:pt x="880" y="1031"/>
                </a:lnTo>
                <a:lnTo>
                  <a:pt x="876" y="1031"/>
                </a:lnTo>
                <a:lnTo>
                  <a:pt x="875" y="1030"/>
                </a:lnTo>
                <a:lnTo>
                  <a:pt x="856" y="1032"/>
                </a:lnTo>
                <a:lnTo>
                  <a:pt x="854" y="1030"/>
                </a:lnTo>
                <a:lnTo>
                  <a:pt x="824" y="1032"/>
                </a:lnTo>
                <a:lnTo>
                  <a:pt x="821" y="1030"/>
                </a:lnTo>
                <a:lnTo>
                  <a:pt x="789" y="1032"/>
                </a:lnTo>
                <a:lnTo>
                  <a:pt x="785" y="1031"/>
                </a:lnTo>
                <a:lnTo>
                  <a:pt x="771" y="1032"/>
                </a:lnTo>
                <a:lnTo>
                  <a:pt x="765" y="1029"/>
                </a:lnTo>
                <a:lnTo>
                  <a:pt x="758" y="1029"/>
                </a:lnTo>
                <a:lnTo>
                  <a:pt x="757" y="1031"/>
                </a:lnTo>
                <a:lnTo>
                  <a:pt x="750" y="1032"/>
                </a:lnTo>
                <a:lnTo>
                  <a:pt x="748" y="1031"/>
                </a:lnTo>
                <a:lnTo>
                  <a:pt x="746" y="1033"/>
                </a:lnTo>
                <a:lnTo>
                  <a:pt x="744" y="1033"/>
                </a:lnTo>
                <a:lnTo>
                  <a:pt x="736" y="1043"/>
                </a:lnTo>
                <a:lnTo>
                  <a:pt x="734" y="1049"/>
                </a:lnTo>
                <a:lnTo>
                  <a:pt x="731" y="1052"/>
                </a:lnTo>
                <a:lnTo>
                  <a:pt x="731" y="1054"/>
                </a:lnTo>
                <a:lnTo>
                  <a:pt x="696" y="1059"/>
                </a:lnTo>
                <a:lnTo>
                  <a:pt x="691" y="1056"/>
                </a:lnTo>
                <a:lnTo>
                  <a:pt x="688" y="1055"/>
                </a:lnTo>
                <a:lnTo>
                  <a:pt x="676" y="1050"/>
                </a:lnTo>
                <a:lnTo>
                  <a:pt x="669" y="1050"/>
                </a:lnTo>
                <a:lnTo>
                  <a:pt x="664" y="1053"/>
                </a:lnTo>
                <a:lnTo>
                  <a:pt x="647" y="1054"/>
                </a:lnTo>
                <a:lnTo>
                  <a:pt x="645" y="1055"/>
                </a:lnTo>
                <a:lnTo>
                  <a:pt x="638" y="1055"/>
                </a:lnTo>
                <a:lnTo>
                  <a:pt x="636" y="1057"/>
                </a:lnTo>
                <a:lnTo>
                  <a:pt x="625" y="1057"/>
                </a:lnTo>
                <a:lnTo>
                  <a:pt x="620" y="1059"/>
                </a:lnTo>
                <a:lnTo>
                  <a:pt x="616" y="1062"/>
                </a:lnTo>
                <a:lnTo>
                  <a:pt x="614" y="1061"/>
                </a:lnTo>
                <a:lnTo>
                  <a:pt x="613" y="1064"/>
                </a:lnTo>
                <a:lnTo>
                  <a:pt x="610" y="1064"/>
                </a:lnTo>
                <a:lnTo>
                  <a:pt x="606" y="1066"/>
                </a:lnTo>
                <a:lnTo>
                  <a:pt x="603" y="1067"/>
                </a:lnTo>
                <a:lnTo>
                  <a:pt x="601" y="1065"/>
                </a:lnTo>
                <a:lnTo>
                  <a:pt x="598" y="1065"/>
                </a:lnTo>
                <a:lnTo>
                  <a:pt x="592" y="1066"/>
                </a:lnTo>
                <a:lnTo>
                  <a:pt x="590" y="1065"/>
                </a:lnTo>
                <a:lnTo>
                  <a:pt x="580" y="1065"/>
                </a:lnTo>
                <a:lnTo>
                  <a:pt x="579" y="1064"/>
                </a:lnTo>
                <a:lnTo>
                  <a:pt x="575" y="1064"/>
                </a:lnTo>
                <a:lnTo>
                  <a:pt x="572" y="1064"/>
                </a:lnTo>
                <a:lnTo>
                  <a:pt x="569" y="1063"/>
                </a:lnTo>
                <a:lnTo>
                  <a:pt x="565" y="1063"/>
                </a:lnTo>
                <a:lnTo>
                  <a:pt x="536" y="1051"/>
                </a:lnTo>
                <a:lnTo>
                  <a:pt x="532" y="1047"/>
                </a:lnTo>
                <a:lnTo>
                  <a:pt x="529" y="1042"/>
                </a:lnTo>
                <a:lnTo>
                  <a:pt x="529" y="1039"/>
                </a:lnTo>
                <a:lnTo>
                  <a:pt x="526" y="1036"/>
                </a:lnTo>
                <a:lnTo>
                  <a:pt x="526" y="1033"/>
                </a:lnTo>
                <a:lnTo>
                  <a:pt x="525" y="1032"/>
                </a:lnTo>
                <a:lnTo>
                  <a:pt x="523" y="1027"/>
                </a:lnTo>
                <a:lnTo>
                  <a:pt x="522" y="1027"/>
                </a:lnTo>
                <a:lnTo>
                  <a:pt x="521" y="1025"/>
                </a:lnTo>
                <a:lnTo>
                  <a:pt x="518" y="1021"/>
                </a:lnTo>
                <a:lnTo>
                  <a:pt x="517" y="1021"/>
                </a:lnTo>
                <a:lnTo>
                  <a:pt x="516" y="1022"/>
                </a:lnTo>
                <a:lnTo>
                  <a:pt x="513" y="1022"/>
                </a:lnTo>
                <a:lnTo>
                  <a:pt x="511" y="1024"/>
                </a:lnTo>
                <a:lnTo>
                  <a:pt x="509" y="1024"/>
                </a:lnTo>
                <a:lnTo>
                  <a:pt x="495" y="1018"/>
                </a:lnTo>
                <a:lnTo>
                  <a:pt x="490" y="1018"/>
                </a:lnTo>
                <a:lnTo>
                  <a:pt x="490" y="1020"/>
                </a:lnTo>
                <a:lnTo>
                  <a:pt x="461" y="1036"/>
                </a:lnTo>
                <a:lnTo>
                  <a:pt x="458" y="1036"/>
                </a:lnTo>
                <a:lnTo>
                  <a:pt x="454" y="1039"/>
                </a:lnTo>
                <a:lnTo>
                  <a:pt x="438" y="1040"/>
                </a:lnTo>
                <a:lnTo>
                  <a:pt x="424" y="1030"/>
                </a:lnTo>
                <a:lnTo>
                  <a:pt x="411" y="1025"/>
                </a:lnTo>
                <a:lnTo>
                  <a:pt x="409" y="1022"/>
                </a:lnTo>
                <a:lnTo>
                  <a:pt x="404" y="1023"/>
                </a:lnTo>
                <a:lnTo>
                  <a:pt x="403" y="1021"/>
                </a:lnTo>
                <a:lnTo>
                  <a:pt x="393" y="1022"/>
                </a:lnTo>
                <a:lnTo>
                  <a:pt x="392" y="1021"/>
                </a:lnTo>
                <a:lnTo>
                  <a:pt x="385" y="1021"/>
                </a:lnTo>
                <a:lnTo>
                  <a:pt x="372" y="1010"/>
                </a:lnTo>
                <a:lnTo>
                  <a:pt x="370" y="1008"/>
                </a:lnTo>
                <a:lnTo>
                  <a:pt x="366" y="1008"/>
                </a:lnTo>
                <a:lnTo>
                  <a:pt x="363" y="1006"/>
                </a:lnTo>
                <a:lnTo>
                  <a:pt x="360" y="1006"/>
                </a:lnTo>
                <a:lnTo>
                  <a:pt x="359" y="1005"/>
                </a:lnTo>
                <a:lnTo>
                  <a:pt x="355" y="1005"/>
                </a:lnTo>
                <a:lnTo>
                  <a:pt x="352" y="1009"/>
                </a:lnTo>
                <a:lnTo>
                  <a:pt x="352" y="1011"/>
                </a:lnTo>
                <a:lnTo>
                  <a:pt x="342" y="1023"/>
                </a:lnTo>
                <a:lnTo>
                  <a:pt x="336" y="1025"/>
                </a:lnTo>
                <a:lnTo>
                  <a:pt x="335" y="1026"/>
                </a:lnTo>
                <a:lnTo>
                  <a:pt x="330" y="1027"/>
                </a:lnTo>
                <a:lnTo>
                  <a:pt x="329" y="1028"/>
                </a:lnTo>
                <a:lnTo>
                  <a:pt x="326" y="1028"/>
                </a:lnTo>
                <a:lnTo>
                  <a:pt x="321" y="1032"/>
                </a:lnTo>
                <a:lnTo>
                  <a:pt x="321" y="1034"/>
                </a:lnTo>
                <a:lnTo>
                  <a:pt x="317" y="1038"/>
                </a:lnTo>
                <a:lnTo>
                  <a:pt x="318" y="1040"/>
                </a:lnTo>
                <a:lnTo>
                  <a:pt x="314" y="1046"/>
                </a:lnTo>
                <a:lnTo>
                  <a:pt x="312" y="1056"/>
                </a:lnTo>
                <a:lnTo>
                  <a:pt x="310" y="1058"/>
                </a:lnTo>
                <a:lnTo>
                  <a:pt x="311" y="1061"/>
                </a:lnTo>
                <a:lnTo>
                  <a:pt x="307" y="1066"/>
                </a:lnTo>
                <a:lnTo>
                  <a:pt x="285" y="1067"/>
                </a:lnTo>
                <a:lnTo>
                  <a:pt x="280" y="1066"/>
                </a:lnTo>
                <a:lnTo>
                  <a:pt x="274" y="1066"/>
                </a:lnTo>
                <a:lnTo>
                  <a:pt x="273" y="1065"/>
                </a:lnTo>
                <a:lnTo>
                  <a:pt x="268" y="1066"/>
                </a:lnTo>
                <a:lnTo>
                  <a:pt x="264" y="1064"/>
                </a:lnTo>
                <a:lnTo>
                  <a:pt x="259" y="1065"/>
                </a:lnTo>
                <a:lnTo>
                  <a:pt x="257" y="1064"/>
                </a:lnTo>
                <a:lnTo>
                  <a:pt x="251" y="1063"/>
                </a:lnTo>
                <a:lnTo>
                  <a:pt x="228" y="1074"/>
                </a:lnTo>
                <a:close/>
              </a:path>
            </a:pathLst>
          </a:custGeom>
          <a:solidFill>
            <a:srgbClr val="FFFFFF"/>
          </a:solidFill>
          <a:ln w="3175">
            <a:solidFill>
              <a:schemeClr val="bg1"/>
            </a:solidFill>
            <a:prstDash val="sysDot"/>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3" name="Freeform 10"/>
          <p:cNvSpPr/>
          <p:nvPr/>
        </p:nvSpPr>
        <p:spPr bwMode="auto">
          <a:xfrm>
            <a:off x="1748705" y="3757464"/>
            <a:ext cx="2142012" cy="1364067"/>
          </a:xfrm>
          <a:custGeom>
            <a:avLst/>
            <a:gdLst>
              <a:gd name="T0" fmla="*/ 2147483647 w 1395"/>
              <a:gd name="T1" fmla="*/ 2147483647 h 852"/>
              <a:gd name="T2" fmla="*/ 2147483647 w 1395"/>
              <a:gd name="T3" fmla="*/ 2147483647 h 852"/>
              <a:gd name="T4" fmla="*/ 2147483647 w 1395"/>
              <a:gd name="T5" fmla="*/ 2147483647 h 852"/>
              <a:gd name="T6" fmla="*/ 2147483647 w 1395"/>
              <a:gd name="T7" fmla="*/ 2147483647 h 852"/>
              <a:gd name="T8" fmla="*/ 2147483647 w 1395"/>
              <a:gd name="T9" fmla="*/ 2147483647 h 852"/>
              <a:gd name="T10" fmla="*/ 2147483647 w 1395"/>
              <a:gd name="T11" fmla="*/ 2147483647 h 852"/>
              <a:gd name="T12" fmla="*/ 2147483647 w 1395"/>
              <a:gd name="T13" fmla="*/ 2147483647 h 852"/>
              <a:gd name="T14" fmla="*/ 2147483647 w 1395"/>
              <a:gd name="T15" fmla="*/ 2147483647 h 852"/>
              <a:gd name="T16" fmla="*/ 2147483647 w 1395"/>
              <a:gd name="T17" fmla="*/ 2147483647 h 852"/>
              <a:gd name="T18" fmla="*/ 2147483647 w 1395"/>
              <a:gd name="T19" fmla="*/ 2147483647 h 852"/>
              <a:gd name="T20" fmla="*/ 2147483647 w 1395"/>
              <a:gd name="T21" fmla="*/ 2147483647 h 852"/>
              <a:gd name="T22" fmla="*/ 2147483647 w 1395"/>
              <a:gd name="T23" fmla="*/ 2147483647 h 852"/>
              <a:gd name="T24" fmla="*/ 2147483647 w 1395"/>
              <a:gd name="T25" fmla="*/ 2147483647 h 852"/>
              <a:gd name="T26" fmla="*/ 2147483647 w 1395"/>
              <a:gd name="T27" fmla="*/ 2147483647 h 852"/>
              <a:gd name="T28" fmla="*/ 2147483647 w 1395"/>
              <a:gd name="T29" fmla="*/ 2147483647 h 852"/>
              <a:gd name="T30" fmla="*/ 2147483647 w 1395"/>
              <a:gd name="T31" fmla="*/ 2147483647 h 852"/>
              <a:gd name="T32" fmla="*/ 2147483647 w 1395"/>
              <a:gd name="T33" fmla="*/ 2147483647 h 852"/>
              <a:gd name="T34" fmla="*/ 2147483647 w 1395"/>
              <a:gd name="T35" fmla="*/ 2147483647 h 852"/>
              <a:gd name="T36" fmla="*/ 2147483647 w 1395"/>
              <a:gd name="T37" fmla="*/ 2147483647 h 852"/>
              <a:gd name="T38" fmla="*/ 2147483647 w 1395"/>
              <a:gd name="T39" fmla="*/ 2147483647 h 852"/>
              <a:gd name="T40" fmla="*/ 2147483647 w 1395"/>
              <a:gd name="T41" fmla="*/ 2147483647 h 852"/>
              <a:gd name="T42" fmla="*/ 2147483647 w 1395"/>
              <a:gd name="T43" fmla="*/ 2147483647 h 852"/>
              <a:gd name="T44" fmla="*/ 2147483647 w 1395"/>
              <a:gd name="T45" fmla="*/ 2147483647 h 852"/>
              <a:gd name="T46" fmla="*/ 2147483647 w 1395"/>
              <a:gd name="T47" fmla="*/ 2147483647 h 852"/>
              <a:gd name="T48" fmla="*/ 2147483647 w 1395"/>
              <a:gd name="T49" fmla="*/ 2147483647 h 852"/>
              <a:gd name="T50" fmla="*/ 2147483647 w 1395"/>
              <a:gd name="T51" fmla="*/ 2147483647 h 852"/>
              <a:gd name="T52" fmla="*/ 2147483647 w 1395"/>
              <a:gd name="T53" fmla="*/ 2147483647 h 852"/>
              <a:gd name="T54" fmla="*/ 2147483647 w 1395"/>
              <a:gd name="T55" fmla="*/ 2147483647 h 852"/>
              <a:gd name="T56" fmla="*/ 2147483647 w 1395"/>
              <a:gd name="T57" fmla="*/ 2147483647 h 852"/>
              <a:gd name="T58" fmla="*/ 2147483647 w 1395"/>
              <a:gd name="T59" fmla="*/ 2147483647 h 852"/>
              <a:gd name="T60" fmla="*/ 2147483647 w 1395"/>
              <a:gd name="T61" fmla="*/ 2147483647 h 852"/>
              <a:gd name="T62" fmla="*/ 2147483647 w 1395"/>
              <a:gd name="T63" fmla="*/ 2147483647 h 852"/>
              <a:gd name="T64" fmla="*/ 2147483647 w 1395"/>
              <a:gd name="T65" fmla="*/ 2147483647 h 852"/>
              <a:gd name="T66" fmla="*/ 2147483647 w 1395"/>
              <a:gd name="T67" fmla="*/ 2147483647 h 852"/>
              <a:gd name="T68" fmla="*/ 2147483647 w 1395"/>
              <a:gd name="T69" fmla="*/ 2147483647 h 852"/>
              <a:gd name="T70" fmla="*/ 2147483647 w 1395"/>
              <a:gd name="T71" fmla="*/ 2147483647 h 852"/>
              <a:gd name="T72" fmla="*/ 2147483647 w 1395"/>
              <a:gd name="T73" fmla="*/ 2147483647 h 852"/>
              <a:gd name="T74" fmla="*/ 2147483647 w 1395"/>
              <a:gd name="T75" fmla="*/ 2147483647 h 852"/>
              <a:gd name="T76" fmla="*/ 2147483647 w 1395"/>
              <a:gd name="T77" fmla="*/ 2147483647 h 852"/>
              <a:gd name="T78" fmla="*/ 2147483647 w 1395"/>
              <a:gd name="T79" fmla="*/ 2147483647 h 852"/>
              <a:gd name="T80" fmla="*/ 2147483647 w 1395"/>
              <a:gd name="T81" fmla="*/ 2147483647 h 852"/>
              <a:gd name="T82" fmla="*/ 2147483647 w 1395"/>
              <a:gd name="T83" fmla="*/ 2147483647 h 852"/>
              <a:gd name="T84" fmla="*/ 2147483647 w 1395"/>
              <a:gd name="T85" fmla="*/ 2147483647 h 852"/>
              <a:gd name="T86" fmla="*/ 2147483647 w 1395"/>
              <a:gd name="T87" fmla="*/ 2147483647 h 852"/>
              <a:gd name="T88" fmla="*/ 2147483647 w 1395"/>
              <a:gd name="T89" fmla="*/ 2147483647 h 852"/>
              <a:gd name="T90" fmla="*/ 2147483647 w 1395"/>
              <a:gd name="T91" fmla="*/ 2147483647 h 852"/>
              <a:gd name="T92" fmla="*/ 2147483647 w 1395"/>
              <a:gd name="T93" fmla="*/ 2147483647 h 852"/>
              <a:gd name="T94" fmla="*/ 2147483647 w 1395"/>
              <a:gd name="T95" fmla="*/ 2147483647 h 852"/>
              <a:gd name="T96" fmla="*/ 2147483647 w 1395"/>
              <a:gd name="T97" fmla="*/ 2147483647 h 852"/>
              <a:gd name="T98" fmla="*/ 2147483647 w 1395"/>
              <a:gd name="T99" fmla="*/ 2147483647 h 852"/>
              <a:gd name="T100" fmla="*/ 2147483647 w 1395"/>
              <a:gd name="T101" fmla="*/ 2147483647 h 852"/>
              <a:gd name="T102" fmla="*/ 2147483647 w 1395"/>
              <a:gd name="T103" fmla="*/ 2147483647 h 852"/>
              <a:gd name="T104" fmla="*/ 2147483647 w 1395"/>
              <a:gd name="T105" fmla="*/ 2147483647 h 852"/>
              <a:gd name="T106" fmla="*/ 2147483647 w 1395"/>
              <a:gd name="T107" fmla="*/ 2147483647 h 852"/>
              <a:gd name="T108" fmla="*/ 2147483647 w 1395"/>
              <a:gd name="T109" fmla="*/ 2147483647 h 852"/>
              <a:gd name="T110" fmla="*/ 2147483647 w 1395"/>
              <a:gd name="T111" fmla="*/ 2147483647 h 852"/>
              <a:gd name="T112" fmla="*/ 2147483647 w 1395"/>
              <a:gd name="T113" fmla="*/ 2147483647 h 852"/>
              <a:gd name="T114" fmla="*/ 2147483647 w 1395"/>
              <a:gd name="T115" fmla="*/ 2147483647 h 852"/>
              <a:gd name="T116" fmla="*/ 2147483647 w 1395"/>
              <a:gd name="T117" fmla="*/ 2147483647 h 852"/>
              <a:gd name="T118" fmla="*/ 2147483647 w 1395"/>
              <a:gd name="T119" fmla="*/ 2147483647 h 852"/>
              <a:gd name="T120" fmla="*/ 2147483647 w 1395"/>
              <a:gd name="T121" fmla="*/ 2147483647 h 8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95"/>
              <a:gd name="T184" fmla="*/ 0 h 852"/>
              <a:gd name="T185" fmla="*/ 1395 w 1395"/>
              <a:gd name="T186" fmla="*/ 852 h 85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95" h="852">
                <a:moveTo>
                  <a:pt x="1314" y="779"/>
                </a:moveTo>
                <a:lnTo>
                  <a:pt x="1311" y="775"/>
                </a:lnTo>
                <a:lnTo>
                  <a:pt x="1311" y="774"/>
                </a:lnTo>
                <a:lnTo>
                  <a:pt x="1310" y="774"/>
                </a:lnTo>
                <a:lnTo>
                  <a:pt x="1309" y="773"/>
                </a:lnTo>
                <a:lnTo>
                  <a:pt x="1309" y="772"/>
                </a:lnTo>
                <a:lnTo>
                  <a:pt x="1308" y="771"/>
                </a:lnTo>
                <a:lnTo>
                  <a:pt x="1307" y="770"/>
                </a:lnTo>
                <a:lnTo>
                  <a:pt x="1306" y="769"/>
                </a:lnTo>
                <a:lnTo>
                  <a:pt x="1305" y="768"/>
                </a:lnTo>
                <a:lnTo>
                  <a:pt x="1304" y="767"/>
                </a:lnTo>
                <a:lnTo>
                  <a:pt x="1303" y="766"/>
                </a:lnTo>
                <a:lnTo>
                  <a:pt x="1302" y="766"/>
                </a:lnTo>
                <a:lnTo>
                  <a:pt x="1302" y="765"/>
                </a:lnTo>
                <a:lnTo>
                  <a:pt x="1301" y="765"/>
                </a:lnTo>
                <a:lnTo>
                  <a:pt x="1300" y="764"/>
                </a:lnTo>
                <a:lnTo>
                  <a:pt x="1299" y="763"/>
                </a:lnTo>
                <a:lnTo>
                  <a:pt x="1298" y="763"/>
                </a:lnTo>
                <a:lnTo>
                  <a:pt x="1298" y="762"/>
                </a:lnTo>
                <a:lnTo>
                  <a:pt x="1296" y="761"/>
                </a:lnTo>
                <a:lnTo>
                  <a:pt x="1295" y="761"/>
                </a:lnTo>
                <a:lnTo>
                  <a:pt x="1295" y="760"/>
                </a:lnTo>
                <a:lnTo>
                  <a:pt x="1294" y="760"/>
                </a:lnTo>
                <a:lnTo>
                  <a:pt x="1291" y="758"/>
                </a:lnTo>
                <a:lnTo>
                  <a:pt x="1286" y="753"/>
                </a:lnTo>
                <a:lnTo>
                  <a:pt x="1285" y="753"/>
                </a:lnTo>
                <a:lnTo>
                  <a:pt x="1285" y="752"/>
                </a:lnTo>
                <a:lnTo>
                  <a:pt x="1284" y="752"/>
                </a:lnTo>
                <a:lnTo>
                  <a:pt x="1284" y="753"/>
                </a:lnTo>
                <a:lnTo>
                  <a:pt x="1283" y="754"/>
                </a:lnTo>
                <a:lnTo>
                  <a:pt x="1282" y="754"/>
                </a:lnTo>
                <a:lnTo>
                  <a:pt x="1282" y="755"/>
                </a:lnTo>
                <a:lnTo>
                  <a:pt x="1281" y="756"/>
                </a:lnTo>
                <a:lnTo>
                  <a:pt x="1281" y="757"/>
                </a:lnTo>
                <a:lnTo>
                  <a:pt x="1280" y="757"/>
                </a:lnTo>
                <a:lnTo>
                  <a:pt x="1280" y="758"/>
                </a:lnTo>
                <a:lnTo>
                  <a:pt x="1279" y="758"/>
                </a:lnTo>
                <a:lnTo>
                  <a:pt x="1279" y="759"/>
                </a:lnTo>
                <a:lnTo>
                  <a:pt x="1278" y="760"/>
                </a:lnTo>
                <a:lnTo>
                  <a:pt x="1278" y="761"/>
                </a:lnTo>
                <a:lnTo>
                  <a:pt x="1277" y="762"/>
                </a:lnTo>
                <a:lnTo>
                  <a:pt x="1277" y="763"/>
                </a:lnTo>
                <a:lnTo>
                  <a:pt x="1276" y="764"/>
                </a:lnTo>
                <a:lnTo>
                  <a:pt x="1275" y="765"/>
                </a:lnTo>
                <a:lnTo>
                  <a:pt x="1275" y="766"/>
                </a:lnTo>
                <a:lnTo>
                  <a:pt x="1274" y="766"/>
                </a:lnTo>
                <a:lnTo>
                  <a:pt x="1274" y="767"/>
                </a:lnTo>
                <a:lnTo>
                  <a:pt x="1273" y="767"/>
                </a:lnTo>
                <a:lnTo>
                  <a:pt x="1273" y="768"/>
                </a:lnTo>
                <a:lnTo>
                  <a:pt x="1273" y="769"/>
                </a:lnTo>
                <a:lnTo>
                  <a:pt x="1272" y="769"/>
                </a:lnTo>
                <a:lnTo>
                  <a:pt x="1272" y="770"/>
                </a:lnTo>
                <a:lnTo>
                  <a:pt x="1272" y="771"/>
                </a:lnTo>
                <a:lnTo>
                  <a:pt x="1272" y="772"/>
                </a:lnTo>
                <a:lnTo>
                  <a:pt x="1271" y="773"/>
                </a:lnTo>
                <a:lnTo>
                  <a:pt x="1271" y="774"/>
                </a:lnTo>
                <a:lnTo>
                  <a:pt x="1271" y="775"/>
                </a:lnTo>
                <a:lnTo>
                  <a:pt x="1271" y="776"/>
                </a:lnTo>
                <a:lnTo>
                  <a:pt x="1271" y="777"/>
                </a:lnTo>
                <a:lnTo>
                  <a:pt x="1272" y="778"/>
                </a:lnTo>
                <a:lnTo>
                  <a:pt x="1272" y="779"/>
                </a:lnTo>
                <a:lnTo>
                  <a:pt x="1272" y="780"/>
                </a:lnTo>
                <a:lnTo>
                  <a:pt x="1272" y="781"/>
                </a:lnTo>
                <a:lnTo>
                  <a:pt x="1272" y="782"/>
                </a:lnTo>
                <a:lnTo>
                  <a:pt x="1272" y="783"/>
                </a:lnTo>
                <a:lnTo>
                  <a:pt x="1272" y="784"/>
                </a:lnTo>
                <a:lnTo>
                  <a:pt x="1272" y="785"/>
                </a:lnTo>
                <a:lnTo>
                  <a:pt x="1272" y="787"/>
                </a:lnTo>
                <a:lnTo>
                  <a:pt x="1272" y="788"/>
                </a:lnTo>
                <a:lnTo>
                  <a:pt x="1272" y="789"/>
                </a:lnTo>
                <a:lnTo>
                  <a:pt x="1272" y="790"/>
                </a:lnTo>
                <a:lnTo>
                  <a:pt x="1272" y="791"/>
                </a:lnTo>
                <a:lnTo>
                  <a:pt x="1272" y="792"/>
                </a:lnTo>
                <a:lnTo>
                  <a:pt x="1272" y="793"/>
                </a:lnTo>
                <a:lnTo>
                  <a:pt x="1271" y="793"/>
                </a:lnTo>
                <a:lnTo>
                  <a:pt x="1271" y="794"/>
                </a:lnTo>
                <a:lnTo>
                  <a:pt x="1270" y="795"/>
                </a:lnTo>
                <a:lnTo>
                  <a:pt x="1269" y="795"/>
                </a:lnTo>
                <a:lnTo>
                  <a:pt x="1268" y="796"/>
                </a:lnTo>
                <a:lnTo>
                  <a:pt x="1267" y="797"/>
                </a:lnTo>
                <a:lnTo>
                  <a:pt x="1266" y="797"/>
                </a:lnTo>
                <a:lnTo>
                  <a:pt x="1266" y="798"/>
                </a:lnTo>
                <a:lnTo>
                  <a:pt x="1265" y="798"/>
                </a:lnTo>
                <a:lnTo>
                  <a:pt x="1264" y="798"/>
                </a:lnTo>
                <a:lnTo>
                  <a:pt x="1263" y="798"/>
                </a:lnTo>
                <a:lnTo>
                  <a:pt x="1263" y="799"/>
                </a:lnTo>
                <a:lnTo>
                  <a:pt x="1262" y="799"/>
                </a:lnTo>
                <a:lnTo>
                  <a:pt x="1262" y="800"/>
                </a:lnTo>
                <a:lnTo>
                  <a:pt x="1261" y="800"/>
                </a:lnTo>
                <a:lnTo>
                  <a:pt x="1260" y="801"/>
                </a:lnTo>
                <a:lnTo>
                  <a:pt x="1259" y="801"/>
                </a:lnTo>
                <a:lnTo>
                  <a:pt x="1258" y="802"/>
                </a:lnTo>
                <a:lnTo>
                  <a:pt x="1257" y="802"/>
                </a:lnTo>
                <a:lnTo>
                  <a:pt x="1256" y="803"/>
                </a:lnTo>
                <a:lnTo>
                  <a:pt x="1255" y="803"/>
                </a:lnTo>
                <a:lnTo>
                  <a:pt x="1254" y="804"/>
                </a:lnTo>
                <a:lnTo>
                  <a:pt x="1253" y="804"/>
                </a:lnTo>
                <a:lnTo>
                  <a:pt x="1251" y="805"/>
                </a:lnTo>
                <a:lnTo>
                  <a:pt x="1250" y="806"/>
                </a:lnTo>
                <a:lnTo>
                  <a:pt x="1249" y="806"/>
                </a:lnTo>
                <a:lnTo>
                  <a:pt x="1248" y="806"/>
                </a:lnTo>
                <a:lnTo>
                  <a:pt x="1247" y="806"/>
                </a:lnTo>
                <a:lnTo>
                  <a:pt x="1246" y="806"/>
                </a:lnTo>
                <a:lnTo>
                  <a:pt x="1245" y="806"/>
                </a:lnTo>
                <a:lnTo>
                  <a:pt x="1244" y="806"/>
                </a:lnTo>
                <a:lnTo>
                  <a:pt x="1243" y="806"/>
                </a:lnTo>
                <a:lnTo>
                  <a:pt x="1242" y="805"/>
                </a:lnTo>
                <a:lnTo>
                  <a:pt x="1241" y="805"/>
                </a:lnTo>
                <a:lnTo>
                  <a:pt x="1240" y="804"/>
                </a:lnTo>
                <a:lnTo>
                  <a:pt x="1239" y="803"/>
                </a:lnTo>
                <a:lnTo>
                  <a:pt x="1238" y="803"/>
                </a:lnTo>
                <a:lnTo>
                  <a:pt x="1238" y="802"/>
                </a:lnTo>
                <a:lnTo>
                  <a:pt x="1236" y="802"/>
                </a:lnTo>
                <a:lnTo>
                  <a:pt x="1235" y="801"/>
                </a:lnTo>
                <a:lnTo>
                  <a:pt x="1234" y="800"/>
                </a:lnTo>
                <a:lnTo>
                  <a:pt x="1233" y="800"/>
                </a:lnTo>
                <a:lnTo>
                  <a:pt x="1232" y="799"/>
                </a:lnTo>
                <a:lnTo>
                  <a:pt x="1230" y="798"/>
                </a:lnTo>
                <a:lnTo>
                  <a:pt x="1228" y="797"/>
                </a:lnTo>
                <a:lnTo>
                  <a:pt x="1227" y="797"/>
                </a:lnTo>
                <a:lnTo>
                  <a:pt x="1225" y="796"/>
                </a:lnTo>
                <a:lnTo>
                  <a:pt x="1223" y="795"/>
                </a:lnTo>
                <a:lnTo>
                  <a:pt x="1221" y="793"/>
                </a:lnTo>
                <a:lnTo>
                  <a:pt x="1219" y="792"/>
                </a:lnTo>
                <a:lnTo>
                  <a:pt x="1217" y="791"/>
                </a:lnTo>
                <a:lnTo>
                  <a:pt x="1215" y="789"/>
                </a:lnTo>
                <a:lnTo>
                  <a:pt x="1213" y="788"/>
                </a:lnTo>
                <a:lnTo>
                  <a:pt x="1210" y="786"/>
                </a:lnTo>
                <a:lnTo>
                  <a:pt x="1208" y="784"/>
                </a:lnTo>
                <a:lnTo>
                  <a:pt x="1206" y="783"/>
                </a:lnTo>
                <a:lnTo>
                  <a:pt x="1204" y="782"/>
                </a:lnTo>
                <a:lnTo>
                  <a:pt x="1202" y="781"/>
                </a:lnTo>
                <a:lnTo>
                  <a:pt x="1201" y="779"/>
                </a:lnTo>
                <a:lnTo>
                  <a:pt x="1199" y="778"/>
                </a:lnTo>
                <a:lnTo>
                  <a:pt x="1198" y="777"/>
                </a:lnTo>
                <a:lnTo>
                  <a:pt x="1196" y="776"/>
                </a:lnTo>
                <a:lnTo>
                  <a:pt x="1195" y="776"/>
                </a:lnTo>
                <a:lnTo>
                  <a:pt x="1194" y="775"/>
                </a:lnTo>
                <a:lnTo>
                  <a:pt x="1193" y="774"/>
                </a:lnTo>
                <a:lnTo>
                  <a:pt x="1191" y="774"/>
                </a:lnTo>
                <a:lnTo>
                  <a:pt x="1190" y="773"/>
                </a:lnTo>
                <a:lnTo>
                  <a:pt x="1189" y="772"/>
                </a:lnTo>
                <a:lnTo>
                  <a:pt x="1188" y="771"/>
                </a:lnTo>
                <a:lnTo>
                  <a:pt x="1187" y="771"/>
                </a:lnTo>
                <a:lnTo>
                  <a:pt x="1186" y="770"/>
                </a:lnTo>
                <a:lnTo>
                  <a:pt x="1186" y="769"/>
                </a:lnTo>
                <a:lnTo>
                  <a:pt x="1185" y="769"/>
                </a:lnTo>
                <a:lnTo>
                  <a:pt x="1184" y="768"/>
                </a:lnTo>
                <a:lnTo>
                  <a:pt x="1183" y="768"/>
                </a:lnTo>
                <a:lnTo>
                  <a:pt x="1182" y="768"/>
                </a:lnTo>
                <a:lnTo>
                  <a:pt x="1181" y="768"/>
                </a:lnTo>
                <a:lnTo>
                  <a:pt x="1170" y="766"/>
                </a:lnTo>
                <a:lnTo>
                  <a:pt x="1169" y="766"/>
                </a:lnTo>
                <a:lnTo>
                  <a:pt x="1168" y="766"/>
                </a:lnTo>
                <a:lnTo>
                  <a:pt x="1163" y="763"/>
                </a:lnTo>
                <a:lnTo>
                  <a:pt x="1162" y="763"/>
                </a:lnTo>
                <a:lnTo>
                  <a:pt x="1161" y="763"/>
                </a:lnTo>
                <a:lnTo>
                  <a:pt x="1161" y="762"/>
                </a:lnTo>
                <a:lnTo>
                  <a:pt x="1160" y="762"/>
                </a:lnTo>
                <a:lnTo>
                  <a:pt x="1159" y="761"/>
                </a:lnTo>
                <a:lnTo>
                  <a:pt x="1158" y="761"/>
                </a:lnTo>
                <a:lnTo>
                  <a:pt x="1157" y="761"/>
                </a:lnTo>
                <a:lnTo>
                  <a:pt x="1156" y="760"/>
                </a:lnTo>
                <a:lnTo>
                  <a:pt x="1155" y="760"/>
                </a:lnTo>
                <a:lnTo>
                  <a:pt x="1154" y="760"/>
                </a:lnTo>
                <a:lnTo>
                  <a:pt x="1153" y="759"/>
                </a:lnTo>
                <a:lnTo>
                  <a:pt x="1152" y="759"/>
                </a:lnTo>
                <a:lnTo>
                  <a:pt x="1150" y="759"/>
                </a:lnTo>
                <a:lnTo>
                  <a:pt x="1149" y="759"/>
                </a:lnTo>
                <a:lnTo>
                  <a:pt x="1148" y="759"/>
                </a:lnTo>
                <a:lnTo>
                  <a:pt x="1147" y="759"/>
                </a:lnTo>
                <a:lnTo>
                  <a:pt x="1146" y="759"/>
                </a:lnTo>
                <a:lnTo>
                  <a:pt x="1145" y="759"/>
                </a:lnTo>
                <a:lnTo>
                  <a:pt x="1134" y="762"/>
                </a:lnTo>
                <a:lnTo>
                  <a:pt x="1129" y="768"/>
                </a:lnTo>
                <a:lnTo>
                  <a:pt x="1128" y="768"/>
                </a:lnTo>
                <a:lnTo>
                  <a:pt x="1128" y="769"/>
                </a:lnTo>
                <a:lnTo>
                  <a:pt x="1127" y="769"/>
                </a:lnTo>
                <a:lnTo>
                  <a:pt x="1126" y="770"/>
                </a:lnTo>
                <a:lnTo>
                  <a:pt x="1126" y="771"/>
                </a:lnTo>
                <a:lnTo>
                  <a:pt x="1125" y="772"/>
                </a:lnTo>
                <a:lnTo>
                  <a:pt x="1124" y="772"/>
                </a:lnTo>
                <a:lnTo>
                  <a:pt x="1124" y="773"/>
                </a:lnTo>
                <a:lnTo>
                  <a:pt x="1123" y="774"/>
                </a:lnTo>
                <a:lnTo>
                  <a:pt x="1122" y="775"/>
                </a:lnTo>
                <a:lnTo>
                  <a:pt x="1121" y="776"/>
                </a:lnTo>
                <a:lnTo>
                  <a:pt x="1120" y="777"/>
                </a:lnTo>
                <a:lnTo>
                  <a:pt x="1119" y="778"/>
                </a:lnTo>
                <a:lnTo>
                  <a:pt x="1118" y="778"/>
                </a:lnTo>
                <a:lnTo>
                  <a:pt x="1117" y="779"/>
                </a:lnTo>
                <a:lnTo>
                  <a:pt x="1116" y="780"/>
                </a:lnTo>
                <a:lnTo>
                  <a:pt x="1115" y="781"/>
                </a:lnTo>
                <a:lnTo>
                  <a:pt x="1114" y="781"/>
                </a:lnTo>
                <a:lnTo>
                  <a:pt x="1113" y="782"/>
                </a:lnTo>
                <a:lnTo>
                  <a:pt x="1108" y="786"/>
                </a:lnTo>
                <a:lnTo>
                  <a:pt x="1107" y="786"/>
                </a:lnTo>
                <a:lnTo>
                  <a:pt x="1106" y="787"/>
                </a:lnTo>
                <a:lnTo>
                  <a:pt x="1099" y="790"/>
                </a:lnTo>
                <a:lnTo>
                  <a:pt x="1098" y="790"/>
                </a:lnTo>
                <a:lnTo>
                  <a:pt x="1098" y="791"/>
                </a:lnTo>
                <a:lnTo>
                  <a:pt x="1097" y="791"/>
                </a:lnTo>
                <a:lnTo>
                  <a:pt x="1091" y="791"/>
                </a:lnTo>
                <a:lnTo>
                  <a:pt x="1091" y="792"/>
                </a:lnTo>
                <a:lnTo>
                  <a:pt x="1090" y="792"/>
                </a:lnTo>
                <a:lnTo>
                  <a:pt x="1085" y="794"/>
                </a:lnTo>
                <a:lnTo>
                  <a:pt x="1084" y="794"/>
                </a:lnTo>
                <a:lnTo>
                  <a:pt x="1084" y="795"/>
                </a:lnTo>
                <a:lnTo>
                  <a:pt x="1083" y="795"/>
                </a:lnTo>
                <a:lnTo>
                  <a:pt x="1082" y="795"/>
                </a:lnTo>
                <a:lnTo>
                  <a:pt x="1082" y="796"/>
                </a:lnTo>
                <a:lnTo>
                  <a:pt x="1081" y="796"/>
                </a:lnTo>
                <a:lnTo>
                  <a:pt x="1080" y="797"/>
                </a:lnTo>
                <a:lnTo>
                  <a:pt x="1079" y="797"/>
                </a:lnTo>
                <a:lnTo>
                  <a:pt x="1078" y="798"/>
                </a:lnTo>
                <a:lnTo>
                  <a:pt x="1077" y="798"/>
                </a:lnTo>
                <a:lnTo>
                  <a:pt x="1076" y="798"/>
                </a:lnTo>
                <a:lnTo>
                  <a:pt x="1075" y="799"/>
                </a:lnTo>
                <a:lnTo>
                  <a:pt x="1074" y="799"/>
                </a:lnTo>
                <a:lnTo>
                  <a:pt x="1073" y="800"/>
                </a:lnTo>
                <a:lnTo>
                  <a:pt x="1072" y="800"/>
                </a:lnTo>
                <a:lnTo>
                  <a:pt x="1071" y="800"/>
                </a:lnTo>
                <a:lnTo>
                  <a:pt x="1070" y="800"/>
                </a:lnTo>
                <a:lnTo>
                  <a:pt x="1070" y="801"/>
                </a:lnTo>
                <a:lnTo>
                  <a:pt x="1069" y="801"/>
                </a:lnTo>
                <a:lnTo>
                  <a:pt x="1068" y="801"/>
                </a:lnTo>
                <a:lnTo>
                  <a:pt x="1054" y="803"/>
                </a:lnTo>
                <a:lnTo>
                  <a:pt x="1053" y="803"/>
                </a:lnTo>
                <a:lnTo>
                  <a:pt x="1052" y="803"/>
                </a:lnTo>
                <a:lnTo>
                  <a:pt x="1051" y="803"/>
                </a:lnTo>
                <a:lnTo>
                  <a:pt x="1050" y="803"/>
                </a:lnTo>
                <a:lnTo>
                  <a:pt x="1048" y="803"/>
                </a:lnTo>
                <a:lnTo>
                  <a:pt x="1047" y="803"/>
                </a:lnTo>
                <a:lnTo>
                  <a:pt x="1046" y="803"/>
                </a:lnTo>
                <a:lnTo>
                  <a:pt x="1045" y="803"/>
                </a:lnTo>
                <a:lnTo>
                  <a:pt x="1043" y="803"/>
                </a:lnTo>
                <a:lnTo>
                  <a:pt x="1042" y="803"/>
                </a:lnTo>
                <a:lnTo>
                  <a:pt x="1041" y="803"/>
                </a:lnTo>
                <a:lnTo>
                  <a:pt x="1040" y="803"/>
                </a:lnTo>
                <a:lnTo>
                  <a:pt x="1039" y="804"/>
                </a:lnTo>
                <a:lnTo>
                  <a:pt x="1038" y="804"/>
                </a:lnTo>
                <a:lnTo>
                  <a:pt x="1037" y="805"/>
                </a:lnTo>
                <a:lnTo>
                  <a:pt x="1036" y="806"/>
                </a:lnTo>
                <a:lnTo>
                  <a:pt x="1035" y="807"/>
                </a:lnTo>
                <a:lnTo>
                  <a:pt x="1034" y="808"/>
                </a:lnTo>
                <a:lnTo>
                  <a:pt x="1033" y="809"/>
                </a:lnTo>
                <a:lnTo>
                  <a:pt x="1032" y="811"/>
                </a:lnTo>
                <a:lnTo>
                  <a:pt x="1029" y="813"/>
                </a:lnTo>
                <a:lnTo>
                  <a:pt x="1026" y="816"/>
                </a:lnTo>
                <a:lnTo>
                  <a:pt x="1022" y="820"/>
                </a:lnTo>
                <a:lnTo>
                  <a:pt x="1021" y="821"/>
                </a:lnTo>
                <a:lnTo>
                  <a:pt x="1020" y="822"/>
                </a:lnTo>
                <a:lnTo>
                  <a:pt x="1019" y="823"/>
                </a:lnTo>
                <a:lnTo>
                  <a:pt x="1014" y="829"/>
                </a:lnTo>
                <a:lnTo>
                  <a:pt x="1014" y="830"/>
                </a:lnTo>
                <a:lnTo>
                  <a:pt x="1013" y="831"/>
                </a:lnTo>
                <a:lnTo>
                  <a:pt x="1013" y="832"/>
                </a:lnTo>
                <a:lnTo>
                  <a:pt x="1012" y="832"/>
                </a:lnTo>
                <a:lnTo>
                  <a:pt x="1003" y="844"/>
                </a:lnTo>
                <a:lnTo>
                  <a:pt x="1002" y="844"/>
                </a:lnTo>
                <a:lnTo>
                  <a:pt x="1002" y="845"/>
                </a:lnTo>
                <a:lnTo>
                  <a:pt x="1001" y="846"/>
                </a:lnTo>
                <a:lnTo>
                  <a:pt x="1000" y="846"/>
                </a:lnTo>
                <a:lnTo>
                  <a:pt x="999" y="847"/>
                </a:lnTo>
                <a:lnTo>
                  <a:pt x="991" y="849"/>
                </a:lnTo>
                <a:lnTo>
                  <a:pt x="990" y="850"/>
                </a:lnTo>
                <a:lnTo>
                  <a:pt x="989" y="850"/>
                </a:lnTo>
                <a:lnTo>
                  <a:pt x="988" y="850"/>
                </a:lnTo>
                <a:lnTo>
                  <a:pt x="987" y="850"/>
                </a:lnTo>
                <a:lnTo>
                  <a:pt x="986" y="850"/>
                </a:lnTo>
                <a:lnTo>
                  <a:pt x="973" y="851"/>
                </a:lnTo>
                <a:lnTo>
                  <a:pt x="972" y="851"/>
                </a:lnTo>
                <a:lnTo>
                  <a:pt x="971" y="851"/>
                </a:lnTo>
                <a:lnTo>
                  <a:pt x="970" y="851"/>
                </a:lnTo>
                <a:lnTo>
                  <a:pt x="961" y="852"/>
                </a:lnTo>
                <a:lnTo>
                  <a:pt x="960" y="852"/>
                </a:lnTo>
                <a:lnTo>
                  <a:pt x="959" y="852"/>
                </a:lnTo>
                <a:lnTo>
                  <a:pt x="958" y="852"/>
                </a:lnTo>
                <a:lnTo>
                  <a:pt x="957" y="852"/>
                </a:lnTo>
                <a:lnTo>
                  <a:pt x="944" y="851"/>
                </a:lnTo>
                <a:lnTo>
                  <a:pt x="932" y="848"/>
                </a:lnTo>
                <a:lnTo>
                  <a:pt x="931" y="848"/>
                </a:lnTo>
                <a:lnTo>
                  <a:pt x="931" y="847"/>
                </a:lnTo>
                <a:lnTo>
                  <a:pt x="930" y="847"/>
                </a:lnTo>
                <a:lnTo>
                  <a:pt x="929" y="847"/>
                </a:lnTo>
                <a:lnTo>
                  <a:pt x="928" y="846"/>
                </a:lnTo>
                <a:lnTo>
                  <a:pt x="927" y="846"/>
                </a:lnTo>
                <a:lnTo>
                  <a:pt x="926" y="846"/>
                </a:lnTo>
                <a:lnTo>
                  <a:pt x="925" y="845"/>
                </a:lnTo>
                <a:lnTo>
                  <a:pt x="924" y="845"/>
                </a:lnTo>
                <a:lnTo>
                  <a:pt x="922" y="845"/>
                </a:lnTo>
                <a:lnTo>
                  <a:pt x="921" y="844"/>
                </a:lnTo>
                <a:lnTo>
                  <a:pt x="920" y="844"/>
                </a:lnTo>
                <a:lnTo>
                  <a:pt x="918" y="844"/>
                </a:lnTo>
                <a:lnTo>
                  <a:pt x="916" y="844"/>
                </a:lnTo>
                <a:lnTo>
                  <a:pt x="914" y="843"/>
                </a:lnTo>
                <a:lnTo>
                  <a:pt x="911" y="843"/>
                </a:lnTo>
                <a:lnTo>
                  <a:pt x="908" y="843"/>
                </a:lnTo>
                <a:lnTo>
                  <a:pt x="905" y="843"/>
                </a:lnTo>
                <a:lnTo>
                  <a:pt x="902" y="843"/>
                </a:lnTo>
                <a:lnTo>
                  <a:pt x="898" y="843"/>
                </a:lnTo>
                <a:lnTo>
                  <a:pt x="894" y="843"/>
                </a:lnTo>
                <a:lnTo>
                  <a:pt x="890" y="843"/>
                </a:lnTo>
                <a:lnTo>
                  <a:pt x="887" y="843"/>
                </a:lnTo>
                <a:lnTo>
                  <a:pt x="883" y="843"/>
                </a:lnTo>
                <a:lnTo>
                  <a:pt x="880" y="842"/>
                </a:lnTo>
                <a:lnTo>
                  <a:pt x="878" y="842"/>
                </a:lnTo>
                <a:lnTo>
                  <a:pt x="876" y="842"/>
                </a:lnTo>
                <a:lnTo>
                  <a:pt x="874" y="841"/>
                </a:lnTo>
                <a:lnTo>
                  <a:pt x="872" y="840"/>
                </a:lnTo>
                <a:lnTo>
                  <a:pt x="871" y="840"/>
                </a:lnTo>
                <a:lnTo>
                  <a:pt x="870" y="839"/>
                </a:lnTo>
                <a:lnTo>
                  <a:pt x="869" y="838"/>
                </a:lnTo>
                <a:lnTo>
                  <a:pt x="869" y="837"/>
                </a:lnTo>
                <a:lnTo>
                  <a:pt x="868" y="836"/>
                </a:lnTo>
                <a:lnTo>
                  <a:pt x="868" y="835"/>
                </a:lnTo>
                <a:lnTo>
                  <a:pt x="867" y="834"/>
                </a:lnTo>
                <a:lnTo>
                  <a:pt x="867" y="833"/>
                </a:lnTo>
                <a:lnTo>
                  <a:pt x="867" y="832"/>
                </a:lnTo>
                <a:lnTo>
                  <a:pt x="867" y="830"/>
                </a:lnTo>
                <a:lnTo>
                  <a:pt x="867" y="829"/>
                </a:lnTo>
                <a:lnTo>
                  <a:pt x="866" y="827"/>
                </a:lnTo>
                <a:lnTo>
                  <a:pt x="867" y="826"/>
                </a:lnTo>
                <a:lnTo>
                  <a:pt x="867" y="824"/>
                </a:lnTo>
                <a:lnTo>
                  <a:pt x="867" y="822"/>
                </a:lnTo>
                <a:lnTo>
                  <a:pt x="867" y="820"/>
                </a:lnTo>
                <a:lnTo>
                  <a:pt x="867" y="819"/>
                </a:lnTo>
                <a:lnTo>
                  <a:pt x="867" y="817"/>
                </a:lnTo>
                <a:lnTo>
                  <a:pt x="868" y="816"/>
                </a:lnTo>
                <a:lnTo>
                  <a:pt x="868" y="815"/>
                </a:lnTo>
                <a:lnTo>
                  <a:pt x="868" y="814"/>
                </a:lnTo>
                <a:lnTo>
                  <a:pt x="868" y="813"/>
                </a:lnTo>
                <a:lnTo>
                  <a:pt x="868" y="812"/>
                </a:lnTo>
                <a:lnTo>
                  <a:pt x="868" y="811"/>
                </a:lnTo>
                <a:lnTo>
                  <a:pt x="869" y="811"/>
                </a:lnTo>
                <a:lnTo>
                  <a:pt x="869" y="810"/>
                </a:lnTo>
                <a:lnTo>
                  <a:pt x="875" y="799"/>
                </a:lnTo>
                <a:lnTo>
                  <a:pt x="865" y="793"/>
                </a:lnTo>
                <a:lnTo>
                  <a:pt x="864" y="792"/>
                </a:lnTo>
                <a:lnTo>
                  <a:pt x="863" y="791"/>
                </a:lnTo>
                <a:lnTo>
                  <a:pt x="862" y="791"/>
                </a:lnTo>
                <a:lnTo>
                  <a:pt x="861" y="791"/>
                </a:lnTo>
                <a:lnTo>
                  <a:pt x="861" y="790"/>
                </a:lnTo>
                <a:lnTo>
                  <a:pt x="847" y="785"/>
                </a:lnTo>
                <a:lnTo>
                  <a:pt x="841" y="775"/>
                </a:lnTo>
                <a:lnTo>
                  <a:pt x="840" y="774"/>
                </a:lnTo>
                <a:lnTo>
                  <a:pt x="840" y="773"/>
                </a:lnTo>
                <a:lnTo>
                  <a:pt x="840" y="772"/>
                </a:lnTo>
                <a:lnTo>
                  <a:pt x="840" y="771"/>
                </a:lnTo>
                <a:lnTo>
                  <a:pt x="840" y="762"/>
                </a:lnTo>
                <a:lnTo>
                  <a:pt x="839" y="753"/>
                </a:lnTo>
                <a:lnTo>
                  <a:pt x="830" y="744"/>
                </a:lnTo>
                <a:lnTo>
                  <a:pt x="829" y="745"/>
                </a:lnTo>
                <a:lnTo>
                  <a:pt x="828" y="745"/>
                </a:lnTo>
                <a:lnTo>
                  <a:pt x="827" y="746"/>
                </a:lnTo>
                <a:lnTo>
                  <a:pt x="826" y="747"/>
                </a:lnTo>
                <a:lnTo>
                  <a:pt x="825" y="747"/>
                </a:lnTo>
                <a:lnTo>
                  <a:pt x="824" y="747"/>
                </a:lnTo>
                <a:lnTo>
                  <a:pt x="823" y="748"/>
                </a:lnTo>
                <a:lnTo>
                  <a:pt x="822" y="748"/>
                </a:lnTo>
                <a:lnTo>
                  <a:pt x="821" y="749"/>
                </a:lnTo>
                <a:lnTo>
                  <a:pt x="820" y="749"/>
                </a:lnTo>
                <a:lnTo>
                  <a:pt x="819" y="749"/>
                </a:lnTo>
                <a:lnTo>
                  <a:pt x="818" y="749"/>
                </a:lnTo>
                <a:lnTo>
                  <a:pt x="817" y="749"/>
                </a:lnTo>
                <a:lnTo>
                  <a:pt x="816" y="749"/>
                </a:lnTo>
                <a:lnTo>
                  <a:pt x="815" y="749"/>
                </a:lnTo>
                <a:lnTo>
                  <a:pt x="813" y="749"/>
                </a:lnTo>
                <a:lnTo>
                  <a:pt x="812" y="749"/>
                </a:lnTo>
                <a:lnTo>
                  <a:pt x="811" y="748"/>
                </a:lnTo>
                <a:lnTo>
                  <a:pt x="810" y="748"/>
                </a:lnTo>
                <a:lnTo>
                  <a:pt x="808" y="748"/>
                </a:lnTo>
                <a:lnTo>
                  <a:pt x="807" y="747"/>
                </a:lnTo>
                <a:lnTo>
                  <a:pt x="806" y="747"/>
                </a:lnTo>
                <a:lnTo>
                  <a:pt x="804" y="746"/>
                </a:lnTo>
                <a:lnTo>
                  <a:pt x="803" y="746"/>
                </a:lnTo>
                <a:lnTo>
                  <a:pt x="802" y="745"/>
                </a:lnTo>
                <a:lnTo>
                  <a:pt x="801" y="744"/>
                </a:lnTo>
                <a:lnTo>
                  <a:pt x="800" y="744"/>
                </a:lnTo>
                <a:lnTo>
                  <a:pt x="798" y="743"/>
                </a:lnTo>
                <a:lnTo>
                  <a:pt x="798" y="742"/>
                </a:lnTo>
                <a:lnTo>
                  <a:pt x="797" y="742"/>
                </a:lnTo>
                <a:lnTo>
                  <a:pt x="795" y="741"/>
                </a:lnTo>
                <a:lnTo>
                  <a:pt x="794" y="741"/>
                </a:lnTo>
                <a:lnTo>
                  <a:pt x="794" y="740"/>
                </a:lnTo>
                <a:lnTo>
                  <a:pt x="793" y="740"/>
                </a:lnTo>
                <a:lnTo>
                  <a:pt x="786" y="736"/>
                </a:lnTo>
                <a:lnTo>
                  <a:pt x="785" y="735"/>
                </a:lnTo>
                <a:lnTo>
                  <a:pt x="784" y="735"/>
                </a:lnTo>
                <a:lnTo>
                  <a:pt x="783" y="735"/>
                </a:lnTo>
                <a:lnTo>
                  <a:pt x="782" y="734"/>
                </a:lnTo>
                <a:lnTo>
                  <a:pt x="772" y="732"/>
                </a:lnTo>
                <a:lnTo>
                  <a:pt x="771" y="732"/>
                </a:lnTo>
                <a:lnTo>
                  <a:pt x="771" y="731"/>
                </a:lnTo>
                <a:lnTo>
                  <a:pt x="770" y="731"/>
                </a:lnTo>
                <a:lnTo>
                  <a:pt x="769" y="731"/>
                </a:lnTo>
                <a:lnTo>
                  <a:pt x="768" y="730"/>
                </a:lnTo>
                <a:lnTo>
                  <a:pt x="767" y="730"/>
                </a:lnTo>
                <a:lnTo>
                  <a:pt x="756" y="724"/>
                </a:lnTo>
                <a:lnTo>
                  <a:pt x="756" y="723"/>
                </a:lnTo>
                <a:lnTo>
                  <a:pt x="755" y="723"/>
                </a:lnTo>
                <a:lnTo>
                  <a:pt x="754" y="723"/>
                </a:lnTo>
                <a:lnTo>
                  <a:pt x="754" y="722"/>
                </a:lnTo>
                <a:lnTo>
                  <a:pt x="753" y="722"/>
                </a:lnTo>
                <a:lnTo>
                  <a:pt x="752" y="722"/>
                </a:lnTo>
                <a:lnTo>
                  <a:pt x="751" y="722"/>
                </a:lnTo>
                <a:lnTo>
                  <a:pt x="750" y="722"/>
                </a:lnTo>
                <a:lnTo>
                  <a:pt x="749" y="721"/>
                </a:lnTo>
                <a:lnTo>
                  <a:pt x="748" y="721"/>
                </a:lnTo>
                <a:lnTo>
                  <a:pt x="747" y="721"/>
                </a:lnTo>
                <a:lnTo>
                  <a:pt x="746" y="721"/>
                </a:lnTo>
                <a:lnTo>
                  <a:pt x="744" y="720"/>
                </a:lnTo>
                <a:lnTo>
                  <a:pt x="743" y="720"/>
                </a:lnTo>
                <a:lnTo>
                  <a:pt x="742" y="720"/>
                </a:lnTo>
                <a:lnTo>
                  <a:pt x="740" y="720"/>
                </a:lnTo>
                <a:lnTo>
                  <a:pt x="739" y="720"/>
                </a:lnTo>
                <a:lnTo>
                  <a:pt x="738" y="720"/>
                </a:lnTo>
                <a:lnTo>
                  <a:pt x="737" y="719"/>
                </a:lnTo>
                <a:lnTo>
                  <a:pt x="735" y="719"/>
                </a:lnTo>
                <a:lnTo>
                  <a:pt x="734" y="719"/>
                </a:lnTo>
                <a:lnTo>
                  <a:pt x="733" y="719"/>
                </a:lnTo>
                <a:lnTo>
                  <a:pt x="727" y="717"/>
                </a:lnTo>
                <a:lnTo>
                  <a:pt x="713" y="714"/>
                </a:lnTo>
                <a:lnTo>
                  <a:pt x="707" y="715"/>
                </a:lnTo>
                <a:lnTo>
                  <a:pt x="706" y="715"/>
                </a:lnTo>
                <a:lnTo>
                  <a:pt x="706" y="716"/>
                </a:lnTo>
                <a:lnTo>
                  <a:pt x="705" y="716"/>
                </a:lnTo>
                <a:lnTo>
                  <a:pt x="705" y="717"/>
                </a:lnTo>
                <a:lnTo>
                  <a:pt x="704" y="717"/>
                </a:lnTo>
                <a:lnTo>
                  <a:pt x="703" y="718"/>
                </a:lnTo>
                <a:lnTo>
                  <a:pt x="701" y="720"/>
                </a:lnTo>
                <a:lnTo>
                  <a:pt x="683" y="736"/>
                </a:lnTo>
                <a:lnTo>
                  <a:pt x="682" y="737"/>
                </a:lnTo>
                <a:lnTo>
                  <a:pt x="681" y="737"/>
                </a:lnTo>
                <a:lnTo>
                  <a:pt x="681" y="738"/>
                </a:lnTo>
                <a:lnTo>
                  <a:pt x="680" y="739"/>
                </a:lnTo>
                <a:lnTo>
                  <a:pt x="679" y="739"/>
                </a:lnTo>
                <a:lnTo>
                  <a:pt x="679" y="740"/>
                </a:lnTo>
                <a:lnTo>
                  <a:pt x="673" y="748"/>
                </a:lnTo>
                <a:lnTo>
                  <a:pt x="672" y="749"/>
                </a:lnTo>
                <a:lnTo>
                  <a:pt x="672" y="750"/>
                </a:lnTo>
                <a:lnTo>
                  <a:pt x="672" y="751"/>
                </a:lnTo>
                <a:lnTo>
                  <a:pt x="671" y="752"/>
                </a:lnTo>
                <a:lnTo>
                  <a:pt x="671" y="753"/>
                </a:lnTo>
                <a:lnTo>
                  <a:pt x="671" y="754"/>
                </a:lnTo>
                <a:lnTo>
                  <a:pt x="670" y="755"/>
                </a:lnTo>
                <a:lnTo>
                  <a:pt x="670" y="756"/>
                </a:lnTo>
                <a:lnTo>
                  <a:pt x="670" y="757"/>
                </a:lnTo>
                <a:lnTo>
                  <a:pt x="670" y="758"/>
                </a:lnTo>
                <a:lnTo>
                  <a:pt x="670" y="759"/>
                </a:lnTo>
                <a:lnTo>
                  <a:pt x="670" y="760"/>
                </a:lnTo>
                <a:lnTo>
                  <a:pt x="670" y="761"/>
                </a:lnTo>
                <a:lnTo>
                  <a:pt x="670" y="762"/>
                </a:lnTo>
                <a:lnTo>
                  <a:pt x="670" y="763"/>
                </a:lnTo>
                <a:lnTo>
                  <a:pt x="670" y="764"/>
                </a:lnTo>
                <a:lnTo>
                  <a:pt x="670" y="765"/>
                </a:lnTo>
                <a:lnTo>
                  <a:pt x="670" y="766"/>
                </a:lnTo>
                <a:lnTo>
                  <a:pt x="670" y="767"/>
                </a:lnTo>
                <a:lnTo>
                  <a:pt x="669" y="767"/>
                </a:lnTo>
                <a:lnTo>
                  <a:pt x="669" y="768"/>
                </a:lnTo>
                <a:lnTo>
                  <a:pt x="669" y="769"/>
                </a:lnTo>
                <a:lnTo>
                  <a:pt x="669" y="770"/>
                </a:lnTo>
                <a:lnTo>
                  <a:pt x="669" y="771"/>
                </a:lnTo>
                <a:lnTo>
                  <a:pt x="668" y="771"/>
                </a:lnTo>
                <a:lnTo>
                  <a:pt x="664" y="774"/>
                </a:lnTo>
                <a:lnTo>
                  <a:pt x="664" y="775"/>
                </a:lnTo>
                <a:lnTo>
                  <a:pt x="663" y="775"/>
                </a:lnTo>
                <a:lnTo>
                  <a:pt x="662" y="775"/>
                </a:lnTo>
                <a:lnTo>
                  <a:pt x="662" y="776"/>
                </a:lnTo>
                <a:lnTo>
                  <a:pt x="661" y="776"/>
                </a:lnTo>
                <a:lnTo>
                  <a:pt x="656" y="777"/>
                </a:lnTo>
                <a:lnTo>
                  <a:pt x="655" y="777"/>
                </a:lnTo>
                <a:lnTo>
                  <a:pt x="654" y="778"/>
                </a:lnTo>
                <a:lnTo>
                  <a:pt x="654" y="777"/>
                </a:lnTo>
                <a:lnTo>
                  <a:pt x="653" y="777"/>
                </a:lnTo>
                <a:lnTo>
                  <a:pt x="648" y="775"/>
                </a:lnTo>
                <a:lnTo>
                  <a:pt x="647" y="775"/>
                </a:lnTo>
                <a:lnTo>
                  <a:pt x="647" y="774"/>
                </a:lnTo>
                <a:lnTo>
                  <a:pt x="646" y="774"/>
                </a:lnTo>
                <a:lnTo>
                  <a:pt x="640" y="770"/>
                </a:lnTo>
                <a:lnTo>
                  <a:pt x="635" y="753"/>
                </a:lnTo>
                <a:lnTo>
                  <a:pt x="637" y="739"/>
                </a:lnTo>
                <a:lnTo>
                  <a:pt x="644" y="727"/>
                </a:lnTo>
                <a:lnTo>
                  <a:pt x="645" y="726"/>
                </a:lnTo>
                <a:lnTo>
                  <a:pt x="645" y="725"/>
                </a:lnTo>
                <a:lnTo>
                  <a:pt x="645" y="724"/>
                </a:lnTo>
                <a:lnTo>
                  <a:pt x="645" y="723"/>
                </a:lnTo>
                <a:lnTo>
                  <a:pt x="645" y="722"/>
                </a:lnTo>
                <a:lnTo>
                  <a:pt x="644" y="720"/>
                </a:lnTo>
                <a:lnTo>
                  <a:pt x="644" y="719"/>
                </a:lnTo>
                <a:lnTo>
                  <a:pt x="643" y="718"/>
                </a:lnTo>
                <a:lnTo>
                  <a:pt x="643" y="716"/>
                </a:lnTo>
                <a:lnTo>
                  <a:pt x="642" y="715"/>
                </a:lnTo>
                <a:lnTo>
                  <a:pt x="642" y="714"/>
                </a:lnTo>
                <a:lnTo>
                  <a:pt x="641" y="713"/>
                </a:lnTo>
                <a:lnTo>
                  <a:pt x="640" y="712"/>
                </a:lnTo>
                <a:lnTo>
                  <a:pt x="640" y="711"/>
                </a:lnTo>
                <a:lnTo>
                  <a:pt x="639" y="710"/>
                </a:lnTo>
                <a:lnTo>
                  <a:pt x="639" y="709"/>
                </a:lnTo>
                <a:lnTo>
                  <a:pt x="638" y="709"/>
                </a:lnTo>
                <a:lnTo>
                  <a:pt x="637" y="708"/>
                </a:lnTo>
                <a:lnTo>
                  <a:pt x="636" y="708"/>
                </a:lnTo>
                <a:lnTo>
                  <a:pt x="635" y="708"/>
                </a:lnTo>
                <a:lnTo>
                  <a:pt x="634" y="708"/>
                </a:lnTo>
                <a:lnTo>
                  <a:pt x="632" y="708"/>
                </a:lnTo>
                <a:lnTo>
                  <a:pt x="631" y="709"/>
                </a:lnTo>
                <a:lnTo>
                  <a:pt x="610" y="715"/>
                </a:lnTo>
                <a:lnTo>
                  <a:pt x="609" y="715"/>
                </a:lnTo>
                <a:lnTo>
                  <a:pt x="607" y="716"/>
                </a:lnTo>
                <a:lnTo>
                  <a:pt x="606" y="716"/>
                </a:lnTo>
                <a:lnTo>
                  <a:pt x="605" y="716"/>
                </a:lnTo>
                <a:lnTo>
                  <a:pt x="604" y="716"/>
                </a:lnTo>
                <a:lnTo>
                  <a:pt x="603" y="716"/>
                </a:lnTo>
                <a:lnTo>
                  <a:pt x="602" y="716"/>
                </a:lnTo>
                <a:lnTo>
                  <a:pt x="588" y="717"/>
                </a:lnTo>
                <a:lnTo>
                  <a:pt x="578" y="710"/>
                </a:lnTo>
                <a:lnTo>
                  <a:pt x="577" y="710"/>
                </a:lnTo>
                <a:lnTo>
                  <a:pt x="576" y="709"/>
                </a:lnTo>
                <a:lnTo>
                  <a:pt x="575" y="709"/>
                </a:lnTo>
                <a:lnTo>
                  <a:pt x="575" y="710"/>
                </a:lnTo>
                <a:lnTo>
                  <a:pt x="574" y="710"/>
                </a:lnTo>
                <a:lnTo>
                  <a:pt x="573" y="711"/>
                </a:lnTo>
                <a:lnTo>
                  <a:pt x="572" y="712"/>
                </a:lnTo>
                <a:lnTo>
                  <a:pt x="571" y="712"/>
                </a:lnTo>
                <a:lnTo>
                  <a:pt x="569" y="713"/>
                </a:lnTo>
                <a:lnTo>
                  <a:pt x="568" y="713"/>
                </a:lnTo>
                <a:lnTo>
                  <a:pt x="566" y="714"/>
                </a:lnTo>
                <a:lnTo>
                  <a:pt x="564" y="714"/>
                </a:lnTo>
                <a:lnTo>
                  <a:pt x="562" y="714"/>
                </a:lnTo>
                <a:lnTo>
                  <a:pt x="560" y="714"/>
                </a:lnTo>
                <a:lnTo>
                  <a:pt x="557" y="714"/>
                </a:lnTo>
                <a:lnTo>
                  <a:pt x="555" y="714"/>
                </a:lnTo>
                <a:lnTo>
                  <a:pt x="553" y="714"/>
                </a:lnTo>
                <a:lnTo>
                  <a:pt x="551" y="713"/>
                </a:lnTo>
                <a:lnTo>
                  <a:pt x="549" y="713"/>
                </a:lnTo>
                <a:lnTo>
                  <a:pt x="547" y="713"/>
                </a:lnTo>
                <a:lnTo>
                  <a:pt x="546" y="713"/>
                </a:lnTo>
                <a:lnTo>
                  <a:pt x="545" y="713"/>
                </a:lnTo>
                <a:lnTo>
                  <a:pt x="544" y="712"/>
                </a:lnTo>
                <a:lnTo>
                  <a:pt x="543" y="712"/>
                </a:lnTo>
                <a:lnTo>
                  <a:pt x="542" y="712"/>
                </a:lnTo>
                <a:lnTo>
                  <a:pt x="541" y="712"/>
                </a:lnTo>
                <a:lnTo>
                  <a:pt x="540" y="712"/>
                </a:lnTo>
                <a:lnTo>
                  <a:pt x="539" y="712"/>
                </a:lnTo>
                <a:lnTo>
                  <a:pt x="538" y="712"/>
                </a:lnTo>
                <a:lnTo>
                  <a:pt x="537" y="712"/>
                </a:lnTo>
                <a:lnTo>
                  <a:pt x="536" y="712"/>
                </a:lnTo>
                <a:lnTo>
                  <a:pt x="535" y="712"/>
                </a:lnTo>
                <a:lnTo>
                  <a:pt x="534" y="712"/>
                </a:lnTo>
                <a:lnTo>
                  <a:pt x="533" y="711"/>
                </a:lnTo>
                <a:lnTo>
                  <a:pt x="532" y="711"/>
                </a:lnTo>
                <a:lnTo>
                  <a:pt x="531" y="711"/>
                </a:lnTo>
                <a:lnTo>
                  <a:pt x="530" y="710"/>
                </a:lnTo>
                <a:lnTo>
                  <a:pt x="529" y="710"/>
                </a:lnTo>
                <a:lnTo>
                  <a:pt x="528" y="709"/>
                </a:lnTo>
                <a:lnTo>
                  <a:pt x="526" y="708"/>
                </a:lnTo>
                <a:lnTo>
                  <a:pt x="525" y="708"/>
                </a:lnTo>
                <a:lnTo>
                  <a:pt x="524" y="707"/>
                </a:lnTo>
                <a:lnTo>
                  <a:pt x="523" y="706"/>
                </a:lnTo>
                <a:lnTo>
                  <a:pt x="522" y="705"/>
                </a:lnTo>
                <a:lnTo>
                  <a:pt x="521" y="703"/>
                </a:lnTo>
                <a:lnTo>
                  <a:pt x="519" y="702"/>
                </a:lnTo>
                <a:lnTo>
                  <a:pt x="518" y="701"/>
                </a:lnTo>
                <a:lnTo>
                  <a:pt x="517" y="700"/>
                </a:lnTo>
                <a:lnTo>
                  <a:pt x="516" y="699"/>
                </a:lnTo>
                <a:lnTo>
                  <a:pt x="514" y="698"/>
                </a:lnTo>
                <a:lnTo>
                  <a:pt x="513" y="697"/>
                </a:lnTo>
                <a:lnTo>
                  <a:pt x="512" y="696"/>
                </a:lnTo>
                <a:lnTo>
                  <a:pt x="511" y="695"/>
                </a:lnTo>
                <a:lnTo>
                  <a:pt x="509" y="694"/>
                </a:lnTo>
                <a:lnTo>
                  <a:pt x="508" y="693"/>
                </a:lnTo>
                <a:lnTo>
                  <a:pt x="507" y="692"/>
                </a:lnTo>
                <a:lnTo>
                  <a:pt x="506" y="691"/>
                </a:lnTo>
                <a:lnTo>
                  <a:pt x="505" y="690"/>
                </a:lnTo>
                <a:lnTo>
                  <a:pt x="504" y="689"/>
                </a:lnTo>
                <a:lnTo>
                  <a:pt x="503" y="688"/>
                </a:lnTo>
                <a:lnTo>
                  <a:pt x="502" y="687"/>
                </a:lnTo>
                <a:lnTo>
                  <a:pt x="501" y="686"/>
                </a:lnTo>
                <a:lnTo>
                  <a:pt x="500" y="685"/>
                </a:lnTo>
                <a:lnTo>
                  <a:pt x="499" y="684"/>
                </a:lnTo>
                <a:lnTo>
                  <a:pt x="498" y="684"/>
                </a:lnTo>
                <a:lnTo>
                  <a:pt x="497" y="683"/>
                </a:lnTo>
                <a:lnTo>
                  <a:pt x="496" y="682"/>
                </a:lnTo>
                <a:lnTo>
                  <a:pt x="496" y="681"/>
                </a:lnTo>
                <a:lnTo>
                  <a:pt x="494" y="679"/>
                </a:lnTo>
                <a:lnTo>
                  <a:pt x="492" y="677"/>
                </a:lnTo>
                <a:lnTo>
                  <a:pt x="491" y="679"/>
                </a:lnTo>
                <a:lnTo>
                  <a:pt x="490" y="680"/>
                </a:lnTo>
                <a:lnTo>
                  <a:pt x="490" y="681"/>
                </a:lnTo>
                <a:lnTo>
                  <a:pt x="489" y="681"/>
                </a:lnTo>
                <a:lnTo>
                  <a:pt x="489" y="682"/>
                </a:lnTo>
                <a:lnTo>
                  <a:pt x="488" y="684"/>
                </a:lnTo>
                <a:lnTo>
                  <a:pt x="487" y="684"/>
                </a:lnTo>
                <a:lnTo>
                  <a:pt x="487" y="685"/>
                </a:lnTo>
                <a:lnTo>
                  <a:pt x="486" y="686"/>
                </a:lnTo>
                <a:lnTo>
                  <a:pt x="485" y="687"/>
                </a:lnTo>
                <a:lnTo>
                  <a:pt x="484" y="688"/>
                </a:lnTo>
                <a:lnTo>
                  <a:pt x="484" y="689"/>
                </a:lnTo>
                <a:lnTo>
                  <a:pt x="483" y="690"/>
                </a:lnTo>
                <a:lnTo>
                  <a:pt x="482" y="690"/>
                </a:lnTo>
                <a:lnTo>
                  <a:pt x="481" y="691"/>
                </a:lnTo>
                <a:lnTo>
                  <a:pt x="480" y="691"/>
                </a:lnTo>
                <a:lnTo>
                  <a:pt x="479" y="691"/>
                </a:lnTo>
                <a:lnTo>
                  <a:pt x="478" y="692"/>
                </a:lnTo>
                <a:lnTo>
                  <a:pt x="477" y="692"/>
                </a:lnTo>
                <a:lnTo>
                  <a:pt x="476" y="692"/>
                </a:lnTo>
                <a:lnTo>
                  <a:pt x="475" y="692"/>
                </a:lnTo>
                <a:lnTo>
                  <a:pt x="474" y="692"/>
                </a:lnTo>
                <a:lnTo>
                  <a:pt x="473" y="692"/>
                </a:lnTo>
                <a:lnTo>
                  <a:pt x="472" y="692"/>
                </a:lnTo>
                <a:lnTo>
                  <a:pt x="471" y="692"/>
                </a:lnTo>
                <a:lnTo>
                  <a:pt x="470" y="691"/>
                </a:lnTo>
                <a:lnTo>
                  <a:pt x="465" y="686"/>
                </a:lnTo>
                <a:lnTo>
                  <a:pt x="459" y="675"/>
                </a:lnTo>
                <a:lnTo>
                  <a:pt x="458" y="674"/>
                </a:lnTo>
                <a:lnTo>
                  <a:pt x="457" y="674"/>
                </a:lnTo>
                <a:lnTo>
                  <a:pt x="457" y="675"/>
                </a:lnTo>
                <a:lnTo>
                  <a:pt x="451" y="687"/>
                </a:lnTo>
                <a:lnTo>
                  <a:pt x="440" y="681"/>
                </a:lnTo>
                <a:lnTo>
                  <a:pt x="433" y="666"/>
                </a:lnTo>
                <a:lnTo>
                  <a:pt x="428" y="649"/>
                </a:lnTo>
                <a:lnTo>
                  <a:pt x="411" y="645"/>
                </a:lnTo>
                <a:lnTo>
                  <a:pt x="410" y="645"/>
                </a:lnTo>
                <a:lnTo>
                  <a:pt x="409" y="645"/>
                </a:lnTo>
                <a:lnTo>
                  <a:pt x="408" y="645"/>
                </a:lnTo>
                <a:lnTo>
                  <a:pt x="407" y="644"/>
                </a:lnTo>
                <a:lnTo>
                  <a:pt x="406" y="644"/>
                </a:lnTo>
                <a:lnTo>
                  <a:pt x="405" y="643"/>
                </a:lnTo>
                <a:lnTo>
                  <a:pt x="392" y="636"/>
                </a:lnTo>
                <a:lnTo>
                  <a:pt x="390" y="636"/>
                </a:lnTo>
                <a:lnTo>
                  <a:pt x="389" y="635"/>
                </a:lnTo>
                <a:lnTo>
                  <a:pt x="388" y="635"/>
                </a:lnTo>
                <a:lnTo>
                  <a:pt x="388" y="634"/>
                </a:lnTo>
                <a:lnTo>
                  <a:pt x="387" y="634"/>
                </a:lnTo>
                <a:lnTo>
                  <a:pt x="387" y="633"/>
                </a:lnTo>
                <a:lnTo>
                  <a:pt x="382" y="625"/>
                </a:lnTo>
                <a:lnTo>
                  <a:pt x="384" y="623"/>
                </a:lnTo>
                <a:lnTo>
                  <a:pt x="384" y="622"/>
                </a:lnTo>
                <a:lnTo>
                  <a:pt x="385" y="620"/>
                </a:lnTo>
                <a:lnTo>
                  <a:pt x="386" y="619"/>
                </a:lnTo>
                <a:lnTo>
                  <a:pt x="387" y="618"/>
                </a:lnTo>
                <a:lnTo>
                  <a:pt x="388" y="616"/>
                </a:lnTo>
                <a:lnTo>
                  <a:pt x="388" y="615"/>
                </a:lnTo>
                <a:lnTo>
                  <a:pt x="389" y="613"/>
                </a:lnTo>
                <a:lnTo>
                  <a:pt x="389" y="612"/>
                </a:lnTo>
                <a:lnTo>
                  <a:pt x="389" y="611"/>
                </a:lnTo>
                <a:lnTo>
                  <a:pt x="389" y="610"/>
                </a:lnTo>
                <a:lnTo>
                  <a:pt x="389" y="609"/>
                </a:lnTo>
                <a:lnTo>
                  <a:pt x="388" y="608"/>
                </a:lnTo>
                <a:lnTo>
                  <a:pt x="387" y="608"/>
                </a:lnTo>
                <a:lnTo>
                  <a:pt x="387" y="607"/>
                </a:lnTo>
                <a:lnTo>
                  <a:pt x="386" y="607"/>
                </a:lnTo>
                <a:lnTo>
                  <a:pt x="377" y="617"/>
                </a:lnTo>
                <a:lnTo>
                  <a:pt x="353" y="602"/>
                </a:lnTo>
                <a:lnTo>
                  <a:pt x="336" y="586"/>
                </a:lnTo>
                <a:lnTo>
                  <a:pt x="330" y="574"/>
                </a:lnTo>
                <a:lnTo>
                  <a:pt x="330" y="573"/>
                </a:lnTo>
                <a:lnTo>
                  <a:pt x="330" y="572"/>
                </a:lnTo>
                <a:lnTo>
                  <a:pt x="330" y="571"/>
                </a:lnTo>
                <a:lnTo>
                  <a:pt x="330" y="570"/>
                </a:lnTo>
                <a:lnTo>
                  <a:pt x="331" y="569"/>
                </a:lnTo>
                <a:lnTo>
                  <a:pt x="331" y="567"/>
                </a:lnTo>
                <a:lnTo>
                  <a:pt x="330" y="566"/>
                </a:lnTo>
                <a:lnTo>
                  <a:pt x="330" y="564"/>
                </a:lnTo>
                <a:lnTo>
                  <a:pt x="330" y="562"/>
                </a:lnTo>
                <a:lnTo>
                  <a:pt x="329" y="560"/>
                </a:lnTo>
                <a:lnTo>
                  <a:pt x="328" y="558"/>
                </a:lnTo>
                <a:lnTo>
                  <a:pt x="327" y="557"/>
                </a:lnTo>
                <a:lnTo>
                  <a:pt x="326" y="555"/>
                </a:lnTo>
                <a:lnTo>
                  <a:pt x="325" y="553"/>
                </a:lnTo>
                <a:lnTo>
                  <a:pt x="324" y="551"/>
                </a:lnTo>
                <a:lnTo>
                  <a:pt x="323" y="550"/>
                </a:lnTo>
                <a:lnTo>
                  <a:pt x="323" y="548"/>
                </a:lnTo>
                <a:lnTo>
                  <a:pt x="321" y="545"/>
                </a:lnTo>
                <a:lnTo>
                  <a:pt x="309" y="547"/>
                </a:lnTo>
                <a:lnTo>
                  <a:pt x="308" y="547"/>
                </a:lnTo>
                <a:lnTo>
                  <a:pt x="307" y="547"/>
                </a:lnTo>
                <a:lnTo>
                  <a:pt x="304" y="548"/>
                </a:lnTo>
                <a:lnTo>
                  <a:pt x="303" y="548"/>
                </a:lnTo>
                <a:lnTo>
                  <a:pt x="302" y="548"/>
                </a:lnTo>
                <a:lnTo>
                  <a:pt x="301" y="548"/>
                </a:lnTo>
                <a:lnTo>
                  <a:pt x="300" y="548"/>
                </a:lnTo>
                <a:lnTo>
                  <a:pt x="299" y="548"/>
                </a:lnTo>
                <a:lnTo>
                  <a:pt x="297" y="548"/>
                </a:lnTo>
                <a:lnTo>
                  <a:pt x="296" y="548"/>
                </a:lnTo>
                <a:lnTo>
                  <a:pt x="295" y="548"/>
                </a:lnTo>
                <a:lnTo>
                  <a:pt x="294" y="547"/>
                </a:lnTo>
                <a:lnTo>
                  <a:pt x="292" y="547"/>
                </a:lnTo>
                <a:lnTo>
                  <a:pt x="291" y="546"/>
                </a:lnTo>
                <a:lnTo>
                  <a:pt x="290" y="546"/>
                </a:lnTo>
                <a:lnTo>
                  <a:pt x="289" y="545"/>
                </a:lnTo>
                <a:lnTo>
                  <a:pt x="288" y="544"/>
                </a:lnTo>
                <a:lnTo>
                  <a:pt x="287" y="543"/>
                </a:lnTo>
                <a:lnTo>
                  <a:pt x="286" y="542"/>
                </a:lnTo>
                <a:lnTo>
                  <a:pt x="285" y="540"/>
                </a:lnTo>
                <a:lnTo>
                  <a:pt x="284" y="539"/>
                </a:lnTo>
                <a:lnTo>
                  <a:pt x="283" y="537"/>
                </a:lnTo>
                <a:lnTo>
                  <a:pt x="282" y="535"/>
                </a:lnTo>
                <a:lnTo>
                  <a:pt x="282" y="533"/>
                </a:lnTo>
                <a:lnTo>
                  <a:pt x="281" y="531"/>
                </a:lnTo>
                <a:lnTo>
                  <a:pt x="280" y="530"/>
                </a:lnTo>
                <a:lnTo>
                  <a:pt x="280" y="528"/>
                </a:lnTo>
                <a:lnTo>
                  <a:pt x="280" y="526"/>
                </a:lnTo>
                <a:lnTo>
                  <a:pt x="279" y="525"/>
                </a:lnTo>
                <a:lnTo>
                  <a:pt x="279" y="522"/>
                </a:lnTo>
                <a:lnTo>
                  <a:pt x="263" y="504"/>
                </a:lnTo>
                <a:lnTo>
                  <a:pt x="238" y="485"/>
                </a:lnTo>
                <a:lnTo>
                  <a:pt x="225" y="466"/>
                </a:lnTo>
                <a:lnTo>
                  <a:pt x="213" y="452"/>
                </a:lnTo>
                <a:lnTo>
                  <a:pt x="212" y="451"/>
                </a:lnTo>
                <a:lnTo>
                  <a:pt x="212" y="450"/>
                </a:lnTo>
                <a:lnTo>
                  <a:pt x="211" y="450"/>
                </a:lnTo>
                <a:lnTo>
                  <a:pt x="211" y="449"/>
                </a:lnTo>
                <a:lnTo>
                  <a:pt x="210" y="448"/>
                </a:lnTo>
                <a:lnTo>
                  <a:pt x="210" y="447"/>
                </a:lnTo>
                <a:lnTo>
                  <a:pt x="207" y="434"/>
                </a:lnTo>
                <a:lnTo>
                  <a:pt x="186" y="423"/>
                </a:lnTo>
                <a:lnTo>
                  <a:pt x="184" y="422"/>
                </a:lnTo>
                <a:lnTo>
                  <a:pt x="183" y="422"/>
                </a:lnTo>
                <a:lnTo>
                  <a:pt x="182" y="422"/>
                </a:lnTo>
                <a:lnTo>
                  <a:pt x="180" y="421"/>
                </a:lnTo>
                <a:lnTo>
                  <a:pt x="179" y="421"/>
                </a:lnTo>
                <a:lnTo>
                  <a:pt x="178" y="421"/>
                </a:lnTo>
                <a:lnTo>
                  <a:pt x="176" y="421"/>
                </a:lnTo>
                <a:lnTo>
                  <a:pt x="175" y="422"/>
                </a:lnTo>
                <a:lnTo>
                  <a:pt x="174" y="422"/>
                </a:lnTo>
                <a:lnTo>
                  <a:pt x="173" y="423"/>
                </a:lnTo>
                <a:lnTo>
                  <a:pt x="171" y="424"/>
                </a:lnTo>
                <a:lnTo>
                  <a:pt x="170" y="425"/>
                </a:lnTo>
                <a:lnTo>
                  <a:pt x="169" y="426"/>
                </a:lnTo>
                <a:lnTo>
                  <a:pt x="168" y="427"/>
                </a:lnTo>
                <a:lnTo>
                  <a:pt x="168" y="428"/>
                </a:lnTo>
                <a:lnTo>
                  <a:pt x="167" y="429"/>
                </a:lnTo>
                <a:lnTo>
                  <a:pt x="166" y="430"/>
                </a:lnTo>
                <a:lnTo>
                  <a:pt x="165" y="432"/>
                </a:lnTo>
                <a:lnTo>
                  <a:pt x="163" y="433"/>
                </a:lnTo>
                <a:lnTo>
                  <a:pt x="163" y="434"/>
                </a:lnTo>
                <a:lnTo>
                  <a:pt x="162" y="434"/>
                </a:lnTo>
                <a:lnTo>
                  <a:pt x="161" y="435"/>
                </a:lnTo>
                <a:lnTo>
                  <a:pt x="160" y="436"/>
                </a:lnTo>
                <a:lnTo>
                  <a:pt x="159" y="437"/>
                </a:lnTo>
                <a:lnTo>
                  <a:pt x="158" y="438"/>
                </a:lnTo>
                <a:lnTo>
                  <a:pt x="157" y="439"/>
                </a:lnTo>
                <a:lnTo>
                  <a:pt x="156" y="440"/>
                </a:lnTo>
                <a:lnTo>
                  <a:pt x="154" y="440"/>
                </a:lnTo>
                <a:lnTo>
                  <a:pt x="153" y="441"/>
                </a:lnTo>
                <a:lnTo>
                  <a:pt x="152" y="442"/>
                </a:lnTo>
                <a:lnTo>
                  <a:pt x="151" y="443"/>
                </a:lnTo>
                <a:lnTo>
                  <a:pt x="150" y="443"/>
                </a:lnTo>
                <a:lnTo>
                  <a:pt x="149" y="443"/>
                </a:lnTo>
                <a:lnTo>
                  <a:pt x="148" y="444"/>
                </a:lnTo>
                <a:lnTo>
                  <a:pt x="147" y="444"/>
                </a:lnTo>
                <a:lnTo>
                  <a:pt x="147" y="445"/>
                </a:lnTo>
                <a:lnTo>
                  <a:pt x="146" y="445"/>
                </a:lnTo>
                <a:lnTo>
                  <a:pt x="146" y="444"/>
                </a:lnTo>
                <a:lnTo>
                  <a:pt x="145" y="444"/>
                </a:lnTo>
                <a:lnTo>
                  <a:pt x="144" y="443"/>
                </a:lnTo>
                <a:lnTo>
                  <a:pt x="143" y="443"/>
                </a:lnTo>
                <a:lnTo>
                  <a:pt x="142" y="442"/>
                </a:lnTo>
                <a:lnTo>
                  <a:pt x="141" y="441"/>
                </a:lnTo>
                <a:lnTo>
                  <a:pt x="140" y="440"/>
                </a:lnTo>
                <a:lnTo>
                  <a:pt x="139" y="439"/>
                </a:lnTo>
                <a:lnTo>
                  <a:pt x="138" y="438"/>
                </a:lnTo>
                <a:lnTo>
                  <a:pt x="137" y="436"/>
                </a:lnTo>
                <a:lnTo>
                  <a:pt x="136" y="435"/>
                </a:lnTo>
                <a:lnTo>
                  <a:pt x="135" y="433"/>
                </a:lnTo>
                <a:lnTo>
                  <a:pt x="134" y="432"/>
                </a:lnTo>
                <a:lnTo>
                  <a:pt x="134" y="430"/>
                </a:lnTo>
                <a:lnTo>
                  <a:pt x="133" y="429"/>
                </a:lnTo>
                <a:lnTo>
                  <a:pt x="132" y="428"/>
                </a:lnTo>
                <a:lnTo>
                  <a:pt x="132" y="426"/>
                </a:lnTo>
                <a:lnTo>
                  <a:pt x="130" y="424"/>
                </a:lnTo>
                <a:lnTo>
                  <a:pt x="94" y="390"/>
                </a:lnTo>
                <a:lnTo>
                  <a:pt x="92" y="388"/>
                </a:lnTo>
                <a:lnTo>
                  <a:pt x="91" y="387"/>
                </a:lnTo>
                <a:lnTo>
                  <a:pt x="90" y="387"/>
                </a:lnTo>
                <a:lnTo>
                  <a:pt x="89" y="386"/>
                </a:lnTo>
                <a:lnTo>
                  <a:pt x="87" y="384"/>
                </a:lnTo>
                <a:lnTo>
                  <a:pt x="86" y="383"/>
                </a:lnTo>
                <a:lnTo>
                  <a:pt x="85" y="382"/>
                </a:lnTo>
                <a:lnTo>
                  <a:pt x="83" y="381"/>
                </a:lnTo>
                <a:lnTo>
                  <a:pt x="82" y="380"/>
                </a:lnTo>
                <a:lnTo>
                  <a:pt x="80" y="378"/>
                </a:lnTo>
                <a:lnTo>
                  <a:pt x="79" y="377"/>
                </a:lnTo>
                <a:lnTo>
                  <a:pt x="77" y="376"/>
                </a:lnTo>
                <a:lnTo>
                  <a:pt x="76" y="375"/>
                </a:lnTo>
                <a:lnTo>
                  <a:pt x="75" y="374"/>
                </a:lnTo>
                <a:lnTo>
                  <a:pt x="73" y="373"/>
                </a:lnTo>
                <a:lnTo>
                  <a:pt x="70" y="370"/>
                </a:lnTo>
                <a:lnTo>
                  <a:pt x="66" y="352"/>
                </a:lnTo>
                <a:lnTo>
                  <a:pt x="59" y="344"/>
                </a:lnTo>
                <a:lnTo>
                  <a:pt x="43" y="336"/>
                </a:lnTo>
                <a:lnTo>
                  <a:pt x="29" y="334"/>
                </a:lnTo>
                <a:lnTo>
                  <a:pt x="28" y="334"/>
                </a:lnTo>
                <a:lnTo>
                  <a:pt x="27" y="334"/>
                </a:lnTo>
                <a:lnTo>
                  <a:pt x="26" y="333"/>
                </a:lnTo>
                <a:lnTo>
                  <a:pt x="25" y="333"/>
                </a:lnTo>
                <a:lnTo>
                  <a:pt x="24" y="332"/>
                </a:lnTo>
                <a:lnTo>
                  <a:pt x="23" y="331"/>
                </a:lnTo>
                <a:lnTo>
                  <a:pt x="7" y="319"/>
                </a:lnTo>
                <a:lnTo>
                  <a:pt x="4" y="302"/>
                </a:lnTo>
                <a:lnTo>
                  <a:pt x="0" y="278"/>
                </a:lnTo>
                <a:lnTo>
                  <a:pt x="5" y="270"/>
                </a:lnTo>
                <a:lnTo>
                  <a:pt x="6" y="245"/>
                </a:lnTo>
                <a:lnTo>
                  <a:pt x="5" y="242"/>
                </a:lnTo>
                <a:lnTo>
                  <a:pt x="5" y="241"/>
                </a:lnTo>
                <a:lnTo>
                  <a:pt x="5" y="239"/>
                </a:lnTo>
                <a:lnTo>
                  <a:pt x="5" y="237"/>
                </a:lnTo>
                <a:lnTo>
                  <a:pt x="4" y="235"/>
                </a:lnTo>
                <a:lnTo>
                  <a:pt x="4" y="234"/>
                </a:lnTo>
                <a:lnTo>
                  <a:pt x="4" y="231"/>
                </a:lnTo>
                <a:lnTo>
                  <a:pt x="4" y="230"/>
                </a:lnTo>
                <a:lnTo>
                  <a:pt x="4" y="228"/>
                </a:lnTo>
                <a:lnTo>
                  <a:pt x="4" y="226"/>
                </a:lnTo>
                <a:lnTo>
                  <a:pt x="4" y="225"/>
                </a:lnTo>
                <a:lnTo>
                  <a:pt x="5" y="224"/>
                </a:lnTo>
                <a:lnTo>
                  <a:pt x="5" y="223"/>
                </a:lnTo>
                <a:lnTo>
                  <a:pt x="6" y="222"/>
                </a:lnTo>
                <a:lnTo>
                  <a:pt x="6" y="221"/>
                </a:lnTo>
                <a:lnTo>
                  <a:pt x="7" y="220"/>
                </a:lnTo>
                <a:lnTo>
                  <a:pt x="7" y="219"/>
                </a:lnTo>
                <a:lnTo>
                  <a:pt x="8" y="219"/>
                </a:lnTo>
                <a:lnTo>
                  <a:pt x="8" y="218"/>
                </a:lnTo>
                <a:lnTo>
                  <a:pt x="8" y="217"/>
                </a:lnTo>
                <a:lnTo>
                  <a:pt x="8" y="216"/>
                </a:lnTo>
                <a:lnTo>
                  <a:pt x="6" y="202"/>
                </a:lnTo>
                <a:lnTo>
                  <a:pt x="15" y="192"/>
                </a:lnTo>
                <a:lnTo>
                  <a:pt x="23" y="190"/>
                </a:lnTo>
                <a:lnTo>
                  <a:pt x="37" y="188"/>
                </a:lnTo>
                <a:lnTo>
                  <a:pt x="42" y="193"/>
                </a:lnTo>
                <a:lnTo>
                  <a:pt x="42" y="194"/>
                </a:lnTo>
                <a:lnTo>
                  <a:pt x="43" y="194"/>
                </a:lnTo>
                <a:lnTo>
                  <a:pt x="43" y="195"/>
                </a:lnTo>
                <a:lnTo>
                  <a:pt x="43" y="196"/>
                </a:lnTo>
                <a:lnTo>
                  <a:pt x="44" y="197"/>
                </a:lnTo>
                <a:lnTo>
                  <a:pt x="44" y="198"/>
                </a:lnTo>
                <a:lnTo>
                  <a:pt x="44" y="199"/>
                </a:lnTo>
                <a:lnTo>
                  <a:pt x="44" y="200"/>
                </a:lnTo>
                <a:lnTo>
                  <a:pt x="44" y="201"/>
                </a:lnTo>
                <a:lnTo>
                  <a:pt x="44" y="202"/>
                </a:lnTo>
                <a:lnTo>
                  <a:pt x="44" y="203"/>
                </a:lnTo>
                <a:lnTo>
                  <a:pt x="44" y="204"/>
                </a:lnTo>
                <a:lnTo>
                  <a:pt x="44" y="205"/>
                </a:lnTo>
                <a:lnTo>
                  <a:pt x="44" y="207"/>
                </a:lnTo>
                <a:lnTo>
                  <a:pt x="44" y="208"/>
                </a:lnTo>
                <a:lnTo>
                  <a:pt x="44" y="209"/>
                </a:lnTo>
                <a:lnTo>
                  <a:pt x="44" y="211"/>
                </a:lnTo>
                <a:lnTo>
                  <a:pt x="44" y="212"/>
                </a:lnTo>
                <a:lnTo>
                  <a:pt x="44" y="214"/>
                </a:lnTo>
                <a:lnTo>
                  <a:pt x="45" y="215"/>
                </a:lnTo>
                <a:lnTo>
                  <a:pt x="45" y="217"/>
                </a:lnTo>
                <a:lnTo>
                  <a:pt x="45" y="218"/>
                </a:lnTo>
                <a:lnTo>
                  <a:pt x="46" y="219"/>
                </a:lnTo>
                <a:lnTo>
                  <a:pt x="46" y="220"/>
                </a:lnTo>
                <a:lnTo>
                  <a:pt x="47" y="221"/>
                </a:lnTo>
                <a:lnTo>
                  <a:pt x="48" y="222"/>
                </a:lnTo>
                <a:lnTo>
                  <a:pt x="49" y="222"/>
                </a:lnTo>
                <a:lnTo>
                  <a:pt x="50" y="222"/>
                </a:lnTo>
                <a:lnTo>
                  <a:pt x="51" y="222"/>
                </a:lnTo>
                <a:lnTo>
                  <a:pt x="51" y="221"/>
                </a:lnTo>
                <a:lnTo>
                  <a:pt x="53" y="221"/>
                </a:lnTo>
                <a:lnTo>
                  <a:pt x="54" y="220"/>
                </a:lnTo>
                <a:lnTo>
                  <a:pt x="55" y="219"/>
                </a:lnTo>
                <a:lnTo>
                  <a:pt x="56" y="218"/>
                </a:lnTo>
                <a:lnTo>
                  <a:pt x="57" y="217"/>
                </a:lnTo>
                <a:lnTo>
                  <a:pt x="58" y="216"/>
                </a:lnTo>
                <a:lnTo>
                  <a:pt x="59" y="215"/>
                </a:lnTo>
                <a:lnTo>
                  <a:pt x="61" y="214"/>
                </a:lnTo>
                <a:lnTo>
                  <a:pt x="62" y="212"/>
                </a:lnTo>
                <a:lnTo>
                  <a:pt x="63" y="212"/>
                </a:lnTo>
                <a:lnTo>
                  <a:pt x="63" y="211"/>
                </a:lnTo>
                <a:lnTo>
                  <a:pt x="64" y="210"/>
                </a:lnTo>
                <a:lnTo>
                  <a:pt x="65" y="209"/>
                </a:lnTo>
                <a:lnTo>
                  <a:pt x="66" y="209"/>
                </a:lnTo>
                <a:lnTo>
                  <a:pt x="66" y="208"/>
                </a:lnTo>
                <a:lnTo>
                  <a:pt x="67" y="207"/>
                </a:lnTo>
                <a:lnTo>
                  <a:pt x="67" y="206"/>
                </a:lnTo>
                <a:lnTo>
                  <a:pt x="68" y="205"/>
                </a:lnTo>
                <a:lnTo>
                  <a:pt x="68" y="203"/>
                </a:lnTo>
                <a:lnTo>
                  <a:pt x="68" y="202"/>
                </a:lnTo>
                <a:lnTo>
                  <a:pt x="68" y="200"/>
                </a:lnTo>
                <a:lnTo>
                  <a:pt x="68" y="199"/>
                </a:lnTo>
                <a:lnTo>
                  <a:pt x="68" y="197"/>
                </a:lnTo>
                <a:lnTo>
                  <a:pt x="68" y="195"/>
                </a:lnTo>
                <a:lnTo>
                  <a:pt x="68" y="192"/>
                </a:lnTo>
                <a:lnTo>
                  <a:pt x="68" y="190"/>
                </a:lnTo>
                <a:lnTo>
                  <a:pt x="68" y="187"/>
                </a:lnTo>
                <a:lnTo>
                  <a:pt x="68" y="184"/>
                </a:lnTo>
                <a:lnTo>
                  <a:pt x="68" y="182"/>
                </a:lnTo>
                <a:lnTo>
                  <a:pt x="68" y="179"/>
                </a:lnTo>
                <a:lnTo>
                  <a:pt x="68" y="177"/>
                </a:lnTo>
                <a:lnTo>
                  <a:pt x="68" y="175"/>
                </a:lnTo>
                <a:lnTo>
                  <a:pt x="69" y="173"/>
                </a:lnTo>
                <a:lnTo>
                  <a:pt x="69" y="168"/>
                </a:lnTo>
                <a:lnTo>
                  <a:pt x="64" y="158"/>
                </a:lnTo>
                <a:lnTo>
                  <a:pt x="56" y="144"/>
                </a:lnTo>
                <a:lnTo>
                  <a:pt x="55" y="144"/>
                </a:lnTo>
                <a:lnTo>
                  <a:pt x="55" y="143"/>
                </a:lnTo>
                <a:lnTo>
                  <a:pt x="54" y="142"/>
                </a:lnTo>
                <a:lnTo>
                  <a:pt x="54" y="141"/>
                </a:lnTo>
                <a:lnTo>
                  <a:pt x="54" y="140"/>
                </a:lnTo>
                <a:lnTo>
                  <a:pt x="53" y="139"/>
                </a:lnTo>
                <a:lnTo>
                  <a:pt x="53" y="138"/>
                </a:lnTo>
                <a:lnTo>
                  <a:pt x="53" y="137"/>
                </a:lnTo>
                <a:lnTo>
                  <a:pt x="52" y="135"/>
                </a:lnTo>
                <a:lnTo>
                  <a:pt x="52" y="133"/>
                </a:lnTo>
                <a:lnTo>
                  <a:pt x="51" y="131"/>
                </a:lnTo>
                <a:lnTo>
                  <a:pt x="51" y="128"/>
                </a:lnTo>
                <a:lnTo>
                  <a:pt x="51" y="126"/>
                </a:lnTo>
                <a:lnTo>
                  <a:pt x="51" y="123"/>
                </a:lnTo>
                <a:lnTo>
                  <a:pt x="51" y="121"/>
                </a:lnTo>
                <a:lnTo>
                  <a:pt x="52" y="119"/>
                </a:lnTo>
                <a:lnTo>
                  <a:pt x="53" y="116"/>
                </a:lnTo>
                <a:lnTo>
                  <a:pt x="54" y="114"/>
                </a:lnTo>
                <a:lnTo>
                  <a:pt x="55" y="112"/>
                </a:lnTo>
                <a:lnTo>
                  <a:pt x="56" y="110"/>
                </a:lnTo>
                <a:lnTo>
                  <a:pt x="57" y="108"/>
                </a:lnTo>
                <a:lnTo>
                  <a:pt x="58" y="107"/>
                </a:lnTo>
                <a:lnTo>
                  <a:pt x="59" y="105"/>
                </a:lnTo>
                <a:lnTo>
                  <a:pt x="61" y="102"/>
                </a:lnTo>
                <a:lnTo>
                  <a:pt x="57" y="85"/>
                </a:lnTo>
                <a:lnTo>
                  <a:pt x="64" y="78"/>
                </a:lnTo>
                <a:lnTo>
                  <a:pt x="66" y="78"/>
                </a:lnTo>
                <a:lnTo>
                  <a:pt x="66" y="79"/>
                </a:lnTo>
                <a:lnTo>
                  <a:pt x="67" y="79"/>
                </a:lnTo>
                <a:lnTo>
                  <a:pt x="68" y="79"/>
                </a:lnTo>
                <a:lnTo>
                  <a:pt x="69" y="79"/>
                </a:lnTo>
                <a:lnTo>
                  <a:pt x="70" y="79"/>
                </a:lnTo>
                <a:lnTo>
                  <a:pt x="71" y="79"/>
                </a:lnTo>
                <a:lnTo>
                  <a:pt x="72" y="79"/>
                </a:lnTo>
                <a:lnTo>
                  <a:pt x="74" y="78"/>
                </a:lnTo>
                <a:lnTo>
                  <a:pt x="75" y="78"/>
                </a:lnTo>
                <a:lnTo>
                  <a:pt x="76" y="77"/>
                </a:lnTo>
                <a:lnTo>
                  <a:pt x="78" y="77"/>
                </a:lnTo>
                <a:lnTo>
                  <a:pt x="79" y="76"/>
                </a:lnTo>
                <a:lnTo>
                  <a:pt x="80" y="75"/>
                </a:lnTo>
                <a:lnTo>
                  <a:pt x="81" y="74"/>
                </a:lnTo>
                <a:lnTo>
                  <a:pt x="82" y="73"/>
                </a:lnTo>
                <a:lnTo>
                  <a:pt x="82" y="72"/>
                </a:lnTo>
                <a:lnTo>
                  <a:pt x="81" y="71"/>
                </a:lnTo>
                <a:lnTo>
                  <a:pt x="80" y="71"/>
                </a:lnTo>
                <a:lnTo>
                  <a:pt x="79" y="71"/>
                </a:lnTo>
                <a:lnTo>
                  <a:pt x="78" y="70"/>
                </a:lnTo>
                <a:lnTo>
                  <a:pt x="77" y="69"/>
                </a:lnTo>
                <a:lnTo>
                  <a:pt x="100" y="58"/>
                </a:lnTo>
                <a:lnTo>
                  <a:pt x="106" y="59"/>
                </a:lnTo>
                <a:lnTo>
                  <a:pt x="108" y="60"/>
                </a:lnTo>
                <a:lnTo>
                  <a:pt x="113" y="59"/>
                </a:lnTo>
                <a:lnTo>
                  <a:pt x="117" y="61"/>
                </a:lnTo>
                <a:lnTo>
                  <a:pt x="122" y="60"/>
                </a:lnTo>
                <a:lnTo>
                  <a:pt x="123" y="61"/>
                </a:lnTo>
                <a:lnTo>
                  <a:pt x="129" y="61"/>
                </a:lnTo>
                <a:lnTo>
                  <a:pt x="134" y="62"/>
                </a:lnTo>
                <a:lnTo>
                  <a:pt x="156" y="61"/>
                </a:lnTo>
                <a:lnTo>
                  <a:pt x="160" y="56"/>
                </a:lnTo>
                <a:lnTo>
                  <a:pt x="159" y="53"/>
                </a:lnTo>
                <a:lnTo>
                  <a:pt x="161" y="51"/>
                </a:lnTo>
                <a:lnTo>
                  <a:pt x="163" y="41"/>
                </a:lnTo>
                <a:lnTo>
                  <a:pt x="167" y="35"/>
                </a:lnTo>
                <a:lnTo>
                  <a:pt x="166" y="33"/>
                </a:lnTo>
                <a:lnTo>
                  <a:pt x="170" y="29"/>
                </a:lnTo>
                <a:lnTo>
                  <a:pt x="170" y="27"/>
                </a:lnTo>
                <a:lnTo>
                  <a:pt x="175" y="23"/>
                </a:lnTo>
                <a:lnTo>
                  <a:pt x="178" y="23"/>
                </a:lnTo>
                <a:lnTo>
                  <a:pt x="179" y="22"/>
                </a:lnTo>
                <a:lnTo>
                  <a:pt x="184" y="21"/>
                </a:lnTo>
                <a:lnTo>
                  <a:pt x="185" y="20"/>
                </a:lnTo>
                <a:lnTo>
                  <a:pt x="191" y="18"/>
                </a:lnTo>
                <a:lnTo>
                  <a:pt x="201" y="6"/>
                </a:lnTo>
                <a:lnTo>
                  <a:pt x="201" y="4"/>
                </a:lnTo>
                <a:lnTo>
                  <a:pt x="204" y="0"/>
                </a:lnTo>
                <a:lnTo>
                  <a:pt x="208" y="0"/>
                </a:lnTo>
                <a:lnTo>
                  <a:pt x="209" y="1"/>
                </a:lnTo>
                <a:lnTo>
                  <a:pt x="212" y="1"/>
                </a:lnTo>
                <a:lnTo>
                  <a:pt x="215" y="3"/>
                </a:lnTo>
                <a:lnTo>
                  <a:pt x="219" y="3"/>
                </a:lnTo>
                <a:lnTo>
                  <a:pt x="221" y="5"/>
                </a:lnTo>
                <a:lnTo>
                  <a:pt x="234" y="16"/>
                </a:lnTo>
                <a:lnTo>
                  <a:pt x="241" y="16"/>
                </a:lnTo>
                <a:lnTo>
                  <a:pt x="242" y="17"/>
                </a:lnTo>
                <a:lnTo>
                  <a:pt x="252" y="16"/>
                </a:lnTo>
                <a:lnTo>
                  <a:pt x="253" y="18"/>
                </a:lnTo>
                <a:lnTo>
                  <a:pt x="258" y="17"/>
                </a:lnTo>
                <a:lnTo>
                  <a:pt x="260" y="20"/>
                </a:lnTo>
                <a:lnTo>
                  <a:pt x="273" y="25"/>
                </a:lnTo>
                <a:lnTo>
                  <a:pt x="287" y="35"/>
                </a:lnTo>
                <a:lnTo>
                  <a:pt x="303" y="34"/>
                </a:lnTo>
                <a:lnTo>
                  <a:pt x="307" y="31"/>
                </a:lnTo>
                <a:lnTo>
                  <a:pt x="310" y="31"/>
                </a:lnTo>
                <a:lnTo>
                  <a:pt x="339" y="15"/>
                </a:lnTo>
                <a:lnTo>
                  <a:pt x="339" y="13"/>
                </a:lnTo>
                <a:lnTo>
                  <a:pt x="344" y="13"/>
                </a:lnTo>
                <a:lnTo>
                  <a:pt x="358" y="19"/>
                </a:lnTo>
                <a:lnTo>
                  <a:pt x="360" y="19"/>
                </a:lnTo>
                <a:lnTo>
                  <a:pt x="362" y="17"/>
                </a:lnTo>
                <a:lnTo>
                  <a:pt x="365" y="17"/>
                </a:lnTo>
                <a:lnTo>
                  <a:pt x="366" y="16"/>
                </a:lnTo>
                <a:lnTo>
                  <a:pt x="367" y="16"/>
                </a:lnTo>
                <a:lnTo>
                  <a:pt x="370" y="20"/>
                </a:lnTo>
                <a:lnTo>
                  <a:pt x="371" y="22"/>
                </a:lnTo>
                <a:lnTo>
                  <a:pt x="372" y="22"/>
                </a:lnTo>
                <a:lnTo>
                  <a:pt x="374" y="27"/>
                </a:lnTo>
                <a:lnTo>
                  <a:pt x="375" y="28"/>
                </a:lnTo>
                <a:lnTo>
                  <a:pt x="375" y="31"/>
                </a:lnTo>
                <a:lnTo>
                  <a:pt x="378" y="34"/>
                </a:lnTo>
                <a:lnTo>
                  <a:pt x="378" y="37"/>
                </a:lnTo>
                <a:lnTo>
                  <a:pt x="381" y="42"/>
                </a:lnTo>
                <a:lnTo>
                  <a:pt x="385" y="46"/>
                </a:lnTo>
                <a:lnTo>
                  <a:pt x="414" y="58"/>
                </a:lnTo>
                <a:lnTo>
                  <a:pt x="418" y="58"/>
                </a:lnTo>
                <a:lnTo>
                  <a:pt x="421" y="59"/>
                </a:lnTo>
                <a:lnTo>
                  <a:pt x="424" y="59"/>
                </a:lnTo>
                <a:lnTo>
                  <a:pt x="428" y="59"/>
                </a:lnTo>
                <a:lnTo>
                  <a:pt x="429" y="60"/>
                </a:lnTo>
                <a:lnTo>
                  <a:pt x="439" y="60"/>
                </a:lnTo>
                <a:lnTo>
                  <a:pt x="441" y="61"/>
                </a:lnTo>
                <a:lnTo>
                  <a:pt x="447" y="60"/>
                </a:lnTo>
                <a:lnTo>
                  <a:pt x="450" y="60"/>
                </a:lnTo>
                <a:lnTo>
                  <a:pt x="452" y="62"/>
                </a:lnTo>
                <a:lnTo>
                  <a:pt x="455" y="61"/>
                </a:lnTo>
                <a:lnTo>
                  <a:pt x="459" y="59"/>
                </a:lnTo>
                <a:lnTo>
                  <a:pt x="462" y="59"/>
                </a:lnTo>
                <a:lnTo>
                  <a:pt x="463" y="56"/>
                </a:lnTo>
                <a:lnTo>
                  <a:pt x="465" y="57"/>
                </a:lnTo>
                <a:lnTo>
                  <a:pt x="469" y="54"/>
                </a:lnTo>
                <a:lnTo>
                  <a:pt x="474" y="52"/>
                </a:lnTo>
                <a:lnTo>
                  <a:pt x="485" y="52"/>
                </a:lnTo>
                <a:lnTo>
                  <a:pt x="487" y="50"/>
                </a:lnTo>
                <a:lnTo>
                  <a:pt x="494" y="50"/>
                </a:lnTo>
                <a:lnTo>
                  <a:pt x="496" y="49"/>
                </a:lnTo>
                <a:lnTo>
                  <a:pt x="513" y="48"/>
                </a:lnTo>
                <a:lnTo>
                  <a:pt x="518" y="45"/>
                </a:lnTo>
                <a:lnTo>
                  <a:pt x="525" y="45"/>
                </a:lnTo>
                <a:lnTo>
                  <a:pt x="537" y="50"/>
                </a:lnTo>
                <a:lnTo>
                  <a:pt x="540" y="51"/>
                </a:lnTo>
                <a:lnTo>
                  <a:pt x="545" y="54"/>
                </a:lnTo>
                <a:lnTo>
                  <a:pt x="580" y="49"/>
                </a:lnTo>
                <a:lnTo>
                  <a:pt x="580" y="47"/>
                </a:lnTo>
                <a:lnTo>
                  <a:pt x="583" y="44"/>
                </a:lnTo>
                <a:lnTo>
                  <a:pt x="585" y="38"/>
                </a:lnTo>
                <a:lnTo>
                  <a:pt x="593" y="28"/>
                </a:lnTo>
                <a:lnTo>
                  <a:pt x="595" y="28"/>
                </a:lnTo>
                <a:lnTo>
                  <a:pt x="597" y="26"/>
                </a:lnTo>
                <a:lnTo>
                  <a:pt x="599" y="27"/>
                </a:lnTo>
                <a:lnTo>
                  <a:pt x="606" y="26"/>
                </a:lnTo>
                <a:lnTo>
                  <a:pt x="607" y="24"/>
                </a:lnTo>
                <a:lnTo>
                  <a:pt x="614" y="24"/>
                </a:lnTo>
                <a:lnTo>
                  <a:pt x="620" y="27"/>
                </a:lnTo>
                <a:lnTo>
                  <a:pt x="634" y="26"/>
                </a:lnTo>
                <a:lnTo>
                  <a:pt x="638" y="27"/>
                </a:lnTo>
                <a:lnTo>
                  <a:pt x="670" y="25"/>
                </a:lnTo>
                <a:lnTo>
                  <a:pt x="673" y="27"/>
                </a:lnTo>
                <a:lnTo>
                  <a:pt x="703" y="25"/>
                </a:lnTo>
                <a:lnTo>
                  <a:pt x="705" y="27"/>
                </a:lnTo>
                <a:lnTo>
                  <a:pt x="724" y="25"/>
                </a:lnTo>
                <a:lnTo>
                  <a:pt x="725" y="26"/>
                </a:lnTo>
                <a:lnTo>
                  <a:pt x="729" y="26"/>
                </a:lnTo>
                <a:lnTo>
                  <a:pt x="731" y="28"/>
                </a:lnTo>
                <a:lnTo>
                  <a:pt x="735" y="27"/>
                </a:lnTo>
                <a:lnTo>
                  <a:pt x="737" y="28"/>
                </a:lnTo>
                <a:lnTo>
                  <a:pt x="741" y="28"/>
                </a:lnTo>
                <a:lnTo>
                  <a:pt x="744" y="30"/>
                </a:lnTo>
                <a:lnTo>
                  <a:pt x="746" y="29"/>
                </a:lnTo>
                <a:lnTo>
                  <a:pt x="753" y="33"/>
                </a:lnTo>
                <a:lnTo>
                  <a:pt x="753" y="37"/>
                </a:lnTo>
                <a:lnTo>
                  <a:pt x="757" y="43"/>
                </a:lnTo>
                <a:lnTo>
                  <a:pt x="759" y="43"/>
                </a:lnTo>
                <a:lnTo>
                  <a:pt x="761" y="44"/>
                </a:lnTo>
                <a:lnTo>
                  <a:pt x="762" y="43"/>
                </a:lnTo>
                <a:lnTo>
                  <a:pt x="766" y="44"/>
                </a:lnTo>
                <a:lnTo>
                  <a:pt x="767" y="45"/>
                </a:lnTo>
                <a:lnTo>
                  <a:pt x="778" y="46"/>
                </a:lnTo>
                <a:lnTo>
                  <a:pt x="816" y="73"/>
                </a:lnTo>
                <a:lnTo>
                  <a:pt x="809" y="74"/>
                </a:lnTo>
                <a:lnTo>
                  <a:pt x="796" y="75"/>
                </a:lnTo>
                <a:lnTo>
                  <a:pt x="796" y="83"/>
                </a:lnTo>
                <a:lnTo>
                  <a:pt x="800" y="86"/>
                </a:lnTo>
                <a:lnTo>
                  <a:pt x="803" y="87"/>
                </a:lnTo>
                <a:lnTo>
                  <a:pt x="809" y="91"/>
                </a:lnTo>
                <a:lnTo>
                  <a:pt x="813" y="92"/>
                </a:lnTo>
                <a:lnTo>
                  <a:pt x="817" y="95"/>
                </a:lnTo>
                <a:lnTo>
                  <a:pt x="809" y="112"/>
                </a:lnTo>
                <a:lnTo>
                  <a:pt x="810" y="121"/>
                </a:lnTo>
                <a:lnTo>
                  <a:pt x="808" y="124"/>
                </a:lnTo>
                <a:lnTo>
                  <a:pt x="799" y="126"/>
                </a:lnTo>
                <a:lnTo>
                  <a:pt x="798" y="127"/>
                </a:lnTo>
                <a:lnTo>
                  <a:pt x="793" y="129"/>
                </a:lnTo>
                <a:lnTo>
                  <a:pt x="792" y="139"/>
                </a:lnTo>
                <a:lnTo>
                  <a:pt x="789" y="143"/>
                </a:lnTo>
                <a:lnTo>
                  <a:pt x="791" y="147"/>
                </a:lnTo>
                <a:lnTo>
                  <a:pt x="794" y="151"/>
                </a:lnTo>
                <a:lnTo>
                  <a:pt x="794" y="156"/>
                </a:lnTo>
                <a:lnTo>
                  <a:pt x="793" y="157"/>
                </a:lnTo>
                <a:lnTo>
                  <a:pt x="792" y="161"/>
                </a:lnTo>
                <a:lnTo>
                  <a:pt x="792" y="169"/>
                </a:lnTo>
                <a:lnTo>
                  <a:pt x="794" y="171"/>
                </a:lnTo>
                <a:lnTo>
                  <a:pt x="803" y="169"/>
                </a:lnTo>
                <a:lnTo>
                  <a:pt x="804" y="168"/>
                </a:lnTo>
                <a:lnTo>
                  <a:pt x="807" y="169"/>
                </a:lnTo>
                <a:lnTo>
                  <a:pt x="808" y="177"/>
                </a:lnTo>
                <a:lnTo>
                  <a:pt x="805" y="180"/>
                </a:lnTo>
                <a:lnTo>
                  <a:pt x="801" y="180"/>
                </a:lnTo>
                <a:lnTo>
                  <a:pt x="798" y="183"/>
                </a:lnTo>
                <a:lnTo>
                  <a:pt x="798" y="187"/>
                </a:lnTo>
                <a:lnTo>
                  <a:pt x="803" y="191"/>
                </a:lnTo>
                <a:lnTo>
                  <a:pt x="804" y="211"/>
                </a:lnTo>
                <a:lnTo>
                  <a:pt x="798" y="224"/>
                </a:lnTo>
                <a:lnTo>
                  <a:pt x="798" y="226"/>
                </a:lnTo>
                <a:lnTo>
                  <a:pt x="794" y="228"/>
                </a:lnTo>
                <a:lnTo>
                  <a:pt x="791" y="228"/>
                </a:lnTo>
                <a:lnTo>
                  <a:pt x="787" y="232"/>
                </a:lnTo>
                <a:lnTo>
                  <a:pt x="786" y="237"/>
                </a:lnTo>
                <a:lnTo>
                  <a:pt x="794" y="249"/>
                </a:lnTo>
                <a:lnTo>
                  <a:pt x="794" y="251"/>
                </a:lnTo>
                <a:lnTo>
                  <a:pt x="795" y="251"/>
                </a:lnTo>
                <a:lnTo>
                  <a:pt x="795" y="253"/>
                </a:lnTo>
                <a:lnTo>
                  <a:pt x="798" y="255"/>
                </a:lnTo>
                <a:lnTo>
                  <a:pt x="803" y="265"/>
                </a:lnTo>
                <a:lnTo>
                  <a:pt x="807" y="270"/>
                </a:lnTo>
                <a:lnTo>
                  <a:pt x="807" y="272"/>
                </a:lnTo>
                <a:lnTo>
                  <a:pt x="811" y="276"/>
                </a:lnTo>
                <a:lnTo>
                  <a:pt x="811" y="278"/>
                </a:lnTo>
                <a:lnTo>
                  <a:pt x="814" y="280"/>
                </a:lnTo>
                <a:lnTo>
                  <a:pt x="814" y="282"/>
                </a:lnTo>
                <a:lnTo>
                  <a:pt x="817" y="285"/>
                </a:lnTo>
                <a:lnTo>
                  <a:pt x="821" y="302"/>
                </a:lnTo>
                <a:lnTo>
                  <a:pt x="822" y="303"/>
                </a:lnTo>
                <a:lnTo>
                  <a:pt x="824" y="303"/>
                </a:lnTo>
                <a:lnTo>
                  <a:pt x="828" y="307"/>
                </a:lnTo>
                <a:lnTo>
                  <a:pt x="830" y="307"/>
                </a:lnTo>
                <a:lnTo>
                  <a:pt x="838" y="314"/>
                </a:lnTo>
                <a:lnTo>
                  <a:pt x="840" y="314"/>
                </a:lnTo>
                <a:lnTo>
                  <a:pt x="843" y="317"/>
                </a:lnTo>
                <a:lnTo>
                  <a:pt x="853" y="321"/>
                </a:lnTo>
                <a:lnTo>
                  <a:pt x="871" y="317"/>
                </a:lnTo>
                <a:lnTo>
                  <a:pt x="875" y="317"/>
                </a:lnTo>
                <a:lnTo>
                  <a:pt x="877" y="315"/>
                </a:lnTo>
                <a:lnTo>
                  <a:pt x="879" y="316"/>
                </a:lnTo>
                <a:lnTo>
                  <a:pt x="881" y="314"/>
                </a:lnTo>
                <a:lnTo>
                  <a:pt x="881" y="312"/>
                </a:lnTo>
                <a:lnTo>
                  <a:pt x="883" y="309"/>
                </a:lnTo>
                <a:lnTo>
                  <a:pt x="887" y="310"/>
                </a:lnTo>
                <a:lnTo>
                  <a:pt x="889" y="309"/>
                </a:lnTo>
                <a:lnTo>
                  <a:pt x="892" y="310"/>
                </a:lnTo>
                <a:lnTo>
                  <a:pt x="895" y="314"/>
                </a:lnTo>
                <a:lnTo>
                  <a:pt x="897" y="324"/>
                </a:lnTo>
                <a:lnTo>
                  <a:pt x="917" y="347"/>
                </a:lnTo>
                <a:lnTo>
                  <a:pt x="919" y="347"/>
                </a:lnTo>
                <a:lnTo>
                  <a:pt x="930" y="355"/>
                </a:lnTo>
                <a:lnTo>
                  <a:pt x="934" y="355"/>
                </a:lnTo>
                <a:lnTo>
                  <a:pt x="936" y="356"/>
                </a:lnTo>
                <a:lnTo>
                  <a:pt x="939" y="355"/>
                </a:lnTo>
                <a:lnTo>
                  <a:pt x="947" y="363"/>
                </a:lnTo>
                <a:lnTo>
                  <a:pt x="949" y="365"/>
                </a:lnTo>
                <a:lnTo>
                  <a:pt x="956" y="364"/>
                </a:lnTo>
                <a:lnTo>
                  <a:pt x="958" y="365"/>
                </a:lnTo>
                <a:lnTo>
                  <a:pt x="968" y="366"/>
                </a:lnTo>
                <a:lnTo>
                  <a:pt x="977" y="370"/>
                </a:lnTo>
                <a:lnTo>
                  <a:pt x="979" y="370"/>
                </a:lnTo>
                <a:lnTo>
                  <a:pt x="981" y="371"/>
                </a:lnTo>
                <a:lnTo>
                  <a:pt x="989" y="370"/>
                </a:lnTo>
                <a:lnTo>
                  <a:pt x="990" y="372"/>
                </a:lnTo>
                <a:lnTo>
                  <a:pt x="994" y="372"/>
                </a:lnTo>
                <a:lnTo>
                  <a:pt x="997" y="374"/>
                </a:lnTo>
                <a:lnTo>
                  <a:pt x="999" y="381"/>
                </a:lnTo>
                <a:lnTo>
                  <a:pt x="1012" y="380"/>
                </a:lnTo>
                <a:lnTo>
                  <a:pt x="1014" y="381"/>
                </a:lnTo>
                <a:lnTo>
                  <a:pt x="1014" y="382"/>
                </a:lnTo>
                <a:lnTo>
                  <a:pt x="1023" y="392"/>
                </a:lnTo>
                <a:lnTo>
                  <a:pt x="1024" y="395"/>
                </a:lnTo>
                <a:lnTo>
                  <a:pt x="1029" y="399"/>
                </a:lnTo>
                <a:lnTo>
                  <a:pt x="1042" y="391"/>
                </a:lnTo>
                <a:lnTo>
                  <a:pt x="1054" y="400"/>
                </a:lnTo>
                <a:lnTo>
                  <a:pt x="1056" y="400"/>
                </a:lnTo>
                <a:lnTo>
                  <a:pt x="1058" y="401"/>
                </a:lnTo>
                <a:lnTo>
                  <a:pt x="1060" y="400"/>
                </a:lnTo>
                <a:lnTo>
                  <a:pt x="1069" y="403"/>
                </a:lnTo>
                <a:lnTo>
                  <a:pt x="1073" y="403"/>
                </a:lnTo>
                <a:lnTo>
                  <a:pt x="1074" y="404"/>
                </a:lnTo>
                <a:lnTo>
                  <a:pt x="1078" y="404"/>
                </a:lnTo>
                <a:lnTo>
                  <a:pt x="1083" y="401"/>
                </a:lnTo>
                <a:lnTo>
                  <a:pt x="1085" y="401"/>
                </a:lnTo>
                <a:lnTo>
                  <a:pt x="1089" y="398"/>
                </a:lnTo>
                <a:lnTo>
                  <a:pt x="1091" y="398"/>
                </a:lnTo>
                <a:lnTo>
                  <a:pt x="1096" y="394"/>
                </a:lnTo>
                <a:lnTo>
                  <a:pt x="1098" y="395"/>
                </a:lnTo>
                <a:lnTo>
                  <a:pt x="1102" y="392"/>
                </a:lnTo>
                <a:lnTo>
                  <a:pt x="1108" y="392"/>
                </a:lnTo>
                <a:lnTo>
                  <a:pt x="1127" y="416"/>
                </a:lnTo>
                <a:lnTo>
                  <a:pt x="1128" y="422"/>
                </a:lnTo>
                <a:lnTo>
                  <a:pt x="1133" y="425"/>
                </a:lnTo>
                <a:lnTo>
                  <a:pt x="1135" y="427"/>
                </a:lnTo>
                <a:lnTo>
                  <a:pt x="1139" y="426"/>
                </a:lnTo>
                <a:lnTo>
                  <a:pt x="1140" y="428"/>
                </a:lnTo>
                <a:lnTo>
                  <a:pt x="1146" y="427"/>
                </a:lnTo>
                <a:lnTo>
                  <a:pt x="1147" y="429"/>
                </a:lnTo>
                <a:lnTo>
                  <a:pt x="1149" y="429"/>
                </a:lnTo>
                <a:lnTo>
                  <a:pt x="1155" y="437"/>
                </a:lnTo>
                <a:lnTo>
                  <a:pt x="1157" y="443"/>
                </a:lnTo>
                <a:lnTo>
                  <a:pt x="1152" y="449"/>
                </a:lnTo>
                <a:lnTo>
                  <a:pt x="1152" y="454"/>
                </a:lnTo>
                <a:lnTo>
                  <a:pt x="1154" y="455"/>
                </a:lnTo>
                <a:lnTo>
                  <a:pt x="1154" y="459"/>
                </a:lnTo>
                <a:lnTo>
                  <a:pt x="1158" y="470"/>
                </a:lnTo>
                <a:lnTo>
                  <a:pt x="1161" y="472"/>
                </a:lnTo>
                <a:lnTo>
                  <a:pt x="1165" y="472"/>
                </a:lnTo>
                <a:lnTo>
                  <a:pt x="1167" y="470"/>
                </a:lnTo>
                <a:lnTo>
                  <a:pt x="1170" y="469"/>
                </a:lnTo>
                <a:lnTo>
                  <a:pt x="1174" y="472"/>
                </a:lnTo>
                <a:lnTo>
                  <a:pt x="1183" y="476"/>
                </a:lnTo>
                <a:lnTo>
                  <a:pt x="1198" y="477"/>
                </a:lnTo>
                <a:lnTo>
                  <a:pt x="1203" y="483"/>
                </a:lnTo>
                <a:lnTo>
                  <a:pt x="1205" y="492"/>
                </a:lnTo>
                <a:lnTo>
                  <a:pt x="1208" y="494"/>
                </a:lnTo>
                <a:lnTo>
                  <a:pt x="1209" y="492"/>
                </a:lnTo>
                <a:lnTo>
                  <a:pt x="1213" y="484"/>
                </a:lnTo>
                <a:lnTo>
                  <a:pt x="1213" y="473"/>
                </a:lnTo>
                <a:lnTo>
                  <a:pt x="1211" y="472"/>
                </a:lnTo>
                <a:lnTo>
                  <a:pt x="1209" y="467"/>
                </a:lnTo>
                <a:lnTo>
                  <a:pt x="1213" y="461"/>
                </a:lnTo>
                <a:lnTo>
                  <a:pt x="1215" y="461"/>
                </a:lnTo>
                <a:lnTo>
                  <a:pt x="1217" y="465"/>
                </a:lnTo>
                <a:lnTo>
                  <a:pt x="1224" y="472"/>
                </a:lnTo>
                <a:lnTo>
                  <a:pt x="1224" y="473"/>
                </a:lnTo>
                <a:lnTo>
                  <a:pt x="1232" y="480"/>
                </a:lnTo>
                <a:lnTo>
                  <a:pt x="1235" y="481"/>
                </a:lnTo>
                <a:lnTo>
                  <a:pt x="1239" y="481"/>
                </a:lnTo>
                <a:lnTo>
                  <a:pt x="1243" y="484"/>
                </a:lnTo>
                <a:lnTo>
                  <a:pt x="1248" y="485"/>
                </a:lnTo>
                <a:lnTo>
                  <a:pt x="1251" y="481"/>
                </a:lnTo>
                <a:lnTo>
                  <a:pt x="1250" y="463"/>
                </a:lnTo>
                <a:lnTo>
                  <a:pt x="1249" y="461"/>
                </a:lnTo>
                <a:lnTo>
                  <a:pt x="1249" y="458"/>
                </a:lnTo>
                <a:lnTo>
                  <a:pt x="1252" y="457"/>
                </a:lnTo>
                <a:lnTo>
                  <a:pt x="1261" y="461"/>
                </a:lnTo>
                <a:lnTo>
                  <a:pt x="1270" y="456"/>
                </a:lnTo>
                <a:lnTo>
                  <a:pt x="1276" y="456"/>
                </a:lnTo>
                <a:lnTo>
                  <a:pt x="1277" y="454"/>
                </a:lnTo>
                <a:lnTo>
                  <a:pt x="1282" y="454"/>
                </a:lnTo>
                <a:lnTo>
                  <a:pt x="1285" y="451"/>
                </a:lnTo>
                <a:lnTo>
                  <a:pt x="1287" y="445"/>
                </a:lnTo>
                <a:lnTo>
                  <a:pt x="1288" y="437"/>
                </a:lnTo>
                <a:lnTo>
                  <a:pt x="1295" y="433"/>
                </a:lnTo>
                <a:lnTo>
                  <a:pt x="1294" y="423"/>
                </a:lnTo>
                <a:lnTo>
                  <a:pt x="1295" y="422"/>
                </a:lnTo>
                <a:lnTo>
                  <a:pt x="1321" y="419"/>
                </a:lnTo>
                <a:lnTo>
                  <a:pt x="1326" y="423"/>
                </a:lnTo>
                <a:lnTo>
                  <a:pt x="1333" y="428"/>
                </a:lnTo>
                <a:lnTo>
                  <a:pt x="1338" y="429"/>
                </a:lnTo>
                <a:lnTo>
                  <a:pt x="1340" y="432"/>
                </a:lnTo>
                <a:lnTo>
                  <a:pt x="1342" y="432"/>
                </a:lnTo>
                <a:lnTo>
                  <a:pt x="1349" y="438"/>
                </a:lnTo>
                <a:lnTo>
                  <a:pt x="1348" y="440"/>
                </a:lnTo>
                <a:lnTo>
                  <a:pt x="1350" y="442"/>
                </a:lnTo>
                <a:lnTo>
                  <a:pt x="1352" y="451"/>
                </a:lnTo>
                <a:lnTo>
                  <a:pt x="1357" y="459"/>
                </a:lnTo>
                <a:lnTo>
                  <a:pt x="1360" y="462"/>
                </a:lnTo>
                <a:lnTo>
                  <a:pt x="1360" y="464"/>
                </a:lnTo>
                <a:lnTo>
                  <a:pt x="1361" y="465"/>
                </a:lnTo>
                <a:lnTo>
                  <a:pt x="1362" y="481"/>
                </a:lnTo>
                <a:lnTo>
                  <a:pt x="1363" y="482"/>
                </a:lnTo>
                <a:lnTo>
                  <a:pt x="1363" y="484"/>
                </a:lnTo>
                <a:lnTo>
                  <a:pt x="1366" y="486"/>
                </a:lnTo>
                <a:lnTo>
                  <a:pt x="1366" y="488"/>
                </a:lnTo>
                <a:lnTo>
                  <a:pt x="1369" y="490"/>
                </a:lnTo>
                <a:lnTo>
                  <a:pt x="1369" y="492"/>
                </a:lnTo>
                <a:lnTo>
                  <a:pt x="1377" y="503"/>
                </a:lnTo>
                <a:lnTo>
                  <a:pt x="1377" y="505"/>
                </a:lnTo>
                <a:lnTo>
                  <a:pt x="1389" y="516"/>
                </a:lnTo>
                <a:lnTo>
                  <a:pt x="1389" y="519"/>
                </a:lnTo>
                <a:lnTo>
                  <a:pt x="1386" y="523"/>
                </a:lnTo>
                <a:lnTo>
                  <a:pt x="1385" y="525"/>
                </a:lnTo>
                <a:lnTo>
                  <a:pt x="1377" y="518"/>
                </a:lnTo>
                <a:lnTo>
                  <a:pt x="1375" y="518"/>
                </a:lnTo>
                <a:lnTo>
                  <a:pt x="1371" y="522"/>
                </a:lnTo>
                <a:lnTo>
                  <a:pt x="1371" y="532"/>
                </a:lnTo>
                <a:lnTo>
                  <a:pt x="1379" y="544"/>
                </a:lnTo>
                <a:lnTo>
                  <a:pt x="1386" y="547"/>
                </a:lnTo>
                <a:lnTo>
                  <a:pt x="1386" y="549"/>
                </a:lnTo>
                <a:lnTo>
                  <a:pt x="1384" y="551"/>
                </a:lnTo>
                <a:lnTo>
                  <a:pt x="1382" y="552"/>
                </a:lnTo>
                <a:lnTo>
                  <a:pt x="1382" y="556"/>
                </a:lnTo>
                <a:lnTo>
                  <a:pt x="1383" y="557"/>
                </a:lnTo>
                <a:lnTo>
                  <a:pt x="1385" y="560"/>
                </a:lnTo>
                <a:lnTo>
                  <a:pt x="1391" y="563"/>
                </a:lnTo>
                <a:lnTo>
                  <a:pt x="1391" y="573"/>
                </a:lnTo>
                <a:lnTo>
                  <a:pt x="1390" y="575"/>
                </a:lnTo>
                <a:lnTo>
                  <a:pt x="1392" y="619"/>
                </a:lnTo>
                <a:lnTo>
                  <a:pt x="1395" y="622"/>
                </a:lnTo>
                <a:lnTo>
                  <a:pt x="1393" y="631"/>
                </a:lnTo>
                <a:lnTo>
                  <a:pt x="1392" y="635"/>
                </a:lnTo>
                <a:lnTo>
                  <a:pt x="1390" y="636"/>
                </a:lnTo>
                <a:lnTo>
                  <a:pt x="1388" y="642"/>
                </a:lnTo>
                <a:lnTo>
                  <a:pt x="1385" y="659"/>
                </a:lnTo>
                <a:lnTo>
                  <a:pt x="1388" y="665"/>
                </a:lnTo>
                <a:lnTo>
                  <a:pt x="1391" y="692"/>
                </a:lnTo>
                <a:lnTo>
                  <a:pt x="1390" y="695"/>
                </a:lnTo>
                <a:lnTo>
                  <a:pt x="1391" y="699"/>
                </a:lnTo>
                <a:lnTo>
                  <a:pt x="1385" y="699"/>
                </a:lnTo>
                <a:lnTo>
                  <a:pt x="1384" y="701"/>
                </a:lnTo>
                <a:lnTo>
                  <a:pt x="1381" y="701"/>
                </a:lnTo>
                <a:lnTo>
                  <a:pt x="1379" y="704"/>
                </a:lnTo>
                <a:lnTo>
                  <a:pt x="1380" y="705"/>
                </a:lnTo>
                <a:lnTo>
                  <a:pt x="1381" y="711"/>
                </a:lnTo>
                <a:lnTo>
                  <a:pt x="1375" y="719"/>
                </a:lnTo>
                <a:lnTo>
                  <a:pt x="1378" y="727"/>
                </a:lnTo>
                <a:lnTo>
                  <a:pt x="1374" y="734"/>
                </a:lnTo>
                <a:lnTo>
                  <a:pt x="1369" y="734"/>
                </a:lnTo>
                <a:lnTo>
                  <a:pt x="1366" y="729"/>
                </a:lnTo>
                <a:lnTo>
                  <a:pt x="1366" y="726"/>
                </a:lnTo>
                <a:lnTo>
                  <a:pt x="1365" y="725"/>
                </a:lnTo>
                <a:lnTo>
                  <a:pt x="1365" y="721"/>
                </a:lnTo>
                <a:lnTo>
                  <a:pt x="1362" y="717"/>
                </a:lnTo>
                <a:lnTo>
                  <a:pt x="1360" y="718"/>
                </a:lnTo>
                <a:lnTo>
                  <a:pt x="1358" y="718"/>
                </a:lnTo>
                <a:lnTo>
                  <a:pt x="1356" y="723"/>
                </a:lnTo>
                <a:lnTo>
                  <a:pt x="1355" y="723"/>
                </a:lnTo>
                <a:lnTo>
                  <a:pt x="1355" y="730"/>
                </a:lnTo>
                <a:lnTo>
                  <a:pt x="1354" y="732"/>
                </a:lnTo>
                <a:lnTo>
                  <a:pt x="1354" y="755"/>
                </a:lnTo>
                <a:lnTo>
                  <a:pt x="1355" y="756"/>
                </a:lnTo>
                <a:lnTo>
                  <a:pt x="1356" y="764"/>
                </a:lnTo>
                <a:lnTo>
                  <a:pt x="1357" y="765"/>
                </a:lnTo>
                <a:lnTo>
                  <a:pt x="1362" y="774"/>
                </a:lnTo>
                <a:lnTo>
                  <a:pt x="1352" y="774"/>
                </a:lnTo>
                <a:lnTo>
                  <a:pt x="1351" y="776"/>
                </a:lnTo>
                <a:lnTo>
                  <a:pt x="1348" y="776"/>
                </a:lnTo>
                <a:lnTo>
                  <a:pt x="1347" y="777"/>
                </a:lnTo>
                <a:lnTo>
                  <a:pt x="1343" y="777"/>
                </a:lnTo>
                <a:lnTo>
                  <a:pt x="1340" y="774"/>
                </a:lnTo>
                <a:lnTo>
                  <a:pt x="1340" y="762"/>
                </a:lnTo>
                <a:lnTo>
                  <a:pt x="1337" y="759"/>
                </a:lnTo>
                <a:lnTo>
                  <a:pt x="1337" y="758"/>
                </a:lnTo>
                <a:lnTo>
                  <a:pt x="1333" y="757"/>
                </a:lnTo>
                <a:lnTo>
                  <a:pt x="1328" y="759"/>
                </a:lnTo>
                <a:lnTo>
                  <a:pt x="1326" y="761"/>
                </a:lnTo>
                <a:lnTo>
                  <a:pt x="1329" y="765"/>
                </a:lnTo>
                <a:lnTo>
                  <a:pt x="1329" y="768"/>
                </a:lnTo>
                <a:lnTo>
                  <a:pt x="1326" y="769"/>
                </a:lnTo>
                <a:lnTo>
                  <a:pt x="1314" y="779"/>
                </a:lnTo>
                <a:close/>
              </a:path>
            </a:pathLst>
          </a:custGeom>
          <a:solidFill>
            <a:srgbClr val="FFFFFF"/>
          </a:solidFill>
          <a:ln w="3175">
            <a:solidFill>
              <a:schemeClr val="bg1"/>
            </a:solidFill>
            <a:prstDash val="sysDot"/>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4" name="Freeform 11"/>
          <p:cNvSpPr/>
          <p:nvPr/>
        </p:nvSpPr>
        <p:spPr bwMode="auto">
          <a:xfrm>
            <a:off x="6277836" y="5222770"/>
            <a:ext cx="185161" cy="466234"/>
          </a:xfrm>
          <a:custGeom>
            <a:avLst/>
            <a:gdLst>
              <a:gd name="T0" fmla="*/ 2147483647 w 121"/>
              <a:gd name="T1" fmla="*/ 2147483647 h 291"/>
              <a:gd name="T2" fmla="*/ 2147483647 w 121"/>
              <a:gd name="T3" fmla="*/ 2147483647 h 291"/>
              <a:gd name="T4" fmla="*/ 2147483647 w 121"/>
              <a:gd name="T5" fmla="*/ 2147483647 h 291"/>
              <a:gd name="T6" fmla="*/ 2147483647 w 121"/>
              <a:gd name="T7" fmla="*/ 2147483647 h 291"/>
              <a:gd name="T8" fmla="*/ 2147483647 w 121"/>
              <a:gd name="T9" fmla="*/ 2147483647 h 291"/>
              <a:gd name="T10" fmla="*/ 2147483647 w 121"/>
              <a:gd name="T11" fmla="*/ 2147483647 h 291"/>
              <a:gd name="T12" fmla="*/ 2147483647 w 121"/>
              <a:gd name="T13" fmla="*/ 2147483647 h 291"/>
              <a:gd name="T14" fmla="*/ 2147483647 w 121"/>
              <a:gd name="T15" fmla="*/ 2147483647 h 291"/>
              <a:gd name="T16" fmla="*/ 2147483647 w 121"/>
              <a:gd name="T17" fmla="*/ 2147483647 h 291"/>
              <a:gd name="T18" fmla="*/ 2147483647 w 121"/>
              <a:gd name="T19" fmla="*/ 2147483647 h 291"/>
              <a:gd name="T20" fmla="*/ 2147483647 w 121"/>
              <a:gd name="T21" fmla="*/ 2147483647 h 291"/>
              <a:gd name="T22" fmla="*/ 2147483647 w 121"/>
              <a:gd name="T23" fmla="*/ 2147483647 h 291"/>
              <a:gd name="T24" fmla="*/ 2147483647 w 121"/>
              <a:gd name="T25" fmla="*/ 2147483647 h 291"/>
              <a:gd name="T26" fmla="*/ 2147483647 w 121"/>
              <a:gd name="T27" fmla="*/ 2147483647 h 291"/>
              <a:gd name="T28" fmla="*/ 2147483647 w 121"/>
              <a:gd name="T29" fmla="*/ 2147483647 h 291"/>
              <a:gd name="T30" fmla="*/ 2147483647 w 121"/>
              <a:gd name="T31" fmla="*/ 2147483647 h 291"/>
              <a:gd name="T32" fmla="*/ 2147483647 w 121"/>
              <a:gd name="T33" fmla="*/ 2147483647 h 291"/>
              <a:gd name="T34" fmla="*/ 2147483647 w 121"/>
              <a:gd name="T35" fmla="*/ 2147483647 h 291"/>
              <a:gd name="T36" fmla="*/ 2147483647 w 121"/>
              <a:gd name="T37" fmla="*/ 2147483647 h 291"/>
              <a:gd name="T38" fmla="*/ 2147483647 w 121"/>
              <a:gd name="T39" fmla="*/ 2147483647 h 291"/>
              <a:gd name="T40" fmla="*/ 2147483647 w 121"/>
              <a:gd name="T41" fmla="*/ 2147483647 h 291"/>
              <a:gd name="T42" fmla="*/ 2147483647 w 121"/>
              <a:gd name="T43" fmla="*/ 2147483647 h 291"/>
              <a:gd name="T44" fmla="*/ 2147483647 w 121"/>
              <a:gd name="T45" fmla="*/ 2147483647 h 291"/>
              <a:gd name="T46" fmla="*/ 2147483647 w 121"/>
              <a:gd name="T47" fmla="*/ 2147483647 h 291"/>
              <a:gd name="T48" fmla="*/ 2147483647 w 121"/>
              <a:gd name="T49" fmla="*/ 2147483647 h 291"/>
              <a:gd name="T50" fmla="*/ 2147483647 w 121"/>
              <a:gd name="T51" fmla="*/ 2147483647 h 291"/>
              <a:gd name="T52" fmla="*/ 2147483647 w 121"/>
              <a:gd name="T53" fmla="*/ 2147483647 h 291"/>
              <a:gd name="T54" fmla="*/ 2147483647 w 121"/>
              <a:gd name="T55" fmla="*/ 2147483647 h 291"/>
              <a:gd name="T56" fmla="*/ 2147483647 w 121"/>
              <a:gd name="T57" fmla="*/ 2147483647 h 291"/>
              <a:gd name="T58" fmla="*/ 2147483647 w 121"/>
              <a:gd name="T59" fmla="*/ 2147483647 h 291"/>
              <a:gd name="T60" fmla="*/ 2147483647 w 121"/>
              <a:gd name="T61" fmla="*/ 2147483647 h 291"/>
              <a:gd name="T62" fmla="*/ 2147483647 w 121"/>
              <a:gd name="T63" fmla="*/ 2147483647 h 291"/>
              <a:gd name="T64" fmla="*/ 2147483647 w 121"/>
              <a:gd name="T65" fmla="*/ 2147483647 h 291"/>
              <a:gd name="T66" fmla="*/ 2147483647 w 121"/>
              <a:gd name="T67" fmla="*/ 2147483647 h 291"/>
              <a:gd name="T68" fmla="*/ 2147483647 w 121"/>
              <a:gd name="T69" fmla="*/ 2147483647 h 291"/>
              <a:gd name="T70" fmla="*/ 2147483647 w 121"/>
              <a:gd name="T71" fmla="*/ 2147483647 h 291"/>
              <a:gd name="T72" fmla="*/ 2147483647 w 121"/>
              <a:gd name="T73" fmla="*/ 2147483647 h 291"/>
              <a:gd name="T74" fmla="*/ 2147483647 w 121"/>
              <a:gd name="T75" fmla="*/ 2147483647 h 291"/>
              <a:gd name="T76" fmla="*/ 2147483647 w 121"/>
              <a:gd name="T77" fmla="*/ 2147483647 h 291"/>
              <a:gd name="T78" fmla="*/ 2147483647 w 121"/>
              <a:gd name="T79" fmla="*/ 2147483647 h 291"/>
              <a:gd name="T80" fmla="*/ 2147483647 w 121"/>
              <a:gd name="T81" fmla="*/ 2147483647 h 291"/>
              <a:gd name="T82" fmla="*/ 2147483647 w 121"/>
              <a:gd name="T83" fmla="*/ 2147483647 h 291"/>
              <a:gd name="T84" fmla="*/ 2147483647 w 121"/>
              <a:gd name="T85" fmla="*/ 2147483647 h 291"/>
              <a:gd name="T86" fmla="*/ 2147483647 w 121"/>
              <a:gd name="T87" fmla="*/ 2147483647 h 291"/>
              <a:gd name="T88" fmla="*/ 2147483647 w 121"/>
              <a:gd name="T89" fmla="*/ 2147483647 h 291"/>
              <a:gd name="T90" fmla="*/ 2147483647 w 121"/>
              <a:gd name="T91" fmla="*/ 2147483647 h 291"/>
              <a:gd name="T92" fmla="*/ 2147483647 w 121"/>
              <a:gd name="T93" fmla="*/ 2147483647 h 291"/>
              <a:gd name="T94" fmla="*/ 2147483647 w 121"/>
              <a:gd name="T95" fmla="*/ 2147483647 h 291"/>
              <a:gd name="T96" fmla="*/ 2147483647 w 121"/>
              <a:gd name="T97" fmla="*/ 2147483647 h 291"/>
              <a:gd name="T98" fmla="*/ 2147483647 w 121"/>
              <a:gd name="T99" fmla="*/ 2147483647 h 291"/>
              <a:gd name="T100" fmla="*/ 2147483647 w 121"/>
              <a:gd name="T101" fmla="*/ 2147483647 h 291"/>
              <a:gd name="T102" fmla="*/ 2147483647 w 121"/>
              <a:gd name="T103" fmla="*/ 2147483647 h 291"/>
              <a:gd name="T104" fmla="*/ 2147483647 w 121"/>
              <a:gd name="T105" fmla="*/ 2147483647 h 291"/>
              <a:gd name="T106" fmla="*/ 2147483647 w 121"/>
              <a:gd name="T107" fmla="*/ 2147483647 h 29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1"/>
              <a:gd name="T163" fmla="*/ 0 h 291"/>
              <a:gd name="T164" fmla="*/ 121 w 121"/>
              <a:gd name="T165" fmla="*/ 291 h 29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1" h="291">
                <a:moveTo>
                  <a:pt x="87" y="0"/>
                </a:moveTo>
                <a:lnTo>
                  <a:pt x="83" y="0"/>
                </a:lnTo>
                <a:lnTo>
                  <a:pt x="78" y="6"/>
                </a:lnTo>
                <a:lnTo>
                  <a:pt x="76" y="9"/>
                </a:lnTo>
                <a:lnTo>
                  <a:pt x="76" y="13"/>
                </a:lnTo>
                <a:lnTo>
                  <a:pt x="70" y="14"/>
                </a:lnTo>
                <a:lnTo>
                  <a:pt x="67" y="17"/>
                </a:lnTo>
                <a:lnTo>
                  <a:pt x="64" y="17"/>
                </a:lnTo>
                <a:lnTo>
                  <a:pt x="61" y="20"/>
                </a:lnTo>
                <a:lnTo>
                  <a:pt x="59" y="21"/>
                </a:lnTo>
                <a:lnTo>
                  <a:pt x="54" y="25"/>
                </a:lnTo>
                <a:lnTo>
                  <a:pt x="52" y="28"/>
                </a:lnTo>
                <a:lnTo>
                  <a:pt x="50" y="31"/>
                </a:lnTo>
                <a:lnTo>
                  <a:pt x="46" y="37"/>
                </a:lnTo>
                <a:lnTo>
                  <a:pt x="46" y="40"/>
                </a:lnTo>
                <a:lnTo>
                  <a:pt x="43" y="44"/>
                </a:lnTo>
                <a:lnTo>
                  <a:pt x="43" y="47"/>
                </a:lnTo>
                <a:lnTo>
                  <a:pt x="40" y="51"/>
                </a:lnTo>
                <a:lnTo>
                  <a:pt x="41" y="59"/>
                </a:lnTo>
                <a:lnTo>
                  <a:pt x="35" y="67"/>
                </a:lnTo>
                <a:lnTo>
                  <a:pt x="32" y="68"/>
                </a:lnTo>
                <a:lnTo>
                  <a:pt x="32" y="71"/>
                </a:lnTo>
                <a:lnTo>
                  <a:pt x="29" y="75"/>
                </a:lnTo>
                <a:lnTo>
                  <a:pt x="29" y="82"/>
                </a:lnTo>
                <a:lnTo>
                  <a:pt x="22" y="91"/>
                </a:lnTo>
                <a:lnTo>
                  <a:pt x="21" y="95"/>
                </a:lnTo>
                <a:lnTo>
                  <a:pt x="19" y="98"/>
                </a:lnTo>
                <a:lnTo>
                  <a:pt x="18" y="108"/>
                </a:lnTo>
                <a:lnTo>
                  <a:pt x="16" y="111"/>
                </a:lnTo>
                <a:lnTo>
                  <a:pt x="16" y="113"/>
                </a:lnTo>
                <a:lnTo>
                  <a:pt x="14" y="115"/>
                </a:lnTo>
                <a:lnTo>
                  <a:pt x="15" y="116"/>
                </a:lnTo>
                <a:lnTo>
                  <a:pt x="13" y="117"/>
                </a:lnTo>
                <a:lnTo>
                  <a:pt x="14" y="119"/>
                </a:lnTo>
                <a:lnTo>
                  <a:pt x="11" y="124"/>
                </a:lnTo>
                <a:lnTo>
                  <a:pt x="11" y="125"/>
                </a:lnTo>
                <a:lnTo>
                  <a:pt x="11" y="127"/>
                </a:lnTo>
                <a:lnTo>
                  <a:pt x="9" y="131"/>
                </a:lnTo>
                <a:lnTo>
                  <a:pt x="9" y="135"/>
                </a:lnTo>
                <a:lnTo>
                  <a:pt x="7" y="137"/>
                </a:lnTo>
                <a:lnTo>
                  <a:pt x="4" y="146"/>
                </a:lnTo>
                <a:lnTo>
                  <a:pt x="3" y="149"/>
                </a:lnTo>
                <a:lnTo>
                  <a:pt x="3" y="152"/>
                </a:lnTo>
                <a:lnTo>
                  <a:pt x="1" y="155"/>
                </a:lnTo>
                <a:lnTo>
                  <a:pt x="4" y="158"/>
                </a:lnTo>
                <a:lnTo>
                  <a:pt x="3" y="161"/>
                </a:lnTo>
                <a:lnTo>
                  <a:pt x="6" y="166"/>
                </a:lnTo>
                <a:lnTo>
                  <a:pt x="6" y="171"/>
                </a:lnTo>
                <a:lnTo>
                  <a:pt x="6" y="177"/>
                </a:lnTo>
                <a:lnTo>
                  <a:pt x="6" y="182"/>
                </a:lnTo>
                <a:lnTo>
                  <a:pt x="6" y="185"/>
                </a:lnTo>
                <a:lnTo>
                  <a:pt x="4" y="189"/>
                </a:lnTo>
                <a:lnTo>
                  <a:pt x="0" y="193"/>
                </a:lnTo>
                <a:lnTo>
                  <a:pt x="2" y="196"/>
                </a:lnTo>
                <a:lnTo>
                  <a:pt x="4" y="198"/>
                </a:lnTo>
                <a:lnTo>
                  <a:pt x="7" y="201"/>
                </a:lnTo>
                <a:lnTo>
                  <a:pt x="13" y="204"/>
                </a:lnTo>
                <a:lnTo>
                  <a:pt x="17" y="208"/>
                </a:lnTo>
                <a:lnTo>
                  <a:pt x="21" y="215"/>
                </a:lnTo>
                <a:lnTo>
                  <a:pt x="21" y="220"/>
                </a:lnTo>
                <a:lnTo>
                  <a:pt x="23" y="223"/>
                </a:lnTo>
                <a:lnTo>
                  <a:pt x="25" y="226"/>
                </a:lnTo>
                <a:lnTo>
                  <a:pt x="25" y="228"/>
                </a:lnTo>
                <a:lnTo>
                  <a:pt x="26" y="230"/>
                </a:lnTo>
                <a:lnTo>
                  <a:pt x="28" y="233"/>
                </a:lnTo>
                <a:lnTo>
                  <a:pt x="29" y="237"/>
                </a:lnTo>
                <a:lnTo>
                  <a:pt x="30" y="240"/>
                </a:lnTo>
                <a:lnTo>
                  <a:pt x="31" y="245"/>
                </a:lnTo>
                <a:lnTo>
                  <a:pt x="31" y="248"/>
                </a:lnTo>
                <a:lnTo>
                  <a:pt x="34" y="250"/>
                </a:lnTo>
                <a:lnTo>
                  <a:pt x="36" y="249"/>
                </a:lnTo>
                <a:lnTo>
                  <a:pt x="40" y="250"/>
                </a:lnTo>
                <a:lnTo>
                  <a:pt x="44" y="251"/>
                </a:lnTo>
                <a:lnTo>
                  <a:pt x="56" y="260"/>
                </a:lnTo>
                <a:lnTo>
                  <a:pt x="58" y="265"/>
                </a:lnTo>
                <a:lnTo>
                  <a:pt x="61" y="268"/>
                </a:lnTo>
                <a:lnTo>
                  <a:pt x="62" y="273"/>
                </a:lnTo>
                <a:lnTo>
                  <a:pt x="64" y="274"/>
                </a:lnTo>
                <a:lnTo>
                  <a:pt x="62" y="280"/>
                </a:lnTo>
                <a:lnTo>
                  <a:pt x="62" y="287"/>
                </a:lnTo>
                <a:lnTo>
                  <a:pt x="67" y="289"/>
                </a:lnTo>
                <a:lnTo>
                  <a:pt x="69" y="286"/>
                </a:lnTo>
                <a:lnTo>
                  <a:pt x="76" y="291"/>
                </a:lnTo>
                <a:lnTo>
                  <a:pt x="79" y="289"/>
                </a:lnTo>
                <a:lnTo>
                  <a:pt x="82" y="282"/>
                </a:lnTo>
                <a:lnTo>
                  <a:pt x="81" y="273"/>
                </a:lnTo>
                <a:lnTo>
                  <a:pt x="82" y="266"/>
                </a:lnTo>
                <a:lnTo>
                  <a:pt x="80" y="260"/>
                </a:lnTo>
                <a:lnTo>
                  <a:pt x="79" y="255"/>
                </a:lnTo>
                <a:lnTo>
                  <a:pt x="80" y="252"/>
                </a:lnTo>
                <a:lnTo>
                  <a:pt x="80" y="249"/>
                </a:lnTo>
                <a:lnTo>
                  <a:pt x="81" y="246"/>
                </a:lnTo>
                <a:lnTo>
                  <a:pt x="82" y="243"/>
                </a:lnTo>
                <a:lnTo>
                  <a:pt x="82" y="241"/>
                </a:lnTo>
                <a:lnTo>
                  <a:pt x="84" y="238"/>
                </a:lnTo>
                <a:lnTo>
                  <a:pt x="86" y="235"/>
                </a:lnTo>
                <a:lnTo>
                  <a:pt x="88" y="233"/>
                </a:lnTo>
                <a:lnTo>
                  <a:pt x="89" y="228"/>
                </a:lnTo>
                <a:lnTo>
                  <a:pt x="92" y="223"/>
                </a:lnTo>
                <a:lnTo>
                  <a:pt x="95" y="217"/>
                </a:lnTo>
                <a:lnTo>
                  <a:pt x="97" y="210"/>
                </a:lnTo>
                <a:lnTo>
                  <a:pt x="98" y="204"/>
                </a:lnTo>
                <a:lnTo>
                  <a:pt x="99" y="200"/>
                </a:lnTo>
                <a:lnTo>
                  <a:pt x="102" y="194"/>
                </a:lnTo>
                <a:lnTo>
                  <a:pt x="104" y="190"/>
                </a:lnTo>
                <a:lnTo>
                  <a:pt x="106" y="185"/>
                </a:lnTo>
                <a:lnTo>
                  <a:pt x="107" y="181"/>
                </a:lnTo>
                <a:lnTo>
                  <a:pt x="106" y="179"/>
                </a:lnTo>
                <a:lnTo>
                  <a:pt x="106" y="176"/>
                </a:lnTo>
                <a:lnTo>
                  <a:pt x="106" y="174"/>
                </a:lnTo>
                <a:lnTo>
                  <a:pt x="107" y="171"/>
                </a:lnTo>
                <a:lnTo>
                  <a:pt x="106" y="168"/>
                </a:lnTo>
                <a:lnTo>
                  <a:pt x="106" y="166"/>
                </a:lnTo>
                <a:lnTo>
                  <a:pt x="107" y="161"/>
                </a:lnTo>
                <a:lnTo>
                  <a:pt x="107" y="157"/>
                </a:lnTo>
                <a:lnTo>
                  <a:pt x="107" y="153"/>
                </a:lnTo>
                <a:lnTo>
                  <a:pt x="107" y="149"/>
                </a:lnTo>
                <a:lnTo>
                  <a:pt x="107" y="145"/>
                </a:lnTo>
                <a:lnTo>
                  <a:pt x="109" y="134"/>
                </a:lnTo>
                <a:lnTo>
                  <a:pt x="109" y="129"/>
                </a:lnTo>
                <a:lnTo>
                  <a:pt x="109" y="125"/>
                </a:lnTo>
                <a:lnTo>
                  <a:pt x="110" y="118"/>
                </a:lnTo>
                <a:lnTo>
                  <a:pt x="110" y="112"/>
                </a:lnTo>
                <a:lnTo>
                  <a:pt x="111" y="109"/>
                </a:lnTo>
                <a:lnTo>
                  <a:pt x="111" y="106"/>
                </a:lnTo>
                <a:lnTo>
                  <a:pt x="110" y="102"/>
                </a:lnTo>
                <a:lnTo>
                  <a:pt x="110" y="99"/>
                </a:lnTo>
                <a:lnTo>
                  <a:pt x="111" y="95"/>
                </a:lnTo>
                <a:lnTo>
                  <a:pt x="111" y="91"/>
                </a:lnTo>
                <a:lnTo>
                  <a:pt x="109" y="88"/>
                </a:lnTo>
                <a:lnTo>
                  <a:pt x="108" y="84"/>
                </a:lnTo>
                <a:lnTo>
                  <a:pt x="110" y="83"/>
                </a:lnTo>
                <a:lnTo>
                  <a:pt x="109" y="82"/>
                </a:lnTo>
                <a:lnTo>
                  <a:pt x="110" y="79"/>
                </a:lnTo>
                <a:lnTo>
                  <a:pt x="109" y="73"/>
                </a:lnTo>
                <a:lnTo>
                  <a:pt x="112" y="68"/>
                </a:lnTo>
                <a:lnTo>
                  <a:pt x="112" y="65"/>
                </a:lnTo>
                <a:lnTo>
                  <a:pt x="114" y="62"/>
                </a:lnTo>
                <a:lnTo>
                  <a:pt x="116" y="59"/>
                </a:lnTo>
                <a:lnTo>
                  <a:pt x="118" y="58"/>
                </a:lnTo>
                <a:lnTo>
                  <a:pt x="116" y="55"/>
                </a:lnTo>
                <a:lnTo>
                  <a:pt x="116" y="53"/>
                </a:lnTo>
                <a:lnTo>
                  <a:pt x="115" y="49"/>
                </a:lnTo>
                <a:lnTo>
                  <a:pt x="113" y="46"/>
                </a:lnTo>
                <a:lnTo>
                  <a:pt x="111" y="43"/>
                </a:lnTo>
                <a:lnTo>
                  <a:pt x="111" y="38"/>
                </a:lnTo>
                <a:lnTo>
                  <a:pt x="111" y="34"/>
                </a:lnTo>
                <a:lnTo>
                  <a:pt x="111" y="27"/>
                </a:lnTo>
                <a:lnTo>
                  <a:pt x="113" y="25"/>
                </a:lnTo>
                <a:lnTo>
                  <a:pt x="115" y="24"/>
                </a:lnTo>
                <a:lnTo>
                  <a:pt x="120" y="22"/>
                </a:lnTo>
                <a:lnTo>
                  <a:pt x="121" y="16"/>
                </a:lnTo>
                <a:lnTo>
                  <a:pt x="114" y="17"/>
                </a:lnTo>
                <a:lnTo>
                  <a:pt x="113" y="16"/>
                </a:lnTo>
                <a:lnTo>
                  <a:pt x="112" y="12"/>
                </a:lnTo>
                <a:lnTo>
                  <a:pt x="112" y="10"/>
                </a:lnTo>
                <a:lnTo>
                  <a:pt x="108" y="10"/>
                </a:lnTo>
                <a:lnTo>
                  <a:pt x="106" y="10"/>
                </a:lnTo>
                <a:lnTo>
                  <a:pt x="103" y="11"/>
                </a:lnTo>
                <a:lnTo>
                  <a:pt x="101" y="10"/>
                </a:lnTo>
                <a:lnTo>
                  <a:pt x="99" y="10"/>
                </a:lnTo>
                <a:lnTo>
                  <a:pt x="95" y="8"/>
                </a:lnTo>
                <a:lnTo>
                  <a:pt x="91" y="4"/>
                </a:lnTo>
                <a:lnTo>
                  <a:pt x="87" y="0"/>
                </a:lnTo>
                <a:close/>
              </a:path>
            </a:pathLst>
          </a:custGeom>
          <a:solidFill>
            <a:srgbClr val="FFFFFF"/>
          </a:solidFill>
          <a:ln w="3175">
            <a:solidFill>
              <a:schemeClr val="bg1"/>
            </a:solidFill>
            <a:prstDash val="sysDot"/>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5" name="Freeform 12"/>
          <p:cNvSpPr/>
          <p:nvPr/>
        </p:nvSpPr>
        <p:spPr bwMode="auto">
          <a:xfrm>
            <a:off x="5689048" y="4018554"/>
            <a:ext cx="630082" cy="520851"/>
          </a:xfrm>
          <a:custGeom>
            <a:avLst/>
            <a:gdLst>
              <a:gd name="T0" fmla="*/ 2147483647 w 410"/>
              <a:gd name="T1" fmla="*/ 2147483647 h 325"/>
              <a:gd name="T2" fmla="*/ 2147483647 w 410"/>
              <a:gd name="T3" fmla="*/ 2147483647 h 325"/>
              <a:gd name="T4" fmla="*/ 2147483647 w 410"/>
              <a:gd name="T5" fmla="*/ 2147483647 h 325"/>
              <a:gd name="T6" fmla="*/ 2147483647 w 410"/>
              <a:gd name="T7" fmla="*/ 2147483647 h 325"/>
              <a:gd name="T8" fmla="*/ 2147483647 w 410"/>
              <a:gd name="T9" fmla="*/ 2147483647 h 325"/>
              <a:gd name="T10" fmla="*/ 2147483647 w 410"/>
              <a:gd name="T11" fmla="*/ 2147483647 h 325"/>
              <a:gd name="T12" fmla="*/ 2147483647 w 410"/>
              <a:gd name="T13" fmla="*/ 2147483647 h 325"/>
              <a:gd name="T14" fmla="*/ 2147483647 w 410"/>
              <a:gd name="T15" fmla="*/ 2147483647 h 325"/>
              <a:gd name="T16" fmla="*/ 2147483647 w 410"/>
              <a:gd name="T17" fmla="*/ 2147483647 h 325"/>
              <a:gd name="T18" fmla="*/ 2147483647 w 410"/>
              <a:gd name="T19" fmla="*/ 2147483647 h 325"/>
              <a:gd name="T20" fmla="*/ 2147483647 w 410"/>
              <a:gd name="T21" fmla="*/ 2147483647 h 325"/>
              <a:gd name="T22" fmla="*/ 2147483647 w 410"/>
              <a:gd name="T23" fmla="*/ 2147483647 h 325"/>
              <a:gd name="T24" fmla="*/ 2147483647 w 410"/>
              <a:gd name="T25" fmla="*/ 2147483647 h 325"/>
              <a:gd name="T26" fmla="*/ 2147483647 w 410"/>
              <a:gd name="T27" fmla="*/ 2147483647 h 325"/>
              <a:gd name="T28" fmla="*/ 2147483647 w 410"/>
              <a:gd name="T29" fmla="*/ 2147483647 h 325"/>
              <a:gd name="T30" fmla="*/ 2147483647 w 410"/>
              <a:gd name="T31" fmla="*/ 2147483647 h 325"/>
              <a:gd name="T32" fmla="*/ 2147483647 w 410"/>
              <a:gd name="T33" fmla="*/ 2147483647 h 325"/>
              <a:gd name="T34" fmla="*/ 2147483647 w 410"/>
              <a:gd name="T35" fmla="*/ 2147483647 h 325"/>
              <a:gd name="T36" fmla="*/ 2147483647 w 410"/>
              <a:gd name="T37" fmla="*/ 2147483647 h 325"/>
              <a:gd name="T38" fmla="*/ 2147483647 w 410"/>
              <a:gd name="T39" fmla="*/ 2147483647 h 325"/>
              <a:gd name="T40" fmla="*/ 2147483647 w 410"/>
              <a:gd name="T41" fmla="*/ 2147483647 h 325"/>
              <a:gd name="T42" fmla="*/ 2147483647 w 410"/>
              <a:gd name="T43" fmla="*/ 2147483647 h 325"/>
              <a:gd name="T44" fmla="*/ 2147483647 w 410"/>
              <a:gd name="T45" fmla="*/ 2147483647 h 325"/>
              <a:gd name="T46" fmla="*/ 2147483647 w 410"/>
              <a:gd name="T47" fmla="*/ 2147483647 h 325"/>
              <a:gd name="T48" fmla="*/ 2147483647 w 410"/>
              <a:gd name="T49" fmla="*/ 2147483647 h 325"/>
              <a:gd name="T50" fmla="*/ 2147483647 w 410"/>
              <a:gd name="T51" fmla="*/ 2147483647 h 325"/>
              <a:gd name="T52" fmla="*/ 2147483647 w 410"/>
              <a:gd name="T53" fmla="*/ 2147483647 h 325"/>
              <a:gd name="T54" fmla="*/ 2147483647 w 410"/>
              <a:gd name="T55" fmla="*/ 2147483647 h 325"/>
              <a:gd name="T56" fmla="*/ 2147483647 w 410"/>
              <a:gd name="T57" fmla="*/ 2147483647 h 325"/>
              <a:gd name="T58" fmla="*/ 2147483647 w 410"/>
              <a:gd name="T59" fmla="*/ 2147483647 h 325"/>
              <a:gd name="T60" fmla="*/ 2147483647 w 410"/>
              <a:gd name="T61" fmla="*/ 2147483647 h 325"/>
              <a:gd name="T62" fmla="*/ 2147483647 w 410"/>
              <a:gd name="T63" fmla="*/ 2147483647 h 325"/>
              <a:gd name="T64" fmla="*/ 2147483647 w 410"/>
              <a:gd name="T65" fmla="*/ 2147483647 h 325"/>
              <a:gd name="T66" fmla="*/ 2147483647 w 410"/>
              <a:gd name="T67" fmla="*/ 2147483647 h 325"/>
              <a:gd name="T68" fmla="*/ 2147483647 w 410"/>
              <a:gd name="T69" fmla="*/ 2147483647 h 325"/>
              <a:gd name="T70" fmla="*/ 2147483647 w 410"/>
              <a:gd name="T71" fmla="*/ 2147483647 h 325"/>
              <a:gd name="T72" fmla="*/ 2147483647 w 410"/>
              <a:gd name="T73" fmla="*/ 2147483647 h 325"/>
              <a:gd name="T74" fmla="*/ 2147483647 w 410"/>
              <a:gd name="T75" fmla="*/ 2147483647 h 325"/>
              <a:gd name="T76" fmla="*/ 2147483647 w 410"/>
              <a:gd name="T77" fmla="*/ 2147483647 h 325"/>
              <a:gd name="T78" fmla="*/ 2147483647 w 410"/>
              <a:gd name="T79" fmla="*/ 2147483647 h 325"/>
              <a:gd name="T80" fmla="*/ 2147483647 w 410"/>
              <a:gd name="T81" fmla="*/ 2147483647 h 325"/>
              <a:gd name="T82" fmla="*/ 2147483647 w 410"/>
              <a:gd name="T83" fmla="*/ 2147483647 h 325"/>
              <a:gd name="T84" fmla="*/ 2147483647 w 410"/>
              <a:gd name="T85" fmla="*/ 2147483647 h 325"/>
              <a:gd name="T86" fmla="*/ 2147483647 w 410"/>
              <a:gd name="T87" fmla="*/ 2147483647 h 325"/>
              <a:gd name="T88" fmla="*/ 2147483647 w 410"/>
              <a:gd name="T89" fmla="*/ 2147483647 h 325"/>
              <a:gd name="T90" fmla="*/ 2147483647 w 410"/>
              <a:gd name="T91" fmla="*/ 2147483647 h 325"/>
              <a:gd name="T92" fmla="*/ 2147483647 w 410"/>
              <a:gd name="T93" fmla="*/ 2147483647 h 325"/>
              <a:gd name="T94" fmla="*/ 2147483647 w 410"/>
              <a:gd name="T95" fmla="*/ 2147483647 h 325"/>
              <a:gd name="T96" fmla="*/ 2147483647 w 410"/>
              <a:gd name="T97" fmla="*/ 2147483647 h 325"/>
              <a:gd name="T98" fmla="*/ 2147483647 w 410"/>
              <a:gd name="T99" fmla="*/ 2147483647 h 325"/>
              <a:gd name="T100" fmla="*/ 2147483647 w 410"/>
              <a:gd name="T101" fmla="*/ 2147483647 h 325"/>
              <a:gd name="T102" fmla="*/ 2147483647 w 410"/>
              <a:gd name="T103" fmla="*/ 2147483647 h 325"/>
              <a:gd name="T104" fmla="*/ 2147483647 w 410"/>
              <a:gd name="T105" fmla="*/ 2147483647 h 325"/>
              <a:gd name="T106" fmla="*/ 2147483647 w 410"/>
              <a:gd name="T107" fmla="*/ 2147483647 h 325"/>
              <a:gd name="T108" fmla="*/ 2147483647 w 410"/>
              <a:gd name="T109" fmla="*/ 2147483647 h 325"/>
              <a:gd name="T110" fmla="*/ 2147483647 w 410"/>
              <a:gd name="T111" fmla="*/ 2147483647 h 325"/>
              <a:gd name="T112" fmla="*/ 2147483647 w 410"/>
              <a:gd name="T113" fmla="*/ 2147483647 h 325"/>
              <a:gd name="T114" fmla="*/ 2147483647 w 410"/>
              <a:gd name="T115" fmla="*/ 2147483647 h 325"/>
              <a:gd name="T116" fmla="*/ 2147483647 w 410"/>
              <a:gd name="T117" fmla="*/ 2147483647 h 325"/>
              <a:gd name="T118" fmla="*/ 2147483647 w 410"/>
              <a:gd name="T119" fmla="*/ 2147483647 h 325"/>
              <a:gd name="T120" fmla="*/ 2147483647 w 410"/>
              <a:gd name="T121" fmla="*/ 2147483647 h 325"/>
              <a:gd name="T122" fmla="*/ 2147483647 w 410"/>
              <a:gd name="T123" fmla="*/ 2147483647 h 325"/>
              <a:gd name="T124" fmla="*/ 2147483647 w 410"/>
              <a:gd name="T125" fmla="*/ 2147483647 h 32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10"/>
              <a:gd name="T190" fmla="*/ 0 h 325"/>
              <a:gd name="T191" fmla="*/ 410 w 410"/>
              <a:gd name="T192" fmla="*/ 325 h 32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10" h="325">
                <a:moveTo>
                  <a:pt x="312" y="135"/>
                </a:moveTo>
                <a:lnTo>
                  <a:pt x="312" y="134"/>
                </a:lnTo>
                <a:lnTo>
                  <a:pt x="312" y="133"/>
                </a:lnTo>
                <a:lnTo>
                  <a:pt x="312" y="132"/>
                </a:lnTo>
                <a:lnTo>
                  <a:pt x="311" y="132"/>
                </a:lnTo>
                <a:lnTo>
                  <a:pt x="311" y="131"/>
                </a:lnTo>
                <a:lnTo>
                  <a:pt x="311" y="130"/>
                </a:lnTo>
                <a:lnTo>
                  <a:pt x="311" y="129"/>
                </a:lnTo>
                <a:lnTo>
                  <a:pt x="311" y="128"/>
                </a:lnTo>
                <a:lnTo>
                  <a:pt x="310" y="128"/>
                </a:lnTo>
                <a:lnTo>
                  <a:pt x="310" y="127"/>
                </a:lnTo>
                <a:lnTo>
                  <a:pt x="309" y="127"/>
                </a:lnTo>
                <a:lnTo>
                  <a:pt x="308" y="126"/>
                </a:lnTo>
                <a:lnTo>
                  <a:pt x="307" y="126"/>
                </a:lnTo>
                <a:lnTo>
                  <a:pt x="306" y="126"/>
                </a:lnTo>
                <a:lnTo>
                  <a:pt x="305" y="126"/>
                </a:lnTo>
                <a:lnTo>
                  <a:pt x="303" y="127"/>
                </a:lnTo>
                <a:lnTo>
                  <a:pt x="302" y="126"/>
                </a:lnTo>
                <a:lnTo>
                  <a:pt x="300" y="126"/>
                </a:lnTo>
                <a:lnTo>
                  <a:pt x="299" y="125"/>
                </a:lnTo>
                <a:lnTo>
                  <a:pt x="297" y="124"/>
                </a:lnTo>
                <a:lnTo>
                  <a:pt x="297" y="123"/>
                </a:lnTo>
                <a:lnTo>
                  <a:pt x="296" y="122"/>
                </a:lnTo>
                <a:lnTo>
                  <a:pt x="295" y="120"/>
                </a:lnTo>
                <a:lnTo>
                  <a:pt x="295" y="119"/>
                </a:lnTo>
                <a:lnTo>
                  <a:pt x="294" y="118"/>
                </a:lnTo>
                <a:lnTo>
                  <a:pt x="294" y="116"/>
                </a:lnTo>
                <a:lnTo>
                  <a:pt x="294" y="115"/>
                </a:lnTo>
                <a:lnTo>
                  <a:pt x="294" y="114"/>
                </a:lnTo>
                <a:lnTo>
                  <a:pt x="293" y="112"/>
                </a:lnTo>
                <a:lnTo>
                  <a:pt x="293" y="111"/>
                </a:lnTo>
                <a:lnTo>
                  <a:pt x="293" y="109"/>
                </a:lnTo>
                <a:lnTo>
                  <a:pt x="293" y="106"/>
                </a:lnTo>
                <a:lnTo>
                  <a:pt x="292" y="103"/>
                </a:lnTo>
                <a:lnTo>
                  <a:pt x="292" y="101"/>
                </a:lnTo>
                <a:lnTo>
                  <a:pt x="292" y="100"/>
                </a:lnTo>
                <a:lnTo>
                  <a:pt x="292" y="98"/>
                </a:lnTo>
                <a:lnTo>
                  <a:pt x="292" y="97"/>
                </a:lnTo>
                <a:lnTo>
                  <a:pt x="292" y="95"/>
                </a:lnTo>
                <a:lnTo>
                  <a:pt x="291" y="94"/>
                </a:lnTo>
                <a:lnTo>
                  <a:pt x="291" y="93"/>
                </a:lnTo>
                <a:lnTo>
                  <a:pt x="290" y="91"/>
                </a:lnTo>
                <a:lnTo>
                  <a:pt x="290" y="90"/>
                </a:lnTo>
                <a:lnTo>
                  <a:pt x="289" y="88"/>
                </a:lnTo>
                <a:lnTo>
                  <a:pt x="289" y="87"/>
                </a:lnTo>
                <a:lnTo>
                  <a:pt x="289" y="86"/>
                </a:lnTo>
                <a:lnTo>
                  <a:pt x="288" y="85"/>
                </a:lnTo>
                <a:lnTo>
                  <a:pt x="287" y="84"/>
                </a:lnTo>
                <a:lnTo>
                  <a:pt x="287" y="83"/>
                </a:lnTo>
                <a:lnTo>
                  <a:pt x="286" y="81"/>
                </a:lnTo>
                <a:lnTo>
                  <a:pt x="285" y="80"/>
                </a:lnTo>
                <a:lnTo>
                  <a:pt x="285" y="79"/>
                </a:lnTo>
                <a:lnTo>
                  <a:pt x="284" y="78"/>
                </a:lnTo>
                <a:lnTo>
                  <a:pt x="283" y="77"/>
                </a:lnTo>
                <a:lnTo>
                  <a:pt x="282" y="76"/>
                </a:lnTo>
                <a:lnTo>
                  <a:pt x="280" y="73"/>
                </a:lnTo>
                <a:lnTo>
                  <a:pt x="279" y="72"/>
                </a:lnTo>
                <a:lnTo>
                  <a:pt x="277" y="70"/>
                </a:lnTo>
                <a:lnTo>
                  <a:pt x="276" y="68"/>
                </a:lnTo>
                <a:lnTo>
                  <a:pt x="275" y="66"/>
                </a:lnTo>
                <a:lnTo>
                  <a:pt x="274" y="64"/>
                </a:lnTo>
                <a:lnTo>
                  <a:pt x="272" y="61"/>
                </a:lnTo>
                <a:lnTo>
                  <a:pt x="270" y="57"/>
                </a:lnTo>
                <a:lnTo>
                  <a:pt x="269" y="56"/>
                </a:lnTo>
                <a:lnTo>
                  <a:pt x="269" y="54"/>
                </a:lnTo>
                <a:lnTo>
                  <a:pt x="268" y="53"/>
                </a:lnTo>
                <a:lnTo>
                  <a:pt x="267" y="52"/>
                </a:lnTo>
                <a:lnTo>
                  <a:pt x="267" y="51"/>
                </a:lnTo>
                <a:lnTo>
                  <a:pt x="266" y="50"/>
                </a:lnTo>
                <a:lnTo>
                  <a:pt x="265" y="49"/>
                </a:lnTo>
                <a:lnTo>
                  <a:pt x="264" y="48"/>
                </a:lnTo>
                <a:lnTo>
                  <a:pt x="263" y="46"/>
                </a:lnTo>
                <a:lnTo>
                  <a:pt x="262" y="46"/>
                </a:lnTo>
                <a:lnTo>
                  <a:pt x="261" y="45"/>
                </a:lnTo>
                <a:lnTo>
                  <a:pt x="260" y="44"/>
                </a:lnTo>
                <a:lnTo>
                  <a:pt x="259" y="44"/>
                </a:lnTo>
                <a:lnTo>
                  <a:pt x="258" y="43"/>
                </a:lnTo>
                <a:lnTo>
                  <a:pt x="257" y="42"/>
                </a:lnTo>
                <a:lnTo>
                  <a:pt x="255" y="42"/>
                </a:lnTo>
                <a:lnTo>
                  <a:pt x="254" y="41"/>
                </a:lnTo>
                <a:lnTo>
                  <a:pt x="253" y="41"/>
                </a:lnTo>
                <a:lnTo>
                  <a:pt x="252" y="40"/>
                </a:lnTo>
                <a:lnTo>
                  <a:pt x="250" y="40"/>
                </a:lnTo>
                <a:lnTo>
                  <a:pt x="249" y="39"/>
                </a:lnTo>
                <a:lnTo>
                  <a:pt x="248" y="39"/>
                </a:lnTo>
                <a:lnTo>
                  <a:pt x="247" y="39"/>
                </a:lnTo>
                <a:lnTo>
                  <a:pt x="246" y="39"/>
                </a:lnTo>
                <a:lnTo>
                  <a:pt x="244" y="38"/>
                </a:lnTo>
                <a:lnTo>
                  <a:pt x="243" y="38"/>
                </a:lnTo>
                <a:lnTo>
                  <a:pt x="242" y="38"/>
                </a:lnTo>
                <a:lnTo>
                  <a:pt x="241" y="38"/>
                </a:lnTo>
                <a:lnTo>
                  <a:pt x="239" y="38"/>
                </a:lnTo>
                <a:lnTo>
                  <a:pt x="238" y="38"/>
                </a:lnTo>
                <a:lnTo>
                  <a:pt x="237" y="38"/>
                </a:lnTo>
                <a:lnTo>
                  <a:pt x="234" y="38"/>
                </a:lnTo>
                <a:lnTo>
                  <a:pt x="232" y="37"/>
                </a:lnTo>
                <a:lnTo>
                  <a:pt x="229" y="37"/>
                </a:lnTo>
                <a:lnTo>
                  <a:pt x="227" y="37"/>
                </a:lnTo>
                <a:lnTo>
                  <a:pt x="225" y="37"/>
                </a:lnTo>
                <a:lnTo>
                  <a:pt x="222" y="37"/>
                </a:lnTo>
                <a:lnTo>
                  <a:pt x="220" y="36"/>
                </a:lnTo>
                <a:lnTo>
                  <a:pt x="218" y="35"/>
                </a:lnTo>
                <a:lnTo>
                  <a:pt x="217" y="34"/>
                </a:lnTo>
                <a:lnTo>
                  <a:pt x="215" y="34"/>
                </a:lnTo>
                <a:lnTo>
                  <a:pt x="214" y="32"/>
                </a:lnTo>
                <a:lnTo>
                  <a:pt x="212" y="31"/>
                </a:lnTo>
                <a:lnTo>
                  <a:pt x="212" y="30"/>
                </a:lnTo>
                <a:lnTo>
                  <a:pt x="211" y="28"/>
                </a:lnTo>
                <a:lnTo>
                  <a:pt x="210" y="27"/>
                </a:lnTo>
                <a:lnTo>
                  <a:pt x="210" y="26"/>
                </a:lnTo>
                <a:lnTo>
                  <a:pt x="209" y="25"/>
                </a:lnTo>
                <a:lnTo>
                  <a:pt x="208" y="24"/>
                </a:lnTo>
                <a:lnTo>
                  <a:pt x="207" y="23"/>
                </a:lnTo>
                <a:lnTo>
                  <a:pt x="206" y="23"/>
                </a:lnTo>
                <a:lnTo>
                  <a:pt x="206" y="22"/>
                </a:lnTo>
                <a:lnTo>
                  <a:pt x="205" y="22"/>
                </a:lnTo>
                <a:lnTo>
                  <a:pt x="204" y="22"/>
                </a:lnTo>
                <a:lnTo>
                  <a:pt x="203" y="22"/>
                </a:lnTo>
                <a:lnTo>
                  <a:pt x="202" y="22"/>
                </a:lnTo>
                <a:lnTo>
                  <a:pt x="201" y="22"/>
                </a:lnTo>
                <a:lnTo>
                  <a:pt x="200" y="22"/>
                </a:lnTo>
                <a:lnTo>
                  <a:pt x="199" y="22"/>
                </a:lnTo>
                <a:lnTo>
                  <a:pt x="198" y="22"/>
                </a:lnTo>
                <a:lnTo>
                  <a:pt x="197" y="22"/>
                </a:lnTo>
                <a:lnTo>
                  <a:pt x="196" y="22"/>
                </a:lnTo>
                <a:lnTo>
                  <a:pt x="194" y="22"/>
                </a:lnTo>
                <a:lnTo>
                  <a:pt x="192" y="22"/>
                </a:lnTo>
                <a:lnTo>
                  <a:pt x="191" y="22"/>
                </a:lnTo>
                <a:lnTo>
                  <a:pt x="190" y="22"/>
                </a:lnTo>
                <a:lnTo>
                  <a:pt x="189" y="21"/>
                </a:lnTo>
                <a:lnTo>
                  <a:pt x="188" y="20"/>
                </a:lnTo>
                <a:lnTo>
                  <a:pt x="187" y="18"/>
                </a:lnTo>
                <a:lnTo>
                  <a:pt x="187" y="17"/>
                </a:lnTo>
                <a:lnTo>
                  <a:pt x="186" y="15"/>
                </a:lnTo>
                <a:lnTo>
                  <a:pt x="186" y="13"/>
                </a:lnTo>
                <a:lnTo>
                  <a:pt x="185" y="12"/>
                </a:lnTo>
                <a:lnTo>
                  <a:pt x="185" y="10"/>
                </a:lnTo>
                <a:lnTo>
                  <a:pt x="185" y="9"/>
                </a:lnTo>
                <a:lnTo>
                  <a:pt x="185" y="7"/>
                </a:lnTo>
                <a:lnTo>
                  <a:pt x="185" y="6"/>
                </a:lnTo>
                <a:lnTo>
                  <a:pt x="183" y="4"/>
                </a:lnTo>
                <a:lnTo>
                  <a:pt x="173" y="1"/>
                </a:lnTo>
                <a:lnTo>
                  <a:pt x="166" y="0"/>
                </a:lnTo>
                <a:lnTo>
                  <a:pt x="165" y="1"/>
                </a:lnTo>
                <a:lnTo>
                  <a:pt x="160" y="1"/>
                </a:lnTo>
                <a:lnTo>
                  <a:pt x="157" y="5"/>
                </a:lnTo>
                <a:lnTo>
                  <a:pt x="157" y="10"/>
                </a:lnTo>
                <a:lnTo>
                  <a:pt x="155" y="14"/>
                </a:lnTo>
                <a:lnTo>
                  <a:pt x="155" y="17"/>
                </a:lnTo>
                <a:lnTo>
                  <a:pt x="152" y="20"/>
                </a:lnTo>
                <a:lnTo>
                  <a:pt x="151" y="28"/>
                </a:lnTo>
                <a:lnTo>
                  <a:pt x="153" y="30"/>
                </a:lnTo>
                <a:lnTo>
                  <a:pt x="150" y="32"/>
                </a:lnTo>
                <a:lnTo>
                  <a:pt x="138" y="31"/>
                </a:lnTo>
                <a:lnTo>
                  <a:pt x="138" y="32"/>
                </a:lnTo>
                <a:lnTo>
                  <a:pt x="134" y="35"/>
                </a:lnTo>
                <a:lnTo>
                  <a:pt x="134" y="39"/>
                </a:lnTo>
                <a:lnTo>
                  <a:pt x="133" y="39"/>
                </a:lnTo>
                <a:lnTo>
                  <a:pt x="134" y="53"/>
                </a:lnTo>
                <a:lnTo>
                  <a:pt x="126" y="59"/>
                </a:lnTo>
                <a:lnTo>
                  <a:pt x="124" y="59"/>
                </a:lnTo>
                <a:lnTo>
                  <a:pt x="121" y="62"/>
                </a:lnTo>
                <a:lnTo>
                  <a:pt x="117" y="59"/>
                </a:lnTo>
                <a:lnTo>
                  <a:pt x="118" y="57"/>
                </a:lnTo>
                <a:lnTo>
                  <a:pt x="116" y="56"/>
                </a:lnTo>
                <a:lnTo>
                  <a:pt x="116" y="51"/>
                </a:lnTo>
                <a:lnTo>
                  <a:pt x="114" y="50"/>
                </a:lnTo>
                <a:lnTo>
                  <a:pt x="112" y="48"/>
                </a:lnTo>
                <a:lnTo>
                  <a:pt x="112" y="43"/>
                </a:lnTo>
                <a:lnTo>
                  <a:pt x="110" y="41"/>
                </a:lnTo>
                <a:lnTo>
                  <a:pt x="102" y="42"/>
                </a:lnTo>
                <a:lnTo>
                  <a:pt x="98" y="45"/>
                </a:lnTo>
                <a:lnTo>
                  <a:pt x="95" y="45"/>
                </a:lnTo>
                <a:lnTo>
                  <a:pt x="94" y="46"/>
                </a:lnTo>
                <a:lnTo>
                  <a:pt x="94" y="53"/>
                </a:lnTo>
                <a:lnTo>
                  <a:pt x="93" y="54"/>
                </a:lnTo>
                <a:lnTo>
                  <a:pt x="87" y="54"/>
                </a:lnTo>
                <a:lnTo>
                  <a:pt x="81" y="61"/>
                </a:lnTo>
                <a:lnTo>
                  <a:pt x="71" y="61"/>
                </a:lnTo>
                <a:lnTo>
                  <a:pt x="67" y="61"/>
                </a:lnTo>
                <a:lnTo>
                  <a:pt x="66" y="70"/>
                </a:lnTo>
                <a:lnTo>
                  <a:pt x="60" y="69"/>
                </a:lnTo>
                <a:lnTo>
                  <a:pt x="57" y="68"/>
                </a:lnTo>
                <a:lnTo>
                  <a:pt x="55" y="65"/>
                </a:lnTo>
                <a:lnTo>
                  <a:pt x="51" y="62"/>
                </a:lnTo>
                <a:lnTo>
                  <a:pt x="51" y="57"/>
                </a:lnTo>
                <a:lnTo>
                  <a:pt x="48" y="55"/>
                </a:lnTo>
                <a:lnTo>
                  <a:pt x="48" y="53"/>
                </a:lnTo>
                <a:lnTo>
                  <a:pt x="43" y="50"/>
                </a:lnTo>
                <a:lnTo>
                  <a:pt x="42" y="44"/>
                </a:lnTo>
                <a:lnTo>
                  <a:pt x="36" y="38"/>
                </a:lnTo>
                <a:lnTo>
                  <a:pt x="36" y="36"/>
                </a:lnTo>
                <a:lnTo>
                  <a:pt x="34" y="33"/>
                </a:lnTo>
                <a:lnTo>
                  <a:pt x="31" y="33"/>
                </a:lnTo>
                <a:lnTo>
                  <a:pt x="27" y="31"/>
                </a:lnTo>
                <a:lnTo>
                  <a:pt x="25" y="32"/>
                </a:lnTo>
                <a:lnTo>
                  <a:pt x="17" y="32"/>
                </a:lnTo>
                <a:lnTo>
                  <a:pt x="16" y="33"/>
                </a:lnTo>
                <a:lnTo>
                  <a:pt x="13" y="33"/>
                </a:lnTo>
                <a:lnTo>
                  <a:pt x="12" y="34"/>
                </a:lnTo>
                <a:lnTo>
                  <a:pt x="3" y="36"/>
                </a:lnTo>
                <a:lnTo>
                  <a:pt x="0" y="39"/>
                </a:lnTo>
                <a:lnTo>
                  <a:pt x="1" y="46"/>
                </a:lnTo>
                <a:lnTo>
                  <a:pt x="0" y="49"/>
                </a:lnTo>
                <a:lnTo>
                  <a:pt x="0" y="55"/>
                </a:lnTo>
                <a:lnTo>
                  <a:pt x="14" y="65"/>
                </a:lnTo>
                <a:lnTo>
                  <a:pt x="25" y="67"/>
                </a:lnTo>
                <a:lnTo>
                  <a:pt x="30" y="72"/>
                </a:lnTo>
                <a:lnTo>
                  <a:pt x="32" y="71"/>
                </a:lnTo>
                <a:lnTo>
                  <a:pt x="38" y="70"/>
                </a:lnTo>
                <a:lnTo>
                  <a:pt x="42" y="74"/>
                </a:lnTo>
                <a:lnTo>
                  <a:pt x="42" y="76"/>
                </a:lnTo>
                <a:lnTo>
                  <a:pt x="43" y="77"/>
                </a:lnTo>
                <a:lnTo>
                  <a:pt x="45" y="81"/>
                </a:lnTo>
                <a:lnTo>
                  <a:pt x="48" y="84"/>
                </a:lnTo>
                <a:lnTo>
                  <a:pt x="49" y="88"/>
                </a:lnTo>
                <a:lnTo>
                  <a:pt x="52" y="90"/>
                </a:lnTo>
                <a:lnTo>
                  <a:pt x="52" y="91"/>
                </a:lnTo>
                <a:lnTo>
                  <a:pt x="58" y="94"/>
                </a:lnTo>
                <a:lnTo>
                  <a:pt x="61" y="94"/>
                </a:lnTo>
                <a:lnTo>
                  <a:pt x="65" y="92"/>
                </a:lnTo>
                <a:lnTo>
                  <a:pt x="70" y="92"/>
                </a:lnTo>
                <a:lnTo>
                  <a:pt x="75" y="96"/>
                </a:lnTo>
                <a:lnTo>
                  <a:pt x="77" y="94"/>
                </a:lnTo>
                <a:lnTo>
                  <a:pt x="79" y="93"/>
                </a:lnTo>
                <a:lnTo>
                  <a:pt x="84" y="97"/>
                </a:lnTo>
                <a:lnTo>
                  <a:pt x="87" y="94"/>
                </a:lnTo>
                <a:lnTo>
                  <a:pt x="90" y="97"/>
                </a:lnTo>
                <a:lnTo>
                  <a:pt x="91" y="100"/>
                </a:lnTo>
                <a:lnTo>
                  <a:pt x="95" y="102"/>
                </a:lnTo>
                <a:lnTo>
                  <a:pt x="97" y="105"/>
                </a:lnTo>
                <a:lnTo>
                  <a:pt x="97" y="111"/>
                </a:lnTo>
                <a:lnTo>
                  <a:pt x="98" y="112"/>
                </a:lnTo>
                <a:lnTo>
                  <a:pt x="100" y="119"/>
                </a:lnTo>
                <a:lnTo>
                  <a:pt x="101" y="117"/>
                </a:lnTo>
                <a:lnTo>
                  <a:pt x="105" y="117"/>
                </a:lnTo>
                <a:lnTo>
                  <a:pt x="106" y="116"/>
                </a:lnTo>
                <a:lnTo>
                  <a:pt x="109" y="115"/>
                </a:lnTo>
                <a:lnTo>
                  <a:pt x="114" y="112"/>
                </a:lnTo>
                <a:lnTo>
                  <a:pt x="118" y="112"/>
                </a:lnTo>
                <a:lnTo>
                  <a:pt x="119" y="111"/>
                </a:lnTo>
                <a:lnTo>
                  <a:pt x="125" y="111"/>
                </a:lnTo>
                <a:lnTo>
                  <a:pt x="127" y="113"/>
                </a:lnTo>
                <a:lnTo>
                  <a:pt x="127" y="119"/>
                </a:lnTo>
                <a:lnTo>
                  <a:pt x="126" y="121"/>
                </a:lnTo>
                <a:lnTo>
                  <a:pt x="125" y="134"/>
                </a:lnTo>
                <a:lnTo>
                  <a:pt x="122" y="138"/>
                </a:lnTo>
                <a:lnTo>
                  <a:pt x="122" y="145"/>
                </a:lnTo>
                <a:lnTo>
                  <a:pt x="118" y="152"/>
                </a:lnTo>
                <a:lnTo>
                  <a:pt x="118" y="156"/>
                </a:lnTo>
                <a:lnTo>
                  <a:pt x="123" y="160"/>
                </a:lnTo>
                <a:lnTo>
                  <a:pt x="123" y="162"/>
                </a:lnTo>
                <a:lnTo>
                  <a:pt x="125" y="160"/>
                </a:lnTo>
                <a:lnTo>
                  <a:pt x="127" y="161"/>
                </a:lnTo>
                <a:lnTo>
                  <a:pt x="139" y="159"/>
                </a:lnTo>
                <a:lnTo>
                  <a:pt x="141" y="167"/>
                </a:lnTo>
                <a:lnTo>
                  <a:pt x="143" y="172"/>
                </a:lnTo>
                <a:lnTo>
                  <a:pt x="144" y="180"/>
                </a:lnTo>
                <a:lnTo>
                  <a:pt x="151" y="191"/>
                </a:lnTo>
                <a:lnTo>
                  <a:pt x="165" y="190"/>
                </a:lnTo>
                <a:lnTo>
                  <a:pt x="166" y="189"/>
                </a:lnTo>
                <a:lnTo>
                  <a:pt x="170" y="188"/>
                </a:lnTo>
                <a:lnTo>
                  <a:pt x="170" y="187"/>
                </a:lnTo>
                <a:lnTo>
                  <a:pt x="174" y="187"/>
                </a:lnTo>
                <a:lnTo>
                  <a:pt x="175" y="185"/>
                </a:lnTo>
                <a:lnTo>
                  <a:pt x="174" y="179"/>
                </a:lnTo>
                <a:lnTo>
                  <a:pt x="178" y="175"/>
                </a:lnTo>
                <a:lnTo>
                  <a:pt x="178" y="173"/>
                </a:lnTo>
                <a:lnTo>
                  <a:pt x="180" y="172"/>
                </a:lnTo>
                <a:lnTo>
                  <a:pt x="180" y="170"/>
                </a:lnTo>
                <a:lnTo>
                  <a:pt x="184" y="167"/>
                </a:lnTo>
                <a:lnTo>
                  <a:pt x="194" y="167"/>
                </a:lnTo>
                <a:lnTo>
                  <a:pt x="204" y="177"/>
                </a:lnTo>
                <a:lnTo>
                  <a:pt x="206" y="187"/>
                </a:lnTo>
                <a:lnTo>
                  <a:pt x="204" y="195"/>
                </a:lnTo>
                <a:lnTo>
                  <a:pt x="197" y="206"/>
                </a:lnTo>
                <a:lnTo>
                  <a:pt x="187" y="201"/>
                </a:lnTo>
                <a:lnTo>
                  <a:pt x="187" y="200"/>
                </a:lnTo>
                <a:lnTo>
                  <a:pt x="167" y="202"/>
                </a:lnTo>
                <a:lnTo>
                  <a:pt x="167" y="203"/>
                </a:lnTo>
                <a:lnTo>
                  <a:pt x="175" y="211"/>
                </a:lnTo>
                <a:lnTo>
                  <a:pt x="177" y="211"/>
                </a:lnTo>
                <a:lnTo>
                  <a:pt x="179" y="213"/>
                </a:lnTo>
                <a:lnTo>
                  <a:pt x="179" y="226"/>
                </a:lnTo>
                <a:lnTo>
                  <a:pt x="178" y="229"/>
                </a:lnTo>
                <a:lnTo>
                  <a:pt x="176" y="231"/>
                </a:lnTo>
                <a:lnTo>
                  <a:pt x="170" y="234"/>
                </a:lnTo>
                <a:lnTo>
                  <a:pt x="162" y="235"/>
                </a:lnTo>
                <a:lnTo>
                  <a:pt x="160" y="236"/>
                </a:lnTo>
                <a:lnTo>
                  <a:pt x="162" y="250"/>
                </a:lnTo>
                <a:lnTo>
                  <a:pt x="160" y="253"/>
                </a:lnTo>
                <a:lnTo>
                  <a:pt x="171" y="262"/>
                </a:lnTo>
                <a:lnTo>
                  <a:pt x="187" y="270"/>
                </a:lnTo>
                <a:lnTo>
                  <a:pt x="198" y="278"/>
                </a:lnTo>
                <a:lnTo>
                  <a:pt x="201" y="282"/>
                </a:lnTo>
                <a:lnTo>
                  <a:pt x="202" y="289"/>
                </a:lnTo>
                <a:lnTo>
                  <a:pt x="198" y="295"/>
                </a:lnTo>
                <a:lnTo>
                  <a:pt x="198" y="296"/>
                </a:lnTo>
                <a:lnTo>
                  <a:pt x="193" y="300"/>
                </a:lnTo>
                <a:lnTo>
                  <a:pt x="193" y="302"/>
                </a:lnTo>
                <a:lnTo>
                  <a:pt x="196" y="305"/>
                </a:lnTo>
                <a:lnTo>
                  <a:pt x="201" y="305"/>
                </a:lnTo>
                <a:lnTo>
                  <a:pt x="214" y="302"/>
                </a:lnTo>
                <a:lnTo>
                  <a:pt x="221" y="297"/>
                </a:lnTo>
                <a:lnTo>
                  <a:pt x="224" y="298"/>
                </a:lnTo>
                <a:lnTo>
                  <a:pt x="232" y="297"/>
                </a:lnTo>
                <a:lnTo>
                  <a:pt x="233" y="296"/>
                </a:lnTo>
                <a:lnTo>
                  <a:pt x="237" y="297"/>
                </a:lnTo>
                <a:lnTo>
                  <a:pt x="237" y="301"/>
                </a:lnTo>
                <a:lnTo>
                  <a:pt x="239" y="303"/>
                </a:lnTo>
                <a:lnTo>
                  <a:pt x="247" y="303"/>
                </a:lnTo>
                <a:lnTo>
                  <a:pt x="252" y="303"/>
                </a:lnTo>
                <a:lnTo>
                  <a:pt x="257" y="305"/>
                </a:lnTo>
                <a:lnTo>
                  <a:pt x="260" y="302"/>
                </a:lnTo>
                <a:lnTo>
                  <a:pt x="263" y="303"/>
                </a:lnTo>
                <a:lnTo>
                  <a:pt x="264" y="301"/>
                </a:lnTo>
                <a:lnTo>
                  <a:pt x="274" y="301"/>
                </a:lnTo>
                <a:lnTo>
                  <a:pt x="275" y="301"/>
                </a:lnTo>
                <a:lnTo>
                  <a:pt x="275" y="303"/>
                </a:lnTo>
                <a:lnTo>
                  <a:pt x="276" y="304"/>
                </a:lnTo>
                <a:lnTo>
                  <a:pt x="277" y="307"/>
                </a:lnTo>
                <a:lnTo>
                  <a:pt x="281" y="311"/>
                </a:lnTo>
                <a:lnTo>
                  <a:pt x="288" y="315"/>
                </a:lnTo>
                <a:lnTo>
                  <a:pt x="294" y="316"/>
                </a:lnTo>
                <a:lnTo>
                  <a:pt x="295" y="317"/>
                </a:lnTo>
                <a:lnTo>
                  <a:pt x="303" y="317"/>
                </a:lnTo>
                <a:lnTo>
                  <a:pt x="305" y="315"/>
                </a:lnTo>
                <a:lnTo>
                  <a:pt x="307" y="318"/>
                </a:lnTo>
                <a:lnTo>
                  <a:pt x="309" y="319"/>
                </a:lnTo>
                <a:lnTo>
                  <a:pt x="312" y="319"/>
                </a:lnTo>
                <a:lnTo>
                  <a:pt x="313" y="317"/>
                </a:lnTo>
                <a:lnTo>
                  <a:pt x="316" y="323"/>
                </a:lnTo>
                <a:lnTo>
                  <a:pt x="319" y="325"/>
                </a:lnTo>
                <a:lnTo>
                  <a:pt x="321" y="324"/>
                </a:lnTo>
                <a:lnTo>
                  <a:pt x="330" y="315"/>
                </a:lnTo>
                <a:lnTo>
                  <a:pt x="332" y="315"/>
                </a:lnTo>
                <a:lnTo>
                  <a:pt x="335" y="311"/>
                </a:lnTo>
                <a:lnTo>
                  <a:pt x="333" y="309"/>
                </a:lnTo>
                <a:lnTo>
                  <a:pt x="336" y="305"/>
                </a:lnTo>
                <a:lnTo>
                  <a:pt x="346" y="299"/>
                </a:lnTo>
                <a:lnTo>
                  <a:pt x="345" y="295"/>
                </a:lnTo>
                <a:lnTo>
                  <a:pt x="343" y="294"/>
                </a:lnTo>
                <a:lnTo>
                  <a:pt x="350" y="292"/>
                </a:lnTo>
                <a:lnTo>
                  <a:pt x="354" y="289"/>
                </a:lnTo>
                <a:lnTo>
                  <a:pt x="353" y="279"/>
                </a:lnTo>
                <a:lnTo>
                  <a:pt x="355" y="279"/>
                </a:lnTo>
                <a:lnTo>
                  <a:pt x="357" y="277"/>
                </a:lnTo>
                <a:lnTo>
                  <a:pt x="357" y="270"/>
                </a:lnTo>
                <a:lnTo>
                  <a:pt x="358" y="269"/>
                </a:lnTo>
                <a:lnTo>
                  <a:pt x="358" y="265"/>
                </a:lnTo>
                <a:lnTo>
                  <a:pt x="360" y="262"/>
                </a:lnTo>
                <a:lnTo>
                  <a:pt x="366" y="261"/>
                </a:lnTo>
                <a:lnTo>
                  <a:pt x="368" y="257"/>
                </a:lnTo>
                <a:lnTo>
                  <a:pt x="366" y="253"/>
                </a:lnTo>
                <a:lnTo>
                  <a:pt x="360" y="248"/>
                </a:lnTo>
                <a:lnTo>
                  <a:pt x="354" y="245"/>
                </a:lnTo>
                <a:lnTo>
                  <a:pt x="359" y="242"/>
                </a:lnTo>
                <a:lnTo>
                  <a:pt x="359" y="241"/>
                </a:lnTo>
                <a:lnTo>
                  <a:pt x="359" y="239"/>
                </a:lnTo>
                <a:lnTo>
                  <a:pt x="360" y="237"/>
                </a:lnTo>
                <a:lnTo>
                  <a:pt x="361" y="236"/>
                </a:lnTo>
                <a:lnTo>
                  <a:pt x="362" y="236"/>
                </a:lnTo>
                <a:lnTo>
                  <a:pt x="363" y="234"/>
                </a:lnTo>
                <a:lnTo>
                  <a:pt x="365" y="232"/>
                </a:lnTo>
                <a:lnTo>
                  <a:pt x="366" y="231"/>
                </a:lnTo>
                <a:lnTo>
                  <a:pt x="367" y="231"/>
                </a:lnTo>
                <a:lnTo>
                  <a:pt x="369" y="231"/>
                </a:lnTo>
                <a:lnTo>
                  <a:pt x="370" y="231"/>
                </a:lnTo>
                <a:lnTo>
                  <a:pt x="371" y="231"/>
                </a:lnTo>
                <a:lnTo>
                  <a:pt x="373" y="232"/>
                </a:lnTo>
                <a:lnTo>
                  <a:pt x="374" y="232"/>
                </a:lnTo>
                <a:lnTo>
                  <a:pt x="375" y="233"/>
                </a:lnTo>
                <a:lnTo>
                  <a:pt x="376" y="234"/>
                </a:lnTo>
                <a:lnTo>
                  <a:pt x="377" y="234"/>
                </a:lnTo>
                <a:lnTo>
                  <a:pt x="379" y="235"/>
                </a:lnTo>
                <a:lnTo>
                  <a:pt x="380" y="235"/>
                </a:lnTo>
                <a:lnTo>
                  <a:pt x="381" y="236"/>
                </a:lnTo>
                <a:lnTo>
                  <a:pt x="382" y="236"/>
                </a:lnTo>
                <a:lnTo>
                  <a:pt x="383" y="237"/>
                </a:lnTo>
                <a:lnTo>
                  <a:pt x="384" y="237"/>
                </a:lnTo>
                <a:lnTo>
                  <a:pt x="385" y="238"/>
                </a:lnTo>
                <a:lnTo>
                  <a:pt x="386" y="238"/>
                </a:lnTo>
                <a:lnTo>
                  <a:pt x="387" y="239"/>
                </a:lnTo>
                <a:lnTo>
                  <a:pt x="388" y="239"/>
                </a:lnTo>
                <a:lnTo>
                  <a:pt x="389" y="240"/>
                </a:lnTo>
                <a:lnTo>
                  <a:pt x="390" y="240"/>
                </a:lnTo>
                <a:lnTo>
                  <a:pt x="392" y="241"/>
                </a:lnTo>
                <a:lnTo>
                  <a:pt x="393" y="241"/>
                </a:lnTo>
                <a:lnTo>
                  <a:pt x="394" y="241"/>
                </a:lnTo>
                <a:lnTo>
                  <a:pt x="395" y="241"/>
                </a:lnTo>
                <a:lnTo>
                  <a:pt x="396" y="242"/>
                </a:lnTo>
                <a:lnTo>
                  <a:pt x="397" y="242"/>
                </a:lnTo>
                <a:lnTo>
                  <a:pt x="399" y="242"/>
                </a:lnTo>
                <a:lnTo>
                  <a:pt x="400" y="242"/>
                </a:lnTo>
                <a:lnTo>
                  <a:pt x="401" y="243"/>
                </a:lnTo>
                <a:lnTo>
                  <a:pt x="402" y="243"/>
                </a:lnTo>
                <a:lnTo>
                  <a:pt x="403" y="243"/>
                </a:lnTo>
                <a:lnTo>
                  <a:pt x="404" y="243"/>
                </a:lnTo>
                <a:lnTo>
                  <a:pt x="405" y="243"/>
                </a:lnTo>
                <a:lnTo>
                  <a:pt x="406" y="243"/>
                </a:lnTo>
                <a:lnTo>
                  <a:pt x="407" y="242"/>
                </a:lnTo>
                <a:lnTo>
                  <a:pt x="408" y="242"/>
                </a:lnTo>
                <a:lnTo>
                  <a:pt x="409" y="242"/>
                </a:lnTo>
                <a:lnTo>
                  <a:pt x="409" y="241"/>
                </a:lnTo>
                <a:lnTo>
                  <a:pt x="409" y="240"/>
                </a:lnTo>
                <a:lnTo>
                  <a:pt x="410" y="240"/>
                </a:lnTo>
                <a:lnTo>
                  <a:pt x="410" y="239"/>
                </a:lnTo>
                <a:lnTo>
                  <a:pt x="409" y="239"/>
                </a:lnTo>
                <a:lnTo>
                  <a:pt x="409" y="238"/>
                </a:lnTo>
                <a:lnTo>
                  <a:pt x="409" y="237"/>
                </a:lnTo>
                <a:lnTo>
                  <a:pt x="409" y="236"/>
                </a:lnTo>
                <a:lnTo>
                  <a:pt x="408" y="235"/>
                </a:lnTo>
                <a:lnTo>
                  <a:pt x="408" y="234"/>
                </a:lnTo>
                <a:lnTo>
                  <a:pt x="406" y="231"/>
                </a:lnTo>
                <a:lnTo>
                  <a:pt x="406" y="230"/>
                </a:lnTo>
                <a:lnTo>
                  <a:pt x="405" y="229"/>
                </a:lnTo>
                <a:lnTo>
                  <a:pt x="405" y="227"/>
                </a:lnTo>
                <a:lnTo>
                  <a:pt x="404" y="226"/>
                </a:lnTo>
                <a:lnTo>
                  <a:pt x="404" y="225"/>
                </a:lnTo>
                <a:lnTo>
                  <a:pt x="403" y="224"/>
                </a:lnTo>
                <a:lnTo>
                  <a:pt x="403" y="223"/>
                </a:lnTo>
                <a:lnTo>
                  <a:pt x="402" y="222"/>
                </a:lnTo>
                <a:lnTo>
                  <a:pt x="401" y="221"/>
                </a:lnTo>
                <a:lnTo>
                  <a:pt x="401" y="220"/>
                </a:lnTo>
                <a:lnTo>
                  <a:pt x="400" y="219"/>
                </a:lnTo>
                <a:lnTo>
                  <a:pt x="399" y="218"/>
                </a:lnTo>
                <a:lnTo>
                  <a:pt x="398" y="217"/>
                </a:lnTo>
                <a:lnTo>
                  <a:pt x="397" y="216"/>
                </a:lnTo>
                <a:lnTo>
                  <a:pt x="396" y="215"/>
                </a:lnTo>
                <a:lnTo>
                  <a:pt x="395" y="214"/>
                </a:lnTo>
                <a:lnTo>
                  <a:pt x="394" y="213"/>
                </a:lnTo>
                <a:lnTo>
                  <a:pt x="393" y="212"/>
                </a:lnTo>
                <a:lnTo>
                  <a:pt x="392" y="211"/>
                </a:lnTo>
                <a:lnTo>
                  <a:pt x="391" y="210"/>
                </a:lnTo>
                <a:lnTo>
                  <a:pt x="390" y="210"/>
                </a:lnTo>
                <a:lnTo>
                  <a:pt x="389" y="209"/>
                </a:lnTo>
                <a:lnTo>
                  <a:pt x="388" y="209"/>
                </a:lnTo>
                <a:lnTo>
                  <a:pt x="387" y="208"/>
                </a:lnTo>
                <a:lnTo>
                  <a:pt x="386" y="208"/>
                </a:lnTo>
                <a:lnTo>
                  <a:pt x="385" y="208"/>
                </a:lnTo>
                <a:lnTo>
                  <a:pt x="384" y="208"/>
                </a:lnTo>
                <a:lnTo>
                  <a:pt x="383" y="208"/>
                </a:lnTo>
                <a:lnTo>
                  <a:pt x="382" y="208"/>
                </a:lnTo>
                <a:lnTo>
                  <a:pt x="381" y="208"/>
                </a:lnTo>
                <a:lnTo>
                  <a:pt x="380" y="208"/>
                </a:lnTo>
                <a:lnTo>
                  <a:pt x="379" y="208"/>
                </a:lnTo>
                <a:lnTo>
                  <a:pt x="378" y="209"/>
                </a:lnTo>
                <a:lnTo>
                  <a:pt x="377" y="209"/>
                </a:lnTo>
                <a:lnTo>
                  <a:pt x="375" y="211"/>
                </a:lnTo>
                <a:lnTo>
                  <a:pt x="373" y="211"/>
                </a:lnTo>
                <a:lnTo>
                  <a:pt x="372" y="210"/>
                </a:lnTo>
                <a:lnTo>
                  <a:pt x="372" y="209"/>
                </a:lnTo>
                <a:lnTo>
                  <a:pt x="371" y="208"/>
                </a:lnTo>
                <a:lnTo>
                  <a:pt x="371" y="207"/>
                </a:lnTo>
                <a:lnTo>
                  <a:pt x="370" y="207"/>
                </a:lnTo>
                <a:lnTo>
                  <a:pt x="370" y="206"/>
                </a:lnTo>
                <a:lnTo>
                  <a:pt x="369" y="206"/>
                </a:lnTo>
                <a:lnTo>
                  <a:pt x="368" y="206"/>
                </a:lnTo>
                <a:lnTo>
                  <a:pt x="367" y="206"/>
                </a:lnTo>
                <a:lnTo>
                  <a:pt x="366" y="206"/>
                </a:lnTo>
                <a:lnTo>
                  <a:pt x="365" y="207"/>
                </a:lnTo>
                <a:lnTo>
                  <a:pt x="364" y="207"/>
                </a:lnTo>
                <a:lnTo>
                  <a:pt x="364" y="206"/>
                </a:lnTo>
                <a:lnTo>
                  <a:pt x="364" y="205"/>
                </a:lnTo>
                <a:lnTo>
                  <a:pt x="364" y="204"/>
                </a:lnTo>
                <a:lnTo>
                  <a:pt x="365" y="202"/>
                </a:lnTo>
                <a:lnTo>
                  <a:pt x="365" y="201"/>
                </a:lnTo>
                <a:lnTo>
                  <a:pt x="365" y="200"/>
                </a:lnTo>
                <a:lnTo>
                  <a:pt x="365" y="199"/>
                </a:lnTo>
                <a:lnTo>
                  <a:pt x="365" y="198"/>
                </a:lnTo>
                <a:lnTo>
                  <a:pt x="365" y="197"/>
                </a:lnTo>
                <a:lnTo>
                  <a:pt x="365" y="196"/>
                </a:lnTo>
                <a:lnTo>
                  <a:pt x="365" y="195"/>
                </a:lnTo>
                <a:lnTo>
                  <a:pt x="365" y="194"/>
                </a:lnTo>
                <a:lnTo>
                  <a:pt x="365" y="193"/>
                </a:lnTo>
                <a:lnTo>
                  <a:pt x="364" y="193"/>
                </a:lnTo>
                <a:lnTo>
                  <a:pt x="364" y="192"/>
                </a:lnTo>
                <a:lnTo>
                  <a:pt x="363" y="192"/>
                </a:lnTo>
                <a:lnTo>
                  <a:pt x="363" y="191"/>
                </a:lnTo>
                <a:lnTo>
                  <a:pt x="362" y="191"/>
                </a:lnTo>
                <a:lnTo>
                  <a:pt x="362" y="190"/>
                </a:lnTo>
                <a:lnTo>
                  <a:pt x="361" y="190"/>
                </a:lnTo>
                <a:lnTo>
                  <a:pt x="361" y="189"/>
                </a:lnTo>
                <a:lnTo>
                  <a:pt x="360" y="189"/>
                </a:lnTo>
                <a:lnTo>
                  <a:pt x="360" y="188"/>
                </a:lnTo>
                <a:lnTo>
                  <a:pt x="359" y="188"/>
                </a:lnTo>
                <a:lnTo>
                  <a:pt x="358" y="187"/>
                </a:lnTo>
                <a:lnTo>
                  <a:pt x="357" y="187"/>
                </a:lnTo>
                <a:lnTo>
                  <a:pt x="356" y="187"/>
                </a:lnTo>
                <a:lnTo>
                  <a:pt x="354" y="186"/>
                </a:lnTo>
                <a:lnTo>
                  <a:pt x="353" y="186"/>
                </a:lnTo>
                <a:lnTo>
                  <a:pt x="352" y="186"/>
                </a:lnTo>
                <a:lnTo>
                  <a:pt x="350" y="185"/>
                </a:lnTo>
                <a:lnTo>
                  <a:pt x="349" y="185"/>
                </a:lnTo>
                <a:lnTo>
                  <a:pt x="348" y="185"/>
                </a:lnTo>
                <a:lnTo>
                  <a:pt x="347" y="185"/>
                </a:lnTo>
                <a:lnTo>
                  <a:pt x="345" y="185"/>
                </a:lnTo>
                <a:lnTo>
                  <a:pt x="340" y="185"/>
                </a:lnTo>
                <a:lnTo>
                  <a:pt x="338" y="184"/>
                </a:lnTo>
                <a:lnTo>
                  <a:pt x="336" y="184"/>
                </a:lnTo>
                <a:lnTo>
                  <a:pt x="335" y="184"/>
                </a:lnTo>
                <a:lnTo>
                  <a:pt x="333" y="183"/>
                </a:lnTo>
                <a:lnTo>
                  <a:pt x="331" y="183"/>
                </a:lnTo>
                <a:lnTo>
                  <a:pt x="329" y="182"/>
                </a:lnTo>
                <a:lnTo>
                  <a:pt x="328" y="181"/>
                </a:lnTo>
                <a:lnTo>
                  <a:pt x="327" y="180"/>
                </a:lnTo>
                <a:lnTo>
                  <a:pt x="327" y="178"/>
                </a:lnTo>
                <a:lnTo>
                  <a:pt x="327" y="177"/>
                </a:lnTo>
                <a:lnTo>
                  <a:pt x="328" y="176"/>
                </a:lnTo>
                <a:lnTo>
                  <a:pt x="328" y="175"/>
                </a:lnTo>
                <a:lnTo>
                  <a:pt x="328" y="174"/>
                </a:lnTo>
                <a:lnTo>
                  <a:pt x="327" y="173"/>
                </a:lnTo>
                <a:lnTo>
                  <a:pt x="327" y="172"/>
                </a:lnTo>
                <a:lnTo>
                  <a:pt x="326" y="171"/>
                </a:lnTo>
                <a:lnTo>
                  <a:pt x="326" y="170"/>
                </a:lnTo>
                <a:lnTo>
                  <a:pt x="324" y="169"/>
                </a:lnTo>
                <a:lnTo>
                  <a:pt x="323" y="168"/>
                </a:lnTo>
                <a:lnTo>
                  <a:pt x="323" y="166"/>
                </a:lnTo>
                <a:lnTo>
                  <a:pt x="324" y="165"/>
                </a:lnTo>
                <a:lnTo>
                  <a:pt x="324" y="164"/>
                </a:lnTo>
                <a:lnTo>
                  <a:pt x="325" y="162"/>
                </a:lnTo>
                <a:lnTo>
                  <a:pt x="325" y="161"/>
                </a:lnTo>
                <a:lnTo>
                  <a:pt x="325" y="160"/>
                </a:lnTo>
                <a:lnTo>
                  <a:pt x="325" y="159"/>
                </a:lnTo>
                <a:lnTo>
                  <a:pt x="325" y="158"/>
                </a:lnTo>
                <a:lnTo>
                  <a:pt x="325" y="156"/>
                </a:lnTo>
                <a:lnTo>
                  <a:pt x="324" y="155"/>
                </a:lnTo>
                <a:lnTo>
                  <a:pt x="324" y="153"/>
                </a:lnTo>
                <a:lnTo>
                  <a:pt x="324" y="151"/>
                </a:lnTo>
                <a:lnTo>
                  <a:pt x="323" y="149"/>
                </a:lnTo>
                <a:lnTo>
                  <a:pt x="323" y="148"/>
                </a:lnTo>
                <a:lnTo>
                  <a:pt x="323" y="147"/>
                </a:lnTo>
                <a:lnTo>
                  <a:pt x="323" y="146"/>
                </a:lnTo>
                <a:lnTo>
                  <a:pt x="323" y="145"/>
                </a:lnTo>
                <a:lnTo>
                  <a:pt x="322" y="145"/>
                </a:lnTo>
                <a:lnTo>
                  <a:pt x="322" y="144"/>
                </a:lnTo>
                <a:lnTo>
                  <a:pt x="321" y="144"/>
                </a:lnTo>
                <a:lnTo>
                  <a:pt x="320" y="144"/>
                </a:lnTo>
                <a:lnTo>
                  <a:pt x="319" y="144"/>
                </a:lnTo>
                <a:lnTo>
                  <a:pt x="317" y="144"/>
                </a:lnTo>
                <a:lnTo>
                  <a:pt x="315" y="144"/>
                </a:lnTo>
                <a:lnTo>
                  <a:pt x="314" y="144"/>
                </a:lnTo>
                <a:lnTo>
                  <a:pt x="313" y="143"/>
                </a:lnTo>
                <a:lnTo>
                  <a:pt x="313" y="142"/>
                </a:lnTo>
                <a:lnTo>
                  <a:pt x="312" y="141"/>
                </a:lnTo>
                <a:lnTo>
                  <a:pt x="312" y="139"/>
                </a:lnTo>
                <a:lnTo>
                  <a:pt x="312" y="138"/>
                </a:lnTo>
                <a:lnTo>
                  <a:pt x="312" y="135"/>
                </a:lnTo>
                <a:close/>
              </a:path>
            </a:pathLst>
          </a:custGeom>
          <a:solidFill>
            <a:schemeClr val="accent2">
              <a:lumMod val="50000"/>
            </a:schemeClr>
          </a:solidFill>
          <a:ln w="3175">
            <a:solidFill>
              <a:schemeClr val="bg1"/>
            </a:solidFill>
            <a:prstDash val="sysDot"/>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6" name="Freeform 13"/>
          <p:cNvSpPr>
            <a:spLocks noEditPoints="1"/>
          </p:cNvSpPr>
          <p:nvPr/>
        </p:nvSpPr>
        <p:spPr bwMode="auto">
          <a:xfrm>
            <a:off x="6216559" y="4396871"/>
            <a:ext cx="118556" cy="145199"/>
          </a:xfrm>
          <a:custGeom>
            <a:avLst/>
            <a:gdLst>
              <a:gd name="T0" fmla="*/ 2147483647 w 77"/>
              <a:gd name="T1" fmla="*/ 2147483647 h 91"/>
              <a:gd name="T2" fmla="*/ 2147483647 w 77"/>
              <a:gd name="T3" fmla="*/ 2147483647 h 91"/>
              <a:gd name="T4" fmla="*/ 2147483647 w 77"/>
              <a:gd name="T5" fmla="*/ 2147483647 h 91"/>
              <a:gd name="T6" fmla="*/ 2147483647 w 77"/>
              <a:gd name="T7" fmla="*/ 2147483647 h 91"/>
              <a:gd name="T8" fmla="*/ 2147483647 w 77"/>
              <a:gd name="T9" fmla="*/ 2147483647 h 91"/>
              <a:gd name="T10" fmla="*/ 2147483647 w 77"/>
              <a:gd name="T11" fmla="*/ 2147483647 h 91"/>
              <a:gd name="T12" fmla="*/ 2147483647 w 77"/>
              <a:gd name="T13" fmla="*/ 2147483647 h 91"/>
              <a:gd name="T14" fmla="*/ 2147483647 w 77"/>
              <a:gd name="T15" fmla="*/ 2147483647 h 91"/>
              <a:gd name="T16" fmla="*/ 2147483647 w 77"/>
              <a:gd name="T17" fmla="*/ 0 h 91"/>
              <a:gd name="T18" fmla="*/ 2147483647 w 77"/>
              <a:gd name="T19" fmla="*/ 0 h 91"/>
              <a:gd name="T20" fmla="*/ 2147483647 w 77"/>
              <a:gd name="T21" fmla="*/ 2147483647 h 91"/>
              <a:gd name="T22" fmla="*/ 2147483647 w 77"/>
              <a:gd name="T23" fmla="*/ 2147483647 h 91"/>
              <a:gd name="T24" fmla="*/ 2147483647 w 77"/>
              <a:gd name="T25" fmla="*/ 2147483647 h 91"/>
              <a:gd name="T26" fmla="*/ 2147483647 w 77"/>
              <a:gd name="T27" fmla="*/ 2147483647 h 91"/>
              <a:gd name="T28" fmla="*/ 2147483647 w 77"/>
              <a:gd name="T29" fmla="*/ 2147483647 h 91"/>
              <a:gd name="T30" fmla="*/ 2147483647 w 77"/>
              <a:gd name="T31" fmla="*/ 2147483647 h 91"/>
              <a:gd name="T32" fmla="*/ 2147483647 w 77"/>
              <a:gd name="T33" fmla="*/ 2147483647 h 91"/>
              <a:gd name="T34" fmla="*/ 2147483647 w 77"/>
              <a:gd name="T35" fmla="*/ 2147483647 h 91"/>
              <a:gd name="T36" fmla="*/ 2147483647 w 77"/>
              <a:gd name="T37" fmla="*/ 2147483647 h 91"/>
              <a:gd name="T38" fmla="*/ 2147483647 w 77"/>
              <a:gd name="T39" fmla="*/ 2147483647 h 91"/>
              <a:gd name="T40" fmla="*/ 2147483647 w 77"/>
              <a:gd name="T41" fmla="*/ 2147483647 h 91"/>
              <a:gd name="T42" fmla="*/ 2147483647 w 77"/>
              <a:gd name="T43" fmla="*/ 2147483647 h 91"/>
              <a:gd name="T44" fmla="*/ 2147483647 w 77"/>
              <a:gd name="T45" fmla="*/ 2147483647 h 91"/>
              <a:gd name="T46" fmla="*/ 2147483647 w 77"/>
              <a:gd name="T47" fmla="*/ 2147483647 h 91"/>
              <a:gd name="T48" fmla="*/ 2147483647 w 77"/>
              <a:gd name="T49" fmla="*/ 2147483647 h 91"/>
              <a:gd name="T50" fmla="*/ 2147483647 w 77"/>
              <a:gd name="T51" fmla="*/ 2147483647 h 91"/>
              <a:gd name="T52" fmla="*/ 2147483647 w 77"/>
              <a:gd name="T53" fmla="*/ 2147483647 h 91"/>
              <a:gd name="T54" fmla="*/ 2147483647 w 77"/>
              <a:gd name="T55" fmla="*/ 2147483647 h 91"/>
              <a:gd name="T56" fmla="*/ 2147483647 w 77"/>
              <a:gd name="T57" fmla="*/ 2147483647 h 91"/>
              <a:gd name="T58" fmla="*/ 2147483647 w 77"/>
              <a:gd name="T59" fmla="*/ 2147483647 h 91"/>
              <a:gd name="T60" fmla="*/ 2147483647 w 77"/>
              <a:gd name="T61" fmla="*/ 2147483647 h 91"/>
              <a:gd name="T62" fmla="*/ 2147483647 w 77"/>
              <a:gd name="T63" fmla="*/ 2147483647 h 91"/>
              <a:gd name="T64" fmla="*/ 2147483647 w 77"/>
              <a:gd name="T65" fmla="*/ 2147483647 h 91"/>
              <a:gd name="T66" fmla="*/ 2147483647 w 77"/>
              <a:gd name="T67" fmla="*/ 2147483647 h 91"/>
              <a:gd name="T68" fmla="*/ 2147483647 w 77"/>
              <a:gd name="T69" fmla="*/ 2147483647 h 91"/>
              <a:gd name="T70" fmla="*/ 2147483647 w 77"/>
              <a:gd name="T71" fmla="*/ 2147483647 h 91"/>
              <a:gd name="T72" fmla="*/ 2147483647 w 77"/>
              <a:gd name="T73" fmla="*/ 2147483647 h 91"/>
              <a:gd name="T74" fmla="*/ 2147483647 w 77"/>
              <a:gd name="T75" fmla="*/ 2147483647 h 91"/>
              <a:gd name="T76" fmla="*/ 2147483647 w 77"/>
              <a:gd name="T77" fmla="*/ 2147483647 h 91"/>
              <a:gd name="T78" fmla="*/ 2147483647 w 77"/>
              <a:gd name="T79" fmla="*/ 2147483647 h 91"/>
              <a:gd name="T80" fmla="*/ 2147483647 w 77"/>
              <a:gd name="T81" fmla="*/ 2147483647 h 91"/>
              <a:gd name="T82" fmla="*/ 2147483647 w 77"/>
              <a:gd name="T83" fmla="*/ 2147483647 h 91"/>
              <a:gd name="T84" fmla="*/ 2147483647 w 77"/>
              <a:gd name="T85" fmla="*/ 2147483647 h 91"/>
              <a:gd name="T86" fmla="*/ 2147483647 w 77"/>
              <a:gd name="T87" fmla="*/ 2147483647 h 91"/>
              <a:gd name="T88" fmla="*/ 2147483647 w 77"/>
              <a:gd name="T89" fmla="*/ 2147483647 h 91"/>
              <a:gd name="T90" fmla="*/ 2147483647 w 77"/>
              <a:gd name="T91" fmla="*/ 2147483647 h 91"/>
              <a:gd name="T92" fmla="*/ 2147483647 w 77"/>
              <a:gd name="T93" fmla="*/ 2147483647 h 91"/>
              <a:gd name="T94" fmla="*/ 2147483647 w 77"/>
              <a:gd name="T95" fmla="*/ 2147483647 h 91"/>
              <a:gd name="T96" fmla="*/ 2147483647 w 77"/>
              <a:gd name="T97" fmla="*/ 2147483647 h 91"/>
              <a:gd name="T98" fmla="*/ 2147483647 w 77"/>
              <a:gd name="T99" fmla="*/ 2147483647 h 91"/>
              <a:gd name="T100" fmla="*/ 2147483647 w 77"/>
              <a:gd name="T101" fmla="*/ 2147483647 h 91"/>
              <a:gd name="T102" fmla="*/ 2147483647 w 77"/>
              <a:gd name="T103" fmla="*/ 2147483647 h 91"/>
              <a:gd name="T104" fmla="*/ 2147483647 w 77"/>
              <a:gd name="T105" fmla="*/ 2147483647 h 91"/>
              <a:gd name="T106" fmla="*/ 2147483647 w 77"/>
              <a:gd name="T107" fmla="*/ 2147483647 h 91"/>
              <a:gd name="T108" fmla="*/ 2147483647 w 77"/>
              <a:gd name="T109" fmla="*/ 2147483647 h 91"/>
              <a:gd name="T110" fmla="*/ 2147483647 w 77"/>
              <a:gd name="T111" fmla="*/ 2147483647 h 91"/>
              <a:gd name="T112" fmla="*/ 2147483647 w 77"/>
              <a:gd name="T113" fmla="*/ 2147483647 h 91"/>
              <a:gd name="T114" fmla="*/ 2147483647 w 77"/>
              <a:gd name="T115" fmla="*/ 2147483647 h 91"/>
              <a:gd name="T116" fmla="*/ 2147483647 w 77"/>
              <a:gd name="T117" fmla="*/ 2147483647 h 91"/>
              <a:gd name="T118" fmla="*/ 2147483647 w 77"/>
              <a:gd name="T119" fmla="*/ 2147483647 h 9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
              <a:gd name="T181" fmla="*/ 0 h 91"/>
              <a:gd name="T182" fmla="*/ 77 w 77"/>
              <a:gd name="T183" fmla="*/ 91 h 9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 h="91">
                <a:moveTo>
                  <a:pt x="68" y="16"/>
                </a:moveTo>
                <a:lnTo>
                  <a:pt x="68" y="16"/>
                </a:lnTo>
                <a:lnTo>
                  <a:pt x="67" y="16"/>
                </a:lnTo>
                <a:lnTo>
                  <a:pt x="67" y="15"/>
                </a:lnTo>
                <a:lnTo>
                  <a:pt x="66" y="15"/>
                </a:lnTo>
                <a:lnTo>
                  <a:pt x="65" y="15"/>
                </a:lnTo>
                <a:lnTo>
                  <a:pt x="64" y="15"/>
                </a:lnTo>
                <a:lnTo>
                  <a:pt x="63" y="15"/>
                </a:lnTo>
                <a:lnTo>
                  <a:pt x="60" y="15"/>
                </a:lnTo>
                <a:lnTo>
                  <a:pt x="59" y="15"/>
                </a:lnTo>
                <a:lnTo>
                  <a:pt x="58" y="15"/>
                </a:lnTo>
                <a:lnTo>
                  <a:pt x="57" y="14"/>
                </a:lnTo>
                <a:lnTo>
                  <a:pt x="56" y="14"/>
                </a:lnTo>
                <a:lnTo>
                  <a:pt x="54" y="14"/>
                </a:lnTo>
                <a:lnTo>
                  <a:pt x="53" y="14"/>
                </a:lnTo>
                <a:lnTo>
                  <a:pt x="52" y="14"/>
                </a:lnTo>
                <a:lnTo>
                  <a:pt x="51" y="13"/>
                </a:lnTo>
                <a:lnTo>
                  <a:pt x="50" y="12"/>
                </a:lnTo>
                <a:lnTo>
                  <a:pt x="49" y="12"/>
                </a:lnTo>
                <a:lnTo>
                  <a:pt x="48" y="12"/>
                </a:lnTo>
                <a:lnTo>
                  <a:pt x="47" y="12"/>
                </a:lnTo>
                <a:lnTo>
                  <a:pt x="46" y="11"/>
                </a:lnTo>
                <a:lnTo>
                  <a:pt x="45" y="10"/>
                </a:lnTo>
                <a:lnTo>
                  <a:pt x="43" y="9"/>
                </a:lnTo>
                <a:lnTo>
                  <a:pt x="41" y="8"/>
                </a:lnTo>
                <a:lnTo>
                  <a:pt x="40" y="7"/>
                </a:lnTo>
                <a:lnTo>
                  <a:pt x="39" y="6"/>
                </a:lnTo>
                <a:lnTo>
                  <a:pt x="37" y="5"/>
                </a:lnTo>
                <a:lnTo>
                  <a:pt x="35" y="4"/>
                </a:lnTo>
                <a:lnTo>
                  <a:pt x="34" y="3"/>
                </a:lnTo>
                <a:lnTo>
                  <a:pt x="33" y="3"/>
                </a:lnTo>
                <a:lnTo>
                  <a:pt x="32" y="2"/>
                </a:lnTo>
                <a:lnTo>
                  <a:pt x="31" y="2"/>
                </a:lnTo>
                <a:lnTo>
                  <a:pt x="30" y="2"/>
                </a:lnTo>
                <a:lnTo>
                  <a:pt x="29" y="1"/>
                </a:lnTo>
                <a:lnTo>
                  <a:pt x="28" y="1"/>
                </a:lnTo>
                <a:lnTo>
                  <a:pt x="27" y="1"/>
                </a:lnTo>
                <a:lnTo>
                  <a:pt x="26" y="0"/>
                </a:lnTo>
                <a:lnTo>
                  <a:pt x="25" y="0"/>
                </a:lnTo>
                <a:lnTo>
                  <a:pt x="24" y="0"/>
                </a:lnTo>
                <a:lnTo>
                  <a:pt x="22" y="0"/>
                </a:lnTo>
                <a:lnTo>
                  <a:pt x="21" y="0"/>
                </a:lnTo>
                <a:lnTo>
                  <a:pt x="20" y="0"/>
                </a:lnTo>
                <a:lnTo>
                  <a:pt x="19" y="0"/>
                </a:lnTo>
                <a:lnTo>
                  <a:pt x="18" y="0"/>
                </a:lnTo>
                <a:lnTo>
                  <a:pt x="18" y="1"/>
                </a:lnTo>
                <a:lnTo>
                  <a:pt x="17" y="1"/>
                </a:lnTo>
                <a:lnTo>
                  <a:pt x="17" y="2"/>
                </a:lnTo>
                <a:lnTo>
                  <a:pt x="16" y="2"/>
                </a:lnTo>
                <a:lnTo>
                  <a:pt x="16" y="3"/>
                </a:lnTo>
                <a:lnTo>
                  <a:pt x="16" y="4"/>
                </a:lnTo>
                <a:lnTo>
                  <a:pt x="16" y="5"/>
                </a:lnTo>
                <a:lnTo>
                  <a:pt x="16" y="6"/>
                </a:lnTo>
                <a:lnTo>
                  <a:pt x="16" y="7"/>
                </a:lnTo>
                <a:lnTo>
                  <a:pt x="16" y="8"/>
                </a:lnTo>
                <a:lnTo>
                  <a:pt x="17" y="8"/>
                </a:lnTo>
                <a:lnTo>
                  <a:pt x="18" y="8"/>
                </a:lnTo>
                <a:lnTo>
                  <a:pt x="19" y="8"/>
                </a:lnTo>
                <a:lnTo>
                  <a:pt x="20" y="8"/>
                </a:lnTo>
                <a:lnTo>
                  <a:pt x="21" y="8"/>
                </a:lnTo>
                <a:lnTo>
                  <a:pt x="22" y="8"/>
                </a:lnTo>
                <a:lnTo>
                  <a:pt x="22" y="9"/>
                </a:lnTo>
                <a:lnTo>
                  <a:pt x="23" y="10"/>
                </a:lnTo>
                <a:lnTo>
                  <a:pt x="24" y="11"/>
                </a:lnTo>
                <a:lnTo>
                  <a:pt x="25" y="12"/>
                </a:lnTo>
                <a:lnTo>
                  <a:pt x="26" y="13"/>
                </a:lnTo>
                <a:lnTo>
                  <a:pt x="27" y="13"/>
                </a:lnTo>
                <a:lnTo>
                  <a:pt x="28" y="14"/>
                </a:lnTo>
                <a:lnTo>
                  <a:pt x="29" y="14"/>
                </a:lnTo>
                <a:lnTo>
                  <a:pt x="29" y="15"/>
                </a:lnTo>
                <a:lnTo>
                  <a:pt x="31" y="15"/>
                </a:lnTo>
                <a:lnTo>
                  <a:pt x="33" y="16"/>
                </a:lnTo>
                <a:lnTo>
                  <a:pt x="36" y="17"/>
                </a:lnTo>
                <a:lnTo>
                  <a:pt x="40" y="19"/>
                </a:lnTo>
                <a:lnTo>
                  <a:pt x="44" y="20"/>
                </a:lnTo>
                <a:lnTo>
                  <a:pt x="46" y="21"/>
                </a:lnTo>
                <a:lnTo>
                  <a:pt x="48" y="21"/>
                </a:lnTo>
                <a:lnTo>
                  <a:pt x="49" y="22"/>
                </a:lnTo>
                <a:lnTo>
                  <a:pt x="51" y="22"/>
                </a:lnTo>
                <a:lnTo>
                  <a:pt x="55" y="24"/>
                </a:lnTo>
                <a:lnTo>
                  <a:pt x="59" y="24"/>
                </a:lnTo>
                <a:lnTo>
                  <a:pt x="62" y="25"/>
                </a:lnTo>
                <a:lnTo>
                  <a:pt x="63" y="26"/>
                </a:lnTo>
                <a:lnTo>
                  <a:pt x="63" y="25"/>
                </a:lnTo>
                <a:lnTo>
                  <a:pt x="64" y="25"/>
                </a:lnTo>
                <a:lnTo>
                  <a:pt x="64" y="24"/>
                </a:lnTo>
                <a:lnTo>
                  <a:pt x="65" y="24"/>
                </a:lnTo>
                <a:lnTo>
                  <a:pt x="66" y="23"/>
                </a:lnTo>
                <a:lnTo>
                  <a:pt x="67" y="22"/>
                </a:lnTo>
                <a:lnTo>
                  <a:pt x="68" y="21"/>
                </a:lnTo>
                <a:lnTo>
                  <a:pt x="68" y="20"/>
                </a:lnTo>
                <a:lnTo>
                  <a:pt x="69" y="20"/>
                </a:lnTo>
                <a:lnTo>
                  <a:pt x="69" y="19"/>
                </a:lnTo>
                <a:lnTo>
                  <a:pt x="70" y="18"/>
                </a:lnTo>
                <a:lnTo>
                  <a:pt x="70" y="17"/>
                </a:lnTo>
                <a:lnTo>
                  <a:pt x="69" y="17"/>
                </a:lnTo>
                <a:lnTo>
                  <a:pt x="69" y="16"/>
                </a:lnTo>
                <a:lnTo>
                  <a:pt x="68" y="16"/>
                </a:lnTo>
                <a:close/>
                <a:moveTo>
                  <a:pt x="68" y="47"/>
                </a:moveTo>
                <a:lnTo>
                  <a:pt x="67" y="46"/>
                </a:lnTo>
                <a:lnTo>
                  <a:pt x="66" y="44"/>
                </a:lnTo>
                <a:lnTo>
                  <a:pt x="66" y="43"/>
                </a:lnTo>
                <a:lnTo>
                  <a:pt x="65" y="42"/>
                </a:lnTo>
                <a:lnTo>
                  <a:pt x="64" y="41"/>
                </a:lnTo>
                <a:lnTo>
                  <a:pt x="63" y="41"/>
                </a:lnTo>
                <a:lnTo>
                  <a:pt x="63" y="40"/>
                </a:lnTo>
                <a:lnTo>
                  <a:pt x="62" y="40"/>
                </a:lnTo>
                <a:lnTo>
                  <a:pt x="62" y="39"/>
                </a:lnTo>
                <a:lnTo>
                  <a:pt x="61" y="39"/>
                </a:lnTo>
                <a:lnTo>
                  <a:pt x="60" y="39"/>
                </a:lnTo>
                <a:lnTo>
                  <a:pt x="59" y="38"/>
                </a:lnTo>
                <a:lnTo>
                  <a:pt x="58" y="38"/>
                </a:lnTo>
                <a:lnTo>
                  <a:pt x="56" y="37"/>
                </a:lnTo>
                <a:lnTo>
                  <a:pt x="53" y="37"/>
                </a:lnTo>
                <a:lnTo>
                  <a:pt x="51" y="36"/>
                </a:lnTo>
                <a:lnTo>
                  <a:pt x="50" y="35"/>
                </a:lnTo>
                <a:lnTo>
                  <a:pt x="49" y="35"/>
                </a:lnTo>
                <a:lnTo>
                  <a:pt x="48" y="34"/>
                </a:lnTo>
                <a:lnTo>
                  <a:pt x="47" y="34"/>
                </a:lnTo>
                <a:lnTo>
                  <a:pt x="45" y="33"/>
                </a:lnTo>
                <a:lnTo>
                  <a:pt x="44" y="32"/>
                </a:lnTo>
                <a:lnTo>
                  <a:pt x="43" y="31"/>
                </a:lnTo>
                <a:lnTo>
                  <a:pt x="41" y="31"/>
                </a:lnTo>
                <a:lnTo>
                  <a:pt x="40" y="30"/>
                </a:lnTo>
                <a:lnTo>
                  <a:pt x="39" y="29"/>
                </a:lnTo>
                <a:lnTo>
                  <a:pt x="38" y="29"/>
                </a:lnTo>
                <a:lnTo>
                  <a:pt x="37" y="29"/>
                </a:lnTo>
                <a:lnTo>
                  <a:pt x="36" y="29"/>
                </a:lnTo>
                <a:lnTo>
                  <a:pt x="35" y="29"/>
                </a:lnTo>
                <a:lnTo>
                  <a:pt x="34" y="29"/>
                </a:lnTo>
                <a:lnTo>
                  <a:pt x="33" y="29"/>
                </a:lnTo>
                <a:lnTo>
                  <a:pt x="31" y="29"/>
                </a:lnTo>
                <a:lnTo>
                  <a:pt x="30" y="28"/>
                </a:lnTo>
                <a:lnTo>
                  <a:pt x="29" y="28"/>
                </a:lnTo>
                <a:lnTo>
                  <a:pt x="28" y="28"/>
                </a:lnTo>
                <a:lnTo>
                  <a:pt x="27" y="27"/>
                </a:lnTo>
                <a:lnTo>
                  <a:pt x="26" y="26"/>
                </a:lnTo>
                <a:lnTo>
                  <a:pt x="26" y="25"/>
                </a:lnTo>
                <a:lnTo>
                  <a:pt x="25" y="24"/>
                </a:lnTo>
                <a:lnTo>
                  <a:pt x="24" y="22"/>
                </a:lnTo>
                <a:lnTo>
                  <a:pt x="23" y="25"/>
                </a:lnTo>
                <a:lnTo>
                  <a:pt x="17" y="26"/>
                </a:lnTo>
                <a:lnTo>
                  <a:pt x="15" y="29"/>
                </a:lnTo>
                <a:lnTo>
                  <a:pt x="15" y="33"/>
                </a:lnTo>
                <a:lnTo>
                  <a:pt x="14" y="34"/>
                </a:lnTo>
                <a:lnTo>
                  <a:pt x="14" y="41"/>
                </a:lnTo>
                <a:lnTo>
                  <a:pt x="12" y="43"/>
                </a:lnTo>
                <a:lnTo>
                  <a:pt x="10" y="43"/>
                </a:lnTo>
                <a:lnTo>
                  <a:pt x="11" y="53"/>
                </a:lnTo>
                <a:lnTo>
                  <a:pt x="7" y="56"/>
                </a:lnTo>
                <a:lnTo>
                  <a:pt x="0" y="58"/>
                </a:lnTo>
                <a:lnTo>
                  <a:pt x="2" y="59"/>
                </a:lnTo>
                <a:lnTo>
                  <a:pt x="3" y="63"/>
                </a:lnTo>
                <a:lnTo>
                  <a:pt x="10" y="65"/>
                </a:lnTo>
                <a:lnTo>
                  <a:pt x="10" y="69"/>
                </a:lnTo>
                <a:lnTo>
                  <a:pt x="14" y="76"/>
                </a:lnTo>
                <a:lnTo>
                  <a:pt x="22" y="75"/>
                </a:lnTo>
                <a:lnTo>
                  <a:pt x="22" y="80"/>
                </a:lnTo>
                <a:lnTo>
                  <a:pt x="28" y="78"/>
                </a:lnTo>
                <a:lnTo>
                  <a:pt x="41" y="91"/>
                </a:lnTo>
                <a:lnTo>
                  <a:pt x="42" y="91"/>
                </a:lnTo>
                <a:lnTo>
                  <a:pt x="42" y="90"/>
                </a:lnTo>
                <a:lnTo>
                  <a:pt x="43" y="90"/>
                </a:lnTo>
                <a:lnTo>
                  <a:pt x="44" y="89"/>
                </a:lnTo>
                <a:lnTo>
                  <a:pt x="44" y="88"/>
                </a:lnTo>
                <a:lnTo>
                  <a:pt x="44" y="87"/>
                </a:lnTo>
                <a:lnTo>
                  <a:pt x="45" y="86"/>
                </a:lnTo>
                <a:lnTo>
                  <a:pt x="45" y="85"/>
                </a:lnTo>
                <a:lnTo>
                  <a:pt x="45" y="84"/>
                </a:lnTo>
                <a:lnTo>
                  <a:pt x="46" y="82"/>
                </a:lnTo>
                <a:lnTo>
                  <a:pt x="46" y="81"/>
                </a:lnTo>
                <a:lnTo>
                  <a:pt x="46" y="80"/>
                </a:lnTo>
                <a:lnTo>
                  <a:pt x="46" y="79"/>
                </a:lnTo>
                <a:lnTo>
                  <a:pt x="47" y="79"/>
                </a:lnTo>
                <a:lnTo>
                  <a:pt x="47" y="78"/>
                </a:lnTo>
                <a:lnTo>
                  <a:pt x="47" y="77"/>
                </a:lnTo>
                <a:lnTo>
                  <a:pt x="48" y="77"/>
                </a:lnTo>
                <a:lnTo>
                  <a:pt x="48" y="76"/>
                </a:lnTo>
                <a:lnTo>
                  <a:pt x="49" y="76"/>
                </a:lnTo>
                <a:lnTo>
                  <a:pt x="49" y="75"/>
                </a:lnTo>
                <a:lnTo>
                  <a:pt x="50" y="75"/>
                </a:lnTo>
                <a:lnTo>
                  <a:pt x="51" y="75"/>
                </a:lnTo>
                <a:lnTo>
                  <a:pt x="51" y="74"/>
                </a:lnTo>
                <a:lnTo>
                  <a:pt x="52" y="74"/>
                </a:lnTo>
                <a:lnTo>
                  <a:pt x="53" y="74"/>
                </a:lnTo>
                <a:lnTo>
                  <a:pt x="54" y="74"/>
                </a:lnTo>
                <a:lnTo>
                  <a:pt x="55" y="73"/>
                </a:lnTo>
                <a:lnTo>
                  <a:pt x="56" y="73"/>
                </a:lnTo>
                <a:lnTo>
                  <a:pt x="57" y="73"/>
                </a:lnTo>
                <a:lnTo>
                  <a:pt x="59" y="73"/>
                </a:lnTo>
                <a:lnTo>
                  <a:pt x="61" y="73"/>
                </a:lnTo>
                <a:lnTo>
                  <a:pt x="65" y="73"/>
                </a:lnTo>
                <a:lnTo>
                  <a:pt x="67" y="73"/>
                </a:lnTo>
                <a:lnTo>
                  <a:pt x="68" y="73"/>
                </a:lnTo>
                <a:lnTo>
                  <a:pt x="70" y="73"/>
                </a:lnTo>
                <a:lnTo>
                  <a:pt x="71" y="73"/>
                </a:lnTo>
                <a:lnTo>
                  <a:pt x="72" y="72"/>
                </a:lnTo>
                <a:lnTo>
                  <a:pt x="73" y="72"/>
                </a:lnTo>
                <a:lnTo>
                  <a:pt x="74" y="72"/>
                </a:lnTo>
                <a:lnTo>
                  <a:pt x="74" y="71"/>
                </a:lnTo>
                <a:lnTo>
                  <a:pt x="75" y="71"/>
                </a:lnTo>
                <a:lnTo>
                  <a:pt x="75" y="70"/>
                </a:lnTo>
                <a:lnTo>
                  <a:pt x="76" y="70"/>
                </a:lnTo>
                <a:lnTo>
                  <a:pt x="76" y="69"/>
                </a:lnTo>
                <a:lnTo>
                  <a:pt x="77" y="69"/>
                </a:lnTo>
                <a:lnTo>
                  <a:pt x="77" y="68"/>
                </a:lnTo>
                <a:lnTo>
                  <a:pt x="77" y="67"/>
                </a:lnTo>
                <a:lnTo>
                  <a:pt x="77" y="66"/>
                </a:lnTo>
                <a:lnTo>
                  <a:pt x="77" y="65"/>
                </a:lnTo>
                <a:lnTo>
                  <a:pt x="77" y="64"/>
                </a:lnTo>
                <a:lnTo>
                  <a:pt x="77" y="63"/>
                </a:lnTo>
                <a:lnTo>
                  <a:pt x="77" y="62"/>
                </a:lnTo>
                <a:lnTo>
                  <a:pt x="77" y="61"/>
                </a:lnTo>
                <a:lnTo>
                  <a:pt x="76" y="60"/>
                </a:lnTo>
                <a:lnTo>
                  <a:pt x="76" y="59"/>
                </a:lnTo>
                <a:lnTo>
                  <a:pt x="75" y="58"/>
                </a:lnTo>
                <a:lnTo>
                  <a:pt x="75" y="57"/>
                </a:lnTo>
                <a:lnTo>
                  <a:pt x="74" y="56"/>
                </a:lnTo>
                <a:lnTo>
                  <a:pt x="72" y="53"/>
                </a:lnTo>
                <a:lnTo>
                  <a:pt x="71" y="52"/>
                </a:lnTo>
                <a:lnTo>
                  <a:pt x="70" y="51"/>
                </a:lnTo>
                <a:lnTo>
                  <a:pt x="70" y="50"/>
                </a:lnTo>
                <a:lnTo>
                  <a:pt x="69" y="50"/>
                </a:lnTo>
                <a:lnTo>
                  <a:pt x="69" y="49"/>
                </a:lnTo>
                <a:lnTo>
                  <a:pt x="68" y="47"/>
                </a:lnTo>
                <a:close/>
              </a:path>
            </a:pathLst>
          </a:custGeom>
          <a:solidFill>
            <a:schemeClr val="bg1">
              <a:lumMod val="85000"/>
            </a:schemeClr>
          </a:solidFill>
          <a:ln w="3175">
            <a:solidFill>
              <a:schemeClr val="bg1"/>
            </a:solidFill>
            <a:prstDash val="sysDot"/>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7" name="Freeform 15"/>
          <p:cNvSpPr/>
          <p:nvPr/>
        </p:nvSpPr>
        <p:spPr bwMode="auto">
          <a:xfrm>
            <a:off x="2955584" y="3532340"/>
            <a:ext cx="1382718" cy="1016389"/>
          </a:xfrm>
          <a:custGeom>
            <a:avLst/>
            <a:gdLst>
              <a:gd name="T0" fmla="*/ 2147483647 w 900"/>
              <a:gd name="T1" fmla="*/ 2147483647 h 635"/>
              <a:gd name="T2" fmla="*/ 2147483647 w 900"/>
              <a:gd name="T3" fmla="*/ 2147483647 h 635"/>
              <a:gd name="T4" fmla="*/ 2147483647 w 900"/>
              <a:gd name="T5" fmla="*/ 2147483647 h 635"/>
              <a:gd name="T6" fmla="*/ 2147483647 w 900"/>
              <a:gd name="T7" fmla="*/ 2147483647 h 635"/>
              <a:gd name="T8" fmla="*/ 2147483647 w 900"/>
              <a:gd name="T9" fmla="*/ 2147483647 h 635"/>
              <a:gd name="T10" fmla="*/ 2147483647 w 900"/>
              <a:gd name="T11" fmla="*/ 2147483647 h 635"/>
              <a:gd name="T12" fmla="*/ 2147483647 w 900"/>
              <a:gd name="T13" fmla="*/ 2147483647 h 635"/>
              <a:gd name="T14" fmla="*/ 2147483647 w 900"/>
              <a:gd name="T15" fmla="*/ 2147483647 h 635"/>
              <a:gd name="T16" fmla="*/ 2147483647 w 900"/>
              <a:gd name="T17" fmla="*/ 2147483647 h 635"/>
              <a:gd name="T18" fmla="*/ 2147483647 w 900"/>
              <a:gd name="T19" fmla="*/ 2147483647 h 635"/>
              <a:gd name="T20" fmla="*/ 2147483647 w 900"/>
              <a:gd name="T21" fmla="*/ 2147483647 h 635"/>
              <a:gd name="T22" fmla="*/ 2147483647 w 900"/>
              <a:gd name="T23" fmla="*/ 2147483647 h 635"/>
              <a:gd name="T24" fmla="*/ 2147483647 w 900"/>
              <a:gd name="T25" fmla="*/ 2147483647 h 635"/>
              <a:gd name="T26" fmla="*/ 2147483647 w 900"/>
              <a:gd name="T27" fmla="*/ 2147483647 h 635"/>
              <a:gd name="T28" fmla="*/ 2147483647 w 900"/>
              <a:gd name="T29" fmla="*/ 2147483647 h 635"/>
              <a:gd name="T30" fmla="*/ 2147483647 w 900"/>
              <a:gd name="T31" fmla="*/ 2147483647 h 635"/>
              <a:gd name="T32" fmla="*/ 2147483647 w 900"/>
              <a:gd name="T33" fmla="*/ 2147483647 h 635"/>
              <a:gd name="T34" fmla="*/ 2147483647 w 900"/>
              <a:gd name="T35" fmla="*/ 2147483647 h 635"/>
              <a:gd name="T36" fmla="*/ 2147483647 w 900"/>
              <a:gd name="T37" fmla="*/ 2147483647 h 635"/>
              <a:gd name="T38" fmla="*/ 2147483647 w 900"/>
              <a:gd name="T39" fmla="*/ 2147483647 h 635"/>
              <a:gd name="T40" fmla="*/ 2147483647 w 900"/>
              <a:gd name="T41" fmla="*/ 2147483647 h 635"/>
              <a:gd name="T42" fmla="*/ 2147483647 w 900"/>
              <a:gd name="T43" fmla="*/ 2147483647 h 635"/>
              <a:gd name="T44" fmla="*/ 2147483647 w 900"/>
              <a:gd name="T45" fmla="*/ 2147483647 h 635"/>
              <a:gd name="T46" fmla="*/ 2147483647 w 900"/>
              <a:gd name="T47" fmla="*/ 2147483647 h 635"/>
              <a:gd name="T48" fmla="*/ 2147483647 w 900"/>
              <a:gd name="T49" fmla="*/ 2147483647 h 635"/>
              <a:gd name="T50" fmla="*/ 2147483647 w 900"/>
              <a:gd name="T51" fmla="*/ 2147483647 h 635"/>
              <a:gd name="T52" fmla="*/ 2147483647 w 900"/>
              <a:gd name="T53" fmla="*/ 2147483647 h 635"/>
              <a:gd name="T54" fmla="*/ 2147483647 w 900"/>
              <a:gd name="T55" fmla="*/ 2147483647 h 635"/>
              <a:gd name="T56" fmla="*/ 2147483647 w 900"/>
              <a:gd name="T57" fmla="*/ 2147483647 h 635"/>
              <a:gd name="T58" fmla="*/ 2147483647 w 900"/>
              <a:gd name="T59" fmla="*/ 2147483647 h 635"/>
              <a:gd name="T60" fmla="*/ 2147483647 w 900"/>
              <a:gd name="T61" fmla="*/ 2147483647 h 635"/>
              <a:gd name="T62" fmla="*/ 2147483647 w 900"/>
              <a:gd name="T63" fmla="*/ 2147483647 h 635"/>
              <a:gd name="T64" fmla="*/ 2147483647 w 900"/>
              <a:gd name="T65" fmla="*/ 2147483647 h 635"/>
              <a:gd name="T66" fmla="*/ 2147483647 w 900"/>
              <a:gd name="T67" fmla="*/ 2147483647 h 635"/>
              <a:gd name="T68" fmla="*/ 2147483647 w 900"/>
              <a:gd name="T69" fmla="*/ 2147483647 h 635"/>
              <a:gd name="T70" fmla="*/ 2147483647 w 900"/>
              <a:gd name="T71" fmla="*/ 2147483647 h 635"/>
              <a:gd name="T72" fmla="*/ 2147483647 w 900"/>
              <a:gd name="T73" fmla="*/ 2147483647 h 635"/>
              <a:gd name="T74" fmla="*/ 2147483647 w 900"/>
              <a:gd name="T75" fmla="*/ 2147483647 h 635"/>
              <a:gd name="T76" fmla="*/ 2147483647 w 900"/>
              <a:gd name="T77" fmla="*/ 2147483647 h 635"/>
              <a:gd name="T78" fmla="*/ 2147483647 w 900"/>
              <a:gd name="T79" fmla="*/ 2147483647 h 635"/>
              <a:gd name="T80" fmla="*/ 2147483647 w 900"/>
              <a:gd name="T81" fmla="*/ 2147483647 h 635"/>
              <a:gd name="T82" fmla="*/ 2147483647 w 900"/>
              <a:gd name="T83" fmla="*/ 2147483647 h 635"/>
              <a:gd name="T84" fmla="*/ 2147483647 w 900"/>
              <a:gd name="T85" fmla="*/ 2147483647 h 635"/>
              <a:gd name="T86" fmla="*/ 2147483647 w 900"/>
              <a:gd name="T87" fmla="*/ 2147483647 h 635"/>
              <a:gd name="T88" fmla="*/ 2147483647 w 900"/>
              <a:gd name="T89" fmla="*/ 2147483647 h 635"/>
              <a:gd name="T90" fmla="*/ 2147483647 w 900"/>
              <a:gd name="T91" fmla="*/ 2147483647 h 635"/>
              <a:gd name="T92" fmla="*/ 2147483647 w 900"/>
              <a:gd name="T93" fmla="*/ 2147483647 h 635"/>
              <a:gd name="T94" fmla="*/ 2147483647 w 900"/>
              <a:gd name="T95" fmla="*/ 2147483647 h 635"/>
              <a:gd name="T96" fmla="*/ 2147483647 w 900"/>
              <a:gd name="T97" fmla="*/ 2147483647 h 635"/>
              <a:gd name="T98" fmla="*/ 2147483647 w 900"/>
              <a:gd name="T99" fmla="*/ 2147483647 h 635"/>
              <a:gd name="T100" fmla="*/ 2147483647 w 900"/>
              <a:gd name="T101" fmla="*/ 2147483647 h 635"/>
              <a:gd name="T102" fmla="*/ 2147483647 w 900"/>
              <a:gd name="T103" fmla="*/ 2147483647 h 635"/>
              <a:gd name="T104" fmla="*/ 2147483647 w 900"/>
              <a:gd name="T105" fmla="*/ 2147483647 h 635"/>
              <a:gd name="T106" fmla="*/ 2147483647 w 900"/>
              <a:gd name="T107" fmla="*/ 2147483647 h 635"/>
              <a:gd name="T108" fmla="*/ 2147483647 w 900"/>
              <a:gd name="T109" fmla="*/ 2147483647 h 635"/>
              <a:gd name="T110" fmla="*/ 2147483647 w 900"/>
              <a:gd name="T111" fmla="*/ 2147483647 h 635"/>
              <a:gd name="T112" fmla="*/ 2147483647 w 900"/>
              <a:gd name="T113" fmla="*/ 2147483647 h 635"/>
              <a:gd name="T114" fmla="*/ 2147483647 w 900"/>
              <a:gd name="T115" fmla="*/ 2147483647 h 63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00"/>
              <a:gd name="T175" fmla="*/ 0 h 635"/>
              <a:gd name="T176" fmla="*/ 900 w 900"/>
              <a:gd name="T177" fmla="*/ 635 h 63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00" h="635">
                <a:moveTo>
                  <a:pt x="535" y="560"/>
                </a:moveTo>
                <a:lnTo>
                  <a:pt x="530" y="555"/>
                </a:lnTo>
                <a:lnTo>
                  <a:pt x="528" y="555"/>
                </a:lnTo>
                <a:lnTo>
                  <a:pt x="519" y="546"/>
                </a:lnTo>
                <a:lnTo>
                  <a:pt x="517" y="546"/>
                </a:lnTo>
                <a:lnTo>
                  <a:pt x="514" y="543"/>
                </a:lnTo>
                <a:lnTo>
                  <a:pt x="514" y="537"/>
                </a:lnTo>
                <a:lnTo>
                  <a:pt x="512" y="532"/>
                </a:lnTo>
                <a:lnTo>
                  <a:pt x="512" y="529"/>
                </a:lnTo>
                <a:lnTo>
                  <a:pt x="514" y="525"/>
                </a:lnTo>
                <a:lnTo>
                  <a:pt x="522" y="521"/>
                </a:lnTo>
                <a:lnTo>
                  <a:pt x="525" y="516"/>
                </a:lnTo>
                <a:lnTo>
                  <a:pt x="525" y="513"/>
                </a:lnTo>
                <a:lnTo>
                  <a:pt x="523" y="511"/>
                </a:lnTo>
                <a:lnTo>
                  <a:pt x="533" y="496"/>
                </a:lnTo>
                <a:lnTo>
                  <a:pt x="535" y="496"/>
                </a:lnTo>
                <a:lnTo>
                  <a:pt x="540" y="490"/>
                </a:lnTo>
                <a:lnTo>
                  <a:pt x="540" y="488"/>
                </a:lnTo>
                <a:lnTo>
                  <a:pt x="535" y="485"/>
                </a:lnTo>
                <a:lnTo>
                  <a:pt x="531" y="485"/>
                </a:lnTo>
                <a:lnTo>
                  <a:pt x="527" y="483"/>
                </a:lnTo>
                <a:lnTo>
                  <a:pt x="526" y="481"/>
                </a:lnTo>
                <a:lnTo>
                  <a:pt x="526" y="479"/>
                </a:lnTo>
                <a:lnTo>
                  <a:pt x="524" y="478"/>
                </a:lnTo>
                <a:lnTo>
                  <a:pt x="520" y="470"/>
                </a:lnTo>
                <a:lnTo>
                  <a:pt x="519" y="460"/>
                </a:lnTo>
                <a:lnTo>
                  <a:pt x="523" y="458"/>
                </a:lnTo>
                <a:lnTo>
                  <a:pt x="529" y="457"/>
                </a:lnTo>
                <a:lnTo>
                  <a:pt x="531" y="453"/>
                </a:lnTo>
                <a:lnTo>
                  <a:pt x="531" y="449"/>
                </a:lnTo>
                <a:lnTo>
                  <a:pt x="535" y="446"/>
                </a:lnTo>
                <a:lnTo>
                  <a:pt x="535" y="447"/>
                </a:lnTo>
                <a:lnTo>
                  <a:pt x="540" y="445"/>
                </a:lnTo>
                <a:lnTo>
                  <a:pt x="540" y="442"/>
                </a:lnTo>
                <a:lnTo>
                  <a:pt x="548" y="447"/>
                </a:lnTo>
                <a:lnTo>
                  <a:pt x="561" y="447"/>
                </a:lnTo>
                <a:lnTo>
                  <a:pt x="562" y="448"/>
                </a:lnTo>
                <a:lnTo>
                  <a:pt x="568" y="448"/>
                </a:lnTo>
                <a:lnTo>
                  <a:pt x="569" y="449"/>
                </a:lnTo>
                <a:lnTo>
                  <a:pt x="573" y="449"/>
                </a:lnTo>
                <a:lnTo>
                  <a:pt x="576" y="450"/>
                </a:lnTo>
                <a:lnTo>
                  <a:pt x="579" y="450"/>
                </a:lnTo>
                <a:lnTo>
                  <a:pt x="582" y="452"/>
                </a:lnTo>
                <a:lnTo>
                  <a:pt x="584" y="451"/>
                </a:lnTo>
                <a:lnTo>
                  <a:pt x="586" y="452"/>
                </a:lnTo>
                <a:lnTo>
                  <a:pt x="586" y="455"/>
                </a:lnTo>
                <a:lnTo>
                  <a:pt x="602" y="474"/>
                </a:lnTo>
                <a:lnTo>
                  <a:pt x="602" y="477"/>
                </a:lnTo>
                <a:lnTo>
                  <a:pt x="603" y="479"/>
                </a:lnTo>
                <a:lnTo>
                  <a:pt x="603" y="482"/>
                </a:lnTo>
                <a:lnTo>
                  <a:pt x="605" y="485"/>
                </a:lnTo>
                <a:lnTo>
                  <a:pt x="605" y="490"/>
                </a:lnTo>
                <a:lnTo>
                  <a:pt x="607" y="492"/>
                </a:lnTo>
                <a:lnTo>
                  <a:pt x="607" y="497"/>
                </a:lnTo>
                <a:lnTo>
                  <a:pt x="608" y="498"/>
                </a:lnTo>
                <a:lnTo>
                  <a:pt x="608" y="500"/>
                </a:lnTo>
                <a:lnTo>
                  <a:pt x="610" y="503"/>
                </a:lnTo>
                <a:lnTo>
                  <a:pt x="609" y="505"/>
                </a:lnTo>
                <a:lnTo>
                  <a:pt x="612" y="507"/>
                </a:lnTo>
                <a:lnTo>
                  <a:pt x="613" y="514"/>
                </a:lnTo>
                <a:lnTo>
                  <a:pt x="617" y="518"/>
                </a:lnTo>
                <a:lnTo>
                  <a:pt x="622" y="521"/>
                </a:lnTo>
                <a:lnTo>
                  <a:pt x="625" y="521"/>
                </a:lnTo>
                <a:lnTo>
                  <a:pt x="637" y="526"/>
                </a:lnTo>
                <a:lnTo>
                  <a:pt x="637" y="531"/>
                </a:lnTo>
                <a:lnTo>
                  <a:pt x="638" y="533"/>
                </a:lnTo>
                <a:lnTo>
                  <a:pt x="639" y="537"/>
                </a:lnTo>
                <a:lnTo>
                  <a:pt x="668" y="550"/>
                </a:lnTo>
                <a:lnTo>
                  <a:pt x="671" y="547"/>
                </a:lnTo>
                <a:lnTo>
                  <a:pt x="671" y="542"/>
                </a:lnTo>
                <a:lnTo>
                  <a:pt x="672" y="541"/>
                </a:lnTo>
                <a:lnTo>
                  <a:pt x="672" y="538"/>
                </a:lnTo>
                <a:lnTo>
                  <a:pt x="677" y="532"/>
                </a:lnTo>
                <a:lnTo>
                  <a:pt x="679" y="528"/>
                </a:lnTo>
                <a:lnTo>
                  <a:pt x="682" y="529"/>
                </a:lnTo>
                <a:lnTo>
                  <a:pt x="698" y="544"/>
                </a:lnTo>
                <a:lnTo>
                  <a:pt x="698" y="552"/>
                </a:lnTo>
                <a:lnTo>
                  <a:pt x="694" y="557"/>
                </a:lnTo>
                <a:lnTo>
                  <a:pt x="694" y="559"/>
                </a:lnTo>
                <a:lnTo>
                  <a:pt x="697" y="561"/>
                </a:lnTo>
                <a:lnTo>
                  <a:pt x="700" y="560"/>
                </a:lnTo>
                <a:lnTo>
                  <a:pt x="703" y="554"/>
                </a:lnTo>
                <a:lnTo>
                  <a:pt x="714" y="552"/>
                </a:lnTo>
                <a:lnTo>
                  <a:pt x="720" y="558"/>
                </a:lnTo>
                <a:lnTo>
                  <a:pt x="720" y="560"/>
                </a:lnTo>
                <a:lnTo>
                  <a:pt x="723" y="562"/>
                </a:lnTo>
                <a:lnTo>
                  <a:pt x="725" y="569"/>
                </a:lnTo>
                <a:lnTo>
                  <a:pt x="720" y="575"/>
                </a:lnTo>
                <a:lnTo>
                  <a:pt x="720" y="577"/>
                </a:lnTo>
                <a:lnTo>
                  <a:pt x="722" y="579"/>
                </a:lnTo>
                <a:lnTo>
                  <a:pt x="725" y="578"/>
                </a:lnTo>
                <a:lnTo>
                  <a:pt x="731" y="572"/>
                </a:lnTo>
                <a:lnTo>
                  <a:pt x="731" y="569"/>
                </a:lnTo>
                <a:lnTo>
                  <a:pt x="732" y="569"/>
                </a:lnTo>
                <a:lnTo>
                  <a:pt x="732" y="567"/>
                </a:lnTo>
                <a:lnTo>
                  <a:pt x="736" y="560"/>
                </a:lnTo>
                <a:lnTo>
                  <a:pt x="740" y="561"/>
                </a:lnTo>
                <a:lnTo>
                  <a:pt x="745" y="565"/>
                </a:lnTo>
                <a:lnTo>
                  <a:pt x="747" y="564"/>
                </a:lnTo>
                <a:lnTo>
                  <a:pt x="751" y="562"/>
                </a:lnTo>
                <a:lnTo>
                  <a:pt x="756" y="561"/>
                </a:lnTo>
                <a:lnTo>
                  <a:pt x="758" y="563"/>
                </a:lnTo>
                <a:lnTo>
                  <a:pt x="761" y="562"/>
                </a:lnTo>
                <a:lnTo>
                  <a:pt x="764" y="560"/>
                </a:lnTo>
                <a:lnTo>
                  <a:pt x="766" y="560"/>
                </a:lnTo>
                <a:lnTo>
                  <a:pt x="768" y="557"/>
                </a:lnTo>
                <a:lnTo>
                  <a:pt x="769" y="553"/>
                </a:lnTo>
                <a:lnTo>
                  <a:pt x="770" y="552"/>
                </a:lnTo>
                <a:lnTo>
                  <a:pt x="771" y="548"/>
                </a:lnTo>
                <a:lnTo>
                  <a:pt x="766" y="541"/>
                </a:lnTo>
                <a:lnTo>
                  <a:pt x="765" y="529"/>
                </a:lnTo>
                <a:lnTo>
                  <a:pt x="767" y="525"/>
                </a:lnTo>
                <a:lnTo>
                  <a:pt x="768" y="522"/>
                </a:lnTo>
                <a:lnTo>
                  <a:pt x="786" y="517"/>
                </a:lnTo>
                <a:lnTo>
                  <a:pt x="793" y="520"/>
                </a:lnTo>
                <a:lnTo>
                  <a:pt x="798" y="525"/>
                </a:lnTo>
                <a:lnTo>
                  <a:pt x="801" y="525"/>
                </a:lnTo>
                <a:lnTo>
                  <a:pt x="803" y="522"/>
                </a:lnTo>
                <a:lnTo>
                  <a:pt x="802" y="521"/>
                </a:lnTo>
                <a:lnTo>
                  <a:pt x="804" y="518"/>
                </a:lnTo>
                <a:lnTo>
                  <a:pt x="804" y="513"/>
                </a:lnTo>
                <a:lnTo>
                  <a:pt x="801" y="509"/>
                </a:lnTo>
                <a:lnTo>
                  <a:pt x="801" y="506"/>
                </a:lnTo>
                <a:lnTo>
                  <a:pt x="804" y="499"/>
                </a:lnTo>
                <a:lnTo>
                  <a:pt x="804" y="497"/>
                </a:lnTo>
                <a:lnTo>
                  <a:pt x="800" y="494"/>
                </a:lnTo>
                <a:lnTo>
                  <a:pt x="800" y="486"/>
                </a:lnTo>
                <a:lnTo>
                  <a:pt x="793" y="480"/>
                </a:lnTo>
                <a:lnTo>
                  <a:pt x="789" y="480"/>
                </a:lnTo>
                <a:lnTo>
                  <a:pt x="788" y="482"/>
                </a:lnTo>
                <a:lnTo>
                  <a:pt x="778" y="482"/>
                </a:lnTo>
                <a:lnTo>
                  <a:pt x="772" y="480"/>
                </a:lnTo>
                <a:lnTo>
                  <a:pt x="770" y="476"/>
                </a:lnTo>
                <a:lnTo>
                  <a:pt x="768" y="469"/>
                </a:lnTo>
                <a:lnTo>
                  <a:pt x="756" y="458"/>
                </a:lnTo>
                <a:lnTo>
                  <a:pt x="756" y="456"/>
                </a:lnTo>
                <a:lnTo>
                  <a:pt x="745" y="440"/>
                </a:lnTo>
                <a:lnTo>
                  <a:pt x="745" y="432"/>
                </a:lnTo>
                <a:lnTo>
                  <a:pt x="752" y="423"/>
                </a:lnTo>
                <a:lnTo>
                  <a:pt x="757" y="421"/>
                </a:lnTo>
                <a:lnTo>
                  <a:pt x="763" y="423"/>
                </a:lnTo>
                <a:lnTo>
                  <a:pt x="768" y="426"/>
                </a:lnTo>
                <a:lnTo>
                  <a:pt x="771" y="426"/>
                </a:lnTo>
                <a:lnTo>
                  <a:pt x="785" y="432"/>
                </a:lnTo>
                <a:lnTo>
                  <a:pt x="788" y="434"/>
                </a:lnTo>
                <a:lnTo>
                  <a:pt x="790" y="434"/>
                </a:lnTo>
                <a:lnTo>
                  <a:pt x="790" y="436"/>
                </a:lnTo>
                <a:lnTo>
                  <a:pt x="812" y="447"/>
                </a:lnTo>
                <a:lnTo>
                  <a:pt x="814" y="445"/>
                </a:lnTo>
                <a:lnTo>
                  <a:pt x="815" y="446"/>
                </a:lnTo>
                <a:lnTo>
                  <a:pt x="819" y="442"/>
                </a:lnTo>
                <a:lnTo>
                  <a:pt x="821" y="442"/>
                </a:lnTo>
                <a:lnTo>
                  <a:pt x="824" y="440"/>
                </a:lnTo>
                <a:lnTo>
                  <a:pt x="827" y="433"/>
                </a:lnTo>
                <a:lnTo>
                  <a:pt x="828" y="431"/>
                </a:lnTo>
                <a:lnTo>
                  <a:pt x="834" y="431"/>
                </a:lnTo>
                <a:lnTo>
                  <a:pt x="839" y="428"/>
                </a:lnTo>
                <a:lnTo>
                  <a:pt x="841" y="425"/>
                </a:lnTo>
                <a:lnTo>
                  <a:pt x="836" y="421"/>
                </a:lnTo>
                <a:lnTo>
                  <a:pt x="831" y="415"/>
                </a:lnTo>
                <a:lnTo>
                  <a:pt x="823" y="408"/>
                </a:lnTo>
                <a:lnTo>
                  <a:pt x="813" y="401"/>
                </a:lnTo>
                <a:lnTo>
                  <a:pt x="812" y="395"/>
                </a:lnTo>
                <a:lnTo>
                  <a:pt x="815" y="393"/>
                </a:lnTo>
                <a:lnTo>
                  <a:pt x="818" y="392"/>
                </a:lnTo>
                <a:lnTo>
                  <a:pt x="820" y="390"/>
                </a:lnTo>
                <a:lnTo>
                  <a:pt x="821" y="385"/>
                </a:lnTo>
                <a:lnTo>
                  <a:pt x="824" y="381"/>
                </a:lnTo>
                <a:lnTo>
                  <a:pt x="833" y="376"/>
                </a:lnTo>
                <a:lnTo>
                  <a:pt x="835" y="373"/>
                </a:lnTo>
                <a:lnTo>
                  <a:pt x="835" y="374"/>
                </a:lnTo>
                <a:lnTo>
                  <a:pt x="847" y="367"/>
                </a:lnTo>
                <a:lnTo>
                  <a:pt x="849" y="367"/>
                </a:lnTo>
                <a:lnTo>
                  <a:pt x="853" y="361"/>
                </a:lnTo>
                <a:lnTo>
                  <a:pt x="848" y="352"/>
                </a:lnTo>
                <a:lnTo>
                  <a:pt x="848" y="347"/>
                </a:lnTo>
                <a:lnTo>
                  <a:pt x="849" y="346"/>
                </a:lnTo>
                <a:lnTo>
                  <a:pt x="849" y="344"/>
                </a:lnTo>
                <a:lnTo>
                  <a:pt x="852" y="340"/>
                </a:lnTo>
                <a:lnTo>
                  <a:pt x="854" y="340"/>
                </a:lnTo>
                <a:lnTo>
                  <a:pt x="857" y="337"/>
                </a:lnTo>
                <a:lnTo>
                  <a:pt x="858" y="338"/>
                </a:lnTo>
                <a:lnTo>
                  <a:pt x="860" y="336"/>
                </a:lnTo>
                <a:lnTo>
                  <a:pt x="862" y="334"/>
                </a:lnTo>
                <a:lnTo>
                  <a:pt x="869" y="334"/>
                </a:lnTo>
                <a:lnTo>
                  <a:pt x="879" y="329"/>
                </a:lnTo>
                <a:lnTo>
                  <a:pt x="878" y="319"/>
                </a:lnTo>
                <a:lnTo>
                  <a:pt x="880" y="318"/>
                </a:lnTo>
                <a:lnTo>
                  <a:pt x="879" y="312"/>
                </a:lnTo>
                <a:lnTo>
                  <a:pt x="881" y="311"/>
                </a:lnTo>
                <a:lnTo>
                  <a:pt x="890" y="309"/>
                </a:lnTo>
                <a:lnTo>
                  <a:pt x="891" y="308"/>
                </a:lnTo>
                <a:lnTo>
                  <a:pt x="891" y="303"/>
                </a:lnTo>
                <a:lnTo>
                  <a:pt x="892" y="301"/>
                </a:lnTo>
                <a:lnTo>
                  <a:pt x="892" y="293"/>
                </a:lnTo>
                <a:lnTo>
                  <a:pt x="893" y="291"/>
                </a:lnTo>
                <a:lnTo>
                  <a:pt x="893" y="289"/>
                </a:lnTo>
                <a:lnTo>
                  <a:pt x="897" y="285"/>
                </a:lnTo>
                <a:lnTo>
                  <a:pt x="900" y="279"/>
                </a:lnTo>
                <a:lnTo>
                  <a:pt x="880" y="233"/>
                </a:lnTo>
                <a:lnTo>
                  <a:pt x="875" y="229"/>
                </a:lnTo>
                <a:lnTo>
                  <a:pt x="875" y="228"/>
                </a:lnTo>
                <a:lnTo>
                  <a:pt x="866" y="219"/>
                </a:lnTo>
                <a:lnTo>
                  <a:pt x="866" y="216"/>
                </a:lnTo>
                <a:lnTo>
                  <a:pt x="867" y="215"/>
                </a:lnTo>
                <a:lnTo>
                  <a:pt x="868" y="211"/>
                </a:lnTo>
                <a:lnTo>
                  <a:pt x="870" y="210"/>
                </a:lnTo>
                <a:lnTo>
                  <a:pt x="869" y="198"/>
                </a:lnTo>
                <a:lnTo>
                  <a:pt x="865" y="194"/>
                </a:lnTo>
                <a:lnTo>
                  <a:pt x="864" y="195"/>
                </a:lnTo>
                <a:lnTo>
                  <a:pt x="850" y="184"/>
                </a:lnTo>
                <a:lnTo>
                  <a:pt x="849" y="184"/>
                </a:lnTo>
                <a:lnTo>
                  <a:pt x="837" y="175"/>
                </a:lnTo>
                <a:lnTo>
                  <a:pt x="838" y="174"/>
                </a:lnTo>
                <a:lnTo>
                  <a:pt x="838" y="164"/>
                </a:lnTo>
                <a:lnTo>
                  <a:pt x="836" y="162"/>
                </a:lnTo>
                <a:lnTo>
                  <a:pt x="837" y="158"/>
                </a:lnTo>
                <a:lnTo>
                  <a:pt x="835" y="156"/>
                </a:lnTo>
                <a:lnTo>
                  <a:pt x="836" y="155"/>
                </a:lnTo>
                <a:lnTo>
                  <a:pt x="834" y="154"/>
                </a:lnTo>
                <a:lnTo>
                  <a:pt x="828" y="154"/>
                </a:lnTo>
                <a:lnTo>
                  <a:pt x="824" y="160"/>
                </a:lnTo>
                <a:lnTo>
                  <a:pt x="822" y="165"/>
                </a:lnTo>
                <a:lnTo>
                  <a:pt x="819" y="169"/>
                </a:lnTo>
                <a:lnTo>
                  <a:pt x="807" y="161"/>
                </a:lnTo>
                <a:lnTo>
                  <a:pt x="806" y="161"/>
                </a:lnTo>
                <a:lnTo>
                  <a:pt x="799" y="154"/>
                </a:lnTo>
                <a:lnTo>
                  <a:pt x="797" y="154"/>
                </a:lnTo>
                <a:lnTo>
                  <a:pt x="773" y="134"/>
                </a:lnTo>
                <a:lnTo>
                  <a:pt x="767" y="131"/>
                </a:lnTo>
                <a:lnTo>
                  <a:pt x="764" y="131"/>
                </a:lnTo>
                <a:lnTo>
                  <a:pt x="758" y="126"/>
                </a:lnTo>
                <a:lnTo>
                  <a:pt x="757" y="127"/>
                </a:lnTo>
                <a:lnTo>
                  <a:pt x="755" y="125"/>
                </a:lnTo>
                <a:lnTo>
                  <a:pt x="751" y="124"/>
                </a:lnTo>
                <a:lnTo>
                  <a:pt x="747" y="117"/>
                </a:lnTo>
                <a:lnTo>
                  <a:pt x="745" y="111"/>
                </a:lnTo>
                <a:lnTo>
                  <a:pt x="740" y="108"/>
                </a:lnTo>
                <a:lnTo>
                  <a:pt x="738" y="108"/>
                </a:lnTo>
                <a:lnTo>
                  <a:pt x="732" y="103"/>
                </a:lnTo>
                <a:lnTo>
                  <a:pt x="732" y="102"/>
                </a:lnTo>
                <a:lnTo>
                  <a:pt x="723" y="92"/>
                </a:lnTo>
                <a:lnTo>
                  <a:pt x="721" y="92"/>
                </a:lnTo>
                <a:lnTo>
                  <a:pt x="719" y="89"/>
                </a:lnTo>
                <a:lnTo>
                  <a:pt x="716" y="89"/>
                </a:lnTo>
                <a:lnTo>
                  <a:pt x="715" y="91"/>
                </a:lnTo>
                <a:lnTo>
                  <a:pt x="715" y="93"/>
                </a:lnTo>
                <a:lnTo>
                  <a:pt x="716" y="94"/>
                </a:lnTo>
                <a:lnTo>
                  <a:pt x="717" y="101"/>
                </a:lnTo>
                <a:lnTo>
                  <a:pt x="718" y="102"/>
                </a:lnTo>
                <a:lnTo>
                  <a:pt x="717" y="107"/>
                </a:lnTo>
                <a:lnTo>
                  <a:pt x="704" y="102"/>
                </a:lnTo>
                <a:lnTo>
                  <a:pt x="704" y="101"/>
                </a:lnTo>
                <a:lnTo>
                  <a:pt x="700" y="101"/>
                </a:lnTo>
                <a:lnTo>
                  <a:pt x="700" y="98"/>
                </a:lnTo>
                <a:lnTo>
                  <a:pt x="693" y="93"/>
                </a:lnTo>
                <a:lnTo>
                  <a:pt x="692" y="91"/>
                </a:lnTo>
                <a:lnTo>
                  <a:pt x="687" y="86"/>
                </a:lnTo>
                <a:lnTo>
                  <a:pt x="685" y="83"/>
                </a:lnTo>
                <a:lnTo>
                  <a:pt x="678" y="77"/>
                </a:lnTo>
                <a:lnTo>
                  <a:pt x="678" y="75"/>
                </a:lnTo>
                <a:lnTo>
                  <a:pt x="672" y="71"/>
                </a:lnTo>
                <a:lnTo>
                  <a:pt x="669" y="66"/>
                </a:lnTo>
                <a:lnTo>
                  <a:pt x="645" y="44"/>
                </a:lnTo>
                <a:lnTo>
                  <a:pt x="644" y="41"/>
                </a:lnTo>
                <a:lnTo>
                  <a:pt x="638" y="36"/>
                </a:lnTo>
                <a:lnTo>
                  <a:pt x="634" y="37"/>
                </a:lnTo>
                <a:lnTo>
                  <a:pt x="627" y="45"/>
                </a:lnTo>
                <a:lnTo>
                  <a:pt x="623" y="47"/>
                </a:lnTo>
                <a:lnTo>
                  <a:pt x="622" y="46"/>
                </a:lnTo>
                <a:lnTo>
                  <a:pt x="621" y="48"/>
                </a:lnTo>
                <a:lnTo>
                  <a:pt x="610" y="40"/>
                </a:lnTo>
                <a:lnTo>
                  <a:pt x="607" y="41"/>
                </a:lnTo>
                <a:lnTo>
                  <a:pt x="592" y="59"/>
                </a:lnTo>
                <a:lnTo>
                  <a:pt x="584" y="55"/>
                </a:lnTo>
                <a:lnTo>
                  <a:pt x="577" y="49"/>
                </a:lnTo>
                <a:lnTo>
                  <a:pt x="576" y="49"/>
                </a:lnTo>
                <a:lnTo>
                  <a:pt x="570" y="44"/>
                </a:lnTo>
                <a:lnTo>
                  <a:pt x="563" y="39"/>
                </a:lnTo>
                <a:lnTo>
                  <a:pt x="561" y="39"/>
                </a:lnTo>
                <a:lnTo>
                  <a:pt x="554" y="32"/>
                </a:lnTo>
                <a:lnTo>
                  <a:pt x="546" y="29"/>
                </a:lnTo>
                <a:lnTo>
                  <a:pt x="543" y="27"/>
                </a:lnTo>
                <a:lnTo>
                  <a:pt x="532" y="21"/>
                </a:lnTo>
                <a:lnTo>
                  <a:pt x="525" y="21"/>
                </a:lnTo>
                <a:lnTo>
                  <a:pt x="524" y="24"/>
                </a:lnTo>
                <a:lnTo>
                  <a:pt x="523" y="25"/>
                </a:lnTo>
                <a:lnTo>
                  <a:pt x="524" y="44"/>
                </a:lnTo>
                <a:lnTo>
                  <a:pt x="523" y="46"/>
                </a:lnTo>
                <a:lnTo>
                  <a:pt x="523" y="55"/>
                </a:lnTo>
                <a:lnTo>
                  <a:pt x="518" y="65"/>
                </a:lnTo>
                <a:lnTo>
                  <a:pt x="520" y="88"/>
                </a:lnTo>
                <a:lnTo>
                  <a:pt x="518" y="90"/>
                </a:lnTo>
                <a:lnTo>
                  <a:pt x="511" y="90"/>
                </a:lnTo>
                <a:lnTo>
                  <a:pt x="510" y="89"/>
                </a:lnTo>
                <a:lnTo>
                  <a:pt x="507" y="89"/>
                </a:lnTo>
                <a:lnTo>
                  <a:pt x="503" y="87"/>
                </a:lnTo>
                <a:lnTo>
                  <a:pt x="499" y="87"/>
                </a:lnTo>
                <a:lnTo>
                  <a:pt x="494" y="82"/>
                </a:lnTo>
                <a:lnTo>
                  <a:pt x="477" y="64"/>
                </a:lnTo>
                <a:lnTo>
                  <a:pt x="475" y="66"/>
                </a:lnTo>
                <a:lnTo>
                  <a:pt x="471" y="65"/>
                </a:lnTo>
                <a:lnTo>
                  <a:pt x="467" y="61"/>
                </a:lnTo>
                <a:lnTo>
                  <a:pt x="464" y="62"/>
                </a:lnTo>
                <a:lnTo>
                  <a:pt x="462" y="59"/>
                </a:lnTo>
                <a:lnTo>
                  <a:pt x="458" y="59"/>
                </a:lnTo>
                <a:lnTo>
                  <a:pt x="456" y="61"/>
                </a:lnTo>
                <a:lnTo>
                  <a:pt x="453" y="61"/>
                </a:lnTo>
                <a:lnTo>
                  <a:pt x="452" y="62"/>
                </a:lnTo>
                <a:lnTo>
                  <a:pt x="448" y="63"/>
                </a:lnTo>
                <a:lnTo>
                  <a:pt x="445" y="66"/>
                </a:lnTo>
                <a:lnTo>
                  <a:pt x="442" y="66"/>
                </a:lnTo>
                <a:lnTo>
                  <a:pt x="440" y="68"/>
                </a:lnTo>
                <a:lnTo>
                  <a:pt x="440" y="70"/>
                </a:lnTo>
                <a:lnTo>
                  <a:pt x="439" y="73"/>
                </a:lnTo>
                <a:lnTo>
                  <a:pt x="435" y="73"/>
                </a:lnTo>
                <a:lnTo>
                  <a:pt x="420" y="60"/>
                </a:lnTo>
                <a:lnTo>
                  <a:pt x="414" y="58"/>
                </a:lnTo>
                <a:lnTo>
                  <a:pt x="405" y="58"/>
                </a:lnTo>
                <a:lnTo>
                  <a:pt x="403" y="56"/>
                </a:lnTo>
                <a:lnTo>
                  <a:pt x="403" y="54"/>
                </a:lnTo>
                <a:lnTo>
                  <a:pt x="401" y="52"/>
                </a:lnTo>
                <a:lnTo>
                  <a:pt x="394" y="52"/>
                </a:lnTo>
                <a:lnTo>
                  <a:pt x="390" y="48"/>
                </a:lnTo>
                <a:lnTo>
                  <a:pt x="382" y="49"/>
                </a:lnTo>
                <a:lnTo>
                  <a:pt x="376" y="44"/>
                </a:lnTo>
                <a:lnTo>
                  <a:pt x="370" y="43"/>
                </a:lnTo>
                <a:lnTo>
                  <a:pt x="367" y="40"/>
                </a:lnTo>
                <a:lnTo>
                  <a:pt x="367" y="35"/>
                </a:lnTo>
                <a:lnTo>
                  <a:pt x="365" y="34"/>
                </a:lnTo>
                <a:lnTo>
                  <a:pt x="361" y="34"/>
                </a:lnTo>
                <a:lnTo>
                  <a:pt x="359" y="33"/>
                </a:lnTo>
                <a:lnTo>
                  <a:pt x="346" y="34"/>
                </a:lnTo>
                <a:lnTo>
                  <a:pt x="343" y="30"/>
                </a:lnTo>
                <a:lnTo>
                  <a:pt x="343" y="22"/>
                </a:lnTo>
                <a:lnTo>
                  <a:pt x="338" y="22"/>
                </a:lnTo>
                <a:lnTo>
                  <a:pt x="336" y="21"/>
                </a:lnTo>
                <a:lnTo>
                  <a:pt x="290" y="23"/>
                </a:lnTo>
                <a:lnTo>
                  <a:pt x="289" y="22"/>
                </a:lnTo>
                <a:lnTo>
                  <a:pt x="288" y="17"/>
                </a:lnTo>
                <a:lnTo>
                  <a:pt x="285" y="13"/>
                </a:lnTo>
                <a:lnTo>
                  <a:pt x="285" y="8"/>
                </a:lnTo>
                <a:lnTo>
                  <a:pt x="286" y="7"/>
                </a:lnTo>
                <a:lnTo>
                  <a:pt x="285" y="1"/>
                </a:lnTo>
                <a:lnTo>
                  <a:pt x="285" y="0"/>
                </a:lnTo>
                <a:lnTo>
                  <a:pt x="263" y="0"/>
                </a:lnTo>
                <a:lnTo>
                  <a:pt x="249" y="0"/>
                </a:lnTo>
                <a:lnTo>
                  <a:pt x="237" y="3"/>
                </a:lnTo>
                <a:lnTo>
                  <a:pt x="235" y="4"/>
                </a:lnTo>
                <a:lnTo>
                  <a:pt x="217" y="5"/>
                </a:lnTo>
                <a:lnTo>
                  <a:pt x="216" y="6"/>
                </a:lnTo>
                <a:lnTo>
                  <a:pt x="197" y="7"/>
                </a:lnTo>
                <a:lnTo>
                  <a:pt x="195" y="9"/>
                </a:lnTo>
                <a:lnTo>
                  <a:pt x="178" y="10"/>
                </a:lnTo>
                <a:lnTo>
                  <a:pt x="176" y="11"/>
                </a:lnTo>
                <a:lnTo>
                  <a:pt x="164" y="12"/>
                </a:lnTo>
                <a:lnTo>
                  <a:pt x="163" y="13"/>
                </a:lnTo>
                <a:lnTo>
                  <a:pt x="149" y="15"/>
                </a:lnTo>
                <a:lnTo>
                  <a:pt x="148" y="17"/>
                </a:lnTo>
                <a:lnTo>
                  <a:pt x="135" y="19"/>
                </a:lnTo>
                <a:lnTo>
                  <a:pt x="133" y="20"/>
                </a:lnTo>
                <a:lnTo>
                  <a:pt x="119" y="22"/>
                </a:lnTo>
                <a:lnTo>
                  <a:pt x="117" y="24"/>
                </a:lnTo>
                <a:lnTo>
                  <a:pt x="112" y="24"/>
                </a:lnTo>
                <a:lnTo>
                  <a:pt x="110" y="25"/>
                </a:lnTo>
                <a:lnTo>
                  <a:pt x="104" y="26"/>
                </a:lnTo>
                <a:lnTo>
                  <a:pt x="103" y="27"/>
                </a:lnTo>
                <a:lnTo>
                  <a:pt x="97" y="27"/>
                </a:lnTo>
                <a:lnTo>
                  <a:pt x="96" y="29"/>
                </a:lnTo>
                <a:lnTo>
                  <a:pt x="90" y="29"/>
                </a:lnTo>
                <a:lnTo>
                  <a:pt x="86" y="33"/>
                </a:lnTo>
                <a:lnTo>
                  <a:pt x="88" y="45"/>
                </a:lnTo>
                <a:lnTo>
                  <a:pt x="91" y="50"/>
                </a:lnTo>
                <a:lnTo>
                  <a:pt x="92" y="54"/>
                </a:lnTo>
                <a:lnTo>
                  <a:pt x="95" y="59"/>
                </a:lnTo>
                <a:lnTo>
                  <a:pt x="96" y="68"/>
                </a:lnTo>
                <a:lnTo>
                  <a:pt x="98" y="70"/>
                </a:lnTo>
                <a:lnTo>
                  <a:pt x="99" y="89"/>
                </a:lnTo>
                <a:lnTo>
                  <a:pt x="133" y="120"/>
                </a:lnTo>
                <a:lnTo>
                  <a:pt x="136" y="137"/>
                </a:lnTo>
                <a:lnTo>
                  <a:pt x="143" y="146"/>
                </a:lnTo>
                <a:lnTo>
                  <a:pt x="143" y="154"/>
                </a:lnTo>
                <a:lnTo>
                  <a:pt x="142" y="156"/>
                </a:lnTo>
                <a:lnTo>
                  <a:pt x="126" y="156"/>
                </a:lnTo>
                <a:lnTo>
                  <a:pt x="124" y="158"/>
                </a:lnTo>
                <a:lnTo>
                  <a:pt x="123" y="157"/>
                </a:lnTo>
                <a:lnTo>
                  <a:pt x="111" y="162"/>
                </a:lnTo>
                <a:lnTo>
                  <a:pt x="104" y="166"/>
                </a:lnTo>
                <a:lnTo>
                  <a:pt x="102" y="166"/>
                </a:lnTo>
                <a:lnTo>
                  <a:pt x="99" y="169"/>
                </a:lnTo>
                <a:lnTo>
                  <a:pt x="99" y="185"/>
                </a:lnTo>
                <a:lnTo>
                  <a:pt x="101" y="188"/>
                </a:lnTo>
                <a:lnTo>
                  <a:pt x="109" y="189"/>
                </a:lnTo>
                <a:lnTo>
                  <a:pt x="109" y="190"/>
                </a:lnTo>
                <a:lnTo>
                  <a:pt x="117" y="191"/>
                </a:lnTo>
                <a:lnTo>
                  <a:pt x="120" y="194"/>
                </a:lnTo>
                <a:lnTo>
                  <a:pt x="121" y="225"/>
                </a:lnTo>
                <a:lnTo>
                  <a:pt x="103" y="226"/>
                </a:lnTo>
                <a:lnTo>
                  <a:pt x="96" y="219"/>
                </a:lnTo>
                <a:lnTo>
                  <a:pt x="94" y="219"/>
                </a:lnTo>
                <a:lnTo>
                  <a:pt x="93" y="218"/>
                </a:lnTo>
                <a:lnTo>
                  <a:pt x="90" y="218"/>
                </a:lnTo>
                <a:lnTo>
                  <a:pt x="84" y="215"/>
                </a:lnTo>
                <a:lnTo>
                  <a:pt x="76" y="214"/>
                </a:lnTo>
                <a:lnTo>
                  <a:pt x="75" y="213"/>
                </a:lnTo>
                <a:lnTo>
                  <a:pt x="72" y="213"/>
                </a:lnTo>
                <a:lnTo>
                  <a:pt x="66" y="209"/>
                </a:lnTo>
                <a:lnTo>
                  <a:pt x="65" y="210"/>
                </a:lnTo>
                <a:lnTo>
                  <a:pt x="61" y="206"/>
                </a:lnTo>
                <a:lnTo>
                  <a:pt x="59" y="206"/>
                </a:lnTo>
                <a:lnTo>
                  <a:pt x="56" y="203"/>
                </a:lnTo>
                <a:lnTo>
                  <a:pt x="52" y="204"/>
                </a:lnTo>
                <a:lnTo>
                  <a:pt x="49" y="210"/>
                </a:lnTo>
                <a:lnTo>
                  <a:pt x="46" y="213"/>
                </a:lnTo>
                <a:lnTo>
                  <a:pt x="23" y="215"/>
                </a:lnTo>
                <a:lnTo>
                  <a:pt x="10" y="216"/>
                </a:lnTo>
                <a:lnTo>
                  <a:pt x="10" y="224"/>
                </a:lnTo>
                <a:lnTo>
                  <a:pt x="14" y="227"/>
                </a:lnTo>
                <a:lnTo>
                  <a:pt x="17" y="228"/>
                </a:lnTo>
                <a:lnTo>
                  <a:pt x="23" y="232"/>
                </a:lnTo>
                <a:lnTo>
                  <a:pt x="27" y="233"/>
                </a:lnTo>
                <a:lnTo>
                  <a:pt x="31" y="236"/>
                </a:lnTo>
                <a:lnTo>
                  <a:pt x="23" y="253"/>
                </a:lnTo>
                <a:lnTo>
                  <a:pt x="24" y="262"/>
                </a:lnTo>
                <a:lnTo>
                  <a:pt x="22" y="265"/>
                </a:lnTo>
                <a:lnTo>
                  <a:pt x="13" y="267"/>
                </a:lnTo>
                <a:lnTo>
                  <a:pt x="12" y="268"/>
                </a:lnTo>
                <a:lnTo>
                  <a:pt x="7" y="270"/>
                </a:lnTo>
                <a:lnTo>
                  <a:pt x="6" y="280"/>
                </a:lnTo>
                <a:lnTo>
                  <a:pt x="3" y="284"/>
                </a:lnTo>
                <a:lnTo>
                  <a:pt x="5" y="288"/>
                </a:lnTo>
                <a:lnTo>
                  <a:pt x="8" y="292"/>
                </a:lnTo>
                <a:lnTo>
                  <a:pt x="8" y="297"/>
                </a:lnTo>
                <a:lnTo>
                  <a:pt x="7" y="298"/>
                </a:lnTo>
                <a:lnTo>
                  <a:pt x="6" y="302"/>
                </a:lnTo>
                <a:lnTo>
                  <a:pt x="6" y="310"/>
                </a:lnTo>
                <a:lnTo>
                  <a:pt x="8" y="312"/>
                </a:lnTo>
                <a:lnTo>
                  <a:pt x="17" y="310"/>
                </a:lnTo>
                <a:lnTo>
                  <a:pt x="18" y="309"/>
                </a:lnTo>
                <a:lnTo>
                  <a:pt x="21" y="310"/>
                </a:lnTo>
                <a:lnTo>
                  <a:pt x="22" y="318"/>
                </a:lnTo>
                <a:lnTo>
                  <a:pt x="19" y="321"/>
                </a:lnTo>
                <a:lnTo>
                  <a:pt x="15" y="321"/>
                </a:lnTo>
                <a:lnTo>
                  <a:pt x="12" y="324"/>
                </a:lnTo>
                <a:lnTo>
                  <a:pt x="12" y="328"/>
                </a:lnTo>
                <a:lnTo>
                  <a:pt x="17" y="332"/>
                </a:lnTo>
                <a:lnTo>
                  <a:pt x="18" y="352"/>
                </a:lnTo>
                <a:lnTo>
                  <a:pt x="12" y="365"/>
                </a:lnTo>
                <a:lnTo>
                  <a:pt x="12" y="367"/>
                </a:lnTo>
                <a:lnTo>
                  <a:pt x="8" y="369"/>
                </a:lnTo>
                <a:lnTo>
                  <a:pt x="5" y="369"/>
                </a:lnTo>
                <a:lnTo>
                  <a:pt x="1" y="373"/>
                </a:lnTo>
                <a:lnTo>
                  <a:pt x="0" y="378"/>
                </a:lnTo>
                <a:lnTo>
                  <a:pt x="8" y="390"/>
                </a:lnTo>
                <a:lnTo>
                  <a:pt x="8" y="392"/>
                </a:lnTo>
                <a:lnTo>
                  <a:pt x="9" y="392"/>
                </a:lnTo>
                <a:lnTo>
                  <a:pt x="9" y="394"/>
                </a:lnTo>
                <a:lnTo>
                  <a:pt x="12" y="396"/>
                </a:lnTo>
                <a:lnTo>
                  <a:pt x="17" y="406"/>
                </a:lnTo>
                <a:lnTo>
                  <a:pt x="21" y="411"/>
                </a:lnTo>
                <a:lnTo>
                  <a:pt x="21" y="413"/>
                </a:lnTo>
                <a:lnTo>
                  <a:pt x="25" y="417"/>
                </a:lnTo>
                <a:lnTo>
                  <a:pt x="25" y="419"/>
                </a:lnTo>
                <a:lnTo>
                  <a:pt x="28" y="421"/>
                </a:lnTo>
                <a:lnTo>
                  <a:pt x="28" y="423"/>
                </a:lnTo>
                <a:lnTo>
                  <a:pt x="31" y="426"/>
                </a:lnTo>
                <a:lnTo>
                  <a:pt x="35" y="443"/>
                </a:lnTo>
                <a:lnTo>
                  <a:pt x="36" y="444"/>
                </a:lnTo>
                <a:lnTo>
                  <a:pt x="38" y="444"/>
                </a:lnTo>
                <a:lnTo>
                  <a:pt x="42" y="448"/>
                </a:lnTo>
                <a:lnTo>
                  <a:pt x="44" y="448"/>
                </a:lnTo>
                <a:lnTo>
                  <a:pt x="52" y="455"/>
                </a:lnTo>
                <a:lnTo>
                  <a:pt x="54" y="455"/>
                </a:lnTo>
                <a:lnTo>
                  <a:pt x="57" y="458"/>
                </a:lnTo>
                <a:lnTo>
                  <a:pt x="67" y="462"/>
                </a:lnTo>
                <a:lnTo>
                  <a:pt x="85" y="458"/>
                </a:lnTo>
                <a:lnTo>
                  <a:pt x="89" y="458"/>
                </a:lnTo>
                <a:lnTo>
                  <a:pt x="91" y="456"/>
                </a:lnTo>
                <a:lnTo>
                  <a:pt x="93" y="457"/>
                </a:lnTo>
                <a:lnTo>
                  <a:pt x="95" y="455"/>
                </a:lnTo>
                <a:lnTo>
                  <a:pt x="95" y="453"/>
                </a:lnTo>
                <a:lnTo>
                  <a:pt x="97" y="450"/>
                </a:lnTo>
                <a:lnTo>
                  <a:pt x="101" y="451"/>
                </a:lnTo>
                <a:lnTo>
                  <a:pt x="103" y="450"/>
                </a:lnTo>
                <a:lnTo>
                  <a:pt x="106" y="451"/>
                </a:lnTo>
                <a:lnTo>
                  <a:pt x="109" y="455"/>
                </a:lnTo>
                <a:lnTo>
                  <a:pt x="111" y="465"/>
                </a:lnTo>
                <a:lnTo>
                  <a:pt x="131" y="488"/>
                </a:lnTo>
                <a:lnTo>
                  <a:pt x="133" y="488"/>
                </a:lnTo>
                <a:lnTo>
                  <a:pt x="144" y="496"/>
                </a:lnTo>
                <a:lnTo>
                  <a:pt x="148" y="496"/>
                </a:lnTo>
                <a:lnTo>
                  <a:pt x="150" y="497"/>
                </a:lnTo>
                <a:lnTo>
                  <a:pt x="153" y="496"/>
                </a:lnTo>
                <a:lnTo>
                  <a:pt x="161" y="504"/>
                </a:lnTo>
                <a:lnTo>
                  <a:pt x="163" y="506"/>
                </a:lnTo>
                <a:lnTo>
                  <a:pt x="170" y="505"/>
                </a:lnTo>
                <a:lnTo>
                  <a:pt x="172" y="506"/>
                </a:lnTo>
                <a:lnTo>
                  <a:pt x="182" y="507"/>
                </a:lnTo>
                <a:lnTo>
                  <a:pt x="191" y="511"/>
                </a:lnTo>
                <a:lnTo>
                  <a:pt x="193" y="511"/>
                </a:lnTo>
                <a:lnTo>
                  <a:pt x="195" y="512"/>
                </a:lnTo>
                <a:lnTo>
                  <a:pt x="203" y="511"/>
                </a:lnTo>
                <a:lnTo>
                  <a:pt x="204" y="513"/>
                </a:lnTo>
                <a:lnTo>
                  <a:pt x="208" y="513"/>
                </a:lnTo>
                <a:lnTo>
                  <a:pt x="211" y="515"/>
                </a:lnTo>
                <a:lnTo>
                  <a:pt x="213" y="522"/>
                </a:lnTo>
                <a:lnTo>
                  <a:pt x="226" y="521"/>
                </a:lnTo>
                <a:lnTo>
                  <a:pt x="228" y="522"/>
                </a:lnTo>
                <a:lnTo>
                  <a:pt x="228" y="523"/>
                </a:lnTo>
                <a:lnTo>
                  <a:pt x="237" y="533"/>
                </a:lnTo>
                <a:lnTo>
                  <a:pt x="238" y="536"/>
                </a:lnTo>
                <a:lnTo>
                  <a:pt x="243" y="540"/>
                </a:lnTo>
                <a:lnTo>
                  <a:pt x="256" y="532"/>
                </a:lnTo>
                <a:lnTo>
                  <a:pt x="268" y="541"/>
                </a:lnTo>
                <a:lnTo>
                  <a:pt x="270" y="541"/>
                </a:lnTo>
                <a:lnTo>
                  <a:pt x="272" y="542"/>
                </a:lnTo>
                <a:lnTo>
                  <a:pt x="274" y="541"/>
                </a:lnTo>
                <a:lnTo>
                  <a:pt x="283" y="544"/>
                </a:lnTo>
                <a:lnTo>
                  <a:pt x="287" y="544"/>
                </a:lnTo>
                <a:lnTo>
                  <a:pt x="288" y="545"/>
                </a:lnTo>
                <a:lnTo>
                  <a:pt x="292" y="545"/>
                </a:lnTo>
                <a:lnTo>
                  <a:pt x="297" y="542"/>
                </a:lnTo>
                <a:lnTo>
                  <a:pt x="299" y="542"/>
                </a:lnTo>
                <a:lnTo>
                  <a:pt x="303" y="539"/>
                </a:lnTo>
                <a:lnTo>
                  <a:pt x="305" y="539"/>
                </a:lnTo>
                <a:lnTo>
                  <a:pt x="310" y="535"/>
                </a:lnTo>
                <a:lnTo>
                  <a:pt x="312" y="536"/>
                </a:lnTo>
                <a:lnTo>
                  <a:pt x="316" y="533"/>
                </a:lnTo>
                <a:lnTo>
                  <a:pt x="322" y="533"/>
                </a:lnTo>
                <a:lnTo>
                  <a:pt x="341" y="557"/>
                </a:lnTo>
                <a:lnTo>
                  <a:pt x="342" y="563"/>
                </a:lnTo>
                <a:lnTo>
                  <a:pt x="347" y="566"/>
                </a:lnTo>
                <a:lnTo>
                  <a:pt x="349" y="568"/>
                </a:lnTo>
                <a:lnTo>
                  <a:pt x="353" y="567"/>
                </a:lnTo>
                <a:lnTo>
                  <a:pt x="354" y="569"/>
                </a:lnTo>
                <a:lnTo>
                  <a:pt x="360" y="568"/>
                </a:lnTo>
                <a:lnTo>
                  <a:pt x="361" y="570"/>
                </a:lnTo>
                <a:lnTo>
                  <a:pt x="363" y="570"/>
                </a:lnTo>
                <a:lnTo>
                  <a:pt x="369" y="578"/>
                </a:lnTo>
                <a:lnTo>
                  <a:pt x="371" y="584"/>
                </a:lnTo>
                <a:lnTo>
                  <a:pt x="366" y="590"/>
                </a:lnTo>
                <a:lnTo>
                  <a:pt x="366" y="595"/>
                </a:lnTo>
                <a:lnTo>
                  <a:pt x="368" y="596"/>
                </a:lnTo>
                <a:lnTo>
                  <a:pt x="368" y="600"/>
                </a:lnTo>
                <a:lnTo>
                  <a:pt x="372" y="611"/>
                </a:lnTo>
                <a:lnTo>
                  <a:pt x="375" y="613"/>
                </a:lnTo>
                <a:lnTo>
                  <a:pt x="379" y="613"/>
                </a:lnTo>
                <a:lnTo>
                  <a:pt x="381" y="611"/>
                </a:lnTo>
                <a:lnTo>
                  <a:pt x="384" y="610"/>
                </a:lnTo>
                <a:lnTo>
                  <a:pt x="388" y="613"/>
                </a:lnTo>
                <a:lnTo>
                  <a:pt x="397" y="617"/>
                </a:lnTo>
                <a:lnTo>
                  <a:pt x="412" y="618"/>
                </a:lnTo>
                <a:lnTo>
                  <a:pt x="417" y="624"/>
                </a:lnTo>
                <a:lnTo>
                  <a:pt x="419" y="633"/>
                </a:lnTo>
                <a:lnTo>
                  <a:pt x="422" y="635"/>
                </a:lnTo>
                <a:lnTo>
                  <a:pt x="423" y="633"/>
                </a:lnTo>
                <a:lnTo>
                  <a:pt x="427" y="625"/>
                </a:lnTo>
                <a:lnTo>
                  <a:pt x="427" y="614"/>
                </a:lnTo>
                <a:lnTo>
                  <a:pt x="425" y="613"/>
                </a:lnTo>
                <a:lnTo>
                  <a:pt x="423" y="608"/>
                </a:lnTo>
                <a:lnTo>
                  <a:pt x="427" y="602"/>
                </a:lnTo>
                <a:lnTo>
                  <a:pt x="429" y="602"/>
                </a:lnTo>
                <a:lnTo>
                  <a:pt x="431" y="606"/>
                </a:lnTo>
                <a:lnTo>
                  <a:pt x="438" y="613"/>
                </a:lnTo>
                <a:lnTo>
                  <a:pt x="438" y="614"/>
                </a:lnTo>
                <a:lnTo>
                  <a:pt x="446" y="621"/>
                </a:lnTo>
                <a:lnTo>
                  <a:pt x="449" y="622"/>
                </a:lnTo>
                <a:lnTo>
                  <a:pt x="453" y="622"/>
                </a:lnTo>
                <a:lnTo>
                  <a:pt x="457" y="625"/>
                </a:lnTo>
                <a:lnTo>
                  <a:pt x="462" y="626"/>
                </a:lnTo>
                <a:lnTo>
                  <a:pt x="465" y="622"/>
                </a:lnTo>
                <a:lnTo>
                  <a:pt x="464" y="604"/>
                </a:lnTo>
                <a:lnTo>
                  <a:pt x="463" y="602"/>
                </a:lnTo>
                <a:lnTo>
                  <a:pt x="463" y="599"/>
                </a:lnTo>
                <a:lnTo>
                  <a:pt x="466" y="598"/>
                </a:lnTo>
                <a:lnTo>
                  <a:pt x="475" y="602"/>
                </a:lnTo>
                <a:lnTo>
                  <a:pt x="484" y="597"/>
                </a:lnTo>
                <a:lnTo>
                  <a:pt x="490" y="597"/>
                </a:lnTo>
                <a:lnTo>
                  <a:pt x="491" y="595"/>
                </a:lnTo>
                <a:lnTo>
                  <a:pt x="496" y="595"/>
                </a:lnTo>
                <a:lnTo>
                  <a:pt x="499" y="592"/>
                </a:lnTo>
                <a:lnTo>
                  <a:pt x="501" y="586"/>
                </a:lnTo>
                <a:lnTo>
                  <a:pt x="502" y="578"/>
                </a:lnTo>
                <a:lnTo>
                  <a:pt x="509" y="574"/>
                </a:lnTo>
                <a:lnTo>
                  <a:pt x="508" y="564"/>
                </a:lnTo>
                <a:lnTo>
                  <a:pt x="509" y="563"/>
                </a:lnTo>
                <a:lnTo>
                  <a:pt x="535" y="560"/>
                </a:lnTo>
                <a:close/>
              </a:path>
            </a:pathLst>
          </a:custGeom>
          <a:solidFill>
            <a:srgbClr val="FFFFFF"/>
          </a:solidFill>
          <a:ln w="3175">
            <a:solidFill>
              <a:schemeClr val="bg1"/>
            </a:solidFill>
            <a:prstDash val="sysDot"/>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8" name="Freeform 16"/>
          <p:cNvSpPr/>
          <p:nvPr/>
        </p:nvSpPr>
        <p:spPr bwMode="auto">
          <a:xfrm>
            <a:off x="3359209" y="3098075"/>
            <a:ext cx="1537241" cy="1341421"/>
          </a:xfrm>
          <a:custGeom>
            <a:avLst/>
            <a:gdLst>
              <a:gd name="T0" fmla="*/ 2147483647 w 1001"/>
              <a:gd name="T1" fmla="*/ 2147483647 h 838"/>
              <a:gd name="T2" fmla="*/ 2147483647 w 1001"/>
              <a:gd name="T3" fmla="*/ 2147483647 h 838"/>
              <a:gd name="T4" fmla="*/ 2147483647 w 1001"/>
              <a:gd name="T5" fmla="*/ 2147483647 h 838"/>
              <a:gd name="T6" fmla="*/ 2147483647 w 1001"/>
              <a:gd name="T7" fmla="*/ 2147483647 h 838"/>
              <a:gd name="T8" fmla="*/ 2147483647 w 1001"/>
              <a:gd name="T9" fmla="*/ 2147483647 h 838"/>
              <a:gd name="T10" fmla="*/ 2147483647 w 1001"/>
              <a:gd name="T11" fmla="*/ 2147483647 h 838"/>
              <a:gd name="T12" fmla="*/ 2147483647 w 1001"/>
              <a:gd name="T13" fmla="*/ 2147483647 h 838"/>
              <a:gd name="T14" fmla="*/ 2147483647 w 1001"/>
              <a:gd name="T15" fmla="*/ 2147483647 h 838"/>
              <a:gd name="T16" fmla="*/ 2147483647 w 1001"/>
              <a:gd name="T17" fmla="*/ 2147483647 h 838"/>
              <a:gd name="T18" fmla="*/ 2147483647 w 1001"/>
              <a:gd name="T19" fmla="*/ 2147483647 h 838"/>
              <a:gd name="T20" fmla="*/ 2147483647 w 1001"/>
              <a:gd name="T21" fmla="*/ 2147483647 h 838"/>
              <a:gd name="T22" fmla="*/ 2147483647 w 1001"/>
              <a:gd name="T23" fmla="*/ 2147483647 h 838"/>
              <a:gd name="T24" fmla="*/ 2147483647 w 1001"/>
              <a:gd name="T25" fmla="*/ 2147483647 h 838"/>
              <a:gd name="T26" fmla="*/ 2147483647 w 1001"/>
              <a:gd name="T27" fmla="*/ 2147483647 h 838"/>
              <a:gd name="T28" fmla="*/ 2147483647 w 1001"/>
              <a:gd name="T29" fmla="*/ 2147483647 h 838"/>
              <a:gd name="T30" fmla="*/ 2147483647 w 1001"/>
              <a:gd name="T31" fmla="*/ 2147483647 h 838"/>
              <a:gd name="T32" fmla="*/ 2147483647 w 1001"/>
              <a:gd name="T33" fmla="*/ 2147483647 h 838"/>
              <a:gd name="T34" fmla="*/ 2147483647 w 1001"/>
              <a:gd name="T35" fmla="*/ 2147483647 h 838"/>
              <a:gd name="T36" fmla="*/ 2147483647 w 1001"/>
              <a:gd name="T37" fmla="*/ 2147483647 h 838"/>
              <a:gd name="T38" fmla="*/ 2147483647 w 1001"/>
              <a:gd name="T39" fmla="*/ 2147483647 h 838"/>
              <a:gd name="T40" fmla="*/ 2147483647 w 1001"/>
              <a:gd name="T41" fmla="*/ 2147483647 h 838"/>
              <a:gd name="T42" fmla="*/ 2147483647 w 1001"/>
              <a:gd name="T43" fmla="*/ 2147483647 h 838"/>
              <a:gd name="T44" fmla="*/ 2147483647 w 1001"/>
              <a:gd name="T45" fmla="*/ 2147483647 h 838"/>
              <a:gd name="T46" fmla="*/ 2147483647 w 1001"/>
              <a:gd name="T47" fmla="*/ 2147483647 h 838"/>
              <a:gd name="T48" fmla="*/ 2147483647 w 1001"/>
              <a:gd name="T49" fmla="*/ 2147483647 h 838"/>
              <a:gd name="T50" fmla="*/ 2147483647 w 1001"/>
              <a:gd name="T51" fmla="*/ 2147483647 h 838"/>
              <a:gd name="T52" fmla="*/ 2147483647 w 1001"/>
              <a:gd name="T53" fmla="*/ 2147483647 h 838"/>
              <a:gd name="T54" fmla="*/ 2147483647 w 1001"/>
              <a:gd name="T55" fmla="*/ 2147483647 h 838"/>
              <a:gd name="T56" fmla="*/ 2147483647 w 1001"/>
              <a:gd name="T57" fmla="*/ 2147483647 h 838"/>
              <a:gd name="T58" fmla="*/ 2147483647 w 1001"/>
              <a:gd name="T59" fmla="*/ 2147483647 h 838"/>
              <a:gd name="T60" fmla="*/ 2147483647 w 1001"/>
              <a:gd name="T61" fmla="*/ 2147483647 h 838"/>
              <a:gd name="T62" fmla="*/ 2147483647 w 1001"/>
              <a:gd name="T63" fmla="*/ 2147483647 h 838"/>
              <a:gd name="T64" fmla="*/ 2147483647 w 1001"/>
              <a:gd name="T65" fmla="*/ 2147483647 h 838"/>
              <a:gd name="T66" fmla="*/ 2147483647 w 1001"/>
              <a:gd name="T67" fmla="*/ 2147483647 h 838"/>
              <a:gd name="T68" fmla="*/ 2147483647 w 1001"/>
              <a:gd name="T69" fmla="*/ 2147483647 h 838"/>
              <a:gd name="T70" fmla="*/ 2147483647 w 1001"/>
              <a:gd name="T71" fmla="*/ 2147483647 h 838"/>
              <a:gd name="T72" fmla="*/ 2147483647 w 1001"/>
              <a:gd name="T73" fmla="*/ 2147483647 h 838"/>
              <a:gd name="T74" fmla="*/ 2147483647 w 1001"/>
              <a:gd name="T75" fmla="*/ 2147483647 h 838"/>
              <a:gd name="T76" fmla="*/ 2147483647 w 1001"/>
              <a:gd name="T77" fmla="*/ 2147483647 h 838"/>
              <a:gd name="T78" fmla="*/ 2147483647 w 1001"/>
              <a:gd name="T79" fmla="*/ 2147483647 h 838"/>
              <a:gd name="T80" fmla="*/ 2147483647 w 1001"/>
              <a:gd name="T81" fmla="*/ 2147483647 h 838"/>
              <a:gd name="T82" fmla="*/ 2147483647 w 1001"/>
              <a:gd name="T83" fmla="*/ 2147483647 h 838"/>
              <a:gd name="T84" fmla="*/ 2147483647 w 1001"/>
              <a:gd name="T85" fmla="*/ 2147483647 h 838"/>
              <a:gd name="T86" fmla="*/ 2147483647 w 1001"/>
              <a:gd name="T87" fmla="*/ 2147483647 h 838"/>
              <a:gd name="T88" fmla="*/ 2147483647 w 1001"/>
              <a:gd name="T89" fmla="*/ 2147483647 h 838"/>
              <a:gd name="T90" fmla="*/ 2147483647 w 1001"/>
              <a:gd name="T91" fmla="*/ 2147483647 h 838"/>
              <a:gd name="T92" fmla="*/ 2147483647 w 1001"/>
              <a:gd name="T93" fmla="*/ 2147483647 h 838"/>
              <a:gd name="T94" fmla="*/ 2147483647 w 1001"/>
              <a:gd name="T95" fmla="*/ 2147483647 h 838"/>
              <a:gd name="T96" fmla="*/ 2147483647 w 1001"/>
              <a:gd name="T97" fmla="*/ 2147483647 h 838"/>
              <a:gd name="T98" fmla="*/ 2147483647 w 1001"/>
              <a:gd name="T99" fmla="*/ 2147483647 h 838"/>
              <a:gd name="T100" fmla="*/ 2147483647 w 1001"/>
              <a:gd name="T101" fmla="*/ 2147483647 h 838"/>
              <a:gd name="T102" fmla="*/ 2147483647 w 1001"/>
              <a:gd name="T103" fmla="*/ 2147483647 h 838"/>
              <a:gd name="T104" fmla="*/ 2147483647 w 1001"/>
              <a:gd name="T105" fmla="*/ 2147483647 h 838"/>
              <a:gd name="T106" fmla="*/ 2147483647 w 1001"/>
              <a:gd name="T107" fmla="*/ 2147483647 h 838"/>
              <a:gd name="T108" fmla="*/ 2147483647 w 1001"/>
              <a:gd name="T109" fmla="*/ 2147483647 h 838"/>
              <a:gd name="T110" fmla="*/ 2147483647 w 1001"/>
              <a:gd name="T111" fmla="*/ 2147483647 h 838"/>
              <a:gd name="T112" fmla="*/ 2147483647 w 1001"/>
              <a:gd name="T113" fmla="*/ 2147483647 h 838"/>
              <a:gd name="T114" fmla="*/ 2147483647 w 1001"/>
              <a:gd name="T115" fmla="*/ 2147483647 h 838"/>
              <a:gd name="T116" fmla="*/ 2147483647 w 1001"/>
              <a:gd name="T117" fmla="*/ 2147483647 h 838"/>
              <a:gd name="T118" fmla="*/ 2147483647 w 1001"/>
              <a:gd name="T119" fmla="*/ 2147483647 h 8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01"/>
              <a:gd name="T181" fmla="*/ 0 h 838"/>
              <a:gd name="T182" fmla="*/ 1001 w 1001"/>
              <a:gd name="T183" fmla="*/ 838 h 83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01" h="838">
                <a:moveTo>
                  <a:pt x="907" y="481"/>
                </a:moveTo>
                <a:lnTo>
                  <a:pt x="904" y="478"/>
                </a:lnTo>
                <a:lnTo>
                  <a:pt x="891" y="477"/>
                </a:lnTo>
                <a:lnTo>
                  <a:pt x="890" y="476"/>
                </a:lnTo>
                <a:lnTo>
                  <a:pt x="867" y="478"/>
                </a:lnTo>
                <a:lnTo>
                  <a:pt x="866" y="481"/>
                </a:lnTo>
                <a:lnTo>
                  <a:pt x="868" y="485"/>
                </a:lnTo>
                <a:lnTo>
                  <a:pt x="869" y="489"/>
                </a:lnTo>
                <a:lnTo>
                  <a:pt x="865" y="493"/>
                </a:lnTo>
                <a:lnTo>
                  <a:pt x="866" y="494"/>
                </a:lnTo>
                <a:lnTo>
                  <a:pt x="865" y="495"/>
                </a:lnTo>
                <a:lnTo>
                  <a:pt x="869" y="499"/>
                </a:lnTo>
                <a:lnTo>
                  <a:pt x="869" y="501"/>
                </a:lnTo>
                <a:lnTo>
                  <a:pt x="864" y="510"/>
                </a:lnTo>
                <a:lnTo>
                  <a:pt x="861" y="509"/>
                </a:lnTo>
                <a:lnTo>
                  <a:pt x="858" y="512"/>
                </a:lnTo>
                <a:lnTo>
                  <a:pt x="856" y="513"/>
                </a:lnTo>
                <a:lnTo>
                  <a:pt x="852" y="518"/>
                </a:lnTo>
                <a:lnTo>
                  <a:pt x="852" y="521"/>
                </a:lnTo>
                <a:lnTo>
                  <a:pt x="859" y="526"/>
                </a:lnTo>
                <a:lnTo>
                  <a:pt x="860" y="530"/>
                </a:lnTo>
                <a:lnTo>
                  <a:pt x="858" y="532"/>
                </a:lnTo>
                <a:lnTo>
                  <a:pt x="858" y="541"/>
                </a:lnTo>
                <a:lnTo>
                  <a:pt x="861" y="543"/>
                </a:lnTo>
                <a:lnTo>
                  <a:pt x="863" y="541"/>
                </a:lnTo>
                <a:lnTo>
                  <a:pt x="866" y="540"/>
                </a:lnTo>
                <a:lnTo>
                  <a:pt x="871" y="544"/>
                </a:lnTo>
                <a:lnTo>
                  <a:pt x="873" y="543"/>
                </a:lnTo>
                <a:lnTo>
                  <a:pt x="882" y="548"/>
                </a:lnTo>
                <a:lnTo>
                  <a:pt x="884" y="551"/>
                </a:lnTo>
                <a:lnTo>
                  <a:pt x="888" y="555"/>
                </a:lnTo>
                <a:lnTo>
                  <a:pt x="888" y="558"/>
                </a:lnTo>
                <a:lnTo>
                  <a:pt x="887" y="559"/>
                </a:lnTo>
                <a:lnTo>
                  <a:pt x="886" y="568"/>
                </a:lnTo>
                <a:lnTo>
                  <a:pt x="885" y="570"/>
                </a:lnTo>
                <a:lnTo>
                  <a:pt x="885" y="572"/>
                </a:lnTo>
                <a:lnTo>
                  <a:pt x="887" y="573"/>
                </a:lnTo>
                <a:lnTo>
                  <a:pt x="887" y="578"/>
                </a:lnTo>
                <a:lnTo>
                  <a:pt x="886" y="579"/>
                </a:lnTo>
                <a:lnTo>
                  <a:pt x="886" y="583"/>
                </a:lnTo>
                <a:lnTo>
                  <a:pt x="881" y="589"/>
                </a:lnTo>
                <a:lnTo>
                  <a:pt x="879" y="588"/>
                </a:lnTo>
                <a:lnTo>
                  <a:pt x="878" y="590"/>
                </a:lnTo>
                <a:lnTo>
                  <a:pt x="876" y="590"/>
                </a:lnTo>
                <a:lnTo>
                  <a:pt x="874" y="592"/>
                </a:lnTo>
                <a:lnTo>
                  <a:pt x="873" y="588"/>
                </a:lnTo>
                <a:lnTo>
                  <a:pt x="871" y="589"/>
                </a:lnTo>
                <a:lnTo>
                  <a:pt x="866" y="586"/>
                </a:lnTo>
                <a:lnTo>
                  <a:pt x="860" y="587"/>
                </a:lnTo>
                <a:lnTo>
                  <a:pt x="858" y="589"/>
                </a:lnTo>
                <a:lnTo>
                  <a:pt x="858" y="602"/>
                </a:lnTo>
                <a:lnTo>
                  <a:pt x="856" y="603"/>
                </a:lnTo>
                <a:lnTo>
                  <a:pt x="857" y="607"/>
                </a:lnTo>
                <a:lnTo>
                  <a:pt x="860" y="612"/>
                </a:lnTo>
                <a:lnTo>
                  <a:pt x="861" y="617"/>
                </a:lnTo>
                <a:lnTo>
                  <a:pt x="850" y="626"/>
                </a:lnTo>
                <a:lnTo>
                  <a:pt x="849" y="624"/>
                </a:lnTo>
                <a:lnTo>
                  <a:pt x="846" y="623"/>
                </a:lnTo>
                <a:lnTo>
                  <a:pt x="840" y="617"/>
                </a:lnTo>
                <a:lnTo>
                  <a:pt x="840" y="614"/>
                </a:lnTo>
                <a:lnTo>
                  <a:pt x="838" y="615"/>
                </a:lnTo>
                <a:lnTo>
                  <a:pt x="834" y="616"/>
                </a:lnTo>
                <a:lnTo>
                  <a:pt x="830" y="609"/>
                </a:lnTo>
                <a:lnTo>
                  <a:pt x="828" y="610"/>
                </a:lnTo>
                <a:lnTo>
                  <a:pt x="824" y="611"/>
                </a:lnTo>
                <a:lnTo>
                  <a:pt x="822" y="609"/>
                </a:lnTo>
                <a:lnTo>
                  <a:pt x="822" y="607"/>
                </a:lnTo>
                <a:lnTo>
                  <a:pt x="826" y="603"/>
                </a:lnTo>
                <a:lnTo>
                  <a:pt x="822" y="601"/>
                </a:lnTo>
                <a:lnTo>
                  <a:pt x="818" y="604"/>
                </a:lnTo>
                <a:lnTo>
                  <a:pt x="814" y="603"/>
                </a:lnTo>
                <a:lnTo>
                  <a:pt x="807" y="588"/>
                </a:lnTo>
                <a:lnTo>
                  <a:pt x="802" y="588"/>
                </a:lnTo>
                <a:lnTo>
                  <a:pt x="799" y="590"/>
                </a:lnTo>
                <a:lnTo>
                  <a:pt x="797" y="590"/>
                </a:lnTo>
                <a:lnTo>
                  <a:pt x="794" y="587"/>
                </a:lnTo>
                <a:lnTo>
                  <a:pt x="787" y="575"/>
                </a:lnTo>
                <a:lnTo>
                  <a:pt x="785" y="575"/>
                </a:lnTo>
                <a:lnTo>
                  <a:pt x="782" y="573"/>
                </a:lnTo>
                <a:lnTo>
                  <a:pt x="784" y="564"/>
                </a:lnTo>
                <a:lnTo>
                  <a:pt x="788" y="558"/>
                </a:lnTo>
                <a:lnTo>
                  <a:pt x="791" y="558"/>
                </a:lnTo>
                <a:lnTo>
                  <a:pt x="796" y="555"/>
                </a:lnTo>
                <a:lnTo>
                  <a:pt x="796" y="549"/>
                </a:lnTo>
                <a:lnTo>
                  <a:pt x="795" y="548"/>
                </a:lnTo>
                <a:lnTo>
                  <a:pt x="795" y="541"/>
                </a:lnTo>
                <a:lnTo>
                  <a:pt x="790" y="532"/>
                </a:lnTo>
                <a:lnTo>
                  <a:pt x="780" y="524"/>
                </a:lnTo>
                <a:lnTo>
                  <a:pt x="780" y="514"/>
                </a:lnTo>
                <a:lnTo>
                  <a:pt x="778" y="512"/>
                </a:lnTo>
                <a:lnTo>
                  <a:pt x="780" y="510"/>
                </a:lnTo>
                <a:lnTo>
                  <a:pt x="785" y="508"/>
                </a:lnTo>
                <a:lnTo>
                  <a:pt x="787" y="503"/>
                </a:lnTo>
                <a:lnTo>
                  <a:pt x="784" y="499"/>
                </a:lnTo>
                <a:lnTo>
                  <a:pt x="777" y="491"/>
                </a:lnTo>
                <a:lnTo>
                  <a:pt x="777" y="490"/>
                </a:lnTo>
                <a:lnTo>
                  <a:pt x="771" y="485"/>
                </a:lnTo>
                <a:lnTo>
                  <a:pt x="760" y="480"/>
                </a:lnTo>
                <a:lnTo>
                  <a:pt x="754" y="470"/>
                </a:lnTo>
                <a:lnTo>
                  <a:pt x="751" y="466"/>
                </a:lnTo>
                <a:lnTo>
                  <a:pt x="748" y="467"/>
                </a:lnTo>
                <a:lnTo>
                  <a:pt x="744" y="469"/>
                </a:lnTo>
                <a:lnTo>
                  <a:pt x="741" y="468"/>
                </a:lnTo>
                <a:lnTo>
                  <a:pt x="747" y="462"/>
                </a:lnTo>
                <a:lnTo>
                  <a:pt x="746" y="455"/>
                </a:lnTo>
                <a:lnTo>
                  <a:pt x="743" y="453"/>
                </a:lnTo>
                <a:lnTo>
                  <a:pt x="726" y="449"/>
                </a:lnTo>
                <a:lnTo>
                  <a:pt x="702" y="450"/>
                </a:lnTo>
                <a:lnTo>
                  <a:pt x="696" y="444"/>
                </a:lnTo>
                <a:lnTo>
                  <a:pt x="696" y="442"/>
                </a:lnTo>
                <a:lnTo>
                  <a:pt x="691" y="439"/>
                </a:lnTo>
                <a:lnTo>
                  <a:pt x="691" y="437"/>
                </a:lnTo>
                <a:lnTo>
                  <a:pt x="678" y="428"/>
                </a:lnTo>
                <a:lnTo>
                  <a:pt x="675" y="427"/>
                </a:lnTo>
                <a:lnTo>
                  <a:pt x="673" y="425"/>
                </a:lnTo>
                <a:lnTo>
                  <a:pt x="671" y="425"/>
                </a:lnTo>
                <a:lnTo>
                  <a:pt x="662" y="417"/>
                </a:lnTo>
                <a:lnTo>
                  <a:pt x="660" y="417"/>
                </a:lnTo>
                <a:lnTo>
                  <a:pt x="659" y="413"/>
                </a:lnTo>
                <a:lnTo>
                  <a:pt x="660" y="412"/>
                </a:lnTo>
                <a:lnTo>
                  <a:pt x="660" y="405"/>
                </a:lnTo>
                <a:lnTo>
                  <a:pt x="661" y="401"/>
                </a:lnTo>
                <a:lnTo>
                  <a:pt x="664" y="399"/>
                </a:lnTo>
                <a:lnTo>
                  <a:pt x="664" y="397"/>
                </a:lnTo>
                <a:lnTo>
                  <a:pt x="666" y="394"/>
                </a:lnTo>
                <a:lnTo>
                  <a:pt x="666" y="393"/>
                </a:lnTo>
                <a:lnTo>
                  <a:pt x="669" y="390"/>
                </a:lnTo>
                <a:lnTo>
                  <a:pt x="670" y="384"/>
                </a:lnTo>
                <a:lnTo>
                  <a:pt x="668" y="383"/>
                </a:lnTo>
                <a:lnTo>
                  <a:pt x="668" y="378"/>
                </a:lnTo>
                <a:lnTo>
                  <a:pt x="667" y="378"/>
                </a:lnTo>
                <a:lnTo>
                  <a:pt x="666" y="373"/>
                </a:lnTo>
                <a:lnTo>
                  <a:pt x="672" y="370"/>
                </a:lnTo>
                <a:lnTo>
                  <a:pt x="674" y="370"/>
                </a:lnTo>
                <a:lnTo>
                  <a:pt x="675" y="369"/>
                </a:lnTo>
                <a:lnTo>
                  <a:pt x="679" y="369"/>
                </a:lnTo>
                <a:lnTo>
                  <a:pt x="685" y="365"/>
                </a:lnTo>
                <a:lnTo>
                  <a:pt x="687" y="365"/>
                </a:lnTo>
                <a:lnTo>
                  <a:pt x="689" y="363"/>
                </a:lnTo>
                <a:lnTo>
                  <a:pt x="690" y="363"/>
                </a:lnTo>
                <a:lnTo>
                  <a:pt x="694" y="356"/>
                </a:lnTo>
                <a:lnTo>
                  <a:pt x="698" y="351"/>
                </a:lnTo>
                <a:lnTo>
                  <a:pt x="701" y="346"/>
                </a:lnTo>
                <a:lnTo>
                  <a:pt x="703" y="344"/>
                </a:lnTo>
                <a:lnTo>
                  <a:pt x="702" y="342"/>
                </a:lnTo>
                <a:lnTo>
                  <a:pt x="706" y="339"/>
                </a:lnTo>
                <a:lnTo>
                  <a:pt x="707" y="335"/>
                </a:lnTo>
                <a:lnTo>
                  <a:pt x="714" y="322"/>
                </a:lnTo>
                <a:lnTo>
                  <a:pt x="705" y="309"/>
                </a:lnTo>
                <a:lnTo>
                  <a:pt x="705" y="296"/>
                </a:lnTo>
                <a:lnTo>
                  <a:pt x="700" y="291"/>
                </a:lnTo>
                <a:lnTo>
                  <a:pt x="686" y="292"/>
                </a:lnTo>
                <a:lnTo>
                  <a:pt x="685" y="293"/>
                </a:lnTo>
                <a:lnTo>
                  <a:pt x="678" y="294"/>
                </a:lnTo>
                <a:lnTo>
                  <a:pt x="674" y="297"/>
                </a:lnTo>
                <a:lnTo>
                  <a:pt x="672" y="297"/>
                </a:lnTo>
                <a:lnTo>
                  <a:pt x="672" y="298"/>
                </a:lnTo>
                <a:lnTo>
                  <a:pt x="668" y="300"/>
                </a:lnTo>
                <a:lnTo>
                  <a:pt x="665" y="303"/>
                </a:lnTo>
                <a:lnTo>
                  <a:pt x="656" y="307"/>
                </a:lnTo>
                <a:lnTo>
                  <a:pt x="654" y="310"/>
                </a:lnTo>
                <a:lnTo>
                  <a:pt x="645" y="315"/>
                </a:lnTo>
                <a:lnTo>
                  <a:pt x="643" y="315"/>
                </a:lnTo>
                <a:lnTo>
                  <a:pt x="640" y="318"/>
                </a:lnTo>
                <a:lnTo>
                  <a:pt x="637" y="317"/>
                </a:lnTo>
                <a:lnTo>
                  <a:pt x="636" y="320"/>
                </a:lnTo>
                <a:lnTo>
                  <a:pt x="634" y="319"/>
                </a:lnTo>
                <a:lnTo>
                  <a:pt x="632" y="320"/>
                </a:lnTo>
                <a:lnTo>
                  <a:pt x="629" y="320"/>
                </a:lnTo>
                <a:lnTo>
                  <a:pt x="626" y="317"/>
                </a:lnTo>
                <a:lnTo>
                  <a:pt x="622" y="316"/>
                </a:lnTo>
                <a:lnTo>
                  <a:pt x="617" y="317"/>
                </a:lnTo>
                <a:lnTo>
                  <a:pt x="615" y="315"/>
                </a:lnTo>
                <a:lnTo>
                  <a:pt x="610" y="315"/>
                </a:lnTo>
                <a:lnTo>
                  <a:pt x="604" y="307"/>
                </a:lnTo>
                <a:lnTo>
                  <a:pt x="599" y="308"/>
                </a:lnTo>
                <a:lnTo>
                  <a:pt x="597" y="309"/>
                </a:lnTo>
                <a:lnTo>
                  <a:pt x="597" y="311"/>
                </a:lnTo>
                <a:lnTo>
                  <a:pt x="595" y="313"/>
                </a:lnTo>
                <a:lnTo>
                  <a:pt x="580" y="315"/>
                </a:lnTo>
                <a:lnTo>
                  <a:pt x="578" y="316"/>
                </a:lnTo>
                <a:lnTo>
                  <a:pt x="564" y="317"/>
                </a:lnTo>
                <a:lnTo>
                  <a:pt x="568" y="326"/>
                </a:lnTo>
                <a:lnTo>
                  <a:pt x="572" y="329"/>
                </a:lnTo>
                <a:lnTo>
                  <a:pt x="574" y="329"/>
                </a:lnTo>
                <a:lnTo>
                  <a:pt x="579" y="331"/>
                </a:lnTo>
                <a:lnTo>
                  <a:pt x="580" y="333"/>
                </a:lnTo>
                <a:lnTo>
                  <a:pt x="579" y="335"/>
                </a:lnTo>
                <a:lnTo>
                  <a:pt x="566" y="352"/>
                </a:lnTo>
                <a:lnTo>
                  <a:pt x="551" y="352"/>
                </a:lnTo>
                <a:lnTo>
                  <a:pt x="547" y="347"/>
                </a:lnTo>
                <a:lnTo>
                  <a:pt x="534" y="342"/>
                </a:lnTo>
                <a:lnTo>
                  <a:pt x="521" y="327"/>
                </a:lnTo>
                <a:lnTo>
                  <a:pt x="510" y="326"/>
                </a:lnTo>
                <a:lnTo>
                  <a:pt x="503" y="321"/>
                </a:lnTo>
                <a:lnTo>
                  <a:pt x="506" y="317"/>
                </a:lnTo>
                <a:lnTo>
                  <a:pt x="504" y="293"/>
                </a:lnTo>
                <a:lnTo>
                  <a:pt x="500" y="291"/>
                </a:lnTo>
                <a:lnTo>
                  <a:pt x="488" y="291"/>
                </a:lnTo>
                <a:lnTo>
                  <a:pt x="484" y="289"/>
                </a:lnTo>
                <a:lnTo>
                  <a:pt x="483" y="285"/>
                </a:lnTo>
                <a:lnTo>
                  <a:pt x="484" y="282"/>
                </a:lnTo>
                <a:lnTo>
                  <a:pt x="482" y="280"/>
                </a:lnTo>
                <a:lnTo>
                  <a:pt x="474" y="280"/>
                </a:lnTo>
                <a:lnTo>
                  <a:pt x="472" y="270"/>
                </a:lnTo>
                <a:lnTo>
                  <a:pt x="469" y="266"/>
                </a:lnTo>
                <a:lnTo>
                  <a:pt x="461" y="265"/>
                </a:lnTo>
                <a:lnTo>
                  <a:pt x="448" y="255"/>
                </a:lnTo>
                <a:lnTo>
                  <a:pt x="447" y="255"/>
                </a:lnTo>
                <a:lnTo>
                  <a:pt x="441" y="251"/>
                </a:lnTo>
                <a:lnTo>
                  <a:pt x="437" y="251"/>
                </a:lnTo>
                <a:lnTo>
                  <a:pt x="435" y="250"/>
                </a:lnTo>
                <a:lnTo>
                  <a:pt x="427" y="249"/>
                </a:lnTo>
                <a:lnTo>
                  <a:pt x="424" y="246"/>
                </a:lnTo>
                <a:lnTo>
                  <a:pt x="428" y="242"/>
                </a:lnTo>
                <a:lnTo>
                  <a:pt x="430" y="242"/>
                </a:lnTo>
                <a:lnTo>
                  <a:pt x="432" y="240"/>
                </a:lnTo>
                <a:lnTo>
                  <a:pt x="432" y="238"/>
                </a:lnTo>
                <a:lnTo>
                  <a:pt x="442" y="227"/>
                </a:lnTo>
                <a:lnTo>
                  <a:pt x="445" y="226"/>
                </a:lnTo>
                <a:lnTo>
                  <a:pt x="454" y="215"/>
                </a:lnTo>
                <a:lnTo>
                  <a:pt x="457" y="214"/>
                </a:lnTo>
                <a:lnTo>
                  <a:pt x="467" y="201"/>
                </a:lnTo>
                <a:lnTo>
                  <a:pt x="467" y="199"/>
                </a:lnTo>
                <a:lnTo>
                  <a:pt x="470" y="197"/>
                </a:lnTo>
                <a:lnTo>
                  <a:pt x="470" y="195"/>
                </a:lnTo>
                <a:lnTo>
                  <a:pt x="473" y="189"/>
                </a:lnTo>
                <a:lnTo>
                  <a:pt x="472" y="184"/>
                </a:lnTo>
                <a:lnTo>
                  <a:pt x="470" y="183"/>
                </a:lnTo>
                <a:lnTo>
                  <a:pt x="466" y="174"/>
                </a:lnTo>
                <a:lnTo>
                  <a:pt x="462" y="171"/>
                </a:lnTo>
                <a:lnTo>
                  <a:pt x="449" y="165"/>
                </a:lnTo>
                <a:lnTo>
                  <a:pt x="428" y="166"/>
                </a:lnTo>
                <a:lnTo>
                  <a:pt x="426" y="168"/>
                </a:lnTo>
                <a:lnTo>
                  <a:pt x="408" y="169"/>
                </a:lnTo>
                <a:lnTo>
                  <a:pt x="400" y="172"/>
                </a:lnTo>
                <a:lnTo>
                  <a:pt x="396" y="172"/>
                </a:lnTo>
                <a:lnTo>
                  <a:pt x="387" y="178"/>
                </a:lnTo>
                <a:lnTo>
                  <a:pt x="383" y="184"/>
                </a:lnTo>
                <a:lnTo>
                  <a:pt x="381" y="184"/>
                </a:lnTo>
                <a:lnTo>
                  <a:pt x="376" y="189"/>
                </a:lnTo>
                <a:lnTo>
                  <a:pt x="373" y="191"/>
                </a:lnTo>
                <a:lnTo>
                  <a:pt x="370" y="194"/>
                </a:lnTo>
                <a:lnTo>
                  <a:pt x="364" y="194"/>
                </a:lnTo>
                <a:lnTo>
                  <a:pt x="363" y="193"/>
                </a:lnTo>
                <a:lnTo>
                  <a:pt x="359" y="193"/>
                </a:lnTo>
                <a:lnTo>
                  <a:pt x="358" y="192"/>
                </a:lnTo>
                <a:lnTo>
                  <a:pt x="354" y="192"/>
                </a:lnTo>
                <a:lnTo>
                  <a:pt x="352" y="191"/>
                </a:lnTo>
                <a:lnTo>
                  <a:pt x="352" y="186"/>
                </a:lnTo>
                <a:lnTo>
                  <a:pt x="353" y="184"/>
                </a:lnTo>
                <a:lnTo>
                  <a:pt x="353" y="182"/>
                </a:lnTo>
                <a:lnTo>
                  <a:pt x="354" y="180"/>
                </a:lnTo>
                <a:lnTo>
                  <a:pt x="354" y="176"/>
                </a:lnTo>
                <a:lnTo>
                  <a:pt x="355" y="174"/>
                </a:lnTo>
                <a:lnTo>
                  <a:pt x="355" y="166"/>
                </a:lnTo>
                <a:lnTo>
                  <a:pt x="348" y="157"/>
                </a:lnTo>
                <a:lnTo>
                  <a:pt x="340" y="150"/>
                </a:lnTo>
                <a:lnTo>
                  <a:pt x="340" y="148"/>
                </a:lnTo>
                <a:lnTo>
                  <a:pt x="332" y="139"/>
                </a:lnTo>
                <a:lnTo>
                  <a:pt x="332" y="138"/>
                </a:lnTo>
                <a:lnTo>
                  <a:pt x="323" y="129"/>
                </a:lnTo>
                <a:lnTo>
                  <a:pt x="323" y="126"/>
                </a:lnTo>
                <a:lnTo>
                  <a:pt x="315" y="118"/>
                </a:lnTo>
                <a:lnTo>
                  <a:pt x="314" y="115"/>
                </a:lnTo>
                <a:lnTo>
                  <a:pt x="330" y="98"/>
                </a:lnTo>
                <a:lnTo>
                  <a:pt x="328" y="91"/>
                </a:lnTo>
                <a:lnTo>
                  <a:pt x="327" y="91"/>
                </a:lnTo>
                <a:lnTo>
                  <a:pt x="326" y="88"/>
                </a:lnTo>
                <a:lnTo>
                  <a:pt x="325" y="86"/>
                </a:lnTo>
                <a:lnTo>
                  <a:pt x="325" y="82"/>
                </a:lnTo>
                <a:lnTo>
                  <a:pt x="323" y="81"/>
                </a:lnTo>
                <a:lnTo>
                  <a:pt x="320" y="70"/>
                </a:lnTo>
                <a:lnTo>
                  <a:pt x="319" y="69"/>
                </a:lnTo>
                <a:lnTo>
                  <a:pt x="319" y="66"/>
                </a:lnTo>
                <a:lnTo>
                  <a:pt x="317" y="65"/>
                </a:lnTo>
                <a:lnTo>
                  <a:pt x="317" y="61"/>
                </a:lnTo>
                <a:lnTo>
                  <a:pt x="316" y="60"/>
                </a:lnTo>
                <a:lnTo>
                  <a:pt x="312" y="49"/>
                </a:lnTo>
                <a:lnTo>
                  <a:pt x="311" y="48"/>
                </a:lnTo>
                <a:lnTo>
                  <a:pt x="311" y="45"/>
                </a:lnTo>
                <a:lnTo>
                  <a:pt x="309" y="44"/>
                </a:lnTo>
                <a:lnTo>
                  <a:pt x="309" y="40"/>
                </a:lnTo>
                <a:lnTo>
                  <a:pt x="306" y="35"/>
                </a:lnTo>
                <a:lnTo>
                  <a:pt x="306" y="31"/>
                </a:lnTo>
                <a:lnTo>
                  <a:pt x="305" y="31"/>
                </a:lnTo>
                <a:lnTo>
                  <a:pt x="303" y="24"/>
                </a:lnTo>
                <a:lnTo>
                  <a:pt x="301" y="23"/>
                </a:lnTo>
                <a:lnTo>
                  <a:pt x="300" y="15"/>
                </a:lnTo>
                <a:lnTo>
                  <a:pt x="298" y="13"/>
                </a:lnTo>
                <a:lnTo>
                  <a:pt x="300" y="2"/>
                </a:lnTo>
                <a:lnTo>
                  <a:pt x="296" y="2"/>
                </a:lnTo>
                <a:lnTo>
                  <a:pt x="279" y="2"/>
                </a:lnTo>
                <a:lnTo>
                  <a:pt x="278" y="2"/>
                </a:lnTo>
                <a:lnTo>
                  <a:pt x="277" y="2"/>
                </a:lnTo>
                <a:lnTo>
                  <a:pt x="276" y="2"/>
                </a:lnTo>
                <a:lnTo>
                  <a:pt x="275" y="2"/>
                </a:lnTo>
                <a:lnTo>
                  <a:pt x="274" y="1"/>
                </a:lnTo>
                <a:lnTo>
                  <a:pt x="260" y="1"/>
                </a:lnTo>
                <a:lnTo>
                  <a:pt x="259" y="1"/>
                </a:lnTo>
                <a:lnTo>
                  <a:pt x="258" y="1"/>
                </a:lnTo>
                <a:lnTo>
                  <a:pt x="257" y="1"/>
                </a:lnTo>
                <a:lnTo>
                  <a:pt x="256" y="0"/>
                </a:lnTo>
                <a:lnTo>
                  <a:pt x="241" y="9"/>
                </a:lnTo>
                <a:lnTo>
                  <a:pt x="233" y="19"/>
                </a:lnTo>
                <a:lnTo>
                  <a:pt x="228" y="22"/>
                </a:lnTo>
                <a:lnTo>
                  <a:pt x="224" y="27"/>
                </a:lnTo>
                <a:lnTo>
                  <a:pt x="225" y="34"/>
                </a:lnTo>
                <a:lnTo>
                  <a:pt x="230" y="39"/>
                </a:lnTo>
                <a:lnTo>
                  <a:pt x="228" y="44"/>
                </a:lnTo>
                <a:lnTo>
                  <a:pt x="228" y="50"/>
                </a:lnTo>
                <a:lnTo>
                  <a:pt x="235" y="57"/>
                </a:lnTo>
                <a:lnTo>
                  <a:pt x="228" y="65"/>
                </a:lnTo>
                <a:lnTo>
                  <a:pt x="223" y="68"/>
                </a:lnTo>
                <a:lnTo>
                  <a:pt x="221" y="68"/>
                </a:lnTo>
                <a:lnTo>
                  <a:pt x="221" y="70"/>
                </a:lnTo>
                <a:lnTo>
                  <a:pt x="216" y="70"/>
                </a:lnTo>
                <a:lnTo>
                  <a:pt x="215" y="71"/>
                </a:lnTo>
                <a:lnTo>
                  <a:pt x="202" y="72"/>
                </a:lnTo>
                <a:lnTo>
                  <a:pt x="200" y="73"/>
                </a:lnTo>
                <a:lnTo>
                  <a:pt x="195" y="74"/>
                </a:lnTo>
                <a:lnTo>
                  <a:pt x="190" y="77"/>
                </a:lnTo>
                <a:lnTo>
                  <a:pt x="184" y="85"/>
                </a:lnTo>
                <a:lnTo>
                  <a:pt x="174" y="77"/>
                </a:lnTo>
                <a:lnTo>
                  <a:pt x="152" y="79"/>
                </a:lnTo>
                <a:lnTo>
                  <a:pt x="144" y="83"/>
                </a:lnTo>
                <a:lnTo>
                  <a:pt x="141" y="86"/>
                </a:lnTo>
                <a:lnTo>
                  <a:pt x="113" y="103"/>
                </a:lnTo>
                <a:lnTo>
                  <a:pt x="88" y="131"/>
                </a:lnTo>
                <a:lnTo>
                  <a:pt x="88" y="133"/>
                </a:lnTo>
                <a:lnTo>
                  <a:pt x="62" y="161"/>
                </a:lnTo>
                <a:lnTo>
                  <a:pt x="50" y="167"/>
                </a:lnTo>
                <a:lnTo>
                  <a:pt x="48" y="169"/>
                </a:lnTo>
                <a:lnTo>
                  <a:pt x="46" y="167"/>
                </a:lnTo>
                <a:lnTo>
                  <a:pt x="36" y="166"/>
                </a:lnTo>
                <a:lnTo>
                  <a:pt x="35" y="165"/>
                </a:lnTo>
                <a:lnTo>
                  <a:pt x="26" y="164"/>
                </a:lnTo>
                <a:lnTo>
                  <a:pt x="25" y="163"/>
                </a:lnTo>
                <a:lnTo>
                  <a:pt x="18" y="163"/>
                </a:lnTo>
                <a:lnTo>
                  <a:pt x="14" y="167"/>
                </a:lnTo>
                <a:lnTo>
                  <a:pt x="15" y="172"/>
                </a:lnTo>
                <a:lnTo>
                  <a:pt x="14" y="173"/>
                </a:lnTo>
                <a:lnTo>
                  <a:pt x="14" y="178"/>
                </a:lnTo>
                <a:lnTo>
                  <a:pt x="12" y="182"/>
                </a:lnTo>
                <a:lnTo>
                  <a:pt x="13" y="185"/>
                </a:lnTo>
                <a:lnTo>
                  <a:pt x="12" y="187"/>
                </a:lnTo>
                <a:lnTo>
                  <a:pt x="10" y="200"/>
                </a:lnTo>
                <a:lnTo>
                  <a:pt x="8" y="206"/>
                </a:lnTo>
                <a:lnTo>
                  <a:pt x="6" y="208"/>
                </a:lnTo>
                <a:lnTo>
                  <a:pt x="4" y="213"/>
                </a:lnTo>
                <a:lnTo>
                  <a:pt x="7" y="256"/>
                </a:lnTo>
                <a:lnTo>
                  <a:pt x="6" y="258"/>
                </a:lnTo>
                <a:lnTo>
                  <a:pt x="6" y="262"/>
                </a:lnTo>
                <a:lnTo>
                  <a:pt x="4" y="262"/>
                </a:lnTo>
                <a:lnTo>
                  <a:pt x="4" y="265"/>
                </a:lnTo>
                <a:lnTo>
                  <a:pt x="0" y="271"/>
                </a:lnTo>
                <a:lnTo>
                  <a:pt x="22" y="271"/>
                </a:lnTo>
                <a:lnTo>
                  <a:pt x="22" y="272"/>
                </a:lnTo>
                <a:lnTo>
                  <a:pt x="23" y="278"/>
                </a:lnTo>
                <a:lnTo>
                  <a:pt x="22" y="279"/>
                </a:lnTo>
                <a:lnTo>
                  <a:pt x="22" y="284"/>
                </a:lnTo>
                <a:lnTo>
                  <a:pt x="25" y="288"/>
                </a:lnTo>
                <a:lnTo>
                  <a:pt x="26" y="293"/>
                </a:lnTo>
                <a:lnTo>
                  <a:pt x="27" y="294"/>
                </a:lnTo>
                <a:lnTo>
                  <a:pt x="73" y="292"/>
                </a:lnTo>
                <a:lnTo>
                  <a:pt x="75" y="293"/>
                </a:lnTo>
                <a:lnTo>
                  <a:pt x="80" y="293"/>
                </a:lnTo>
                <a:lnTo>
                  <a:pt x="80" y="301"/>
                </a:lnTo>
                <a:lnTo>
                  <a:pt x="83" y="305"/>
                </a:lnTo>
                <a:lnTo>
                  <a:pt x="96" y="304"/>
                </a:lnTo>
                <a:lnTo>
                  <a:pt x="98" y="305"/>
                </a:lnTo>
                <a:lnTo>
                  <a:pt x="102" y="305"/>
                </a:lnTo>
                <a:lnTo>
                  <a:pt x="104" y="306"/>
                </a:lnTo>
                <a:lnTo>
                  <a:pt x="104" y="311"/>
                </a:lnTo>
                <a:lnTo>
                  <a:pt x="107" y="314"/>
                </a:lnTo>
                <a:lnTo>
                  <a:pt x="113" y="315"/>
                </a:lnTo>
                <a:lnTo>
                  <a:pt x="119" y="320"/>
                </a:lnTo>
                <a:lnTo>
                  <a:pt x="127" y="319"/>
                </a:lnTo>
                <a:lnTo>
                  <a:pt x="131" y="323"/>
                </a:lnTo>
                <a:lnTo>
                  <a:pt x="138" y="323"/>
                </a:lnTo>
                <a:lnTo>
                  <a:pt x="140" y="325"/>
                </a:lnTo>
                <a:lnTo>
                  <a:pt x="140" y="327"/>
                </a:lnTo>
                <a:lnTo>
                  <a:pt x="142" y="329"/>
                </a:lnTo>
                <a:lnTo>
                  <a:pt x="151" y="329"/>
                </a:lnTo>
                <a:lnTo>
                  <a:pt x="157" y="331"/>
                </a:lnTo>
                <a:lnTo>
                  <a:pt x="172" y="344"/>
                </a:lnTo>
                <a:lnTo>
                  <a:pt x="176" y="344"/>
                </a:lnTo>
                <a:lnTo>
                  <a:pt x="177" y="341"/>
                </a:lnTo>
                <a:lnTo>
                  <a:pt x="177" y="339"/>
                </a:lnTo>
                <a:lnTo>
                  <a:pt x="179" y="337"/>
                </a:lnTo>
                <a:lnTo>
                  <a:pt x="182" y="337"/>
                </a:lnTo>
                <a:lnTo>
                  <a:pt x="185" y="334"/>
                </a:lnTo>
                <a:lnTo>
                  <a:pt x="189" y="333"/>
                </a:lnTo>
                <a:lnTo>
                  <a:pt x="190" y="332"/>
                </a:lnTo>
                <a:lnTo>
                  <a:pt x="193" y="332"/>
                </a:lnTo>
                <a:lnTo>
                  <a:pt x="195" y="330"/>
                </a:lnTo>
                <a:lnTo>
                  <a:pt x="199" y="330"/>
                </a:lnTo>
                <a:lnTo>
                  <a:pt x="201" y="333"/>
                </a:lnTo>
                <a:lnTo>
                  <a:pt x="204" y="332"/>
                </a:lnTo>
                <a:lnTo>
                  <a:pt x="208" y="336"/>
                </a:lnTo>
                <a:lnTo>
                  <a:pt x="212" y="337"/>
                </a:lnTo>
                <a:lnTo>
                  <a:pt x="214" y="335"/>
                </a:lnTo>
                <a:lnTo>
                  <a:pt x="231" y="353"/>
                </a:lnTo>
                <a:lnTo>
                  <a:pt x="236" y="358"/>
                </a:lnTo>
                <a:lnTo>
                  <a:pt x="240" y="358"/>
                </a:lnTo>
                <a:lnTo>
                  <a:pt x="244" y="360"/>
                </a:lnTo>
                <a:lnTo>
                  <a:pt x="247" y="360"/>
                </a:lnTo>
                <a:lnTo>
                  <a:pt x="248" y="361"/>
                </a:lnTo>
                <a:lnTo>
                  <a:pt x="255" y="361"/>
                </a:lnTo>
                <a:lnTo>
                  <a:pt x="257" y="359"/>
                </a:lnTo>
                <a:lnTo>
                  <a:pt x="255" y="336"/>
                </a:lnTo>
                <a:lnTo>
                  <a:pt x="260" y="326"/>
                </a:lnTo>
                <a:lnTo>
                  <a:pt x="260" y="317"/>
                </a:lnTo>
                <a:lnTo>
                  <a:pt x="261" y="315"/>
                </a:lnTo>
                <a:lnTo>
                  <a:pt x="260" y="296"/>
                </a:lnTo>
                <a:lnTo>
                  <a:pt x="261" y="295"/>
                </a:lnTo>
                <a:lnTo>
                  <a:pt x="262" y="292"/>
                </a:lnTo>
                <a:lnTo>
                  <a:pt x="269" y="292"/>
                </a:lnTo>
                <a:lnTo>
                  <a:pt x="280" y="298"/>
                </a:lnTo>
                <a:lnTo>
                  <a:pt x="283" y="300"/>
                </a:lnTo>
                <a:lnTo>
                  <a:pt x="291" y="303"/>
                </a:lnTo>
                <a:lnTo>
                  <a:pt x="298" y="310"/>
                </a:lnTo>
                <a:lnTo>
                  <a:pt x="300" y="310"/>
                </a:lnTo>
                <a:lnTo>
                  <a:pt x="307" y="315"/>
                </a:lnTo>
                <a:lnTo>
                  <a:pt x="313" y="320"/>
                </a:lnTo>
                <a:lnTo>
                  <a:pt x="314" y="320"/>
                </a:lnTo>
                <a:lnTo>
                  <a:pt x="321" y="326"/>
                </a:lnTo>
                <a:lnTo>
                  <a:pt x="329" y="330"/>
                </a:lnTo>
                <a:lnTo>
                  <a:pt x="344" y="312"/>
                </a:lnTo>
                <a:lnTo>
                  <a:pt x="347" y="311"/>
                </a:lnTo>
                <a:lnTo>
                  <a:pt x="358" y="319"/>
                </a:lnTo>
                <a:lnTo>
                  <a:pt x="359" y="317"/>
                </a:lnTo>
                <a:lnTo>
                  <a:pt x="360" y="318"/>
                </a:lnTo>
                <a:lnTo>
                  <a:pt x="364" y="316"/>
                </a:lnTo>
                <a:lnTo>
                  <a:pt x="371" y="308"/>
                </a:lnTo>
                <a:lnTo>
                  <a:pt x="375" y="307"/>
                </a:lnTo>
                <a:lnTo>
                  <a:pt x="381" y="312"/>
                </a:lnTo>
                <a:lnTo>
                  <a:pt x="382" y="315"/>
                </a:lnTo>
                <a:lnTo>
                  <a:pt x="406" y="337"/>
                </a:lnTo>
                <a:lnTo>
                  <a:pt x="409" y="342"/>
                </a:lnTo>
                <a:lnTo>
                  <a:pt x="415" y="346"/>
                </a:lnTo>
                <a:lnTo>
                  <a:pt x="415" y="348"/>
                </a:lnTo>
                <a:lnTo>
                  <a:pt x="422" y="354"/>
                </a:lnTo>
                <a:lnTo>
                  <a:pt x="424" y="357"/>
                </a:lnTo>
                <a:lnTo>
                  <a:pt x="429" y="362"/>
                </a:lnTo>
                <a:lnTo>
                  <a:pt x="430" y="364"/>
                </a:lnTo>
                <a:lnTo>
                  <a:pt x="437" y="369"/>
                </a:lnTo>
                <a:lnTo>
                  <a:pt x="437" y="372"/>
                </a:lnTo>
                <a:lnTo>
                  <a:pt x="441" y="372"/>
                </a:lnTo>
                <a:lnTo>
                  <a:pt x="441" y="373"/>
                </a:lnTo>
                <a:lnTo>
                  <a:pt x="454" y="378"/>
                </a:lnTo>
                <a:lnTo>
                  <a:pt x="455" y="373"/>
                </a:lnTo>
                <a:lnTo>
                  <a:pt x="454" y="372"/>
                </a:lnTo>
                <a:lnTo>
                  <a:pt x="453" y="365"/>
                </a:lnTo>
                <a:lnTo>
                  <a:pt x="452" y="364"/>
                </a:lnTo>
                <a:lnTo>
                  <a:pt x="452" y="362"/>
                </a:lnTo>
                <a:lnTo>
                  <a:pt x="453" y="360"/>
                </a:lnTo>
                <a:lnTo>
                  <a:pt x="456" y="360"/>
                </a:lnTo>
                <a:lnTo>
                  <a:pt x="458" y="363"/>
                </a:lnTo>
                <a:lnTo>
                  <a:pt x="460" y="363"/>
                </a:lnTo>
                <a:lnTo>
                  <a:pt x="469" y="373"/>
                </a:lnTo>
                <a:lnTo>
                  <a:pt x="469" y="374"/>
                </a:lnTo>
                <a:lnTo>
                  <a:pt x="475" y="379"/>
                </a:lnTo>
                <a:lnTo>
                  <a:pt x="477" y="379"/>
                </a:lnTo>
                <a:lnTo>
                  <a:pt x="482" y="382"/>
                </a:lnTo>
                <a:lnTo>
                  <a:pt x="484" y="388"/>
                </a:lnTo>
                <a:lnTo>
                  <a:pt x="488" y="395"/>
                </a:lnTo>
                <a:lnTo>
                  <a:pt x="492" y="396"/>
                </a:lnTo>
                <a:lnTo>
                  <a:pt x="494" y="398"/>
                </a:lnTo>
                <a:lnTo>
                  <a:pt x="495" y="397"/>
                </a:lnTo>
                <a:lnTo>
                  <a:pt x="501" y="402"/>
                </a:lnTo>
                <a:lnTo>
                  <a:pt x="504" y="402"/>
                </a:lnTo>
                <a:lnTo>
                  <a:pt x="510" y="405"/>
                </a:lnTo>
                <a:lnTo>
                  <a:pt x="534" y="425"/>
                </a:lnTo>
                <a:lnTo>
                  <a:pt x="536" y="425"/>
                </a:lnTo>
                <a:lnTo>
                  <a:pt x="543" y="432"/>
                </a:lnTo>
                <a:lnTo>
                  <a:pt x="544" y="432"/>
                </a:lnTo>
                <a:lnTo>
                  <a:pt x="556" y="440"/>
                </a:lnTo>
                <a:lnTo>
                  <a:pt x="559" y="436"/>
                </a:lnTo>
                <a:lnTo>
                  <a:pt x="561" y="431"/>
                </a:lnTo>
                <a:lnTo>
                  <a:pt x="565" y="425"/>
                </a:lnTo>
                <a:lnTo>
                  <a:pt x="571" y="425"/>
                </a:lnTo>
                <a:lnTo>
                  <a:pt x="573" y="426"/>
                </a:lnTo>
                <a:lnTo>
                  <a:pt x="572" y="427"/>
                </a:lnTo>
                <a:lnTo>
                  <a:pt x="574" y="429"/>
                </a:lnTo>
                <a:lnTo>
                  <a:pt x="573" y="433"/>
                </a:lnTo>
                <a:lnTo>
                  <a:pt x="575" y="435"/>
                </a:lnTo>
                <a:lnTo>
                  <a:pt x="575" y="445"/>
                </a:lnTo>
                <a:lnTo>
                  <a:pt x="574" y="446"/>
                </a:lnTo>
                <a:lnTo>
                  <a:pt x="586" y="455"/>
                </a:lnTo>
                <a:lnTo>
                  <a:pt x="587" y="455"/>
                </a:lnTo>
                <a:lnTo>
                  <a:pt x="601" y="466"/>
                </a:lnTo>
                <a:lnTo>
                  <a:pt x="602" y="465"/>
                </a:lnTo>
                <a:lnTo>
                  <a:pt x="606" y="469"/>
                </a:lnTo>
                <a:lnTo>
                  <a:pt x="607" y="481"/>
                </a:lnTo>
                <a:lnTo>
                  <a:pt x="605" y="482"/>
                </a:lnTo>
                <a:lnTo>
                  <a:pt x="604" y="486"/>
                </a:lnTo>
                <a:lnTo>
                  <a:pt x="603" y="487"/>
                </a:lnTo>
                <a:lnTo>
                  <a:pt x="603" y="490"/>
                </a:lnTo>
                <a:lnTo>
                  <a:pt x="612" y="499"/>
                </a:lnTo>
                <a:lnTo>
                  <a:pt x="612" y="500"/>
                </a:lnTo>
                <a:lnTo>
                  <a:pt x="617" y="504"/>
                </a:lnTo>
                <a:lnTo>
                  <a:pt x="637" y="550"/>
                </a:lnTo>
                <a:lnTo>
                  <a:pt x="634" y="556"/>
                </a:lnTo>
                <a:lnTo>
                  <a:pt x="630" y="560"/>
                </a:lnTo>
                <a:lnTo>
                  <a:pt x="630" y="562"/>
                </a:lnTo>
                <a:lnTo>
                  <a:pt x="629" y="564"/>
                </a:lnTo>
                <a:lnTo>
                  <a:pt x="629" y="572"/>
                </a:lnTo>
                <a:lnTo>
                  <a:pt x="628" y="574"/>
                </a:lnTo>
                <a:lnTo>
                  <a:pt x="628" y="579"/>
                </a:lnTo>
                <a:lnTo>
                  <a:pt x="627" y="580"/>
                </a:lnTo>
                <a:lnTo>
                  <a:pt x="618" y="582"/>
                </a:lnTo>
                <a:lnTo>
                  <a:pt x="616" y="583"/>
                </a:lnTo>
                <a:lnTo>
                  <a:pt x="617" y="589"/>
                </a:lnTo>
                <a:lnTo>
                  <a:pt x="615" y="590"/>
                </a:lnTo>
                <a:lnTo>
                  <a:pt x="616" y="600"/>
                </a:lnTo>
                <a:lnTo>
                  <a:pt x="606" y="605"/>
                </a:lnTo>
                <a:lnTo>
                  <a:pt x="599" y="605"/>
                </a:lnTo>
                <a:lnTo>
                  <a:pt x="597" y="607"/>
                </a:lnTo>
                <a:lnTo>
                  <a:pt x="595" y="609"/>
                </a:lnTo>
                <a:lnTo>
                  <a:pt x="594" y="608"/>
                </a:lnTo>
                <a:lnTo>
                  <a:pt x="591" y="611"/>
                </a:lnTo>
                <a:lnTo>
                  <a:pt x="589" y="611"/>
                </a:lnTo>
                <a:lnTo>
                  <a:pt x="586" y="615"/>
                </a:lnTo>
                <a:lnTo>
                  <a:pt x="586" y="617"/>
                </a:lnTo>
                <a:lnTo>
                  <a:pt x="585" y="618"/>
                </a:lnTo>
                <a:lnTo>
                  <a:pt x="585" y="623"/>
                </a:lnTo>
                <a:lnTo>
                  <a:pt x="590" y="632"/>
                </a:lnTo>
                <a:lnTo>
                  <a:pt x="586" y="638"/>
                </a:lnTo>
                <a:lnTo>
                  <a:pt x="584" y="638"/>
                </a:lnTo>
                <a:lnTo>
                  <a:pt x="572" y="645"/>
                </a:lnTo>
                <a:lnTo>
                  <a:pt x="572" y="644"/>
                </a:lnTo>
                <a:lnTo>
                  <a:pt x="570" y="647"/>
                </a:lnTo>
                <a:lnTo>
                  <a:pt x="561" y="652"/>
                </a:lnTo>
                <a:lnTo>
                  <a:pt x="558" y="656"/>
                </a:lnTo>
                <a:lnTo>
                  <a:pt x="557" y="661"/>
                </a:lnTo>
                <a:lnTo>
                  <a:pt x="555" y="663"/>
                </a:lnTo>
                <a:lnTo>
                  <a:pt x="552" y="664"/>
                </a:lnTo>
                <a:lnTo>
                  <a:pt x="549" y="666"/>
                </a:lnTo>
                <a:lnTo>
                  <a:pt x="550" y="672"/>
                </a:lnTo>
                <a:lnTo>
                  <a:pt x="560" y="679"/>
                </a:lnTo>
                <a:lnTo>
                  <a:pt x="568" y="686"/>
                </a:lnTo>
                <a:lnTo>
                  <a:pt x="573" y="692"/>
                </a:lnTo>
                <a:lnTo>
                  <a:pt x="578" y="696"/>
                </a:lnTo>
                <a:lnTo>
                  <a:pt x="576" y="699"/>
                </a:lnTo>
                <a:lnTo>
                  <a:pt x="571" y="702"/>
                </a:lnTo>
                <a:lnTo>
                  <a:pt x="565" y="702"/>
                </a:lnTo>
                <a:lnTo>
                  <a:pt x="564" y="704"/>
                </a:lnTo>
                <a:lnTo>
                  <a:pt x="561" y="711"/>
                </a:lnTo>
                <a:lnTo>
                  <a:pt x="558" y="713"/>
                </a:lnTo>
                <a:lnTo>
                  <a:pt x="556" y="713"/>
                </a:lnTo>
                <a:lnTo>
                  <a:pt x="552" y="717"/>
                </a:lnTo>
                <a:lnTo>
                  <a:pt x="551" y="716"/>
                </a:lnTo>
                <a:lnTo>
                  <a:pt x="549" y="718"/>
                </a:lnTo>
                <a:lnTo>
                  <a:pt x="527" y="707"/>
                </a:lnTo>
                <a:lnTo>
                  <a:pt x="527" y="705"/>
                </a:lnTo>
                <a:lnTo>
                  <a:pt x="525" y="705"/>
                </a:lnTo>
                <a:lnTo>
                  <a:pt x="522" y="703"/>
                </a:lnTo>
                <a:lnTo>
                  <a:pt x="508" y="697"/>
                </a:lnTo>
                <a:lnTo>
                  <a:pt x="505" y="697"/>
                </a:lnTo>
                <a:lnTo>
                  <a:pt x="500" y="694"/>
                </a:lnTo>
                <a:lnTo>
                  <a:pt x="494" y="692"/>
                </a:lnTo>
                <a:lnTo>
                  <a:pt x="489" y="694"/>
                </a:lnTo>
                <a:lnTo>
                  <a:pt x="482" y="703"/>
                </a:lnTo>
                <a:lnTo>
                  <a:pt x="482" y="711"/>
                </a:lnTo>
                <a:lnTo>
                  <a:pt x="493" y="727"/>
                </a:lnTo>
                <a:lnTo>
                  <a:pt x="493" y="729"/>
                </a:lnTo>
                <a:lnTo>
                  <a:pt x="505" y="740"/>
                </a:lnTo>
                <a:lnTo>
                  <a:pt x="507" y="747"/>
                </a:lnTo>
                <a:lnTo>
                  <a:pt x="509" y="751"/>
                </a:lnTo>
                <a:lnTo>
                  <a:pt x="515" y="753"/>
                </a:lnTo>
                <a:lnTo>
                  <a:pt x="525" y="753"/>
                </a:lnTo>
                <a:lnTo>
                  <a:pt x="526" y="751"/>
                </a:lnTo>
                <a:lnTo>
                  <a:pt x="530" y="751"/>
                </a:lnTo>
                <a:lnTo>
                  <a:pt x="537" y="757"/>
                </a:lnTo>
                <a:lnTo>
                  <a:pt x="537" y="765"/>
                </a:lnTo>
                <a:lnTo>
                  <a:pt x="541" y="768"/>
                </a:lnTo>
                <a:lnTo>
                  <a:pt x="546" y="764"/>
                </a:lnTo>
                <a:lnTo>
                  <a:pt x="549" y="760"/>
                </a:lnTo>
                <a:lnTo>
                  <a:pt x="553" y="764"/>
                </a:lnTo>
                <a:lnTo>
                  <a:pt x="554" y="774"/>
                </a:lnTo>
                <a:lnTo>
                  <a:pt x="549" y="785"/>
                </a:lnTo>
                <a:lnTo>
                  <a:pt x="549" y="795"/>
                </a:lnTo>
                <a:lnTo>
                  <a:pt x="553" y="798"/>
                </a:lnTo>
                <a:lnTo>
                  <a:pt x="561" y="790"/>
                </a:lnTo>
                <a:lnTo>
                  <a:pt x="563" y="790"/>
                </a:lnTo>
                <a:lnTo>
                  <a:pt x="564" y="789"/>
                </a:lnTo>
                <a:lnTo>
                  <a:pt x="567" y="787"/>
                </a:lnTo>
                <a:lnTo>
                  <a:pt x="570" y="782"/>
                </a:lnTo>
                <a:lnTo>
                  <a:pt x="572" y="780"/>
                </a:lnTo>
                <a:lnTo>
                  <a:pt x="585" y="776"/>
                </a:lnTo>
                <a:lnTo>
                  <a:pt x="591" y="768"/>
                </a:lnTo>
                <a:lnTo>
                  <a:pt x="591" y="762"/>
                </a:lnTo>
                <a:lnTo>
                  <a:pt x="587" y="757"/>
                </a:lnTo>
                <a:lnTo>
                  <a:pt x="586" y="755"/>
                </a:lnTo>
                <a:lnTo>
                  <a:pt x="585" y="755"/>
                </a:lnTo>
                <a:lnTo>
                  <a:pt x="582" y="750"/>
                </a:lnTo>
                <a:lnTo>
                  <a:pt x="582" y="748"/>
                </a:lnTo>
                <a:lnTo>
                  <a:pt x="578" y="744"/>
                </a:lnTo>
                <a:lnTo>
                  <a:pt x="579" y="742"/>
                </a:lnTo>
                <a:lnTo>
                  <a:pt x="576" y="737"/>
                </a:lnTo>
                <a:lnTo>
                  <a:pt x="581" y="730"/>
                </a:lnTo>
                <a:lnTo>
                  <a:pt x="582" y="728"/>
                </a:lnTo>
                <a:lnTo>
                  <a:pt x="587" y="728"/>
                </a:lnTo>
                <a:lnTo>
                  <a:pt x="592" y="722"/>
                </a:lnTo>
                <a:lnTo>
                  <a:pt x="601" y="721"/>
                </a:lnTo>
                <a:lnTo>
                  <a:pt x="613" y="705"/>
                </a:lnTo>
                <a:lnTo>
                  <a:pt x="615" y="705"/>
                </a:lnTo>
                <a:lnTo>
                  <a:pt x="618" y="707"/>
                </a:lnTo>
                <a:lnTo>
                  <a:pt x="623" y="708"/>
                </a:lnTo>
                <a:lnTo>
                  <a:pt x="624" y="710"/>
                </a:lnTo>
                <a:lnTo>
                  <a:pt x="626" y="709"/>
                </a:lnTo>
                <a:lnTo>
                  <a:pt x="627" y="712"/>
                </a:lnTo>
                <a:lnTo>
                  <a:pt x="630" y="716"/>
                </a:lnTo>
                <a:lnTo>
                  <a:pt x="633" y="716"/>
                </a:lnTo>
                <a:lnTo>
                  <a:pt x="636" y="718"/>
                </a:lnTo>
                <a:lnTo>
                  <a:pt x="637" y="728"/>
                </a:lnTo>
                <a:lnTo>
                  <a:pt x="636" y="730"/>
                </a:lnTo>
                <a:lnTo>
                  <a:pt x="636" y="736"/>
                </a:lnTo>
                <a:lnTo>
                  <a:pt x="637" y="736"/>
                </a:lnTo>
                <a:lnTo>
                  <a:pt x="639" y="744"/>
                </a:lnTo>
                <a:lnTo>
                  <a:pt x="640" y="744"/>
                </a:lnTo>
                <a:lnTo>
                  <a:pt x="641" y="746"/>
                </a:lnTo>
                <a:lnTo>
                  <a:pt x="645" y="752"/>
                </a:lnTo>
                <a:lnTo>
                  <a:pt x="655" y="751"/>
                </a:lnTo>
                <a:lnTo>
                  <a:pt x="657" y="749"/>
                </a:lnTo>
                <a:lnTo>
                  <a:pt x="658" y="749"/>
                </a:lnTo>
                <a:lnTo>
                  <a:pt x="660" y="751"/>
                </a:lnTo>
                <a:lnTo>
                  <a:pt x="662" y="751"/>
                </a:lnTo>
                <a:lnTo>
                  <a:pt x="665" y="755"/>
                </a:lnTo>
                <a:lnTo>
                  <a:pt x="671" y="754"/>
                </a:lnTo>
                <a:lnTo>
                  <a:pt x="673" y="755"/>
                </a:lnTo>
                <a:lnTo>
                  <a:pt x="684" y="755"/>
                </a:lnTo>
                <a:lnTo>
                  <a:pt x="688" y="757"/>
                </a:lnTo>
                <a:lnTo>
                  <a:pt x="694" y="756"/>
                </a:lnTo>
                <a:lnTo>
                  <a:pt x="696" y="757"/>
                </a:lnTo>
                <a:lnTo>
                  <a:pt x="698" y="757"/>
                </a:lnTo>
                <a:lnTo>
                  <a:pt x="701" y="759"/>
                </a:lnTo>
                <a:lnTo>
                  <a:pt x="701" y="764"/>
                </a:lnTo>
                <a:lnTo>
                  <a:pt x="704" y="767"/>
                </a:lnTo>
                <a:lnTo>
                  <a:pt x="707" y="772"/>
                </a:lnTo>
                <a:lnTo>
                  <a:pt x="707" y="775"/>
                </a:lnTo>
                <a:lnTo>
                  <a:pt x="712" y="782"/>
                </a:lnTo>
                <a:lnTo>
                  <a:pt x="712" y="784"/>
                </a:lnTo>
                <a:lnTo>
                  <a:pt x="718" y="794"/>
                </a:lnTo>
                <a:lnTo>
                  <a:pt x="719" y="810"/>
                </a:lnTo>
                <a:lnTo>
                  <a:pt x="712" y="818"/>
                </a:lnTo>
                <a:lnTo>
                  <a:pt x="731" y="831"/>
                </a:lnTo>
                <a:lnTo>
                  <a:pt x="737" y="833"/>
                </a:lnTo>
                <a:lnTo>
                  <a:pt x="748" y="835"/>
                </a:lnTo>
                <a:lnTo>
                  <a:pt x="749" y="836"/>
                </a:lnTo>
                <a:lnTo>
                  <a:pt x="752" y="836"/>
                </a:lnTo>
                <a:lnTo>
                  <a:pt x="757" y="838"/>
                </a:lnTo>
                <a:lnTo>
                  <a:pt x="777" y="838"/>
                </a:lnTo>
                <a:lnTo>
                  <a:pt x="779" y="835"/>
                </a:lnTo>
                <a:lnTo>
                  <a:pt x="781" y="835"/>
                </a:lnTo>
                <a:lnTo>
                  <a:pt x="784" y="831"/>
                </a:lnTo>
                <a:lnTo>
                  <a:pt x="786" y="830"/>
                </a:lnTo>
                <a:lnTo>
                  <a:pt x="788" y="828"/>
                </a:lnTo>
                <a:lnTo>
                  <a:pt x="787" y="826"/>
                </a:lnTo>
                <a:lnTo>
                  <a:pt x="789" y="826"/>
                </a:lnTo>
                <a:lnTo>
                  <a:pt x="789" y="821"/>
                </a:lnTo>
                <a:lnTo>
                  <a:pt x="790" y="821"/>
                </a:lnTo>
                <a:lnTo>
                  <a:pt x="792" y="815"/>
                </a:lnTo>
                <a:lnTo>
                  <a:pt x="797" y="815"/>
                </a:lnTo>
                <a:lnTo>
                  <a:pt x="799" y="816"/>
                </a:lnTo>
                <a:lnTo>
                  <a:pt x="803" y="816"/>
                </a:lnTo>
                <a:lnTo>
                  <a:pt x="805" y="817"/>
                </a:lnTo>
                <a:lnTo>
                  <a:pt x="811" y="816"/>
                </a:lnTo>
                <a:lnTo>
                  <a:pt x="811" y="814"/>
                </a:lnTo>
                <a:lnTo>
                  <a:pt x="813" y="814"/>
                </a:lnTo>
                <a:lnTo>
                  <a:pt x="814" y="813"/>
                </a:lnTo>
                <a:lnTo>
                  <a:pt x="816" y="813"/>
                </a:lnTo>
                <a:lnTo>
                  <a:pt x="817" y="811"/>
                </a:lnTo>
                <a:lnTo>
                  <a:pt x="819" y="810"/>
                </a:lnTo>
                <a:lnTo>
                  <a:pt x="819" y="801"/>
                </a:lnTo>
                <a:lnTo>
                  <a:pt x="821" y="794"/>
                </a:lnTo>
                <a:lnTo>
                  <a:pt x="819" y="792"/>
                </a:lnTo>
                <a:lnTo>
                  <a:pt x="813" y="790"/>
                </a:lnTo>
                <a:lnTo>
                  <a:pt x="810" y="787"/>
                </a:lnTo>
                <a:lnTo>
                  <a:pt x="807" y="782"/>
                </a:lnTo>
                <a:lnTo>
                  <a:pt x="807" y="780"/>
                </a:lnTo>
                <a:lnTo>
                  <a:pt x="812" y="774"/>
                </a:lnTo>
                <a:lnTo>
                  <a:pt x="814" y="773"/>
                </a:lnTo>
                <a:lnTo>
                  <a:pt x="819" y="767"/>
                </a:lnTo>
                <a:lnTo>
                  <a:pt x="821" y="762"/>
                </a:lnTo>
                <a:lnTo>
                  <a:pt x="824" y="759"/>
                </a:lnTo>
                <a:lnTo>
                  <a:pt x="833" y="758"/>
                </a:lnTo>
                <a:lnTo>
                  <a:pt x="839" y="763"/>
                </a:lnTo>
                <a:lnTo>
                  <a:pt x="845" y="760"/>
                </a:lnTo>
                <a:lnTo>
                  <a:pt x="855" y="760"/>
                </a:lnTo>
                <a:lnTo>
                  <a:pt x="858" y="762"/>
                </a:lnTo>
                <a:lnTo>
                  <a:pt x="860" y="762"/>
                </a:lnTo>
                <a:lnTo>
                  <a:pt x="861" y="764"/>
                </a:lnTo>
                <a:lnTo>
                  <a:pt x="861" y="755"/>
                </a:lnTo>
                <a:lnTo>
                  <a:pt x="861" y="752"/>
                </a:lnTo>
                <a:lnTo>
                  <a:pt x="857" y="746"/>
                </a:lnTo>
                <a:lnTo>
                  <a:pt x="855" y="725"/>
                </a:lnTo>
                <a:lnTo>
                  <a:pt x="857" y="724"/>
                </a:lnTo>
                <a:lnTo>
                  <a:pt x="858" y="718"/>
                </a:lnTo>
                <a:lnTo>
                  <a:pt x="863" y="708"/>
                </a:lnTo>
                <a:lnTo>
                  <a:pt x="863" y="704"/>
                </a:lnTo>
                <a:lnTo>
                  <a:pt x="870" y="704"/>
                </a:lnTo>
                <a:lnTo>
                  <a:pt x="872" y="702"/>
                </a:lnTo>
                <a:lnTo>
                  <a:pt x="872" y="700"/>
                </a:lnTo>
                <a:lnTo>
                  <a:pt x="863" y="692"/>
                </a:lnTo>
                <a:lnTo>
                  <a:pt x="857" y="690"/>
                </a:lnTo>
                <a:lnTo>
                  <a:pt x="855" y="689"/>
                </a:lnTo>
                <a:lnTo>
                  <a:pt x="852" y="689"/>
                </a:lnTo>
                <a:lnTo>
                  <a:pt x="850" y="688"/>
                </a:lnTo>
                <a:lnTo>
                  <a:pt x="847" y="688"/>
                </a:lnTo>
                <a:lnTo>
                  <a:pt x="846" y="682"/>
                </a:lnTo>
                <a:lnTo>
                  <a:pt x="849" y="678"/>
                </a:lnTo>
                <a:lnTo>
                  <a:pt x="849" y="676"/>
                </a:lnTo>
                <a:lnTo>
                  <a:pt x="854" y="672"/>
                </a:lnTo>
                <a:lnTo>
                  <a:pt x="860" y="659"/>
                </a:lnTo>
                <a:lnTo>
                  <a:pt x="855" y="653"/>
                </a:lnTo>
                <a:lnTo>
                  <a:pt x="854" y="646"/>
                </a:lnTo>
                <a:lnTo>
                  <a:pt x="857" y="643"/>
                </a:lnTo>
                <a:lnTo>
                  <a:pt x="860" y="640"/>
                </a:lnTo>
                <a:lnTo>
                  <a:pt x="885" y="638"/>
                </a:lnTo>
                <a:lnTo>
                  <a:pt x="894" y="645"/>
                </a:lnTo>
                <a:lnTo>
                  <a:pt x="899" y="648"/>
                </a:lnTo>
                <a:lnTo>
                  <a:pt x="905" y="654"/>
                </a:lnTo>
                <a:lnTo>
                  <a:pt x="908" y="654"/>
                </a:lnTo>
                <a:lnTo>
                  <a:pt x="909" y="653"/>
                </a:lnTo>
                <a:lnTo>
                  <a:pt x="916" y="652"/>
                </a:lnTo>
                <a:lnTo>
                  <a:pt x="917" y="651"/>
                </a:lnTo>
                <a:lnTo>
                  <a:pt x="932" y="650"/>
                </a:lnTo>
                <a:lnTo>
                  <a:pt x="933" y="649"/>
                </a:lnTo>
                <a:lnTo>
                  <a:pt x="944" y="649"/>
                </a:lnTo>
                <a:lnTo>
                  <a:pt x="946" y="647"/>
                </a:lnTo>
                <a:lnTo>
                  <a:pt x="946" y="642"/>
                </a:lnTo>
                <a:lnTo>
                  <a:pt x="936" y="627"/>
                </a:lnTo>
                <a:lnTo>
                  <a:pt x="943" y="624"/>
                </a:lnTo>
                <a:lnTo>
                  <a:pt x="946" y="624"/>
                </a:lnTo>
                <a:lnTo>
                  <a:pt x="947" y="626"/>
                </a:lnTo>
                <a:lnTo>
                  <a:pt x="959" y="625"/>
                </a:lnTo>
                <a:lnTo>
                  <a:pt x="960" y="624"/>
                </a:lnTo>
                <a:lnTo>
                  <a:pt x="969" y="623"/>
                </a:lnTo>
                <a:lnTo>
                  <a:pt x="970" y="622"/>
                </a:lnTo>
                <a:lnTo>
                  <a:pt x="993" y="621"/>
                </a:lnTo>
                <a:lnTo>
                  <a:pt x="999" y="616"/>
                </a:lnTo>
                <a:lnTo>
                  <a:pt x="998" y="607"/>
                </a:lnTo>
                <a:lnTo>
                  <a:pt x="995" y="602"/>
                </a:lnTo>
                <a:lnTo>
                  <a:pt x="995" y="598"/>
                </a:lnTo>
                <a:lnTo>
                  <a:pt x="992" y="593"/>
                </a:lnTo>
                <a:lnTo>
                  <a:pt x="992" y="588"/>
                </a:lnTo>
                <a:lnTo>
                  <a:pt x="990" y="588"/>
                </a:lnTo>
                <a:lnTo>
                  <a:pt x="990" y="574"/>
                </a:lnTo>
                <a:lnTo>
                  <a:pt x="992" y="571"/>
                </a:lnTo>
                <a:lnTo>
                  <a:pt x="994" y="571"/>
                </a:lnTo>
                <a:lnTo>
                  <a:pt x="996" y="568"/>
                </a:lnTo>
                <a:lnTo>
                  <a:pt x="1000" y="565"/>
                </a:lnTo>
                <a:lnTo>
                  <a:pt x="1000" y="563"/>
                </a:lnTo>
                <a:lnTo>
                  <a:pt x="1001" y="561"/>
                </a:lnTo>
                <a:lnTo>
                  <a:pt x="1000" y="544"/>
                </a:lnTo>
                <a:lnTo>
                  <a:pt x="1001" y="542"/>
                </a:lnTo>
                <a:lnTo>
                  <a:pt x="1001" y="532"/>
                </a:lnTo>
                <a:lnTo>
                  <a:pt x="997" y="529"/>
                </a:lnTo>
                <a:lnTo>
                  <a:pt x="993" y="529"/>
                </a:lnTo>
                <a:lnTo>
                  <a:pt x="989" y="527"/>
                </a:lnTo>
                <a:lnTo>
                  <a:pt x="984" y="526"/>
                </a:lnTo>
                <a:lnTo>
                  <a:pt x="977" y="521"/>
                </a:lnTo>
                <a:lnTo>
                  <a:pt x="973" y="520"/>
                </a:lnTo>
                <a:lnTo>
                  <a:pt x="968" y="516"/>
                </a:lnTo>
                <a:lnTo>
                  <a:pt x="966" y="516"/>
                </a:lnTo>
                <a:lnTo>
                  <a:pt x="964" y="515"/>
                </a:lnTo>
                <a:lnTo>
                  <a:pt x="959" y="514"/>
                </a:lnTo>
                <a:lnTo>
                  <a:pt x="945" y="505"/>
                </a:lnTo>
                <a:lnTo>
                  <a:pt x="943" y="502"/>
                </a:lnTo>
                <a:lnTo>
                  <a:pt x="940" y="503"/>
                </a:lnTo>
                <a:lnTo>
                  <a:pt x="937" y="500"/>
                </a:lnTo>
                <a:lnTo>
                  <a:pt x="934" y="500"/>
                </a:lnTo>
                <a:lnTo>
                  <a:pt x="932" y="498"/>
                </a:lnTo>
                <a:lnTo>
                  <a:pt x="931" y="499"/>
                </a:lnTo>
                <a:lnTo>
                  <a:pt x="930" y="498"/>
                </a:lnTo>
                <a:lnTo>
                  <a:pt x="922" y="497"/>
                </a:lnTo>
                <a:lnTo>
                  <a:pt x="921" y="496"/>
                </a:lnTo>
                <a:lnTo>
                  <a:pt x="919" y="496"/>
                </a:lnTo>
                <a:lnTo>
                  <a:pt x="915" y="493"/>
                </a:lnTo>
                <a:lnTo>
                  <a:pt x="908" y="490"/>
                </a:lnTo>
                <a:lnTo>
                  <a:pt x="907" y="481"/>
                </a:lnTo>
                <a:close/>
              </a:path>
            </a:pathLst>
          </a:custGeom>
          <a:solidFill>
            <a:srgbClr val="FFFFFF"/>
          </a:solidFill>
          <a:ln w="3175">
            <a:solidFill>
              <a:schemeClr val="bg1"/>
            </a:solidFill>
            <a:prstDash val="sysDot"/>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9" name="Freeform 17"/>
          <p:cNvSpPr/>
          <p:nvPr/>
        </p:nvSpPr>
        <p:spPr bwMode="auto">
          <a:xfrm>
            <a:off x="3817452" y="1587477"/>
            <a:ext cx="2399108" cy="2231262"/>
          </a:xfrm>
          <a:custGeom>
            <a:avLst/>
            <a:gdLst>
              <a:gd name="T0" fmla="*/ 2147483647 w 1562"/>
              <a:gd name="T1" fmla="*/ 2147483647 h 1394"/>
              <a:gd name="T2" fmla="*/ 2147483647 w 1562"/>
              <a:gd name="T3" fmla="*/ 2147483647 h 1394"/>
              <a:gd name="T4" fmla="*/ 2147483647 w 1562"/>
              <a:gd name="T5" fmla="*/ 2147483647 h 1394"/>
              <a:gd name="T6" fmla="*/ 2147483647 w 1562"/>
              <a:gd name="T7" fmla="*/ 2147483647 h 1394"/>
              <a:gd name="T8" fmla="*/ 2147483647 w 1562"/>
              <a:gd name="T9" fmla="*/ 2147483647 h 1394"/>
              <a:gd name="T10" fmla="*/ 2147483647 w 1562"/>
              <a:gd name="T11" fmla="*/ 2147483647 h 1394"/>
              <a:gd name="T12" fmla="*/ 2147483647 w 1562"/>
              <a:gd name="T13" fmla="*/ 2147483647 h 1394"/>
              <a:gd name="T14" fmla="*/ 2147483647 w 1562"/>
              <a:gd name="T15" fmla="*/ 2147483647 h 1394"/>
              <a:gd name="T16" fmla="*/ 2147483647 w 1562"/>
              <a:gd name="T17" fmla="*/ 2147483647 h 1394"/>
              <a:gd name="T18" fmla="*/ 2147483647 w 1562"/>
              <a:gd name="T19" fmla="*/ 2147483647 h 1394"/>
              <a:gd name="T20" fmla="*/ 2147483647 w 1562"/>
              <a:gd name="T21" fmla="*/ 2147483647 h 1394"/>
              <a:gd name="T22" fmla="*/ 2147483647 w 1562"/>
              <a:gd name="T23" fmla="*/ 2147483647 h 1394"/>
              <a:gd name="T24" fmla="*/ 2147483647 w 1562"/>
              <a:gd name="T25" fmla="*/ 2147483647 h 1394"/>
              <a:gd name="T26" fmla="*/ 2147483647 w 1562"/>
              <a:gd name="T27" fmla="*/ 2147483647 h 1394"/>
              <a:gd name="T28" fmla="*/ 2147483647 w 1562"/>
              <a:gd name="T29" fmla="*/ 2147483647 h 1394"/>
              <a:gd name="T30" fmla="*/ 2147483647 w 1562"/>
              <a:gd name="T31" fmla="*/ 2147483647 h 1394"/>
              <a:gd name="T32" fmla="*/ 2147483647 w 1562"/>
              <a:gd name="T33" fmla="*/ 2147483647 h 1394"/>
              <a:gd name="T34" fmla="*/ 2147483647 w 1562"/>
              <a:gd name="T35" fmla="*/ 2147483647 h 1394"/>
              <a:gd name="T36" fmla="*/ 2147483647 w 1562"/>
              <a:gd name="T37" fmla="*/ 2147483647 h 1394"/>
              <a:gd name="T38" fmla="*/ 2147483647 w 1562"/>
              <a:gd name="T39" fmla="*/ 2147483647 h 1394"/>
              <a:gd name="T40" fmla="*/ 2147483647 w 1562"/>
              <a:gd name="T41" fmla="*/ 2147483647 h 1394"/>
              <a:gd name="T42" fmla="*/ 2147483647 w 1562"/>
              <a:gd name="T43" fmla="*/ 2147483647 h 1394"/>
              <a:gd name="T44" fmla="*/ 2147483647 w 1562"/>
              <a:gd name="T45" fmla="*/ 2147483647 h 1394"/>
              <a:gd name="T46" fmla="*/ 2147483647 w 1562"/>
              <a:gd name="T47" fmla="*/ 2147483647 h 1394"/>
              <a:gd name="T48" fmla="*/ 2147483647 w 1562"/>
              <a:gd name="T49" fmla="*/ 2147483647 h 1394"/>
              <a:gd name="T50" fmla="*/ 2147483647 w 1562"/>
              <a:gd name="T51" fmla="*/ 2147483647 h 1394"/>
              <a:gd name="T52" fmla="*/ 2147483647 w 1562"/>
              <a:gd name="T53" fmla="*/ 2147483647 h 1394"/>
              <a:gd name="T54" fmla="*/ 2147483647 w 1562"/>
              <a:gd name="T55" fmla="*/ 2147483647 h 1394"/>
              <a:gd name="T56" fmla="*/ 2147483647 w 1562"/>
              <a:gd name="T57" fmla="*/ 2147483647 h 1394"/>
              <a:gd name="T58" fmla="*/ 2147483647 w 1562"/>
              <a:gd name="T59" fmla="*/ 2147483647 h 1394"/>
              <a:gd name="T60" fmla="*/ 2147483647 w 1562"/>
              <a:gd name="T61" fmla="*/ 2147483647 h 1394"/>
              <a:gd name="T62" fmla="*/ 2147483647 w 1562"/>
              <a:gd name="T63" fmla="*/ 2147483647 h 1394"/>
              <a:gd name="T64" fmla="*/ 2147483647 w 1562"/>
              <a:gd name="T65" fmla="*/ 2147483647 h 1394"/>
              <a:gd name="T66" fmla="*/ 2147483647 w 1562"/>
              <a:gd name="T67" fmla="*/ 2147483647 h 1394"/>
              <a:gd name="T68" fmla="*/ 2147483647 w 1562"/>
              <a:gd name="T69" fmla="*/ 2147483647 h 1394"/>
              <a:gd name="T70" fmla="*/ 2147483647 w 1562"/>
              <a:gd name="T71" fmla="*/ 2147483647 h 1394"/>
              <a:gd name="T72" fmla="*/ 2147483647 w 1562"/>
              <a:gd name="T73" fmla="*/ 2147483647 h 1394"/>
              <a:gd name="T74" fmla="*/ 2147483647 w 1562"/>
              <a:gd name="T75" fmla="*/ 2147483647 h 1394"/>
              <a:gd name="T76" fmla="*/ 2147483647 w 1562"/>
              <a:gd name="T77" fmla="*/ 2147483647 h 1394"/>
              <a:gd name="T78" fmla="*/ 2147483647 w 1562"/>
              <a:gd name="T79" fmla="*/ 2147483647 h 1394"/>
              <a:gd name="T80" fmla="*/ 2147483647 w 1562"/>
              <a:gd name="T81" fmla="*/ 2147483647 h 1394"/>
              <a:gd name="T82" fmla="*/ 2147483647 w 1562"/>
              <a:gd name="T83" fmla="*/ 2147483647 h 1394"/>
              <a:gd name="T84" fmla="*/ 2147483647 w 1562"/>
              <a:gd name="T85" fmla="*/ 2147483647 h 1394"/>
              <a:gd name="T86" fmla="*/ 2147483647 w 1562"/>
              <a:gd name="T87" fmla="*/ 2147483647 h 1394"/>
              <a:gd name="T88" fmla="*/ 2147483647 w 1562"/>
              <a:gd name="T89" fmla="*/ 2147483647 h 1394"/>
              <a:gd name="T90" fmla="*/ 2147483647 w 1562"/>
              <a:gd name="T91" fmla="*/ 2147483647 h 1394"/>
              <a:gd name="T92" fmla="*/ 2147483647 w 1562"/>
              <a:gd name="T93" fmla="*/ 2147483647 h 1394"/>
              <a:gd name="T94" fmla="*/ 2147483647 w 1562"/>
              <a:gd name="T95" fmla="*/ 2147483647 h 1394"/>
              <a:gd name="T96" fmla="*/ 2147483647 w 1562"/>
              <a:gd name="T97" fmla="*/ 2147483647 h 1394"/>
              <a:gd name="T98" fmla="*/ 2147483647 w 1562"/>
              <a:gd name="T99" fmla="*/ 2147483647 h 1394"/>
              <a:gd name="T100" fmla="*/ 2147483647 w 1562"/>
              <a:gd name="T101" fmla="*/ 2147483647 h 1394"/>
              <a:gd name="T102" fmla="*/ 2147483647 w 1562"/>
              <a:gd name="T103" fmla="*/ 2147483647 h 1394"/>
              <a:gd name="T104" fmla="*/ 2147483647 w 1562"/>
              <a:gd name="T105" fmla="*/ 2147483647 h 1394"/>
              <a:gd name="T106" fmla="*/ 2147483647 w 1562"/>
              <a:gd name="T107" fmla="*/ 2147483647 h 1394"/>
              <a:gd name="T108" fmla="*/ 2147483647 w 1562"/>
              <a:gd name="T109" fmla="*/ 2147483647 h 1394"/>
              <a:gd name="T110" fmla="*/ 2147483647 w 1562"/>
              <a:gd name="T111" fmla="*/ 2147483647 h 1394"/>
              <a:gd name="T112" fmla="*/ 2147483647 w 1562"/>
              <a:gd name="T113" fmla="*/ 2147483647 h 1394"/>
              <a:gd name="T114" fmla="*/ 2147483647 w 1562"/>
              <a:gd name="T115" fmla="*/ 2147483647 h 1394"/>
              <a:gd name="T116" fmla="*/ 2147483647 w 1562"/>
              <a:gd name="T117" fmla="*/ 2147483647 h 1394"/>
              <a:gd name="T118" fmla="*/ 2147483647 w 1562"/>
              <a:gd name="T119" fmla="*/ 2147483647 h 1394"/>
              <a:gd name="T120" fmla="*/ 2147483647 w 1562"/>
              <a:gd name="T121" fmla="*/ 2147483647 h 1394"/>
              <a:gd name="T122" fmla="*/ 2147483647 w 1562"/>
              <a:gd name="T123" fmla="*/ 2147483647 h 1394"/>
              <a:gd name="T124" fmla="*/ 2147483647 w 1562"/>
              <a:gd name="T125" fmla="*/ 2147483647 h 139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62"/>
              <a:gd name="T190" fmla="*/ 0 h 1394"/>
              <a:gd name="T191" fmla="*/ 1562 w 1562"/>
              <a:gd name="T192" fmla="*/ 1394 h 139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62" h="1394">
                <a:moveTo>
                  <a:pt x="404" y="1394"/>
                </a:moveTo>
                <a:lnTo>
                  <a:pt x="398" y="1388"/>
                </a:lnTo>
                <a:lnTo>
                  <a:pt x="398" y="1386"/>
                </a:lnTo>
                <a:lnTo>
                  <a:pt x="393" y="1383"/>
                </a:lnTo>
                <a:lnTo>
                  <a:pt x="393" y="1381"/>
                </a:lnTo>
                <a:lnTo>
                  <a:pt x="380" y="1372"/>
                </a:lnTo>
                <a:lnTo>
                  <a:pt x="377" y="1371"/>
                </a:lnTo>
                <a:lnTo>
                  <a:pt x="375" y="1369"/>
                </a:lnTo>
                <a:lnTo>
                  <a:pt x="373" y="1369"/>
                </a:lnTo>
                <a:lnTo>
                  <a:pt x="364" y="1361"/>
                </a:lnTo>
                <a:lnTo>
                  <a:pt x="362" y="1361"/>
                </a:lnTo>
                <a:lnTo>
                  <a:pt x="361" y="1357"/>
                </a:lnTo>
                <a:lnTo>
                  <a:pt x="362" y="1356"/>
                </a:lnTo>
                <a:lnTo>
                  <a:pt x="362" y="1349"/>
                </a:lnTo>
                <a:lnTo>
                  <a:pt x="363" y="1345"/>
                </a:lnTo>
                <a:lnTo>
                  <a:pt x="366" y="1343"/>
                </a:lnTo>
                <a:lnTo>
                  <a:pt x="366" y="1341"/>
                </a:lnTo>
                <a:lnTo>
                  <a:pt x="368" y="1338"/>
                </a:lnTo>
                <a:lnTo>
                  <a:pt x="368" y="1337"/>
                </a:lnTo>
                <a:lnTo>
                  <a:pt x="371" y="1334"/>
                </a:lnTo>
                <a:lnTo>
                  <a:pt x="372" y="1328"/>
                </a:lnTo>
                <a:lnTo>
                  <a:pt x="370" y="1327"/>
                </a:lnTo>
                <a:lnTo>
                  <a:pt x="370" y="1322"/>
                </a:lnTo>
                <a:lnTo>
                  <a:pt x="369" y="1322"/>
                </a:lnTo>
                <a:lnTo>
                  <a:pt x="368" y="1317"/>
                </a:lnTo>
                <a:lnTo>
                  <a:pt x="374" y="1314"/>
                </a:lnTo>
                <a:lnTo>
                  <a:pt x="376" y="1314"/>
                </a:lnTo>
                <a:lnTo>
                  <a:pt x="377" y="1313"/>
                </a:lnTo>
                <a:lnTo>
                  <a:pt x="381" y="1313"/>
                </a:lnTo>
                <a:lnTo>
                  <a:pt x="387" y="1309"/>
                </a:lnTo>
                <a:lnTo>
                  <a:pt x="389" y="1309"/>
                </a:lnTo>
                <a:lnTo>
                  <a:pt x="391" y="1307"/>
                </a:lnTo>
                <a:lnTo>
                  <a:pt x="392" y="1307"/>
                </a:lnTo>
                <a:lnTo>
                  <a:pt x="396" y="1300"/>
                </a:lnTo>
                <a:lnTo>
                  <a:pt x="400" y="1295"/>
                </a:lnTo>
                <a:lnTo>
                  <a:pt x="403" y="1290"/>
                </a:lnTo>
                <a:lnTo>
                  <a:pt x="405" y="1288"/>
                </a:lnTo>
                <a:lnTo>
                  <a:pt x="404" y="1286"/>
                </a:lnTo>
                <a:lnTo>
                  <a:pt x="408" y="1283"/>
                </a:lnTo>
                <a:lnTo>
                  <a:pt x="409" y="1279"/>
                </a:lnTo>
                <a:lnTo>
                  <a:pt x="416" y="1266"/>
                </a:lnTo>
                <a:lnTo>
                  <a:pt x="407" y="1253"/>
                </a:lnTo>
                <a:lnTo>
                  <a:pt x="407" y="1240"/>
                </a:lnTo>
                <a:lnTo>
                  <a:pt x="402" y="1235"/>
                </a:lnTo>
                <a:lnTo>
                  <a:pt x="388" y="1236"/>
                </a:lnTo>
                <a:lnTo>
                  <a:pt x="387" y="1237"/>
                </a:lnTo>
                <a:lnTo>
                  <a:pt x="380" y="1238"/>
                </a:lnTo>
                <a:lnTo>
                  <a:pt x="376" y="1241"/>
                </a:lnTo>
                <a:lnTo>
                  <a:pt x="374" y="1241"/>
                </a:lnTo>
                <a:lnTo>
                  <a:pt x="374" y="1242"/>
                </a:lnTo>
                <a:lnTo>
                  <a:pt x="370" y="1244"/>
                </a:lnTo>
                <a:lnTo>
                  <a:pt x="367" y="1247"/>
                </a:lnTo>
                <a:lnTo>
                  <a:pt x="358" y="1251"/>
                </a:lnTo>
                <a:lnTo>
                  <a:pt x="356" y="1254"/>
                </a:lnTo>
                <a:lnTo>
                  <a:pt x="347" y="1259"/>
                </a:lnTo>
                <a:lnTo>
                  <a:pt x="345" y="1259"/>
                </a:lnTo>
                <a:lnTo>
                  <a:pt x="342" y="1262"/>
                </a:lnTo>
                <a:lnTo>
                  <a:pt x="339" y="1261"/>
                </a:lnTo>
                <a:lnTo>
                  <a:pt x="338" y="1264"/>
                </a:lnTo>
                <a:lnTo>
                  <a:pt x="336" y="1263"/>
                </a:lnTo>
                <a:lnTo>
                  <a:pt x="334" y="1264"/>
                </a:lnTo>
                <a:lnTo>
                  <a:pt x="331" y="1264"/>
                </a:lnTo>
                <a:lnTo>
                  <a:pt x="328" y="1261"/>
                </a:lnTo>
                <a:lnTo>
                  <a:pt x="324" y="1260"/>
                </a:lnTo>
                <a:lnTo>
                  <a:pt x="319" y="1261"/>
                </a:lnTo>
                <a:lnTo>
                  <a:pt x="317" y="1259"/>
                </a:lnTo>
                <a:lnTo>
                  <a:pt x="312" y="1259"/>
                </a:lnTo>
                <a:lnTo>
                  <a:pt x="306" y="1251"/>
                </a:lnTo>
                <a:lnTo>
                  <a:pt x="301" y="1252"/>
                </a:lnTo>
                <a:lnTo>
                  <a:pt x="299" y="1253"/>
                </a:lnTo>
                <a:lnTo>
                  <a:pt x="299" y="1255"/>
                </a:lnTo>
                <a:lnTo>
                  <a:pt x="297" y="1257"/>
                </a:lnTo>
                <a:lnTo>
                  <a:pt x="282" y="1259"/>
                </a:lnTo>
                <a:lnTo>
                  <a:pt x="280" y="1260"/>
                </a:lnTo>
                <a:lnTo>
                  <a:pt x="266" y="1261"/>
                </a:lnTo>
                <a:lnTo>
                  <a:pt x="270" y="1270"/>
                </a:lnTo>
                <a:lnTo>
                  <a:pt x="274" y="1273"/>
                </a:lnTo>
                <a:lnTo>
                  <a:pt x="276" y="1273"/>
                </a:lnTo>
                <a:lnTo>
                  <a:pt x="281" y="1275"/>
                </a:lnTo>
                <a:lnTo>
                  <a:pt x="282" y="1277"/>
                </a:lnTo>
                <a:lnTo>
                  <a:pt x="281" y="1279"/>
                </a:lnTo>
                <a:lnTo>
                  <a:pt x="268" y="1296"/>
                </a:lnTo>
                <a:lnTo>
                  <a:pt x="253" y="1296"/>
                </a:lnTo>
                <a:lnTo>
                  <a:pt x="249" y="1291"/>
                </a:lnTo>
                <a:lnTo>
                  <a:pt x="236" y="1286"/>
                </a:lnTo>
                <a:lnTo>
                  <a:pt x="223" y="1271"/>
                </a:lnTo>
                <a:lnTo>
                  <a:pt x="212" y="1270"/>
                </a:lnTo>
                <a:lnTo>
                  <a:pt x="205" y="1265"/>
                </a:lnTo>
                <a:lnTo>
                  <a:pt x="208" y="1261"/>
                </a:lnTo>
                <a:lnTo>
                  <a:pt x="206" y="1237"/>
                </a:lnTo>
                <a:lnTo>
                  <a:pt x="202" y="1235"/>
                </a:lnTo>
                <a:lnTo>
                  <a:pt x="190" y="1235"/>
                </a:lnTo>
                <a:lnTo>
                  <a:pt x="186" y="1233"/>
                </a:lnTo>
                <a:lnTo>
                  <a:pt x="185" y="1229"/>
                </a:lnTo>
                <a:lnTo>
                  <a:pt x="186" y="1226"/>
                </a:lnTo>
                <a:lnTo>
                  <a:pt x="184" y="1224"/>
                </a:lnTo>
                <a:lnTo>
                  <a:pt x="176" y="1224"/>
                </a:lnTo>
                <a:lnTo>
                  <a:pt x="174" y="1214"/>
                </a:lnTo>
                <a:lnTo>
                  <a:pt x="171" y="1210"/>
                </a:lnTo>
                <a:lnTo>
                  <a:pt x="163" y="1209"/>
                </a:lnTo>
                <a:lnTo>
                  <a:pt x="150" y="1199"/>
                </a:lnTo>
                <a:lnTo>
                  <a:pt x="149" y="1199"/>
                </a:lnTo>
                <a:lnTo>
                  <a:pt x="143" y="1195"/>
                </a:lnTo>
                <a:lnTo>
                  <a:pt x="139" y="1195"/>
                </a:lnTo>
                <a:lnTo>
                  <a:pt x="137" y="1194"/>
                </a:lnTo>
                <a:lnTo>
                  <a:pt x="129" y="1193"/>
                </a:lnTo>
                <a:lnTo>
                  <a:pt x="126" y="1190"/>
                </a:lnTo>
                <a:lnTo>
                  <a:pt x="130" y="1186"/>
                </a:lnTo>
                <a:lnTo>
                  <a:pt x="132" y="1186"/>
                </a:lnTo>
                <a:lnTo>
                  <a:pt x="134" y="1184"/>
                </a:lnTo>
                <a:lnTo>
                  <a:pt x="134" y="1182"/>
                </a:lnTo>
                <a:lnTo>
                  <a:pt x="144" y="1171"/>
                </a:lnTo>
                <a:lnTo>
                  <a:pt x="147" y="1170"/>
                </a:lnTo>
                <a:lnTo>
                  <a:pt x="156" y="1159"/>
                </a:lnTo>
                <a:lnTo>
                  <a:pt x="159" y="1158"/>
                </a:lnTo>
                <a:lnTo>
                  <a:pt x="169" y="1145"/>
                </a:lnTo>
                <a:lnTo>
                  <a:pt x="169" y="1143"/>
                </a:lnTo>
                <a:lnTo>
                  <a:pt x="172" y="1141"/>
                </a:lnTo>
                <a:lnTo>
                  <a:pt x="172" y="1139"/>
                </a:lnTo>
                <a:lnTo>
                  <a:pt x="175" y="1133"/>
                </a:lnTo>
                <a:lnTo>
                  <a:pt x="174" y="1128"/>
                </a:lnTo>
                <a:lnTo>
                  <a:pt x="172" y="1127"/>
                </a:lnTo>
                <a:lnTo>
                  <a:pt x="168" y="1118"/>
                </a:lnTo>
                <a:lnTo>
                  <a:pt x="164" y="1115"/>
                </a:lnTo>
                <a:lnTo>
                  <a:pt x="151" y="1109"/>
                </a:lnTo>
                <a:lnTo>
                  <a:pt x="130" y="1110"/>
                </a:lnTo>
                <a:lnTo>
                  <a:pt x="128" y="1112"/>
                </a:lnTo>
                <a:lnTo>
                  <a:pt x="110" y="1113"/>
                </a:lnTo>
                <a:lnTo>
                  <a:pt x="102" y="1116"/>
                </a:lnTo>
                <a:lnTo>
                  <a:pt x="98" y="1116"/>
                </a:lnTo>
                <a:lnTo>
                  <a:pt x="89" y="1122"/>
                </a:lnTo>
                <a:lnTo>
                  <a:pt x="85" y="1128"/>
                </a:lnTo>
                <a:lnTo>
                  <a:pt x="83" y="1128"/>
                </a:lnTo>
                <a:lnTo>
                  <a:pt x="78" y="1133"/>
                </a:lnTo>
                <a:lnTo>
                  <a:pt x="75" y="1135"/>
                </a:lnTo>
                <a:lnTo>
                  <a:pt x="72" y="1138"/>
                </a:lnTo>
                <a:lnTo>
                  <a:pt x="66" y="1138"/>
                </a:lnTo>
                <a:lnTo>
                  <a:pt x="65" y="1137"/>
                </a:lnTo>
                <a:lnTo>
                  <a:pt x="61" y="1137"/>
                </a:lnTo>
                <a:lnTo>
                  <a:pt x="60" y="1136"/>
                </a:lnTo>
                <a:lnTo>
                  <a:pt x="56" y="1136"/>
                </a:lnTo>
                <a:lnTo>
                  <a:pt x="54" y="1135"/>
                </a:lnTo>
                <a:lnTo>
                  <a:pt x="54" y="1130"/>
                </a:lnTo>
                <a:lnTo>
                  <a:pt x="55" y="1128"/>
                </a:lnTo>
                <a:lnTo>
                  <a:pt x="55" y="1126"/>
                </a:lnTo>
                <a:lnTo>
                  <a:pt x="56" y="1124"/>
                </a:lnTo>
                <a:lnTo>
                  <a:pt x="56" y="1120"/>
                </a:lnTo>
                <a:lnTo>
                  <a:pt x="57" y="1118"/>
                </a:lnTo>
                <a:lnTo>
                  <a:pt x="57" y="1110"/>
                </a:lnTo>
                <a:lnTo>
                  <a:pt x="50" y="1101"/>
                </a:lnTo>
                <a:lnTo>
                  <a:pt x="42" y="1094"/>
                </a:lnTo>
                <a:lnTo>
                  <a:pt x="42" y="1092"/>
                </a:lnTo>
                <a:lnTo>
                  <a:pt x="34" y="1083"/>
                </a:lnTo>
                <a:lnTo>
                  <a:pt x="34" y="1082"/>
                </a:lnTo>
                <a:lnTo>
                  <a:pt x="25" y="1073"/>
                </a:lnTo>
                <a:lnTo>
                  <a:pt x="25" y="1070"/>
                </a:lnTo>
                <a:lnTo>
                  <a:pt x="17" y="1062"/>
                </a:lnTo>
                <a:lnTo>
                  <a:pt x="16" y="1059"/>
                </a:lnTo>
                <a:lnTo>
                  <a:pt x="32" y="1042"/>
                </a:lnTo>
                <a:lnTo>
                  <a:pt x="30" y="1035"/>
                </a:lnTo>
                <a:lnTo>
                  <a:pt x="29" y="1035"/>
                </a:lnTo>
                <a:lnTo>
                  <a:pt x="28" y="1032"/>
                </a:lnTo>
                <a:lnTo>
                  <a:pt x="27" y="1030"/>
                </a:lnTo>
                <a:lnTo>
                  <a:pt x="27" y="1026"/>
                </a:lnTo>
                <a:lnTo>
                  <a:pt x="25" y="1025"/>
                </a:lnTo>
                <a:lnTo>
                  <a:pt x="22" y="1014"/>
                </a:lnTo>
                <a:lnTo>
                  <a:pt x="21" y="1013"/>
                </a:lnTo>
                <a:lnTo>
                  <a:pt x="21" y="1010"/>
                </a:lnTo>
                <a:lnTo>
                  <a:pt x="19" y="1009"/>
                </a:lnTo>
                <a:lnTo>
                  <a:pt x="19" y="1005"/>
                </a:lnTo>
                <a:lnTo>
                  <a:pt x="18" y="1004"/>
                </a:lnTo>
                <a:lnTo>
                  <a:pt x="14" y="993"/>
                </a:lnTo>
                <a:lnTo>
                  <a:pt x="13" y="992"/>
                </a:lnTo>
                <a:lnTo>
                  <a:pt x="13" y="989"/>
                </a:lnTo>
                <a:lnTo>
                  <a:pt x="11" y="988"/>
                </a:lnTo>
                <a:lnTo>
                  <a:pt x="11" y="984"/>
                </a:lnTo>
                <a:lnTo>
                  <a:pt x="8" y="979"/>
                </a:lnTo>
                <a:lnTo>
                  <a:pt x="8" y="975"/>
                </a:lnTo>
                <a:lnTo>
                  <a:pt x="7" y="975"/>
                </a:lnTo>
                <a:lnTo>
                  <a:pt x="5" y="968"/>
                </a:lnTo>
                <a:lnTo>
                  <a:pt x="3" y="967"/>
                </a:lnTo>
                <a:lnTo>
                  <a:pt x="2" y="959"/>
                </a:lnTo>
                <a:lnTo>
                  <a:pt x="0" y="957"/>
                </a:lnTo>
                <a:lnTo>
                  <a:pt x="2" y="946"/>
                </a:lnTo>
                <a:lnTo>
                  <a:pt x="11" y="948"/>
                </a:lnTo>
                <a:lnTo>
                  <a:pt x="27" y="952"/>
                </a:lnTo>
                <a:lnTo>
                  <a:pt x="45" y="958"/>
                </a:lnTo>
                <a:lnTo>
                  <a:pt x="58" y="961"/>
                </a:lnTo>
                <a:lnTo>
                  <a:pt x="71" y="964"/>
                </a:lnTo>
                <a:lnTo>
                  <a:pt x="72" y="964"/>
                </a:lnTo>
                <a:lnTo>
                  <a:pt x="73" y="964"/>
                </a:lnTo>
                <a:lnTo>
                  <a:pt x="74" y="964"/>
                </a:lnTo>
                <a:lnTo>
                  <a:pt x="75" y="964"/>
                </a:lnTo>
                <a:lnTo>
                  <a:pt x="89" y="965"/>
                </a:lnTo>
                <a:lnTo>
                  <a:pt x="113" y="968"/>
                </a:lnTo>
                <a:lnTo>
                  <a:pt x="142" y="972"/>
                </a:lnTo>
                <a:lnTo>
                  <a:pt x="144" y="972"/>
                </a:lnTo>
                <a:lnTo>
                  <a:pt x="145" y="972"/>
                </a:lnTo>
                <a:lnTo>
                  <a:pt x="146" y="972"/>
                </a:lnTo>
                <a:lnTo>
                  <a:pt x="148" y="972"/>
                </a:lnTo>
                <a:lnTo>
                  <a:pt x="150" y="972"/>
                </a:lnTo>
                <a:lnTo>
                  <a:pt x="152" y="972"/>
                </a:lnTo>
                <a:lnTo>
                  <a:pt x="155" y="972"/>
                </a:lnTo>
                <a:lnTo>
                  <a:pt x="159" y="971"/>
                </a:lnTo>
                <a:lnTo>
                  <a:pt x="164" y="971"/>
                </a:lnTo>
                <a:lnTo>
                  <a:pt x="170" y="971"/>
                </a:lnTo>
                <a:lnTo>
                  <a:pt x="177" y="970"/>
                </a:lnTo>
                <a:lnTo>
                  <a:pt x="184" y="970"/>
                </a:lnTo>
                <a:lnTo>
                  <a:pt x="191" y="969"/>
                </a:lnTo>
                <a:lnTo>
                  <a:pt x="197" y="969"/>
                </a:lnTo>
                <a:lnTo>
                  <a:pt x="204" y="969"/>
                </a:lnTo>
                <a:lnTo>
                  <a:pt x="210" y="969"/>
                </a:lnTo>
                <a:lnTo>
                  <a:pt x="214" y="969"/>
                </a:lnTo>
                <a:lnTo>
                  <a:pt x="218" y="969"/>
                </a:lnTo>
                <a:lnTo>
                  <a:pt x="221" y="969"/>
                </a:lnTo>
                <a:lnTo>
                  <a:pt x="224" y="969"/>
                </a:lnTo>
                <a:lnTo>
                  <a:pt x="226" y="969"/>
                </a:lnTo>
                <a:lnTo>
                  <a:pt x="227" y="970"/>
                </a:lnTo>
                <a:lnTo>
                  <a:pt x="228" y="970"/>
                </a:lnTo>
                <a:lnTo>
                  <a:pt x="229" y="970"/>
                </a:lnTo>
                <a:lnTo>
                  <a:pt x="230" y="970"/>
                </a:lnTo>
                <a:lnTo>
                  <a:pt x="232" y="971"/>
                </a:lnTo>
                <a:lnTo>
                  <a:pt x="234" y="972"/>
                </a:lnTo>
                <a:lnTo>
                  <a:pt x="235" y="972"/>
                </a:lnTo>
                <a:lnTo>
                  <a:pt x="236" y="973"/>
                </a:lnTo>
                <a:lnTo>
                  <a:pt x="237" y="974"/>
                </a:lnTo>
                <a:lnTo>
                  <a:pt x="238" y="974"/>
                </a:lnTo>
                <a:lnTo>
                  <a:pt x="239" y="974"/>
                </a:lnTo>
                <a:lnTo>
                  <a:pt x="239" y="975"/>
                </a:lnTo>
                <a:lnTo>
                  <a:pt x="240" y="975"/>
                </a:lnTo>
                <a:lnTo>
                  <a:pt x="241" y="975"/>
                </a:lnTo>
                <a:lnTo>
                  <a:pt x="242" y="975"/>
                </a:lnTo>
                <a:lnTo>
                  <a:pt x="243" y="976"/>
                </a:lnTo>
                <a:lnTo>
                  <a:pt x="244" y="976"/>
                </a:lnTo>
                <a:lnTo>
                  <a:pt x="245" y="976"/>
                </a:lnTo>
                <a:lnTo>
                  <a:pt x="246" y="976"/>
                </a:lnTo>
                <a:lnTo>
                  <a:pt x="259" y="980"/>
                </a:lnTo>
                <a:lnTo>
                  <a:pt x="260" y="980"/>
                </a:lnTo>
                <a:lnTo>
                  <a:pt x="261" y="981"/>
                </a:lnTo>
                <a:lnTo>
                  <a:pt x="262" y="981"/>
                </a:lnTo>
                <a:lnTo>
                  <a:pt x="263" y="981"/>
                </a:lnTo>
                <a:lnTo>
                  <a:pt x="269" y="983"/>
                </a:lnTo>
                <a:lnTo>
                  <a:pt x="270" y="983"/>
                </a:lnTo>
                <a:lnTo>
                  <a:pt x="271" y="983"/>
                </a:lnTo>
                <a:lnTo>
                  <a:pt x="272" y="983"/>
                </a:lnTo>
                <a:lnTo>
                  <a:pt x="273" y="984"/>
                </a:lnTo>
                <a:lnTo>
                  <a:pt x="274" y="984"/>
                </a:lnTo>
                <a:lnTo>
                  <a:pt x="275" y="984"/>
                </a:lnTo>
                <a:lnTo>
                  <a:pt x="275" y="985"/>
                </a:lnTo>
                <a:lnTo>
                  <a:pt x="276" y="985"/>
                </a:lnTo>
                <a:lnTo>
                  <a:pt x="277" y="986"/>
                </a:lnTo>
                <a:lnTo>
                  <a:pt x="278" y="987"/>
                </a:lnTo>
                <a:lnTo>
                  <a:pt x="279" y="987"/>
                </a:lnTo>
                <a:lnTo>
                  <a:pt x="280" y="988"/>
                </a:lnTo>
                <a:lnTo>
                  <a:pt x="281" y="988"/>
                </a:lnTo>
                <a:lnTo>
                  <a:pt x="282" y="989"/>
                </a:lnTo>
                <a:lnTo>
                  <a:pt x="283" y="989"/>
                </a:lnTo>
                <a:lnTo>
                  <a:pt x="284" y="990"/>
                </a:lnTo>
                <a:lnTo>
                  <a:pt x="285" y="990"/>
                </a:lnTo>
                <a:lnTo>
                  <a:pt x="287" y="991"/>
                </a:lnTo>
                <a:lnTo>
                  <a:pt x="294" y="1004"/>
                </a:lnTo>
                <a:lnTo>
                  <a:pt x="299" y="1011"/>
                </a:lnTo>
                <a:lnTo>
                  <a:pt x="299" y="1012"/>
                </a:lnTo>
                <a:lnTo>
                  <a:pt x="299" y="1013"/>
                </a:lnTo>
                <a:lnTo>
                  <a:pt x="300" y="1013"/>
                </a:lnTo>
                <a:lnTo>
                  <a:pt x="301" y="1013"/>
                </a:lnTo>
                <a:lnTo>
                  <a:pt x="302" y="1013"/>
                </a:lnTo>
                <a:lnTo>
                  <a:pt x="303" y="1014"/>
                </a:lnTo>
                <a:lnTo>
                  <a:pt x="307" y="1014"/>
                </a:lnTo>
                <a:lnTo>
                  <a:pt x="309" y="1014"/>
                </a:lnTo>
                <a:lnTo>
                  <a:pt x="312" y="1015"/>
                </a:lnTo>
                <a:lnTo>
                  <a:pt x="314" y="1015"/>
                </a:lnTo>
                <a:lnTo>
                  <a:pt x="316" y="1016"/>
                </a:lnTo>
                <a:lnTo>
                  <a:pt x="319" y="1016"/>
                </a:lnTo>
                <a:lnTo>
                  <a:pt x="321" y="1016"/>
                </a:lnTo>
                <a:lnTo>
                  <a:pt x="323" y="1016"/>
                </a:lnTo>
                <a:lnTo>
                  <a:pt x="324" y="1017"/>
                </a:lnTo>
                <a:lnTo>
                  <a:pt x="326" y="1017"/>
                </a:lnTo>
                <a:lnTo>
                  <a:pt x="327" y="1017"/>
                </a:lnTo>
                <a:lnTo>
                  <a:pt x="328" y="1017"/>
                </a:lnTo>
                <a:lnTo>
                  <a:pt x="329" y="1017"/>
                </a:lnTo>
                <a:lnTo>
                  <a:pt x="330" y="1017"/>
                </a:lnTo>
                <a:lnTo>
                  <a:pt x="331" y="1017"/>
                </a:lnTo>
                <a:lnTo>
                  <a:pt x="335" y="1019"/>
                </a:lnTo>
                <a:lnTo>
                  <a:pt x="336" y="1020"/>
                </a:lnTo>
                <a:lnTo>
                  <a:pt x="337" y="1021"/>
                </a:lnTo>
                <a:lnTo>
                  <a:pt x="338" y="1021"/>
                </a:lnTo>
                <a:lnTo>
                  <a:pt x="340" y="1022"/>
                </a:lnTo>
                <a:lnTo>
                  <a:pt x="341" y="1023"/>
                </a:lnTo>
                <a:lnTo>
                  <a:pt x="342" y="1024"/>
                </a:lnTo>
                <a:lnTo>
                  <a:pt x="344" y="1024"/>
                </a:lnTo>
                <a:lnTo>
                  <a:pt x="345" y="1025"/>
                </a:lnTo>
                <a:lnTo>
                  <a:pt x="346" y="1026"/>
                </a:lnTo>
                <a:lnTo>
                  <a:pt x="347" y="1026"/>
                </a:lnTo>
                <a:lnTo>
                  <a:pt x="348" y="1026"/>
                </a:lnTo>
                <a:lnTo>
                  <a:pt x="349" y="1027"/>
                </a:lnTo>
                <a:lnTo>
                  <a:pt x="350" y="1027"/>
                </a:lnTo>
                <a:lnTo>
                  <a:pt x="351" y="1028"/>
                </a:lnTo>
                <a:lnTo>
                  <a:pt x="352" y="1028"/>
                </a:lnTo>
                <a:lnTo>
                  <a:pt x="352" y="1029"/>
                </a:lnTo>
                <a:lnTo>
                  <a:pt x="364" y="1034"/>
                </a:lnTo>
                <a:lnTo>
                  <a:pt x="365" y="1035"/>
                </a:lnTo>
                <a:lnTo>
                  <a:pt x="366" y="1035"/>
                </a:lnTo>
                <a:lnTo>
                  <a:pt x="367" y="1036"/>
                </a:lnTo>
                <a:lnTo>
                  <a:pt x="368" y="1036"/>
                </a:lnTo>
                <a:lnTo>
                  <a:pt x="378" y="1042"/>
                </a:lnTo>
                <a:lnTo>
                  <a:pt x="381" y="1043"/>
                </a:lnTo>
                <a:lnTo>
                  <a:pt x="382" y="1044"/>
                </a:lnTo>
                <a:lnTo>
                  <a:pt x="384" y="1045"/>
                </a:lnTo>
                <a:lnTo>
                  <a:pt x="385" y="1045"/>
                </a:lnTo>
                <a:lnTo>
                  <a:pt x="387" y="1046"/>
                </a:lnTo>
                <a:lnTo>
                  <a:pt x="389" y="1047"/>
                </a:lnTo>
                <a:lnTo>
                  <a:pt x="391" y="1047"/>
                </a:lnTo>
                <a:lnTo>
                  <a:pt x="393" y="1048"/>
                </a:lnTo>
                <a:lnTo>
                  <a:pt x="394" y="1049"/>
                </a:lnTo>
                <a:lnTo>
                  <a:pt x="396" y="1049"/>
                </a:lnTo>
                <a:lnTo>
                  <a:pt x="398" y="1049"/>
                </a:lnTo>
                <a:lnTo>
                  <a:pt x="399" y="1049"/>
                </a:lnTo>
                <a:lnTo>
                  <a:pt x="401" y="1049"/>
                </a:lnTo>
                <a:lnTo>
                  <a:pt x="402" y="1049"/>
                </a:lnTo>
                <a:lnTo>
                  <a:pt x="403" y="1049"/>
                </a:lnTo>
                <a:lnTo>
                  <a:pt x="404" y="1049"/>
                </a:lnTo>
                <a:lnTo>
                  <a:pt x="406" y="1049"/>
                </a:lnTo>
                <a:lnTo>
                  <a:pt x="419" y="1046"/>
                </a:lnTo>
                <a:lnTo>
                  <a:pt x="420" y="1045"/>
                </a:lnTo>
                <a:lnTo>
                  <a:pt x="421" y="1045"/>
                </a:lnTo>
                <a:lnTo>
                  <a:pt x="422" y="1045"/>
                </a:lnTo>
                <a:lnTo>
                  <a:pt x="429" y="1046"/>
                </a:lnTo>
                <a:lnTo>
                  <a:pt x="430" y="1046"/>
                </a:lnTo>
                <a:lnTo>
                  <a:pt x="431" y="1046"/>
                </a:lnTo>
                <a:lnTo>
                  <a:pt x="432" y="1046"/>
                </a:lnTo>
                <a:lnTo>
                  <a:pt x="440" y="1045"/>
                </a:lnTo>
                <a:lnTo>
                  <a:pt x="441" y="1045"/>
                </a:lnTo>
                <a:lnTo>
                  <a:pt x="442" y="1045"/>
                </a:lnTo>
                <a:lnTo>
                  <a:pt x="442" y="1046"/>
                </a:lnTo>
                <a:lnTo>
                  <a:pt x="443" y="1046"/>
                </a:lnTo>
                <a:lnTo>
                  <a:pt x="443" y="1047"/>
                </a:lnTo>
                <a:lnTo>
                  <a:pt x="443" y="1048"/>
                </a:lnTo>
                <a:lnTo>
                  <a:pt x="444" y="1049"/>
                </a:lnTo>
                <a:lnTo>
                  <a:pt x="444" y="1050"/>
                </a:lnTo>
                <a:lnTo>
                  <a:pt x="445" y="1052"/>
                </a:lnTo>
                <a:lnTo>
                  <a:pt x="446" y="1053"/>
                </a:lnTo>
                <a:lnTo>
                  <a:pt x="447" y="1055"/>
                </a:lnTo>
                <a:lnTo>
                  <a:pt x="448" y="1056"/>
                </a:lnTo>
                <a:lnTo>
                  <a:pt x="450" y="1057"/>
                </a:lnTo>
                <a:lnTo>
                  <a:pt x="452" y="1058"/>
                </a:lnTo>
                <a:lnTo>
                  <a:pt x="454" y="1059"/>
                </a:lnTo>
                <a:lnTo>
                  <a:pt x="456" y="1060"/>
                </a:lnTo>
                <a:lnTo>
                  <a:pt x="459" y="1060"/>
                </a:lnTo>
                <a:lnTo>
                  <a:pt x="462" y="1061"/>
                </a:lnTo>
                <a:lnTo>
                  <a:pt x="465" y="1060"/>
                </a:lnTo>
                <a:lnTo>
                  <a:pt x="468" y="1060"/>
                </a:lnTo>
                <a:lnTo>
                  <a:pt x="472" y="1059"/>
                </a:lnTo>
                <a:lnTo>
                  <a:pt x="476" y="1058"/>
                </a:lnTo>
                <a:lnTo>
                  <a:pt x="480" y="1056"/>
                </a:lnTo>
                <a:lnTo>
                  <a:pt x="485" y="1054"/>
                </a:lnTo>
                <a:lnTo>
                  <a:pt x="489" y="1052"/>
                </a:lnTo>
                <a:lnTo>
                  <a:pt x="494" y="1049"/>
                </a:lnTo>
                <a:lnTo>
                  <a:pt x="498" y="1047"/>
                </a:lnTo>
                <a:lnTo>
                  <a:pt x="502" y="1045"/>
                </a:lnTo>
                <a:lnTo>
                  <a:pt x="506" y="1042"/>
                </a:lnTo>
                <a:lnTo>
                  <a:pt x="509" y="1040"/>
                </a:lnTo>
                <a:lnTo>
                  <a:pt x="511" y="1039"/>
                </a:lnTo>
                <a:lnTo>
                  <a:pt x="513" y="1038"/>
                </a:lnTo>
                <a:lnTo>
                  <a:pt x="514" y="1037"/>
                </a:lnTo>
                <a:lnTo>
                  <a:pt x="516" y="1036"/>
                </a:lnTo>
                <a:lnTo>
                  <a:pt x="517" y="1035"/>
                </a:lnTo>
                <a:lnTo>
                  <a:pt x="518" y="1035"/>
                </a:lnTo>
                <a:lnTo>
                  <a:pt x="520" y="1034"/>
                </a:lnTo>
                <a:lnTo>
                  <a:pt x="521" y="1033"/>
                </a:lnTo>
                <a:lnTo>
                  <a:pt x="550" y="1018"/>
                </a:lnTo>
                <a:lnTo>
                  <a:pt x="560" y="1012"/>
                </a:lnTo>
                <a:lnTo>
                  <a:pt x="574" y="1011"/>
                </a:lnTo>
                <a:lnTo>
                  <a:pt x="588" y="1004"/>
                </a:lnTo>
                <a:lnTo>
                  <a:pt x="590" y="1003"/>
                </a:lnTo>
                <a:lnTo>
                  <a:pt x="590" y="1002"/>
                </a:lnTo>
                <a:lnTo>
                  <a:pt x="591" y="1002"/>
                </a:lnTo>
                <a:lnTo>
                  <a:pt x="592" y="1001"/>
                </a:lnTo>
                <a:lnTo>
                  <a:pt x="593" y="1001"/>
                </a:lnTo>
                <a:lnTo>
                  <a:pt x="594" y="1001"/>
                </a:lnTo>
                <a:lnTo>
                  <a:pt x="595" y="1000"/>
                </a:lnTo>
                <a:lnTo>
                  <a:pt x="596" y="1000"/>
                </a:lnTo>
                <a:lnTo>
                  <a:pt x="598" y="999"/>
                </a:lnTo>
                <a:lnTo>
                  <a:pt x="599" y="999"/>
                </a:lnTo>
                <a:lnTo>
                  <a:pt x="601" y="999"/>
                </a:lnTo>
                <a:lnTo>
                  <a:pt x="602" y="999"/>
                </a:lnTo>
                <a:lnTo>
                  <a:pt x="604" y="999"/>
                </a:lnTo>
                <a:lnTo>
                  <a:pt x="605" y="999"/>
                </a:lnTo>
                <a:lnTo>
                  <a:pt x="606" y="1000"/>
                </a:lnTo>
                <a:lnTo>
                  <a:pt x="607" y="1000"/>
                </a:lnTo>
                <a:lnTo>
                  <a:pt x="609" y="1000"/>
                </a:lnTo>
                <a:lnTo>
                  <a:pt x="611" y="1000"/>
                </a:lnTo>
                <a:lnTo>
                  <a:pt x="613" y="1000"/>
                </a:lnTo>
                <a:lnTo>
                  <a:pt x="614" y="1000"/>
                </a:lnTo>
                <a:lnTo>
                  <a:pt x="615" y="1000"/>
                </a:lnTo>
                <a:lnTo>
                  <a:pt x="616" y="1000"/>
                </a:lnTo>
                <a:lnTo>
                  <a:pt x="617" y="1000"/>
                </a:lnTo>
                <a:lnTo>
                  <a:pt x="618" y="1000"/>
                </a:lnTo>
                <a:lnTo>
                  <a:pt x="619" y="1000"/>
                </a:lnTo>
                <a:lnTo>
                  <a:pt x="621" y="1000"/>
                </a:lnTo>
                <a:lnTo>
                  <a:pt x="622" y="1000"/>
                </a:lnTo>
                <a:lnTo>
                  <a:pt x="623" y="999"/>
                </a:lnTo>
                <a:lnTo>
                  <a:pt x="624" y="999"/>
                </a:lnTo>
                <a:lnTo>
                  <a:pt x="625" y="999"/>
                </a:lnTo>
                <a:lnTo>
                  <a:pt x="626" y="999"/>
                </a:lnTo>
                <a:lnTo>
                  <a:pt x="627" y="999"/>
                </a:lnTo>
                <a:lnTo>
                  <a:pt x="628" y="999"/>
                </a:lnTo>
                <a:lnTo>
                  <a:pt x="629" y="999"/>
                </a:lnTo>
                <a:lnTo>
                  <a:pt x="630" y="999"/>
                </a:lnTo>
                <a:lnTo>
                  <a:pt x="631" y="999"/>
                </a:lnTo>
                <a:lnTo>
                  <a:pt x="632" y="999"/>
                </a:lnTo>
                <a:lnTo>
                  <a:pt x="633" y="999"/>
                </a:lnTo>
                <a:lnTo>
                  <a:pt x="634" y="998"/>
                </a:lnTo>
                <a:lnTo>
                  <a:pt x="635" y="998"/>
                </a:lnTo>
                <a:lnTo>
                  <a:pt x="636" y="998"/>
                </a:lnTo>
                <a:lnTo>
                  <a:pt x="637" y="997"/>
                </a:lnTo>
                <a:lnTo>
                  <a:pt x="638" y="997"/>
                </a:lnTo>
                <a:lnTo>
                  <a:pt x="638" y="996"/>
                </a:lnTo>
                <a:lnTo>
                  <a:pt x="639" y="996"/>
                </a:lnTo>
                <a:lnTo>
                  <a:pt x="640" y="996"/>
                </a:lnTo>
                <a:lnTo>
                  <a:pt x="641" y="996"/>
                </a:lnTo>
                <a:lnTo>
                  <a:pt x="641" y="995"/>
                </a:lnTo>
                <a:lnTo>
                  <a:pt x="642" y="995"/>
                </a:lnTo>
                <a:lnTo>
                  <a:pt x="643" y="995"/>
                </a:lnTo>
                <a:lnTo>
                  <a:pt x="652" y="993"/>
                </a:lnTo>
                <a:lnTo>
                  <a:pt x="653" y="993"/>
                </a:lnTo>
                <a:lnTo>
                  <a:pt x="654" y="993"/>
                </a:lnTo>
                <a:lnTo>
                  <a:pt x="655" y="993"/>
                </a:lnTo>
                <a:lnTo>
                  <a:pt x="656" y="993"/>
                </a:lnTo>
                <a:lnTo>
                  <a:pt x="667" y="992"/>
                </a:lnTo>
                <a:lnTo>
                  <a:pt x="668" y="992"/>
                </a:lnTo>
                <a:lnTo>
                  <a:pt x="669" y="991"/>
                </a:lnTo>
                <a:lnTo>
                  <a:pt x="670" y="991"/>
                </a:lnTo>
                <a:lnTo>
                  <a:pt x="671" y="992"/>
                </a:lnTo>
                <a:lnTo>
                  <a:pt x="672" y="992"/>
                </a:lnTo>
                <a:lnTo>
                  <a:pt x="684" y="994"/>
                </a:lnTo>
                <a:lnTo>
                  <a:pt x="685" y="994"/>
                </a:lnTo>
                <a:lnTo>
                  <a:pt x="686" y="994"/>
                </a:lnTo>
                <a:lnTo>
                  <a:pt x="687" y="994"/>
                </a:lnTo>
                <a:lnTo>
                  <a:pt x="692" y="996"/>
                </a:lnTo>
                <a:lnTo>
                  <a:pt x="693" y="996"/>
                </a:lnTo>
                <a:lnTo>
                  <a:pt x="694" y="996"/>
                </a:lnTo>
                <a:lnTo>
                  <a:pt x="695" y="996"/>
                </a:lnTo>
                <a:lnTo>
                  <a:pt x="696" y="996"/>
                </a:lnTo>
                <a:lnTo>
                  <a:pt x="705" y="992"/>
                </a:lnTo>
                <a:lnTo>
                  <a:pt x="706" y="992"/>
                </a:lnTo>
                <a:lnTo>
                  <a:pt x="707" y="992"/>
                </a:lnTo>
                <a:lnTo>
                  <a:pt x="708" y="992"/>
                </a:lnTo>
                <a:lnTo>
                  <a:pt x="709" y="992"/>
                </a:lnTo>
                <a:lnTo>
                  <a:pt x="710" y="992"/>
                </a:lnTo>
                <a:lnTo>
                  <a:pt x="711" y="992"/>
                </a:lnTo>
                <a:lnTo>
                  <a:pt x="725" y="991"/>
                </a:lnTo>
                <a:lnTo>
                  <a:pt x="726" y="991"/>
                </a:lnTo>
                <a:lnTo>
                  <a:pt x="727" y="991"/>
                </a:lnTo>
                <a:lnTo>
                  <a:pt x="728" y="991"/>
                </a:lnTo>
                <a:lnTo>
                  <a:pt x="728" y="990"/>
                </a:lnTo>
                <a:lnTo>
                  <a:pt x="729" y="990"/>
                </a:lnTo>
                <a:lnTo>
                  <a:pt x="729" y="989"/>
                </a:lnTo>
                <a:lnTo>
                  <a:pt x="730" y="989"/>
                </a:lnTo>
                <a:lnTo>
                  <a:pt x="731" y="988"/>
                </a:lnTo>
                <a:lnTo>
                  <a:pt x="732" y="987"/>
                </a:lnTo>
                <a:lnTo>
                  <a:pt x="733" y="986"/>
                </a:lnTo>
                <a:lnTo>
                  <a:pt x="734" y="985"/>
                </a:lnTo>
                <a:lnTo>
                  <a:pt x="735" y="985"/>
                </a:lnTo>
                <a:lnTo>
                  <a:pt x="735" y="984"/>
                </a:lnTo>
                <a:lnTo>
                  <a:pt x="736" y="984"/>
                </a:lnTo>
                <a:lnTo>
                  <a:pt x="737" y="983"/>
                </a:lnTo>
                <a:lnTo>
                  <a:pt x="738" y="982"/>
                </a:lnTo>
                <a:lnTo>
                  <a:pt x="739" y="982"/>
                </a:lnTo>
                <a:lnTo>
                  <a:pt x="740" y="981"/>
                </a:lnTo>
                <a:lnTo>
                  <a:pt x="740" y="980"/>
                </a:lnTo>
                <a:lnTo>
                  <a:pt x="741" y="980"/>
                </a:lnTo>
                <a:lnTo>
                  <a:pt x="742" y="979"/>
                </a:lnTo>
                <a:lnTo>
                  <a:pt x="743" y="978"/>
                </a:lnTo>
                <a:lnTo>
                  <a:pt x="743" y="977"/>
                </a:lnTo>
                <a:lnTo>
                  <a:pt x="744" y="977"/>
                </a:lnTo>
                <a:lnTo>
                  <a:pt x="745" y="976"/>
                </a:lnTo>
                <a:lnTo>
                  <a:pt x="745" y="975"/>
                </a:lnTo>
                <a:lnTo>
                  <a:pt x="746" y="975"/>
                </a:lnTo>
                <a:lnTo>
                  <a:pt x="747" y="974"/>
                </a:lnTo>
                <a:lnTo>
                  <a:pt x="748" y="974"/>
                </a:lnTo>
                <a:lnTo>
                  <a:pt x="749" y="973"/>
                </a:lnTo>
                <a:lnTo>
                  <a:pt x="750" y="972"/>
                </a:lnTo>
                <a:lnTo>
                  <a:pt x="751" y="972"/>
                </a:lnTo>
                <a:lnTo>
                  <a:pt x="752" y="972"/>
                </a:lnTo>
                <a:lnTo>
                  <a:pt x="753" y="971"/>
                </a:lnTo>
                <a:lnTo>
                  <a:pt x="754" y="971"/>
                </a:lnTo>
                <a:lnTo>
                  <a:pt x="755" y="970"/>
                </a:lnTo>
                <a:lnTo>
                  <a:pt x="757" y="970"/>
                </a:lnTo>
                <a:lnTo>
                  <a:pt x="758" y="970"/>
                </a:lnTo>
                <a:lnTo>
                  <a:pt x="759" y="970"/>
                </a:lnTo>
                <a:lnTo>
                  <a:pt x="759" y="969"/>
                </a:lnTo>
                <a:lnTo>
                  <a:pt x="760" y="969"/>
                </a:lnTo>
                <a:lnTo>
                  <a:pt x="761" y="969"/>
                </a:lnTo>
                <a:lnTo>
                  <a:pt x="763" y="969"/>
                </a:lnTo>
                <a:lnTo>
                  <a:pt x="772" y="964"/>
                </a:lnTo>
                <a:lnTo>
                  <a:pt x="778" y="960"/>
                </a:lnTo>
                <a:lnTo>
                  <a:pt x="782" y="956"/>
                </a:lnTo>
                <a:lnTo>
                  <a:pt x="783" y="956"/>
                </a:lnTo>
                <a:lnTo>
                  <a:pt x="783" y="955"/>
                </a:lnTo>
                <a:lnTo>
                  <a:pt x="787" y="947"/>
                </a:lnTo>
                <a:lnTo>
                  <a:pt x="788" y="946"/>
                </a:lnTo>
                <a:lnTo>
                  <a:pt x="788" y="945"/>
                </a:lnTo>
                <a:lnTo>
                  <a:pt x="789" y="944"/>
                </a:lnTo>
                <a:lnTo>
                  <a:pt x="790" y="943"/>
                </a:lnTo>
                <a:lnTo>
                  <a:pt x="790" y="942"/>
                </a:lnTo>
                <a:lnTo>
                  <a:pt x="791" y="940"/>
                </a:lnTo>
                <a:lnTo>
                  <a:pt x="791" y="939"/>
                </a:lnTo>
                <a:lnTo>
                  <a:pt x="792" y="938"/>
                </a:lnTo>
                <a:lnTo>
                  <a:pt x="793" y="937"/>
                </a:lnTo>
                <a:lnTo>
                  <a:pt x="793" y="936"/>
                </a:lnTo>
                <a:lnTo>
                  <a:pt x="794" y="935"/>
                </a:lnTo>
                <a:lnTo>
                  <a:pt x="794" y="934"/>
                </a:lnTo>
                <a:lnTo>
                  <a:pt x="795" y="933"/>
                </a:lnTo>
                <a:lnTo>
                  <a:pt x="796" y="932"/>
                </a:lnTo>
                <a:lnTo>
                  <a:pt x="796" y="931"/>
                </a:lnTo>
                <a:lnTo>
                  <a:pt x="797" y="930"/>
                </a:lnTo>
                <a:lnTo>
                  <a:pt x="797" y="929"/>
                </a:lnTo>
                <a:lnTo>
                  <a:pt x="798" y="928"/>
                </a:lnTo>
                <a:lnTo>
                  <a:pt x="798" y="927"/>
                </a:lnTo>
                <a:lnTo>
                  <a:pt x="799" y="926"/>
                </a:lnTo>
                <a:lnTo>
                  <a:pt x="800" y="925"/>
                </a:lnTo>
                <a:lnTo>
                  <a:pt x="800" y="923"/>
                </a:lnTo>
                <a:lnTo>
                  <a:pt x="801" y="922"/>
                </a:lnTo>
                <a:lnTo>
                  <a:pt x="802" y="921"/>
                </a:lnTo>
                <a:lnTo>
                  <a:pt x="803" y="920"/>
                </a:lnTo>
                <a:lnTo>
                  <a:pt x="804" y="919"/>
                </a:lnTo>
                <a:lnTo>
                  <a:pt x="805" y="918"/>
                </a:lnTo>
                <a:lnTo>
                  <a:pt x="806" y="916"/>
                </a:lnTo>
                <a:lnTo>
                  <a:pt x="807" y="916"/>
                </a:lnTo>
                <a:lnTo>
                  <a:pt x="808" y="914"/>
                </a:lnTo>
                <a:lnTo>
                  <a:pt x="809" y="913"/>
                </a:lnTo>
                <a:lnTo>
                  <a:pt x="810" y="912"/>
                </a:lnTo>
                <a:lnTo>
                  <a:pt x="811" y="911"/>
                </a:lnTo>
                <a:lnTo>
                  <a:pt x="813" y="910"/>
                </a:lnTo>
                <a:lnTo>
                  <a:pt x="813" y="909"/>
                </a:lnTo>
                <a:lnTo>
                  <a:pt x="815" y="909"/>
                </a:lnTo>
                <a:lnTo>
                  <a:pt x="815" y="908"/>
                </a:lnTo>
                <a:lnTo>
                  <a:pt x="816" y="907"/>
                </a:lnTo>
                <a:lnTo>
                  <a:pt x="817" y="906"/>
                </a:lnTo>
                <a:lnTo>
                  <a:pt x="818" y="906"/>
                </a:lnTo>
                <a:lnTo>
                  <a:pt x="819" y="905"/>
                </a:lnTo>
                <a:lnTo>
                  <a:pt x="821" y="904"/>
                </a:lnTo>
                <a:lnTo>
                  <a:pt x="823" y="903"/>
                </a:lnTo>
                <a:lnTo>
                  <a:pt x="824" y="902"/>
                </a:lnTo>
                <a:lnTo>
                  <a:pt x="825" y="902"/>
                </a:lnTo>
                <a:lnTo>
                  <a:pt x="826" y="901"/>
                </a:lnTo>
                <a:lnTo>
                  <a:pt x="827" y="901"/>
                </a:lnTo>
                <a:lnTo>
                  <a:pt x="828" y="900"/>
                </a:lnTo>
                <a:lnTo>
                  <a:pt x="829" y="900"/>
                </a:lnTo>
                <a:lnTo>
                  <a:pt x="830" y="899"/>
                </a:lnTo>
                <a:lnTo>
                  <a:pt x="831" y="899"/>
                </a:lnTo>
                <a:lnTo>
                  <a:pt x="832" y="898"/>
                </a:lnTo>
                <a:lnTo>
                  <a:pt x="834" y="897"/>
                </a:lnTo>
                <a:lnTo>
                  <a:pt x="835" y="897"/>
                </a:lnTo>
                <a:lnTo>
                  <a:pt x="835" y="896"/>
                </a:lnTo>
                <a:lnTo>
                  <a:pt x="840" y="894"/>
                </a:lnTo>
                <a:lnTo>
                  <a:pt x="841" y="894"/>
                </a:lnTo>
                <a:lnTo>
                  <a:pt x="842" y="893"/>
                </a:lnTo>
                <a:lnTo>
                  <a:pt x="842" y="892"/>
                </a:lnTo>
                <a:lnTo>
                  <a:pt x="843" y="892"/>
                </a:lnTo>
                <a:lnTo>
                  <a:pt x="844" y="891"/>
                </a:lnTo>
                <a:lnTo>
                  <a:pt x="845" y="891"/>
                </a:lnTo>
                <a:lnTo>
                  <a:pt x="846" y="890"/>
                </a:lnTo>
                <a:lnTo>
                  <a:pt x="847" y="889"/>
                </a:lnTo>
                <a:lnTo>
                  <a:pt x="848" y="888"/>
                </a:lnTo>
                <a:lnTo>
                  <a:pt x="849" y="888"/>
                </a:lnTo>
                <a:lnTo>
                  <a:pt x="851" y="887"/>
                </a:lnTo>
                <a:lnTo>
                  <a:pt x="852" y="886"/>
                </a:lnTo>
                <a:lnTo>
                  <a:pt x="852" y="885"/>
                </a:lnTo>
                <a:lnTo>
                  <a:pt x="853" y="885"/>
                </a:lnTo>
                <a:lnTo>
                  <a:pt x="854" y="884"/>
                </a:lnTo>
                <a:lnTo>
                  <a:pt x="855" y="883"/>
                </a:lnTo>
                <a:lnTo>
                  <a:pt x="856" y="882"/>
                </a:lnTo>
                <a:lnTo>
                  <a:pt x="857" y="882"/>
                </a:lnTo>
                <a:lnTo>
                  <a:pt x="859" y="880"/>
                </a:lnTo>
                <a:lnTo>
                  <a:pt x="861" y="878"/>
                </a:lnTo>
                <a:lnTo>
                  <a:pt x="861" y="877"/>
                </a:lnTo>
                <a:lnTo>
                  <a:pt x="862" y="876"/>
                </a:lnTo>
                <a:lnTo>
                  <a:pt x="863" y="875"/>
                </a:lnTo>
                <a:lnTo>
                  <a:pt x="863" y="874"/>
                </a:lnTo>
                <a:lnTo>
                  <a:pt x="863" y="873"/>
                </a:lnTo>
                <a:lnTo>
                  <a:pt x="863" y="872"/>
                </a:lnTo>
                <a:lnTo>
                  <a:pt x="862" y="871"/>
                </a:lnTo>
                <a:lnTo>
                  <a:pt x="862" y="870"/>
                </a:lnTo>
                <a:lnTo>
                  <a:pt x="861" y="870"/>
                </a:lnTo>
                <a:lnTo>
                  <a:pt x="861" y="869"/>
                </a:lnTo>
                <a:lnTo>
                  <a:pt x="858" y="867"/>
                </a:lnTo>
                <a:lnTo>
                  <a:pt x="858" y="866"/>
                </a:lnTo>
                <a:lnTo>
                  <a:pt x="857" y="866"/>
                </a:lnTo>
                <a:lnTo>
                  <a:pt x="857" y="865"/>
                </a:lnTo>
                <a:lnTo>
                  <a:pt x="851" y="861"/>
                </a:lnTo>
                <a:lnTo>
                  <a:pt x="850" y="861"/>
                </a:lnTo>
                <a:lnTo>
                  <a:pt x="850" y="860"/>
                </a:lnTo>
                <a:lnTo>
                  <a:pt x="849" y="860"/>
                </a:lnTo>
                <a:lnTo>
                  <a:pt x="849" y="859"/>
                </a:lnTo>
                <a:lnTo>
                  <a:pt x="842" y="853"/>
                </a:lnTo>
                <a:lnTo>
                  <a:pt x="841" y="852"/>
                </a:lnTo>
                <a:lnTo>
                  <a:pt x="840" y="852"/>
                </a:lnTo>
                <a:lnTo>
                  <a:pt x="840" y="851"/>
                </a:lnTo>
                <a:lnTo>
                  <a:pt x="840" y="850"/>
                </a:lnTo>
                <a:lnTo>
                  <a:pt x="837" y="845"/>
                </a:lnTo>
                <a:lnTo>
                  <a:pt x="837" y="844"/>
                </a:lnTo>
                <a:lnTo>
                  <a:pt x="836" y="844"/>
                </a:lnTo>
                <a:lnTo>
                  <a:pt x="836" y="843"/>
                </a:lnTo>
                <a:lnTo>
                  <a:pt x="836" y="842"/>
                </a:lnTo>
                <a:lnTo>
                  <a:pt x="835" y="842"/>
                </a:lnTo>
                <a:lnTo>
                  <a:pt x="835" y="841"/>
                </a:lnTo>
                <a:lnTo>
                  <a:pt x="834" y="840"/>
                </a:lnTo>
                <a:lnTo>
                  <a:pt x="834" y="839"/>
                </a:lnTo>
                <a:lnTo>
                  <a:pt x="833" y="838"/>
                </a:lnTo>
                <a:lnTo>
                  <a:pt x="833" y="837"/>
                </a:lnTo>
                <a:lnTo>
                  <a:pt x="833" y="836"/>
                </a:lnTo>
                <a:lnTo>
                  <a:pt x="832" y="835"/>
                </a:lnTo>
                <a:lnTo>
                  <a:pt x="832" y="834"/>
                </a:lnTo>
                <a:lnTo>
                  <a:pt x="832" y="833"/>
                </a:lnTo>
                <a:lnTo>
                  <a:pt x="831" y="832"/>
                </a:lnTo>
                <a:lnTo>
                  <a:pt x="831" y="831"/>
                </a:lnTo>
                <a:lnTo>
                  <a:pt x="831" y="830"/>
                </a:lnTo>
                <a:lnTo>
                  <a:pt x="830" y="829"/>
                </a:lnTo>
                <a:lnTo>
                  <a:pt x="830" y="827"/>
                </a:lnTo>
                <a:lnTo>
                  <a:pt x="830" y="826"/>
                </a:lnTo>
                <a:lnTo>
                  <a:pt x="830" y="825"/>
                </a:lnTo>
                <a:lnTo>
                  <a:pt x="829" y="824"/>
                </a:lnTo>
                <a:lnTo>
                  <a:pt x="830" y="823"/>
                </a:lnTo>
                <a:lnTo>
                  <a:pt x="830" y="822"/>
                </a:lnTo>
                <a:lnTo>
                  <a:pt x="830" y="820"/>
                </a:lnTo>
                <a:lnTo>
                  <a:pt x="830" y="819"/>
                </a:lnTo>
                <a:lnTo>
                  <a:pt x="830" y="818"/>
                </a:lnTo>
                <a:lnTo>
                  <a:pt x="831" y="816"/>
                </a:lnTo>
                <a:lnTo>
                  <a:pt x="831" y="815"/>
                </a:lnTo>
                <a:lnTo>
                  <a:pt x="832" y="814"/>
                </a:lnTo>
                <a:lnTo>
                  <a:pt x="832" y="813"/>
                </a:lnTo>
                <a:lnTo>
                  <a:pt x="833" y="811"/>
                </a:lnTo>
                <a:lnTo>
                  <a:pt x="833" y="810"/>
                </a:lnTo>
                <a:lnTo>
                  <a:pt x="833" y="809"/>
                </a:lnTo>
                <a:lnTo>
                  <a:pt x="834" y="808"/>
                </a:lnTo>
                <a:lnTo>
                  <a:pt x="834" y="807"/>
                </a:lnTo>
                <a:lnTo>
                  <a:pt x="834" y="806"/>
                </a:lnTo>
                <a:lnTo>
                  <a:pt x="834" y="805"/>
                </a:lnTo>
                <a:lnTo>
                  <a:pt x="835" y="804"/>
                </a:lnTo>
                <a:lnTo>
                  <a:pt x="835" y="803"/>
                </a:lnTo>
                <a:lnTo>
                  <a:pt x="835" y="802"/>
                </a:lnTo>
                <a:lnTo>
                  <a:pt x="835" y="801"/>
                </a:lnTo>
                <a:lnTo>
                  <a:pt x="835" y="800"/>
                </a:lnTo>
                <a:lnTo>
                  <a:pt x="835" y="799"/>
                </a:lnTo>
                <a:lnTo>
                  <a:pt x="835" y="798"/>
                </a:lnTo>
                <a:lnTo>
                  <a:pt x="835" y="797"/>
                </a:lnTo>
                <a:lnTo>
                  <a:pt x="835" y="796"/>
                </a:lnTo>
                <a:lnTo>
                  <a:pt x="836" y="795"/>
                </a:lnTo>
                <a:lnTo>
                  <a:pt x="836" y="794"/>
                </a:lnTo>
                <a:lnTo>
                  <a:pt x="836" y="793"/>
                </a:lnTo>
                <a:lnTo>
                  <a:pt x="836" y="792"/>
                </a:lnTo>
                <a:lnTo>
                  <a:pt x="837" y="791"/>
                </a:lnTo>
                <a:lnTo>
                  <a:pt x="837" y="790"/>
                </a:lnTo>
                <a:lnTo>
                  <a:pt x="837" y="789"/>
                </a:lnTo>
                <a:lnTo>
                  <a:pt x="837" y="788"/>
                </a:lnTo>
                <a:lnTo>
                  <a:pt x="840" y="780"/>
                </a:lnTo>
                <a:lnTo>
                  <a:pt x="840" y="778"/>
                </a:lnTo>
                <a:lnTo>
                  <a:pt x="840" y="777"/>
                </a:lnTo>
                <a:lnTo>
                  <a:pt x="841" y="777"/>
                </a:lnTo>
                <a:lnTo>
                  <a:pt x="841" y="776"/>
                </a:lnTo>
                <a:lnTo>
                  <a:pt x="842" y="775"/>
                </a:lnTo>
                <a:lnTo>
                  <a:pt x="842" y="774"/>
                </a:lnTo>
                <a:lnTo>
                  <a:pt x="843" y="773"/>
                </a:lnTo>
                <a:lnTo>
                  <a:pt x="843" y="772"/>
                </a:lnTo>
                <a:lnTo>
                  <a:pt x="844" y="772"/>
                </a:lnTo>
                <a:lnTo>
                  <a:pt x="844" y="771"/>
                </a:lnTo>
                <a:lnTo>
                  <a:pt x="845" y="770"/>
                </a:lnTo>
                <a:lnTo>
                  <a:pt x="846" y="769"/>
                </a:lnTo>
                <a:lnTo>
                  <a:pt x="847" y="769"/>
                </a:lnTo>
                <a:lnTo>
                  <a:pt x="848" y="768"/>
                </a:lnTo>
                <a:lnTo>
                  <a:pt x="849" y="767"/>
                </a:lnTo>
                <a:lnTo>
                  <a:pt x="850" y="767"/>
                </a:lnTo>
                <a:lnTo>
                  <a:pt x="851" y="766"/>
                </a:lnTo>
                <a:lnTo>
                  <a:pt x="852" y="766"/>
                </a:lnTo>
                <a:lnTo>
                  <a:pt x="853" y="765"/>
                </a:lnTo>
                <a:lnTo>
                  <a:pt x="854" y="765"/>
                </a:lnTo>
                <a:lnTo>
                  <a:pt x="855" y="764"/>
                </a:lnTo>
                <a:lnTo>
                  <a:pt x="856" y="764"/>
                </a:lnTo>
                <a:lnTo>
                  <a:pt x="857" y="763"/>
                </a:lnTo>
                <a:lnTo>
                  <a:pt x="859" y="763"/>
                </a:lnTo>
                <a:lnTo>
                  <a:pt x="860" y="763"/>
                </a:lnTo>
                <a:lnTo>
                  <a:pt x="861" y="763"/>
                </a:lnTo>
                <a:lnTo>
                  <a:pt x="862" y="763"/>
                </a:lnTo>
                <a:lnTo>
                  <a:pt x="863" y="763"/>
                </a:lnTo>
                <a:lnTo>
                  <a:pt x="864" y="762"/>
                </a:lnTo>
                <a:lnTo>
                  <a:pt x="865" y="762"/>
                </a:lnTo>
                <a:lnTo>
                  <a:pt x="866" y="762"/>
                </a:lnTo>
                <a:lnTo>
                  <a:pt x="867" y="762"/>
                </a:lnTo>
                <a:lnTo>
                  <a:pt x="868" y="762"/>
                </a:lnTo>
                <a:lnTo>
                  <a:pt x="869" y="762"/>
                </a:lnTo>
                <a:lnTo>
                  <a:pt x="870" y="762"/>
                </a:lnTo>
                <a:lnTo>
                  <a:pt x="887" y="762"/>
                </a:lnTo>
                <a:lnTo>
                  <a:pt x="895" y="766"/>
                </a:lnTo>
                <a:lnTo>
                  <a:pt x="896" y="766"/>
                </a:lnTo>
                <a:lnTo>
                  <a:pt x="896" y="767"/>
                </a:lnTo>
                <a:lnTo>
                  <a:pt x="897" y="767"/>
                </a:lnTo>
                <a:lnTo>
                  <a:pt x="898" y="767"/>
                </a:lnTo>
                <a:lnTo>
                  <a:pt x="904" y="772"/>
                </a:lnTo>
                <a:lnTo>
                  <a:pt x="905" y="773"/>
                </a:lnTo>
                <a:lnTo>
                  <a:pt x="906" y="773"/>
                </a:lnTo>
                <a:lnTo>
                  <a:pt x="907" y="774"/>
                </a:lnTo>
                <a:lnTo>
                  <a:pt x="908" y="774"/>
                </a:lnTo>
                <a:lnTo>
                  <a:pt x="910" y="775"/>
                </a:lnTo>
                <a:lnTo>
                  <a:pt x="911" y="775"/>
                </a:lnTo>
                <a:lnTo>
                  <a:pt x="913" y="776"/>
                </a:lnTo>
                <a:lnTo>
                  <a:pt x="915" y="776"/>
                </a:lnTo>
                <a:lnTo>
                  <a:pt x="918" y="776"/>
                </a:lnTo>
                <a:lnTo>
                  <a:pt x="921" y="777"/>
                </a:lnTo>
                <a:lnTo>
                  <a:pt x="925" y="777"/>
                </a:lnTo>
                <a:lnTo>
                  <a:pt x="929" y="777"/>
                </a:lnTo>
                <a:lnTo>
                  <a:pt x="933" y="777"/>
                </a:lnTo>
                <a:lnTo>
                  <a:pt x="937" y="776"/>
                </a:lnTo>
                <a:lnTo>
                  <a:pt x="942" y="776"/>
                </a:lnTo>
                <a:lnTo>
                  <a:pt x="946" y="776"/>
                </a:lnTo>
                <a:lnTo>
                  <a:pt x="949" y="775"/>
                </a:lnTo>
                <a:lnTo>
                  <a:pt x="953" y="775"/>
                </a:lnTo>
                <a:lnTo>
                  <a:pt x="956" y="774"/>
                </a:lnTo>
                <a:lnTo>
                  <a:pt x="958" y="774"/>
                </a:lnTo>
                <a:lnTo>
                  <a:pt x="960" y="773"/>
                </a:lnTo>
                <a:lnTo>
                  <a:pt x="961" y="773"/>
                </a:lnTo>
                <a:lnTo>
                  <a:pt x="963" y="773"/>
                </a:lnTo>
                <a:lnTo>
                  <a:pt x="964" y="772"/>
                </a:lnTo>
                <a:lnTo>
                  <a:pt x="965" y="772"/>
                </a:lnTo>
                <a:lnTo>
                  <a:pt x="966" y="771"/>
                </a:lnTo>
                <a:lnTo>
                  <a:pt x="967" y="770"/>
                </a:lnTo>
                <a:lnTo>
                  <a:pt x="968" y="770"/>
                </a:lnTo>
                <a:lnTo>
                  <a:pt x="969" y="769"/>
                </a:lnTo>
                <a:lnTo>
                  <a:pt x="970" y="768"/>
                </a:lnTo>
                <a:lnTo>
                  <a:pt x="971" y="768"/>
                </a:lnTo>
                <a:lnTo>
                  <a:pt x="971" y="767"/>
                </a:lnTo>
                <a:lnTo>
                  <a:pt x="972" y="766"/>
                </a:lnTo>
                <a:lnTo>
                  <a:pt x="973" y="765"/>
                </a:lnTo>
                <a:lnTo>
                  <a:pt x="974" y="765"/>
                </a:lnTo>
                <a:lnTo>
                  <a:pt x="975" y="765"/>
                </a:lnTo>
                <a:lnTo>
                  <a:pt x="976" y="764"/>
                </a:lnTo>
                <a:lnTo>
                  <a:pt x="981" y="762"/>
                </a:lnTo>
                <a:lnTo>
                  <a:pt x="982" y="762"/>
                </a:lnTo>
                <a:lnTo>
                  <a:pt x="982" y="761"/>
                </a:lnTo>
                <a:lnTo>
                  <a:pt x="983" y="761"/>
                </a:lnTo>
                <a:lnTo>
                  <a:pt x="992" y="754"/>
                </a:lnTo>
                <a:lnTo>
                  <a:pt x="992" y="753"/>
                </a:lnTo>
                <a:lnTo>
                  <a:pt x="993" y="753"/>
                </a:lnTo>
                <a:lnTo>
                  <a:pt x="993" y="752"/>
                </a:lnTo>
                <a:lnTo>
                  <a:pt x="994" y="751"/>
                </a:lnTo>
                <a:lnTo>
                  <a:pt x="995" y="749"/>
                </a:lnTo>
                <a:lnTo>
                  <a:pt x="996" y="748"/>
                </a:lnTo>
                <a:lnTo>
                  <a:pt x="997" y="745"/>
                </a:lnTo>
                <a:lnTo>
                  <a:pt x="999" y="743"/>
                </a:lnTo>
                <a:lnTo>
                  <a:pt x="1001" y="739"/>
                </a:lnTo>
                <a:lnTo>
                  <a:pt x="1003" y="736"/>
                </a:lnTo>
                <a:lnTo>
                  <a:pt x="1005" y="733"/>
                </a:lnTo>
                <a:lnTo>
                  <a:pt x="1008" y="730"/>
                </a:lnTo>
                <a:lnTo>
                  <a:pt x="1010" y="728"/>
                </a:lnTo>
                <a:lnTo>
                  <a:pt x="1013" y="725"/>
                </a:lnTo>
                <a:lnTo>
                  <a:pt x="1015" y="723"/>
                </a:lnTo>
                <a:lnTo>
                  <a:pt x="1017" y="722"/>
                </a:lnTo>
                <a:lnTo>
                  <a:pt x="1020" y="721"/>
                </a:lnTo>
                <a:lnTo>
                  <a:pt x="1022" y="720"/>
                </a:lnTo>
                <a:lnTo>
                  <a:pt x="1024" y="719"/>
                </a:lnTo>
                <a:lnTo>
                  <a:pt x="1026" y="719"/>
                </a:lnTo>
                <a:lnTo>
                  <a:pt x="1027" y="719"/>
                </a:lnTo>
                <a:lnTo>
                  <a:pt x="1029" y="719"/>
                </a:lnTo>
                <a:lnTo>
                  <a:pt x="1030" y="719"/>
                </a:lnTo>
                <a:lnTo>
                  <a:pt x="1031" y="719"/>
                </a:lnTo>
                <a:lnTo>
                  <a:pt x="1032" y="719"/>
                </a:lnTo>
                <a:lnTo>
                  <a:pt x="1033" y="718"/>
                </a:lnTo>
                <a:lnTo>
                  <a:pt x="1034" y="718"/>
                </a:lnTo>
                <a:lnTo>
                  <a:pt x="1035" y="718"/>
                </a:lnTo>
                <a:lnTo>
                  <a:pt x="1036" y="718"/>
                </a:lnTo>
                <a:lnTo>
                  <a:pt x="1038" y="718"/>
                </a:lnTo>
                <a:lnTo>
                  <a:pt x="1039" y="717"/>
                </a:lnTo>
                <a:lnTo>
                  <a:pt x="1041" y="717"/>
                </a:lnTo>
                <a:lnTo>
                  <a:pt x="1043" y="717"/>
                </a:lnTo>
                <a:lnTo>
                  <a:pt x="1046" y="716"/>
                </a:lnTo>
                <a:lnTo>
                  <a:pt x="1048" y="716"/>
                </a:lnTo>
                <a:lnTo>
                  <a:pt x="1050" y="715"/>
                </a:lnTo>
                <a:lnTo>
                  <a:pt x="1052" y="715"/>
                </a:lnTo>
                <a:lnTo>
                  <a:pt x="1054" y="714"/>
                </a:lnTo>
                <a:lnTo>
                  <a:pt x="1056" y="714"/>
                </a:lnTo>
                <a:lnTo>
                  <a:pt x="1057" y="713"/>
                </a:lnTo>
                <a:lnTo>
                  <a:pt x="1059" y="713"/>
                </a:lnTo>
                <a:lnTo>
                  <a:pt x="1060" y="712"/>
                </a:lnTo>
                <a:lnTo>
                  <a:pt x="1061" y="712"/>
                </a:lnTo>
                <a:lnTo>
                  <a:pt x="1062" y="711"/>
                </a:lnTo>
                <a:lnTo>
                  <a:pt x="1065" y="710"/>
                </a:lnTo>
                <a:lnTo>
                  <a:pt x="1067" y="708"/>
                </a:lnTo>
                <a:lnTo>
                  <a:pt x="1068" y="708"/>
                </a:lnTo>
                <a:lnTo>
                  <a:pt x="1069" y="707"/>
                </a:lnTo>
                <a:lnTo>
                  <a:pt x="1070" y="706"/>
                </a:lnTo>
                <a:lnTo>
                  <a:pt x="1072" y="705"/>
                </a:lnTo>
                <a:lnTo>
                  <a:pt x="1073" y="704"/>
                </a:lnTo>
                <a:lnTo>
                  <a:pt x="1074" y="703"/>
                </a:lnTo>
                <a:lnTo>
                  <a:pt x="1076" y="702"/>
                </a:lnTo>
                <a:lnTo>
                  <a:pt x="1077" y="700"/>
                </a:lnTo>
                <a:lnTo>
                  <a:pt x="1079" y="699"/>
                </a:lnTo>
                <a:lnTo>
                  <a:pt x="1080" y="698"/>
                </a:lnTo>
                <a:lnTo>
                  <a:pt x="1082" y="697"/>
                </a:lnTo>
                <a:lnTo>
                  <a:pt x="1083" y="695"/>
                </a:lnTo>
                <a:lnTo>
                  <a:pt x="1084" y="694"/>
                </a:lnTo>
                <a:lnTo>
                  <a:pt x="1085" y="693"/>
                </a:lnTo>
                <a:lnTo>
                  <a:pt x="1088" y="691"/>
                </a:lnTo>
                <a:lnTo>
                  <a:pt x="1090" y="689"/>
                </a:lnTo>
                <a:lnTo>
                  <a:pt x="1091" y="688"/>
                </a:lnTo>
                <a:lnTo>
                  <a:pt x="1092" y="687"/>
                </a:lnTo>
                <a:lnTo>
                  <a:pt x="1092" y="686"/>
                </a:lnTo>
                <a:lnTo>
                  <a:pt x="1093" y="685"/>
                </a:lnTo>
                <a:lnTo>
                  <a:pt x="1094" y="684"/>
                </a:lnTo>
                <a:lnTo>
                  <a:pt x="1095" y="683"/>
                </a:lnTo>
                <a:lnTo>
                  <a:pt x="1095" y="681"/>
                </a:lnTo>
                <a:lnTo>
                  <a:pt x="1096" y="680"/>
                </a:lnTo>
                <a:lnTo>
                  <a:pt x="1096" y="678"/>
                </a:lnTo>
                <a:lnTo>
                  <a:pt x="1096" y="677"/>
                </a:lnTo>
                <a:lnTo>
                  <a:pt x="1096" y="675"/>
                </a:lnTo>
                <a:lnTo>
                  <a:pt x="1097" y="674"/>
                </a:lnTo>
                <a:lnTo>
                  <a:pt x="1097" y="672"/>
                </a:lnTo>
                <a:lnTo>
                  <a:pt x="1097" y="671"/>
                </a:lnTo>
                <a:lnTo>
                  <a:pt x="1097" y="669"/>
                </a:lnTo>
                <a:lnTo>
                  <a:pt x="1097" y="667"/>
                </a:lnTo>
                <a:lnTo>
                  <a:pt x="1098" y="666"/>
                </a:lnTo>
                <a:lnTo>
                  <a:pt x="1098" y="665"/>
                </a:lnTo>
                <a:lnTo>
                  <a:pt x="1098" y="663"/>
                </a:lnTo>
                <a:lnTo>
                  <a:pt x="1099" y="662"/>
                </a:lnTo>
                <a:lnTo>
                  <a:pt x="1099" y="661"/>
                </a:lnTo>
                <a:lnTo>
                  <a:pt x="1100" y="659"/>
                </a:lnTo>
                <a:lnTo>
                  <a:pt x="1100" y="658"/>
                </a:lnTo>
                <a:lnTo>
                  <a:pt x="1101" y="657"/>
                </a:lnTo>
                <a:lnTo>
                  <a:pt x="1101" y="656"/>
                </a:lnTo>
                <a:lnTo>
                  <a:pt x="1102" y="656"/>
                </a:lnTo>
                <a:lnTo>
                  <a:pt x="1102" y="655"/>
                </a:lnTo>
                <a:lnTo>
                  <a:pt x="1102" y="654"/>
                </a:lnTo>
                <a:lnTo>
                  <a:pt x="1103" y="653"/>
                </a:lnTo>
                <a:lnTo>
                  <a:pt x="1103" y="652"/>
                </a:lnTo>
                <a:lnTo>
                  <a:pt x="1104" y="651"/>
                </a:lnTo>
                <a:lnTo>
                  <a:pt x="1105" y="650"/>
                </a:lnTo>
                <a:lnTo>
                  <a:pt x="1105" y="649"/>
                </a:lnTo>
                <a:lnTo>
                  <a:pt x="1105" y="648"/>
                </a:lnTo>
                <a:lnTo>
                  <a:pt x="1106" y="646"/>
                </a:lnTo>
                <a:lnTo>
                  <a:pt x="1109" y="641"/>
                </a:lnTo>
                <a:lnTo>
                  <a:pt x="1110" y="641"/>
                </a:lnTo>
                <a:lnTo>
                  <a:pt x="1110" y="640"/>
                </a:lnTo>
                <a:lnTo>
                  <a:pt x="1111" y="639"/>
                </a:lnTo>
                <a:lnTo>
                  <a:pt x="1112" y="639"/>
                </a:lnTo>
                <a:lnTo>
                  <a:pt x="1113" y="638"/>
                </a:lnTo>
                <a:lnTo>
                  <a:pt x="1114" y="637"/>
                </a:lnTo>
                <a:lnTo>
                  <a:pt x="1115" y="636"/>
                </a:lnTo>
                <a:lnTo>
                  <a:pt x="1116" y="636"/>
                </a:lnTo>
                <a:lnTo>
                  <a:pt x="1117" y="635"/>
                </a:lnTo>
                <a:lnTo>
                  <a:pt x="1117" y="634"/>
                </a:lnTo>
                <a:lnTo>
                  <a:pt x="1118" y="634"/>
                </a:lnTo>
                <a:lnTo>
                  <a:pt x="1119" y="634"/>
                </a:lnTo>
                <a:lnTo>
                  <a:pt x="1120" y="633"/>
                </a:lnTo>
                <a:lnTo>
                  <a:pt x="1128" y="626"/>
                </a:lnTo>
                <a:lnTo>
                  <a:pt x="1129" y="626"/>
                </a:lnTo>
                <a:lnTo>
                  <a:pt x="1129" y="625"/>
                </a:lnTo>
                <a:lnTo>
                  <a:pt x="1130" y="625"/>
                </a:lnTo>
                <a:lnTo>
                  <a:pt x="1131" y="625"/>
                </a:lnTo>
                <a:lnTo>
                  <a:pt x="1132" y="625"/>
                </a:lnTo>
                <a:lnTo>
                  <a:pt x="1134" y="625"/>
                </a:lnTo>
                <a:lnTo>
                  <a:pt x="1148" y="626"/>
                </a:lnTo>
                <a:lnTo>
                  <a:pt x="1149" y="626"/>
                </a:lnTo>
                <a:lnTo>
                  <a:pt x="1150" y="626"/>
                </a:lnTo>
                <a:lnTo>
                  <a:pt x="1151" y="626"/>
                </a:lnTo>
                <a:lnTo>
                  <a:pt x="1152" y="625"/>
                </a:lnTo>
                <a:lnTo>
                  <a:pt x="1154" y="623"/>
                </a:lnTo>
                <a:lnTo>
                  <a:pt x="1156" y="614"/>
                </a:lnTo>
                <a:lnTo>
                  <a:pt x="1157" y="612"/>
                </a:lnTo>
                <a:lnTo>
                  <a:pt x="1158" y="611"/>
                </a:lnTo>
                <a:lnTo>
                  <a:pt x="1158" y="610"/>
                </a:lnTo>
                <a:lnTo>
                  <a:pt x="1159" y="610"/>
                </a:lnTo>
                <a:lnTo>
                  <a:pt x="1160" y="609"/>
                </a:lnTo>
                <a:lnTo>
                  <a:pt x="1160" y="608"/>
                </a:lnTo>
                <a:lnTo>
                  <a:pt x="1161" y="608"/>
                </a:lnTo>
                <a:lnTo>
                  <a:pt x="1162" y="607"/>
                </a:lnTo>
                <a:lnTo>
                  <a:pt x="1163" y="606"/>
                </a:lnTo>
                <a:lnTo>
                  <a:pt x="1164" y="606"/>
                </a:lnTo>
                <a:lnTo>
                  <a:pt x="1165" y="605"/>
                </a:lnTo>
                <a:lnTo>
                  <a:pt x="1166" y="605"/>
                </a:lnTo>
                <a:lnTo>
                  <a:pt x="1167" y="605"/>
                </a:lnTo>
                <a:lnTo>
                  <a:pt x="1168" y="605"/>
                </a:lnTo>
                <a:lnTo>
                  <a:pt x="1169" y="605"/>
                </a:lnTo>
                <a:lnTo>
                  <a:pt x="1170" y="605"/>
                </a:lnTo>
                <a:lnTo>
                  <a:pt x="1171" y="605"/>
                </a:lnTo>
                <a:lnTo>
                  <a:pt x="1171" y="606"/>
                </a:lnTo>
                <a:lnTo>
                  <a:pt x="1172" y="606"/>
                </a:lnTo>
                <a:lnTo>
                  <a:pt x="1173" y="606"/>
                </a:lnTo>
                <a:lnTo>
                  <a:pt x="1174" y="606"/>
                </a:lnTo>
                <a:lnTo>
                  <a:pt x="1175" y="606"/>
                </a:lnTo>
                <a:lnTo>
                  <a:pt x="1180" y="607"/>
                </a:lnTo>
                <a:lnTo>
                  <a:pt x="1181" y="607"/>
                </a:lnTo>
                <a:lnTo>
                  <a:pt x="1182" y="607"/>
                </a:lnTo>
                <a:lnTo>
                  <a:pt x="1183" y="606"/>
                </a:lnTo>
                <a:lnTo>
                  <a:pt x="1191" y="600"/>
                </a:lnTo>
                <a:lnTo>
                  <a:pt x="1191" y="599"/>
                </a:lnTo>
                <a:lnTo>
                  <a:pt x="1192" y="599"/>
                </a:lnTo>
                <a:lnTo>
                  <a:pt x="1193" y="598"/>
                </a:lnTo>
                <a:lnTo>
                  <a:pt x="1197" y="595"/>
                </a:lnTo>
                <a:lnTo>
                  <a:pt x="1198" y="595"/>
                </a:lnTo>
                <a:lnTo>
                  <a:pt x="1199" y="595"/>
                </a:lnTo>
                <a:lnTo>
                  <a:pt x="1200" y="594"/>
                </a:lnTo>
                <a:lnTo>
                  <a:pt x="1207" y="590"/>
                </a:lnTo>
                <a:lnTo>
                  <a:pt x="1212" y="588"/>
                </a:lnTo>
                <a:lnTo>
                  <a:pt x="1214" y="588"/>
                </a:lnTo>
                <a:lnTo>
                  <a:pt x="1215" y="588"/>
                </a:lnTo>
                <a:lnTo>
                  <a:pt x="1216" y="588"/>
                </a:lnTo>
                <a:lnTo>
                  <a:pt x="1217" y="588"/>
                </a:lnTo>
                <a:lnTo>
                  <a:pt x="1218" y="589"/>
                </a:lnTo>
                <a:lnTo>
                  <a:pt x="1219" y="589"/>
                </a:lnTo>
                <a:lnTo>
                  <a:pt x="1220" y="589"/>
                </a:lnTo>
                <a:lnTo>
                  <a:pt x="1221" y="589"/>
                </a:lnTo>
                <a:lnTo>
                  <a:pt x="1222" y="590"/>
                </a:lnTo>
                <a:lnTo>
                  <a:pt x="1223" y="590"/>
                </a:lnTo>
                <a:lnTo>
                  <a:pt x="1224" y="590"/>
                </a:lnTo>
                <a:lnTo>
                  <a:pt x="1225" y="590"/>
                </a:lnTo>
                <a:lnTo>
                  <a:pt x="1226" y="590"/>
                </a:lnTo>
                <a:lnTo>
                  <a:pt x="1227" y="590"/>
                </a:lnTo>
                <a:lnTo>
                  <a:pt x="1227" y="589"/>
                </a:lnTo>
                <a:lnTo>
                  <a:pt x="1228" y="589"/>
                </a:lnTo>
                <a:lnTo>
                  <a:pt x="1229" y="588"/>
                </a:lnTo>
                <a:lnTo>
                  <a:pt x="1230" y="588"/>
                </a:lnTo>
                <a:lnTo>
                  <a:pt x="1230" y="587"/>
                </a:lnTo>
                <a:lnTo>
                  <a:pt x="1231" y="587"/>
                </a:lnTo>
                <a:lnTo>
                  <a:pt x="1231" y="586"/>
                </a:lnTo>
                <a:lnTo>
                  <a:pt x="1232" y="586"/>
                </a:lnTo>
                <a:lnTo>
                  <a:pt x="1232" y="585"/>
                </a:lnTo>
                <a:lnTo>
                  <a:pt x="1233" y="585"/>
                </a:lnTo>
                <a:lnTo>
                  <a:pt x="1233" y="584"/>
                </a:lnTo>
                <a:lnTo>
                  <a:pt x="1234" y="584"/>
                </a:lnTo>
                <a:lnTo>
                  <a:pt x="1235" y="584"/>
                </a:lnTo>
                <a:lnTo>
                  <a:pt x="1235" y="583"/>
                </a:lnTo>
                <a:lnTo>
                  <a:pt x="1236" y="583"/>
                </a:lnTo>
                <a:lnTo>
                  <a:pt x="1237" y="584"/>
                </a:lnTo>
                <a:lnTo>
                  <a:pt x="1238" y="584"/>
                </a:lnTo>
                <a:lnTo>
                  <a:pt x="1239" y="584"/>
                </a:lnTo>
                <a:lnTo>
                  <a:pt x="1240" y="584"/>
                </a:lnTo>
                <a:lnTo>
                  <a:pt x="1241" y="585"/>
                </a:lnTo>
                <a:lnTo>
                  <a:pt x="1243" y="585"/>
                </a:lnTo>
                <a:lnTo>
                  <a:pt x="1244" y="585"/>
                </a:lnTo>
                <a:lnTo>
                  <a:pt x="1245" y="585"/>
                </a:lnTo>
                <a:lnTo>
                  <a:pt x="1246" y="585"/>
                </a:lnTo>
                <a:lnTo>
                  <a:pt x="1247" y="585"/>
                </a:lnTo>
                <a:lnTo>
                  <a:pt x="1248" y="586"/>
                </a:lnTo>
                <a:lnTo>
                  <a:pt x="1249" y="586"/>
                </a:lnTo>
                <a:lnTo>
                  <a:pt x="1251" y="586"/>
                </a:lnTo>
                <a:lnTo>
                  <a:pt x="1253" y="587"/>
                </a:lnTo>
                <a:lnTo>
                  <a:pt x="1254" y="588"/>
                </a:lnTo>
                <a:lnTo>
                  <a:pt x="1255" y="588"/>
                </a:lnTo>
                <a:lnTo>
                  <a:pt x="1257" y="588"/>
                </a:lnTo>
                <a:lnTo>
                  <a:pt x="1258" y="589"/>
                </a:lnTo>
                <a:lnTo>
                  <a:pt x="1259" y="589"/>
                </a:lnTo>
                <a:lnTo>
                  <a:pt x="1260" y="589"/>
                </a:lnTo>
                <a:lnTo>
                  <a:pt x="1261" y="589"/>
                </a:lnTo>
                <a:lnTo>
                  <a:pt x="1263" y="589"/>
                </a:lnTo>
                <a:lnTo>
                  <a:pt x="1264" y="589"/>
                </a:lnTo>
                <a:lnTo>
                  <a:pt x="1265" y="589"/>
                </a:lnTo>
                <a:lnTo>
                  <a:pt x="1267" y="589"/>
                </a:lnTo>
                <a:lnTo>
                  <a:pt x="1268" y="589"/>
                </a:lnTo>
                <a:lnTo>
                  <a:pt x="1269" y="589"/>
                </a:lnTo>
                <a:lnTo>
                  <a:pt x="1270" y="589"/>
                </a:lnTo>
                <a:lnTo>
                  <a:pt x="1271" y="589"/>
                </a:lnTo>
                <a:lnTo>
                  <a:pt x="1272" y="589"/>
                </a:lnTo>
                <a:lnTo>
                  <a:pt x="1274" y="588"/>
                </a:lnTo>
                <a:lnTo>
                  <a:pt x="1275" y="588"/>
                </a:lnTo>
                <a:lnTo>
                  <a:pt x="1277" y="588"/>
                </a:lnTo>
                <a:lnTo>
                  <a:pt x="1278" y="588"/>
                </a:lnTo>
                <a:lnTo>
                  <a:pt x="1280" y="588"/>
                </a:lnTo>
                <a:lnTo>
                  <a:pt x="1281" y="587"/>
                </a:lnTo>
                <a:lnTo>
                  <a:pt x="1282" y="587"/>
                </a:lnTo>
                <a:lnTo>
                  <a:pt x="1284" y="587"/>
                </a:lnTo>
                <a:lnTo>
                  <a:pt x="1285" y="587"/>
                </a:lnTo>
                <a:lnTo>
                  <a:pt x="1286" y="586"/>
                </a:lnTo>
                <a:lnTo>
                  <a:pt x="1287" y="586"/>
                </a:lnTo>
                <a:lnTo>
                  <a:pt x="1288" y="586"/>
                </a:lnTo>
                <a:lnTo>
                  <a:pt x="1289" y="586"/>
                </a:lnTo>
                <a:lnTo>
                  <a:pt x="1290" y="586"/>
                </a:lnTo>
                <a:lnTo>
                  <a:pt x="1291" y="586"/>
                </a:lnTo>
                <a:lnTo>
                  <a:pt x="1291" y="585"/>
                </a:lnTo>
                <a:lnTo>
                  <a:pt x="1291" y="584"/>
                </a:lnTo>
                <a:lnTo>
                  <a:pt x="1291" y="583"/>
                </a:lnTo>
                <a:lnTo>
                  <a:pt x="1291" y="582"/>
                </a:lnTo>
                <a:lnTo>
                  <a:pt x="1291" y="581"/>
                </a:lnTo>
                <a:lnTo>
                  <a:pt x="1291" y="580"/>
                </a:lnTo>
                <a:lnTo>
                  <a:pt x="1291" y="579"/>
                </a:lnTo>
                <a:lnTo>
                  <a:pt x="1291" y="577"/>
                </a:lnTo>
                <a:lnTo>
                  <a:pt x="1291" y="576"/>
                </a:lnTo>
                <a:lnTo>
                  <a:pt x="1291" y="575"/>
                </a:lnTo>
                <a:lnTo>
                  <a:pt x="1291" y="573"/>
                </a:lnTo>
                <a:lnTo>
                  <a:pt x="1291" y="572"/>
                </a:lnTo>
                <a:lnTo>
                  <a:pt x="1291" y="569"/>
                </a:lnTo>
                <a:lnTo>
                  <a:pt x="1290" y="567"/>
                </a:lnTo>
                <a:lnTo>
                  <a:pt x="1289" y="567"/>
                </a:lnTo>
                <a:lnTo>
                  <a:pt x="1289" y="566"/>
                </a:lnTo>
                <a:lnTo>
                  <a:pt x="1288" y="565"/>
                </a:lnTo>
                <a:lnTo>
                  <a:pt x="1287" y="564"/>
                </a:lnTo>
                <a:lnTo>
                  <a:pt x="1287" y="563"/>
                </a:lnTo>
                <a:lnTo>
                  <a:pt x="1286" y="562"/>
                </a:lnTo>
                <a:lnTo>
                  <a:pt x="1285" y="560"/>
                </a:lnTo>
                <a:lnTo>
                  <a:pt x="1284" y="559"/>
                </a:lnTo>
                <a:lnTo>
                  <a:pt x="1282" y="558"/>
                </a:lnTo>
                <a:lnTo>
                  <a:pt x="1281" y="557"/>
                </a:lnTo>
                <a:lnTo>
                  <a:pt x="1280" y="556"/>
                </a:lnTo>
                <a:lnTo>
                  <a:pt x="1279" y="555"/>
                </a:lnTo>
                <a:lnTo>
                  <a:pt x="1278" y="554"/>
                </a:lnTo>
                <a:lnTo>
                  <a:pt x="1277" y="553"/>
                </a:lnTo>
                <a:lnTo>
                  <a:pt x="1276" y="552"/>
                </a:lnTo>
                <a:lnTo>
                  <a:pt x="1275" y="551"/>
                </a:lnTo>
                <a:lnTo>
                  <a:pt x="1274" y="551"/>
                </a:lnTo>
                <a:lnTo>
                  <a:pt x="1274" y="550"/>
                </a:lnTo>
                <a:lnTo>
                  <a:pt x="1273" y="550"/>
                </a:lnTo>
                <a:lnTo>
                  <a:pt x="1272" y="549"/>
                </a:lnTo>
                <a:lnTo>
                  <a:pt x="1271" y="548"/>
                </a:lnTo>
                <a:lnTo>
                  <a:pt x="1263" y="542"/>
                </a:lnTo>
                <a:lnTo>
                  <a:pt x="1262" y="542"/>
                </a:lnTo>
                <a:lnTo>
                  <a:pt x="1261" y="541"/>
                </a:lnTo>
                <a:lnTo>
                  <a:pt x="1260" y="540"/>
                </a:lnTo>
                <a:lnTo>
                  <a:pt x="1260" y="539"/>
                </a:lnTo>
                <a:lnTo>
                  <a:pt x="1259" y="539"/>
                </a:lnTo>
                <a:lnTo>
                  <a:pt x="1258" y="538"/>
                </a:lnTo>
                <a:lnTo>
                  <a:pt x="1247" y="527"/>
                </a:lnTo>
                <a:lnTo>
                  <a:pt x="1246" y="526"/>
                </a:lnTo>
                <a:lnTo>
                  <a:pt x="1245" y="525"/>
                </a:lnTo>
                <a:lnTo>
                  <a:pt x="1244" y="525"/>
                </a:lnTo>
                <a:lnTo>
                  <a:pt x="1239" y="522"/>
                </a:lnTo>
                <a:lnTo>
                  <a:pt x="1238" y="522"/>
                </a:lnTo>
                <a:lnTo>
                  <a:pt x="1238" y="521"/>
                </a:lnTo>
                <a:lnTo>
                  <a:pt x="1237" y="521"/>
                </a:lnTo>
                <a:lnTo>
                  <a:pt x="1237" y="520"/>
                </a:lnTo>
                <a:lnTo>
                  <a:pt x="1236" y="520"/>
                </a:lnTo>
                <a:lnTo>
                  <a:pt x="1235" y="520"/>
                </a:lnTo>
                <a:lnTo>
                  <a:pt x="1235" y="519"/>
                </a:lnTo>
                <a:lnTo>
                  <a:pt x="1234" y="519"/>
                </a:lnTo>
                <a:lnTo>
                  <a:pt x="1233" y="518"/>
                </a:lnTo>
                <a:lnTo>
                  <a:pt x="1232" y="518"/>
                </a:lnTo>
                <a:lnTo>
                  <a:pt x="1231" y="517"/>
                </a:lnTo>
                <a:lnTo>
                  <a:pt x="1230" y="517"/>
                </a:lnTo>
                <a:lnTo>
                  <a:pt x="1229" y="516"/>
                </a:lnTo>
                <a:lnTo>
                  <a:pt x="1228" y="516"/>
                </a:lnTo>
                <a:lnTo>
                  <a:pt x="1227" y="515"/>
                </a:lnTo>
                <a:lnTo>
                  <a:pt x="1226" y="515"/>
                </a:lnTo>
                <a:lnTo>
                  <a:pt x="1225" y="515"/>
                </a:lnTo>
                <a:lnTo>
                  <a:pt x="1225" y="514"/>
                </a:lnTo>
                <a:lnTo>
                  <a:pt x="1224" y="514"/>
                </a:lnTo>
                <a:lnTo>
                  <a:pt x="1216" y="510"/>
                </a:lnTo>
                <a:lnTo>
                  <a:pt x="1216" y="509"/>
                </a:lnTo>
                <a:lnTo>
                  <a:pt x="1215" y="509"/>
                </a:lnTo>
                <a:lnTo>
                  <a:pt x="1214" y="508"/>
                </a:lnTo>
                <a:lnTo>
                  <a:pt x="1213" y="507"/>
                </a:lnTo>
                <a:lnTo>
                  <a:pt x="1212" y="506"/>
                </a:lnTo>
                <a:lnTo>
                  <a:pt x="1211" y="505"/>
                </a:lnTo>
                <a:lnTo>
                  <a:pt x="1209" y="505"/>
                </a:lnTo>
                <a:lnTo>
                  <a:pt x="1208" y="504"/>
                </a:lnTo>
                <a:lnTo>
                  <a:pt x="1206" y="503"/>
                </a:lnTo>
                <a:lnTo>
                  <a:pt x="1204" y="502"/>
                </a:lnTo>
                <a:lnTo>
                  <a:pt x="1202" y="502"/>
                </a:lnTo>
                <a:lnTo>
                  <a:pt x="1199" y="501"/>
                </a:lnTo>
                <a:lnTo>
                  <a:pt x="1196" y="501"/>
                </a:lnTo>
                <a:lnTo>
                  <a:pt x="1193" y="501"/>
                </a:lnTo>
                <a:lnTo>
                  <a:pt x="1189" y="501"/>
                </a:lnTo>
                <a:lnTo>
                  <a:pt x="1186" y="502"/>
                </a:lnTo>
                <a:lnTo>
                  <a:pt x="1182" y="503"/>
                </a:lnTo>
                <a:lnTo>
                  <a:pt x="1179" y="504"/>
                </a:lnTo>
                <a:lnTo>
                  <a:pt x="1175" y="506"/>
                </a:lnTo>
                <a:lnTo>
                  <a:pt x="1172" y="508"/>
                </a:lnTo>
                <a:lnTo>
                  <a:pt x="1169" y="511"/>
                </a:lnTo>
                <a:lnTo>
                  <a:pt x="1166" y="514"/>
                </a:lnTo>
                <a:lnTo>
                  <a:pt x="1163" y="517"/>
                </a:lnTo>
                <a:lnTo>
                  <a:pt x="1161" y="520"/>
                </a:lnTo>
                <a:lnTo>
                  <a:pt x="1158" y="522"/>
                </a:lnTo>
                <a:lnTo>
                  <a:pt x="1156" y="525"/>
                </a:lnTo>
                <a:lnTo>
                  <a:pt x="1154" y="527"/>
                </a:lnTo>
                <a:lnTo>
                  <a:pt x="1152" y="529"/>
                </a:lnTo>
                <a:lnTo>
                  <a:pt x="1150" y="530"/>
                </a:lnTo>
                <a:lnTo>
                  <a:pt x="1148" y="531"/>
                </a:lnTo>
                <a:lnTo>
                  <a:pt x="1146" y="532"/>
                </a:lnTo>
                <a:lnTo>
                  <a:pt x="1145" y="532"/>
                </a:lnTo>
                <a:lnTo>
                  <a:pt x="1143" y="532"/>
                </a:lnTo>
                <a:lnTo>
                  <a:pt x="1141" y="531"/>
                </a:lnTo>
                <a:lnTo>
                  <a:pt x="1139" y="530"/>
                </a:lnTo>
                <a:lnTo>
                  <a:pt x="1136" y="529"/>
                </a:lnTo>
                <a:lnTo>
                  <a:pt x="1134" y="528"/>
                </a:lnTo>
                <a:lnTo>
                  <a:pt x="1131" y="527"/>
                </a:lnTo>
                <a:lnTo>
                  <a:pt x="1129" y="525"/>
                </a:lnTo>
                <a:lnTo>
                  <a:pt x="1126" y="524"/>
                </a:lnTo>
                <a:lnTo>
                  <a:pt x="1123" y="523"/>
                </a:lnTo>
                <a:lnTo>
                  <a:pt x="1121" y="522"/>
                </a:lnTo>
                <a:lnTo>
                  <a:pt x="1118" y="521"/>
                </a:lnTo>
                <a:lnTo>
                  <a:pt x="1116" y="521"/>
                </a:lnTo>
                <a:lnTo>
                  <a:pt x="1114" y="520"/>
                </a:lnTo>
                <a:lnTo>
                  <a:pt x="1112" y="520"/>
                </a:lnTo>
                <a:lnTo>
                  <a:pt x="1110" y="521"/>
                </a:lnTo>
                <a:lnTo>
                  <a:pt x="1108" y="521"/>
                </a:lnTo>
                <a:lnTo>
                  <a:pt x="1107" y="521"/>
                </a:lnTo>
                <a:lnTo>
                  <a:pt x="1106" y="522"/>
                </a:lnTo>
                <a:lnTo>
                  <a:pt x="1105" y="522"/>
                </a:lnTo>
                <a:lnTo>
                  <a:pt x="1104" y="522"/>
                </a:lnTo>
                <a:lnTo>
                  <a:pt x="1103" y="523"/>
                </a:lnTo>
                <a:lnTo>
                  <a:pt x="1102" y="523"/>
                </a:lnTo>
                <a:lnTo>
                  <a:pt x="1101" y="523"/>
                </a:lnTo>
                <a:lnTo>
                  <a:pt x="1100" y="523"/>
                </a:lnTo>
                <a:lnTo>
                  <a:pt x="1099" y="523"/>
                </a:lnTo>
                <a:lnTo>
                  <a:pt x="1097" y="524"/>
                </a:lnTo>
                <a:lnTo>
                  <a:pt x="1096" y="524"/>
                </a:lnTo>
                <a:lnTo>
                  <a:pt x="1094" y="524"/>
                </a:lnTo>
                <a:lnTo>
                  <a:pt x="1092" y="525"/>
                </a:lnTo>
                <a:lnTo>
                  <a:pt x="1090" y="525"/>
                </a:lnTo>
                <a:lnTo>
                  <a:pt x="1087" y="526"/>
                </a:lnTo>
                <a:lnTo>
                  <a:pt x="1085" y="526"/>
                </a:lnTo>
                <a:lnTo>
                  <a:pt x="1083" y="527"/>
                </a:lnTo>
                <a:lnTo>
                  <a:pt x="1081" y="529"/>
                </a:lnTo>
                <a:lnTo>
                  <a:pt x="1079" y="530"/>
                </a:lnTo>
                <a:lnTo>
                  <a:pt x="1078" y="531"/>
                </a:lnTo>
                <a:lnTo>
                  <a:pt x="1076" y="533"/>
                </a:lnTo>
                <a:lnTo>
                  <a:pt x="1075" y="534"/>
                </a:lnTo>
                <a:lnTo>
                  <a:pt x="1073" y="535"/>
                </a:lnTo>
                <a:lnTo>
                  <a:pt x="1072" y="537"/>
                </a:lnTo>
                <a:lnTo>
                  <a:pt x="1071" y="538"/>
                </a:lnTo>
                <a:lnTo>
                  <a:pt x="1070" y="539"/>
                </a:lnTo>
                <a:lnTo>
                  <a:pt x="1068" y="539"/>
                </a:lnTo>
                <a:lnTo>
                  <a:pt x="1067" y="540"/>
                </a:lnTo>
                <a:lnTo>
                  <a:pt x="1066" y="540"/>
                </a:lnTo>
                <a:lnTo>
                  <a:pt x="1065" y="540"/>
                </a:lnTo>
                <a:lnTo>
                  <a:pt x="1064" y="540"/>
                </a:lnTo>
                <a:lnTo>
                  <a:pt x="1063" y="540"/>
                </a:lnTo>
                <a:lnTo>
                  <a:pt x="1062" y="540"/>
                </a:lnTo>
                <a:lnTo>
                  <a:pt x="1062" y="539"/>
                </a:lnTo>
                <a:lnTo>
                  <a:pt x="1061" y="539"/>
                </a:lnTo>
                <a:lnTo>
                  <a:pt x="1060" y="539"/>
                </a:lnTo>
                <a:lnTo>
                  <a:pt x="1060" y="538"/>
                </a:lnTo>
                <a:lnTo>
                  <a:pt x="1059" y="538"/>
                </a:lnTo>
                <a:lnTo>
                  <a:pt x="1058" y="537"/>
                </a:lnTo>
                <a:lnTo>
                  <a:pt x="1057" y="536"/>
                </a:lnTo>
                <a:lnTo>
                  <a:pt x="1056" y="536"/>
                </a:lnTo>
                <a:lnTo>
                  <a:pt x="1056" y="535"/>
                </a:lnTo>
                <a:lnTo>
                  <a:pt x="1055" y="534"/>
                </a:lnTo>
                <a:lnTo>
                  <a:pt x="1054" y="533"/>
                </a:lnTo>
                <a:lnTo>
                  <a:pt x="1053" y="532"/>
                </a:lnTo>
                <a:lnTo>
                  <a:pt x="1052" y="532"/>
                </a:lnTo>
                <a:lnTo>
                  <a:pt x="1051" y="531"/>
                </a:lnTo>
                <a:lnTo>
                  <a:pt x="1050" y="530"/>
                </a:lnTo>
                <a:lnTo>
                  <a:pt x="1048" y="528"/>
                </a:lnTo>
                <a:lnTo>
                  <a:pt x="1045" y="525"/>
                </a:lnTo>
                <a:lnTo>
                  <a:pt x="1040" y="521"/>
                </a:lnTo>
                <a:lnTo>
                  <a:pt x="1037" y="511"/>
                </a:lnTo>
                <a:lnTo>
                  <a:pt x="1037" y="510"/>
                </a:lnTo>
                <a:lnTo>
                  <a:pt x="1037" y="509"/>
                </a:lnTo>
                <a:lnTo>
                  <a:pt x="1036" y="508"/>
                </a:lnTo>
                <a:lnTo>
                  <a:pt x="1036" y="507"/>
                </a:lnTo>
                <a:lnTo>
                  <a:pt x="1036" y="506"/>
                </a:lnTo>
                <a:lnTo>
                  <a:pt x="1036" y="505"/>
                </a:lnTo>
                <a:lnTo>
                  <a:pt x="1036" y="503"/>
                </a:lnTo>
                <a:lnTo>
                  <a:pt x="1036" y="502"/>
                </a:lnTo>
                <a:lnTo>
                  <a:pt x="1037" y="501"/>
                </a:lnTo>
                <a:lnTo>
                  <a:pt x="1037" y="499"/>
                </a:lnTo>
                <a:lnTo>
                  <a:pt x="1037" y="498"/>
                </a:lnTo>
                <a:lnTo>
                  <a:pt x="1038" y="496"/>
                </a:lnTo>
                <a:lnTo>
                  <a:pt x="1039" y="494"/>
                </a:lnTo>
                <a:lnTo>
                  <a:pt x="1040" y="493"/>
                </a:lnTo>
                <a:lnTo>
                  <a:pt x="1041" y="491"/>
                </a:lnTo>
                <a:lnTo>
                  <a:pt x="1042" y="489"/>
                </a:lnTo>
                <a:lnTo>
                  <a:pt x="1043" y="487"/>
                </a:lnTo>
                <a:lnTo>
                  <a:pt x="1044" y="484"/>
                </a:lnTo>
                <a:lnTo>
                  <a:pt x="1045" y="482"/>
                </a:lnTo>
                <a:lnTo>
                  <a:pt x="1045" y="479"/>
                </a:lnTo>
                <a:lnTo>
                  <a:pt x="1046" y="477"/>
                </a:lnTo>
                <a:lnTo>
                  <a:pt x="1046" y="474"/>
                </a:lnTo>
                <a:lnTo>
                  <a:pt x="1046" y="471"/>
                </a:lnTo>
                <a:lnTo>
                  <a:pt x="1047" y="469"/>
                </a:lnTo>
                <a:lnTo>
                  <a:pt x="1047" y="466"/>
                </a:lnTo>
                <a:lnTo>
                  <a:pt x="1047" y="464"/>
                </a:lnTo>
                <a:lnTo>
                  <a:pt x="1047" y="462"/>
                </a:lnTo>
                <a:lnTo>
                  <a:pt x="1047" y="461"/>
                </a:lnTo>
                <a:lnTo>
                  <a:pt x="1047" y="460"/>
                </a:lnTo>
                <a:lnTo>
                  <a:pt x="1047" y="459"/>
                </a:lnTo>
                <a:lnTo>
                  <a:pt x="1047" y="458"/>
                </a:lnTo>
                <a:lnTo>
                  <a:pt x="1048" y="457"/>
                </a:lnTo>
                <a:lnTo>
                  <a:pt x="1051" y="450"/>
                </a:lnTo>
                <a:lnTo>
                  <a:pt x="1052" y="450"/>
                </a:lnTo>
                <a:lnTo>
                  <a:pt x="1052" y="449"/>
                </a:lnTo>
                <a:lnTo>
                  <a:pt x="1052" y="448"/>
                </a:lnTo>
                <a:lnTo>
                  <a:pt x="1054" y="442"/>
                </a:lnTo>
                <a:lnTo>
                  <a:pt x="1056" y="436"/>
                </a:lnTo>
                <a:lnTo>
                  <a:pt x="1056" y="435"/>
                </a:lnTo>
                <a:lnTo>
                  <a:pt x="1055" y="430"/>
                </a:lnTo>
                <a:lnTo>
                  <a:pt x="1058" y="420"/>
                </a:lnTo>
                <a:lnTo>
                  <a:pt x="1058" y="419"/>
                </a:lnTo>
                <a:lnTo>
                  <a:pt x="1058" y="418"/>
                </a:lnTo>
                <a:lnTo>
                  <a:pt x="1059" y="418"/>
                </a:lnTo>
                <a:lnTo>
                  <a:pt x="1059" y="417"/>
                </a:lnTo>
                <a:lnTo>
                  <a:pt x="1060" y="416"/>
                </a:lnTo>
                <a:lnTo>
                  <a:pt x="1060" y="415"/>
                </a:lnTo>
                <a:lnTo>
                  <a:pt x="1061" y="414"/>
                </a:lnTo>
                <a:lnTo>
                  <a:pt x="1061" y="413"/>
                </a:lnTo>
                <a:lnTo>
                  <a:pt x="1061" y="412"/>
                </a:lnTo>
                <a:lnTo>
                  <a:pt x="1061" y="411"/>
                </a:lnTo>
                <a:lnTo>
                  <a:pt x="1062" y="410"/>
                </a:lnTo>
                <a:lnTo>
                  <a:pt x="1062" y="409"/>
                </a:lnTo>
                <a:lnTo>
                  <a:pt x="1062" y="408"/>
                </a:lnTo>
                <a:lnTo>
                  <a:pt x="1063" y="408"/>
                </a:lnTo>
                <a:lnTo>
                  <a:pt x="1063" y="407"/>
                </a:lnTo>
                <a:lnTo>
                  <a:pt x="1063" y="406"/>
                </a:lnTo>
                <a:lnTo>
                  <a:pt x="1063" y="404"/>
                </a:lnTo>
                <a:lnTo>
                  <a:pt x="1065" y="399"/>
                </a:lnTo>
                <a:lnTo>
                  <a:pt x="1065" y="398"/>
                </a:lnTo>
                <a:lnTo>
                  <a:pt x="1066" y="397"/>
                </a:lnTo>
                <a:lnTo>
                  <a:pt x="1067" y="393"/>
                </a:lnTo>
                <a:lnTo>
                  <a:pt x="1067" y="392"/>
                </a:lnTo>
                <a:lnTo>
                  <a:pt x="1068" y="392"/>
                </a:lnTo>
                <a:lnTo>
                  <a:pt x="1068" y="391"/>
                </a:lnTo>
                <a:lnTo>
                  <a:pt x="1071" y="384"/>
                </a:lnTo>
                <a:lnTo>
                  <a:pt x="1073" y="376"/>
                </a:lnTo>
                <a:lnTo>
                  <a:pt x="1073" y="375"/>
                </a:lnTo>
                <a:lnTo>
                  <a:pt x="1074" y="375"/>
                </a:lnTo>
                <a:lnTo>
                  <a:pt x="1074" y="374"/>
                </a:lnTo>
                <a:lnTo>
                  <a:pt x="1075" y="368"/>
                </a:lnTo>
                <a:lnTo>
                  <a:pt x="1076" y="367"/>
                </a:lnTo>
                <a:lnTo>
                  <a:pt x="1078" y="358"/>
                </a:lnTo>
                <a:lnTo>
                  <a:pt x="1078" y="357"/>
                </a:lnTo>
                <a:lnTo>
                  <a:pt x="1078" y="356"/>
                </a:lnTo>
                <a:lnTo>
                  <a:pt x="1079" y="356"/>
                </a:lnTo>
                <a:lnTo>
                  <a:pt x="1079" y="355"/>
                </a:lnTo>
                <a:lnTo>
                  <a:pt x="1079" y="354"/>
                </a:lnTo>
                <a:lnTo>
                  <a:pt x="1080" y="353"/>
                </a:lnTo>
                <a:lnTo>
                  <a:pt x="1080" y="352"/>
                </a:lnTo>
                <a:lnTo>
                  <a:pt x="1080" y="351"/>
                </a:lnTo>
                <a:lnTo>
                  <a:pt x="1081" y="350"/>
                </a:lnTo>
                <a:lnTo>
                  <a:pt x="1082" y="350"/>
                </a:lnTo>
                <a:lnTo>
                  <a:pt x="1082" y="348"/>
                </a:lnTo>
                <a:lnTo>
                  <a:pt x="1083" y="348"/>
                </a:lnTo>
                <a:lnTo>
                  <a:pt x="1083" y="347"/>
                </a:lnTo>
                <a:lnTo>
                  <a:pt x="1084" y="346"/>
                </a:lnTo>
                <a:lnTo>
                  <a:pt x="1085" y="346"/>
                </a:lnTo>
                <a:lnTo>
                  <a:pt x="1086" y="345"/>
                </a:lnTo>
                <a:lnTo>
                  <a:pt x="1087" y="345"/>
                </a:lnTo>
                <a:lnTo>
                  <a:pt x="1088" y="345"/>
                </a:lnTo>
                <a:lnTo>
                  <a:pt x="1090" y="346"/>
                </a:lnTo>
                <a:lnTo>
                  <a:pt x="1091" y="346"/>
                </a:lnTo>
                <a:lnTo>
                  <a:pt x="1092" y="346"/>
                </a:lnTo>
                <a:lnTo>
                  <a:pt x="1093" y="347"/>
                </a:lnTo>
                <a:lnTo>
                  <a:pt x="1095" y="348"/>
                </a:lnTo>
                <a:lnTo>
                  <a:pt x="1096" y="348"/>
                </a:lnTo>
                <a:lnTo>
                  <a:pt x="1097" y="349"/>
                </a:lnTo>
                <a:lnTo>
                  <a:pt x="1098" y="350"/>
                </a:lnTo>
                <a:lnTo>
                  <a:pt x="1099" y="350"/>
                </a:lnTo>
                <a:lnTo>
                  <a:pt x="1101" y="351"/>
                </a:lnTo>
                <a:lnTo>
                  <a:pt x="1120" y="360"/>
                </a:lnTo>
                <a:lnTo>
                  <a:pt x="1125" y="360"/>
                </a:lnTo>
                <a:lnTo>
                  <a:pt x="1126" y="360"/>
                </a:lnTo>
                <a:lnTo>
                  <a:pt x="1128" y="360"/>
                </a:lnTo>
                <a:lnTo>
                  <a:pt x="1129" y="360"/>
                </a:lnTo>
                <a:lnTo>
                  <a:pt x="1131" y="360"/>
                </a:lnTo>
                <a:lnTo>
                  <a:pt x="1133" y="360"/>
                </a:lnTo>
                <a:lnTo>
                  <a:pt x="1134" y="360"/>
                </a:lnTo>
                <a:lnTo>
                  <a:pt x="1136" y="360"/>
                </a:lnTo>
                <a:lnTo>
                  <a:pt x="1138" y="360"/>
                </a:lnTo>
                <a:lnTo>
                  <a:pt x="1139" y="360"/>
                </a:lnTo>
                <a:lnTo>
                  <a:pt x="1140" y="360"/>
                </a:lnTo>
                <a:lnTo>
                  <a:pt x="1141" y="360"/>
                </a:lnTo>
                <a:lnTo>
                  <a:pt x="1142" y="360"/>
                </a:lnTo>
                <a:lnTo>
                  <a:pt x="1144" y="360"/>
                </a:lnTo>
                <a:lnTo>
                  <a:pt x="1145" y="360"/>
                </a:lnTo>
                <a:lnTo>
                  <a:pt x="1146" y="360"/>
                </a:lnTo>
                <a:lnTo>
                  <a:pt x="1146" y="359"/>
                </a:lnTo>
                <a:lnTo>
                  <a:pt x="1147" y="359"/>
                </a:lnTo>
                <a:lnTo>
                  <a:pt x="1154" y="357"/>
                </a:lnTo>
                <a:lnTo>
                  <a:pt x="1155" y="357"/>
                </a:lnTo>
                <a:lnTo>
                  <a:pt x="1156" y="356"/>
                </a:lnTo>
                <a:lnTo>
                  <a:pt x="1157" y="355"/>
                </a:lnTo>
                <a:lnTo>
                  <a:pt x="1165" y="348"/>
                </a:lnTo>
                <a:lnTo>
                  <a:pt x="1166" y="347"/>
                </a:lnTo>
                <a:lnTo>
                  <a:pt x="1167" y="347"/>
                </a:lnTo>
                <a:lnTo>
                  <a:pt x="1167" y="346"/>
                </a:lnTo>
                <a:lnTo>
                  <a:pt x="1168" y="346"/>
                </a:lnTo>
                <a:lnTo>
                  <a:pt x="1168" y="345"/>
                </a:lnTo>
                <a:lnTo>
                  <a:pt x="1170" y="343"/>
                </a:lnTo>
                <a:lnTo>
                  <a:pt x="1170" y="342"/>
                </a:lnTo>
                <a:lnTo>
                  <a:pt x="1172" y="341"/>
                </a:lnTo>
                <a:lnTo>
                  <a:pt x="1173" y="340"/>
                </a:lnTo>
                <a:lnTo>
                  <a:pt x="1174" y="338"/>
                </a:lnTo>
                <a:lnTo>
                  <a:pt x="1175" y="337"/>
                </a:lnTo>
                <a:lnTo>
                  <a:pt x="1176" y="335"/>
                </a:lnTo>
                <a:lnTo>
                  <a:pt x="1178" y="334"/>
                </a:lnTo>
                <a:lnTo>
                  <a:pt x="1179" y="333"/>
                </a:lnTo>
                <a:lnTo>
                  <a:pt x="1180" y="332"/>
                </a:lnTo>
                <a:lnTo>
                  <a:pt x="1181" y="331"/>
                </a:lnTo>
                <a:lnTo>
                  <a:pt x="1182" y="330"/>
                </a:lnTo>
                <a:lnTo>
                  <a:pt x="1184" y="329"/>
                </a:lnTo>
                <a:lnTo>
                  <a:pt x="1185" y="328"/>
                </a:lnTo>
                <a:lnTo>
                  <a:pt x="1185" y="327"/>
                </a:lnTo>
                <a:lnTo>
                  <a:pt x="1186" y="327"/>
                </a:lnTo>
                <a:lnTo>
                  <a:pt x="1188" y="325"/>
                </a:lnTo>
                <a:lnTo>
                  <a:pt x="1196" y="323"/>
                </a:lnTo>
                <a:lnTo>
                  <a:pt x="1197" y="323"/>
                </a:lnTo>
                <a:lnTo>
                  <a:pt x="1198" y="323"/>
                </a:lnTo>
                <a:lnTo>
                  <a:pt x="1199" y="323"/>
                </a:lnTo>
                <a:lnTo>
                  <a:pt x="1200" y="322"/>
                </a:lnTo>
                <a:lnTo>
                  <a:pt x="1201" y="322"/>
                </a:lnTo>
                <a:lnTo>
                  <a:pt x="1202" y="321"/>
                </a:lnTo>
                <a:lnTo>
                  <a:pt x="1203" y="321"/>
                </a:lnTo>
                <a:lnTo>
                  <a:pt x="1204" y="320"/>
                </a:lnTo>
                <a:lnTo>
                  <a:pt x="1205" y="319"/>
                </a:lnTo>
                <a:lnTo>
                  <a:pt x="1206" y="318"/>
                </a:lnTo>
                <a:lnTo>
                  <a:pt x="1207" y="317"/>
                </a:lnTo>
                <a:lnTo>
                  <a:pt x="1207" y="316"/>
                </a:lnTo>
                <a:lnTo>
                  <a:pt x="1208" y="315"/>
                </a:lnTo>
                <a:lnTo>
                  <a:pt x="1209" y="314"/>
                </a:lnTo>
                <a:lnTo>
                  <a:pt x="1210" y="313"/>
                </a:lnTo>
                <a:lnTo>
                  <a:pt x="1210" y="312"/>
                </a:lnTo>
                <a:lnTo>
                  <a:pt x="1211" y="311"/>
                </a:lnTo>
                <a:lnTo>
                  <a:pt x="1211" y="310"/>
                </a:lnTo>
                <a:lnTo>
                  <a:pt x="1212" y="309"/>
                </a:lnTo>
                <a:lnTo>
                  <a:pt x="1212" y="308"/>
                </a:lnTo>
                <a:lnTo>
                  <a:pt x="1212" y="307"/>
                </a:lnTo>
                <a:lnTo>
                  <a:pt x="1212" y="306"/>
                </a:lnTo>
                <a:lnTo>
                  <a:pt x="1212" y="305"/>
                </a:lnTo>
                <a:lnTo>
                  <a:pt x="1212" y="304"/>
                </a:lnTo>
                <a:lnTo>
                  <a:pt x="1211" y="304"/>
                </a:lnTo>
                <a:lnTo>
                  <a:pt x="1211" y="303"/>
                </a:lnTo>
                <a:lnTo>
                  <a:pt x="1210" y="303"/>
                </a:lnTo>
                <a:lnTo>
                  <a:pt x="1209" y="302"/>
                </a:lnTo>
                <a:lnTo>
                  <a:pt x="1208" y="302"/>
                </a:lnTo>
                <a:lnTo>
                  <a:pt x="1207" y="301"/>
                </a:lnTo>
                <a:lnTo>
                  <a:pt x="1206" y="301"/>
                </a:lnTo>
                <a:lnTo>
                  <a:pt x="1206" y="300"/>
                </a:lnTo>
                <a:lnTo>
                  <a:pt x="1205" y="299"/>
                </a:lnTo>
                <a:lnTo>
                  <a:pt x="1204" y="299"/>
                </a:lnTo>
                <a:lnTo>
                  <a:pt x="1204" y="298"/>
                </a:lnTo>
                <a:lnTo>
                  <a:pt x="1203" y="297"/>
                </a:lnTo>
                <a:lnTo>
                  <a:pt x="1203" y="296"/>
                </a:lnTo>
                <a:lnTo>
                  <a:pt x="1202" y="295"/>
                </a:lnTo>
                <a:lnTo>
                  <a:pt x="1202" y="294"/>
                </a:lnTo>
                <a:lnTo>
                  <a:pt x="1201" y="294"/>
                </a:lnTo>
                <a:lnTo>
                  <a:pt x="1201" y="293"/>
                </a:lnTo>
                <a:lnTo>
                  <a:pt x="1201" y="292"/>
                </a:lnTo>
                <a:lnTo>
                  <a:pt x="1200" y="291"/>
                </a:lnTo>
                <a:lnTo>
                  <a:pt x="1200" y="290"/>
                </a:lnTo>
                <a:lnTo>
                  <a:pt x="1200" y="289"/>
                </a:lnTo>
                <a:lnTo>
                  <a:pt x="1206" y="283"/>
                </a:lnTo>
                <a:lnTo>
                  <a:pt x="1207" y="280"/>
                </a:lnTo>
                <a:lnTo>
                  <a:pt x="1207" y="279"/>
                </a:lnTo>
                <a:lnTo>
                  <a:pt x="1207" y="278"/>
                </a:lnTo>
                <a:lnTo>
                  <a:pt x="1207" y="277"/>
                </a:lnTo>
                <a:lnTo>
                  <a:pt x="1207" y="276"/>
                </a:lnTo>
                <a:lnTo>
                  <a:pt x="1207" y="274"/>
                </a:lnTo>
                <a:lnTo>
                  <a:pt x="1208" y="273"/>
                </a:lnTo>
                <a:lnTo>
                  <a:pt x="1208" y="272"/>
                </a:lnTo>
                <a:lnTo>
                  <a:pt x="1208" y="271"/>
                </a:lnTo>
                <a:lnTo>
                  <a:pt x="1209" y="270"/>
                </a:lnTo>
                <a:lnTo>
                  <a:pt x="1209" y="269"/>
                </a:lnTo>
                <a:lnTo>
                  <a:pt x="1209" y="268"/>
                </a:lnTo>
                <a:lnTo>
                  <a:pt x="1210" y="267"/>
                </a:lnTo>
                <a:lnTo>
                  <a:pt x="1210" y="266"/>
                </a:lnTo>
                <a:lnTo>
                  <a:pt x="1211" y="266"/>
                </a:lnTo>
                <a:lnTo>
                  <a:pt x="1211" y="265"/>
                </a:lnTo>
                <a:lnTo>
                  <a:pt x="1212" y="265"/>
                </a:lnTo>
                <a:lnTo>
                  <a:pt x="1212" y="264"/>
                </a:lnTo>
                <a:lnTo>
                  <a:pt x="1213" y="264"/>
                </a:lnTo>
                <a:lnTo>
                  <a:pt x="1214" y="264"/>
                </a:lnTo>
                <a:lnTo>
                  <a:pt x="1214" y="263"/>
                </a:lnTo>
                <a:lnTo>
                  <a:pt x="1215" y="263"/>
                </a:lnTo>
                <a:lnTo>
                  <a:pt x="1215" y="262"/>
                </a:lnTo>
                <a:lnTo>
                  <a:pt x="1216" y="262"/>
                </a:lnTo>
                <a:lnTo>
                  <a:pt x="1216" y="261"/>
                </a:lnTo>
                <a:lnTo>
                  <a:pt x="1216" y="260"/>
                </a:lnTo>
                <a:lnTo>
                  <a:pt x="1216" y="254"/>
                </a:lnTo>
                <a:lnTo>
                  <a:pt x="1216" y="253"/>
                </a:lnTo>
                <a:lnTo>
                  <a:pt x="1216" y="252"/>
                </a:lnTo>
                <a:lnTo>
                  <a:pt x="1216" y="251"/>
                </a:lnTo>
                <a:lnTo>
                  <a:pt x="1216" y="250"/>
                </a:lnTo>
                <a:lnTo>
                  <a:pt x="1217" y="250"/>
                </a:lnTo>
                <a:lnTo>
                  <a:pt x="1217" y="248"/>
                </a:lnTo>
                <a:lnTo>
                  <a:pt x="1217" y="247"/>
                </a:lnTo>
                <a:lnTo>
                  <a:pt x="1217" y="246"/>
                </a:lnTo>
                <a:lnTo>
                  <a:pt x="1218" y="245"/>
                </a:lnTo>
                <a:lnTo>
                  <a:pt x="1218" y="243"/>
                </a:lnTo>
                <a:lnTo>
                  <a:pt x="1219" y="242"/>
                </a:lnTo>
                <a:lnTo>
                  <a:pt x="1220" y="240"/>
                </a:lnTo>
                <a:lnTo>
                  <a:pt x="1220" y="239"/>
                </a:lnTo>
                <a:lnTo>
                  <a:pt x="1221" y="238"/>
                </a:lnTo>
                <a:lnTo>
                  <a:pt x="1222" y="236"/>
                </a:lnTo>
                <a:lnTo>
                  <a:pt x="1223" y="235"/>
                </a:lnTo>
                <a:lnTo>
                  <a:pt x="1223" y="234"/>
                </a:lnTo>
                <a:lnTo>
                  <a:pt x="1224" y="233"/>
                </a:lnTo>
                <a:lnTo>
                  <a:pt x="1224" y="232"/>
                </a:lnTo>
                <a:lnTo>
                  <a:pt x="1225" y="231"/>
                </a:lnTo>
                <a:lnTo>
                  <a:pt x="1225" y="230"/>
                </a:lnTo>
                <a:lnTo>
                  <a:pt x="1226" y="229"/>
                </a:lnTo>
                <a:lnTo>
                  <a:pt x="1228" y="219"/>
                </a:lnTo>
                <a:lnTo>
                  <a:pt x="1228" y="217"/>
                </a:lnTo>
                <a:lnTo>
                  <a:pt x="1229" y="216"/>
                </a:lnTo>
                <a:lnTo>
                  <a:pt x="1229" y="215"/>
                </a:lnTo>
                <a:lnTo>
                  <a:pt x="1229" y="214"/>
                </a:lnTo>
                <a:lnTo>
                  <a:pt x="1230" y="213"/>
                </a:lnTo>
                <a:lnTo>
                  <a:pt x="1230" y="212"/>
                </a:lnTo>
                <a:lnTo>
                  <a:pt x="1230" y="211"/>
                </a:lnTo>
                <a:lnTo>
                  <a:pt x="1231" y="210"/>
                </a:lnTo>
                <a:lnTo>
                  <a:pt x="1231" y="209"/>
                </a:lnTo>
                <a:lnTo>
                  <a:pt x="1231" y="208"/>
                </a:lnTo>
                <a:lnTo>
                  <a:pt x="1231" y="207"/>
                </a:lnTo>
                <a:lnTo>
                  <a:pt x="1232" y="206"/>
                </a:lnTo>
                <a:lnTo>
                  <a:pt x="1232" y="205"/>
                </a:lnTo>
                <a:lnTo>
                  <a:pt x="1232" y="204"/>
                </a:lnTo>
                <a:lnTo>
                  <a:pt x="1232" y="203"/>
                </a:lnTo>
                <a:lnTo>
                  <a:pt x="1233" y="201"/>
                </a:lnTo>
                <a:lnTo>
                  <a:pt x="1232" y="199"/>
                </a:lnTo>
                <a:lnTo>
                  <a:pt x="1232" y="198"/>
                </a:lnTo>
                <a:lnTo>
                  <a:pt x="1232" y="197"/>
                </a:lnTo>
                <a:lnTo>
                  <a:pt x="1232" y="196"/>
                </a:lnTo>
                <a:lnTo>
                  <a:pt x="1232" y="195"/>
                </a:lnTo>
                <a:lnTo>
                  <a:pt x="1231" y="194"/>
                </a:lnTo>
                <a:lnTo>
                  <a:pt x="1231" y="193"/>
                </a:lnTo>
                <a:lnTo>
                  <a:pt x="1231" y="191"/>
                </a:lnTo>
                <a:lnTo>
                  <a:pt x="1231" y="190"/>
                </a:lnTo>
                <a:lnTo>
                  <a:pt x="1231" y="189"/>
                </a:lnTo>
                <a:lnTo>
                  <a:pt x="1231" y="188"/>
                </a:lnTo>
                <a:lnTo>
                  <a:pt x="1231" y="187"/>
                </a:lnTo>
                <a:lnTo>
                  <a:pt x="1231" y="186"/>
                </a:lnTo>
                <a:lnTo>
                  <a:pt x="1231" y="185"/>
                </a:lnTo>
                <a:lnTo>
                  <a:pt x="1231" y="184"/>
                </a:lnTo>
                <a:lnTo>
                  <a:pt x="1231" y="182"/>
                </a:lnTo>
                <a:lnTo>
                  <a:pt x="1231" y="180"/>
                </a:lnTo>
                <a:lnTo>
                  <a:pt x="1231" y="179"/>
                </a:lnTo>
                <a:lnTo>
                  <a:pt x="1232" y="178"/>
                </a:lnTo>
                <a:lnTo>
                  <a:pt x="1232" y="176"/>
                </a:lnTo>
                <a:lnTo>
                  <a:pt x="1232" y="175"/>
                </a:lnTo>
                <a:lnTo>
                  <a:pt x="1232" y="173"/>
                </a:lnTo>
                <a:lnTo>
                  <a:pt x="1233" y="172"/>
                </a:lnTo>
                <a:lnTo>
                  <a:pt x="1233" y="170"/>
                </a:lnTo>
                <a:lnTo>
                  <a:pt x="1234" y="168"/>
                </a:lnTo>
                <a:lnTo>
                  <a:pt x="1234" y="167"/>
                </a:lnTo>
                <a:lnTo>
                  <a:pt x="1235" y="165"/>
                </a:lnTo>
                <a:lnTo>
                  <a:pt x="1236" y="164"/>
                </a:lnTo>
                <a:lnTo>
                  <a:pt x="1237" y="162"/>
                </a:lnTo>
                <a:lnTo>
                  <a:pt x="1238" y="161"/>
                </a:lnTo>
                <a:lnTo>
                  <a:pt x="1239" y="159"/>
                </a:lnTo>
                <a:lnTo>
                  <a:pt x="1240" y="158"/>
                </a:lnTo>
                <a:lnTo>
                  <a:pt x="1242" y="156"/>
                </a:lnTo>
                <a:lnTo>
                  <a:pt x="1243" y="155"/>
                </a:lnTo>
                <a:lnTo>
                  <a:pt x="1244" y="153"/>
                </a:lnTo>
                <a:lnTo>
                  <a:pt x="1246" y="152"/>
                </a:lnTo>
                <a:lnTo>
                  <a:pt x="1247" y="150"/>
                </a:lnTo>
                <a:lnTo>
                  <a:pt x="1248" y="149"/>
                </a:lnTo>
                <a:lnTo>
                  <a:pt x="1250" y="147"/>
                </a:lnTo>
                <a:lnTo>
                  <a:pt x="1251" y="146"/>
                </a:lnTo>
                <a:lnTo>
                  <a:pt x="1252" y="145"/>
                </a:lnTo>
                <a:lnTo>
                  <a:pt x="1253" y="143"/>
                </a:lnTo>
                <a:lnTo>
                  <a:pt x="1254" y="142"/>
                </a:lnTo>
                <a:lnTo>
                  <a:pt x="1255" y="141"/>
                </a:lnTo>
                <a:lnTo>
                  <a:pt x="1256" y="140"/>
                </a:lnTo>
                <a:lnTo>
                  <a:pt x="1257" y="140"/>
                </a:lnTo>
                <a:lnTo>
                  <a:pt x="1257" y="139"/>
                </a:lnTo>
                <a:lnTo>
                  <a:pt x="1258" y="138"/>
                </a:lnTo>
                <a:lnTo>
                  <a:pt x="1259" y="137"/>
                </a:lnTo>
                <a:lnTo>
                  <a:pt x="1259" y="136"/>
                </a:lnTo>
                <a:lnTo>
                  <a:pt x="1259" y="135"/>
                </a:lnTo>
                <a:lnTo>
                  <a:pt x="1259" y="134"/>
                </a:lnTo>
                <a:lnTo>
                  <a:pt x="1259" y="133"/>
                </a:lnTo>
                <a:lnTo>
                  <a:pt x="1259" y="132"/>
                </a:lnTo>
                <a:lnTo>
                  <a:pt x="1259" y="131"/>
                </a:lnTo>
                <a:lnTo>
                  <a:pt x="1260" y="130"/>
                </a:lnTo>
                <a:lnTo>
                  <a:pt x="1260" y="129"/>
                </a:lnTo>
                <a:lnTo>
                  <a:pt x="1260" y="128"/>
                </a:lnTo>
                <a:lnTo>
                  <a:pt x="1260" y="127"/>
                </a:lnTo>
                <a:lnTo>
                  <a:pt x="1260" y="126"/>
                </a:lnTo>
                <a:lnTo>
                  <a:pt x="1260" y="125"/>
                </a:lnTo>
                <a:lnTo>
                  <a:pt x="1260" y="124"/>
                </a:lnTo>
                <a:lnTo>
                  <a:pt x="1260" y="122"/>
                </a:lnTo>
                <a:lnTo>
                  <a:pt x="1260" y="121"/>
                </a:lnTo>
                <a:lnTo>
                  <a:pt x="1260" y="120"/>
                </a:lnTo>
                <a:lnTo>
                  <a:pt x="1259" y="119"/>
                </a:lnTo>
                <a:lnTo>
                  <a:pt x="1258" y="119"/>
                </a:lnTo>
                <a:lnTo>
                  <a:pt x="1258" y="118"/>
                </a:lnTo>
                <a:lnTo>
                  <a:pt x="1257" y="117"/>
                </a:lnTo>
                <a:lnTo>
                  <a:pt x="1256" y="116"/>
                </a:lnTo>
                <a:lnTo>
                  <a:pt x="1255" y="115"/>
                </a:lnTo>
                <a:lnTo>
                  <a:pt x="1255" y="114"/>
                </a:lnTo>
                <a:lnTo>
                  <a:pt x="1254" y="113"/>
                </a:lnTo>
                <a:lnTo>
                  <a:pt x="1253" y="112"/>
                </a:lnTo>
                <a:lnTo>
                  <a:pt x="1253" y="111"/>
                </a:lnTo>
                <a:lnTo>
                  <a:pt x="1253" y="110"/>
                </a:lnTo>
                <a:lnTo>
                  <a:pt x="1252" y="109"/>
                </a:lnTo>
                <a:lnTo>
                  <a:pt x="1252" y="108"/>
                </a:lnTo>
                <a:lnTo>
                  <a:pt x="1252" y="106"/>
                </a:lnTo>
                <a:lnTo>
                  <a:pt x="1251" y="105"/>
                </a:lnTo>
                <a:lnTo>
                  <a:pt x="1251" y="104"/>
                </a:lnTo>
                <a:lnTo>
                  <a:pt x="1251" y="103"/>
                </a:lnTo>
                <a:lnTo>
                  <a:pt x="1251" y="102"/>
                </a:lnTo>
                <a:lnTo>
                  <a:pt x="1251" y="100"/>
                </a:lnTo>
                <a:lnTo>
                  <a:pt x="1251" y="99"/>
                </a:lnTo>
                <a:lnTo>
                  <a:pt x="1251" y="98"/>
                </a:lnTo>
                <a:lnTo>
                  <a:pt x="1251" y="97"/>
                </a:lnTo>
                <a:lnTo>
                  <a:pt x="1251" y="96"/>
                </a:lnTo>
                <a:lnTo>
                  <a:pt x="1251" y="95"/>
                </a:lnTo>
                <a:lnTo>
                  <a:pt x="1251" y="94"/>
                </a:lnTo>
                <a:lnTo>
                  <a:pt x="1250" y="93"/>
                </a:lnTo>
                <a:lnTo>
                  <a:pt x="1250" y="92"/>
                </a:lnTo>
                <a:lnTo>
                  <a:pt x="1249" y="92"/>
                </a:lnTo>
                <a:lnTo>
                  <a:pt x="1248" y="91"/>
                </a:lnTo>
                <a:lnTo>
                  <a:pt x="1247" y="91"/>
                </a:lnTo>
                <a:lnTo>
                  <a:pt x="1246" y="91"/>
                </a:lnTo>
                <a:lnTo>
                  <a:pt x="1245" y="91"/>
                </a:lnTo>
                <a:lnTo>
                  <a:pt x="1243" y="91"/>
                </a:lnTo>
                <a:lnTo>
                  <a:pt x="1242" y="91"/>
                </a:lnTo>
                <a:lnTo>
                  <a:pt x="1241" y="91"/>
                </a:lnTo>
                <a:lnTo>
                  <a:pt x="1240" y="92"/>
                </a:lnTo>
                <a:lnTo>
                  <a:pt x="1239" y="92"/>
                </a:lnTo>
                <a:lnTo>
                  <a:pt x="1238" y="93"/>
                </a:lnTo>
                <a:lnTo>
                  <a:pt x="1237" y="93"/>
                </a:lnTo>
                <a:lnTo>
                  <a:pt x="1236" y="93"/>
                </a:lnTo>
                <a:lnTo>
                  <a:pt x="1235" y="94"/>
                </a:lnTo>
                <a:lnTo>
                  <a:pt x="1234" y="94"/>
                </a:lnTo>
                <a:lnTo>
                  <a:pt x="1233" y="94"/>
                </a:lnTo>
                <a:lnTo>
                  <a:pt x="1233" y="95"/>
                </a:lnTo>
                <a:lnTo>
                  <a:pt x="1232" y="95"/>
                </a:lnTo>
                <a:lnTo>
                  <a:pt x="1231" y="95"/>
                </a:lnTo>
                <a:lnTo>
                  <a:pt x="1230" y="95"/>
                </a:lnTo>
                <a:lnTo>
                  <a:pt x="1229" y="95"/>
                </a:lnTo>
                <a:lnTo>
                  <a:pt x="1228" y="95"/>
                </a:lnTo>
                <a:lnTo>
                  <a:pt x="1227" y="95"/>
                </a:lnTo>
                <a:lnTo>
                  <a:pt x="1226" y="95"/>
                </a:lnTo>
                <a:lnTo>
                  <a:pt x="1225" y="94"/>
                </a:lnTo>
                <a:lnTo>
                  <a:pt x="1224" y="94"/>
                </a:lnTo>
                <a:lnTo>
                  <a:pt x="1223" y="93"/>
                </a:lnTo>
                <a:lnTo>
                  <a:pt x="1222" y="92"/>
                </a:lnTo>
                <a:lnTo>
                  <a:pt x="1221" y="91"/>
                </a:lnTo>
                <a:lnTo>
                  <a:pt x="1221" y="90"/>
                </a:lnTo>
                <a:lnTo>
                  <a:pt x="1220" y="88"/>
                </a:lnTo>
                <a:lnTo>
                  <a:pt x="1220" y="87"/>
                </a:lnTo>
                <a:lnTo>
                  <a:pt x="1219" y="86"/>
                </a:lnTo>
                <a:lnTo>
                  <a:pt x="1219" y="84"/>
                </a:lnTo>
                <a:lnTo>
                  <a:pt x="1219" y="83"/>
                </a:lnTo>
                <a:lnTo>
                  <a:pt x="1218" y="82"/>
                </a:lnTo>
                <a:lnTo>
                  <a:pt x="1218" y="80"/>
                </a:lnTo>
                <a:lnTo>
                  <a:pt x="1218" y="79"/>
                </a:lnTo>
                <a:lnTo>
                  <a:pt x="1218" y="78"/>
                </a:lnTo>
                <a:lnTo>
                  <a:pt x="1218" y="77"/>
                </a:lnTo>
                <a:lnTo>
                  <a:pt x="1218" y="76"/>
                </a:lnTo>
                <a:lnTo>
                  <a:pt x="1218" y="75"/>
                </a:lnTo>
                <a:lnTo>
                  <a:pt x="1218" y="74"/>
                </a:lnTo>
                <a:lnTo>
                  <a:pt x="1218" y="73"/>
                </a:lnTo>
                <a:lnTo>
                  <a:pt x="1218" y="72"/>
                </a:lnTo>
                <a:lnTo>
                  <a:pt x="1218" y="71"/>
                </a:lnTo>
                <a:lnTo>
                  <a:pt x="1218" y="70"/>
                </a:lnTo>
                <a:lnTo>
                  <a:pt x="1219" y="68"/>
                </a:lnTo>
                <a:lnTo>
                  <a:pt x="1219" y="67"/>
                </a:lnTo>
                <a:lnTo>
                  <a:pt x="1219" y="66"/>
                </a:lnTo>
                <a:lnTo>
                  <a:pt x="1220" y="65"/>
                </a:lnTo>
                <a:lnTo>
                  <a:pt x="1221" y="63"/>
                </a:lnTo>
                <a:lnTo>
                  <a:pt x="1221" y="62"/>
                </a:lnTo>
                <a:lnTo>
                  <a:pt x="1222" y="61"/>
                </a:lnTo>
                <a:lnTo>
                  <a:pt x="1223" y="60"/>
                </a:lnTo>
                <a:lnTo>
                  <a:pt x="1224" y="59"/>
                </a:lnTo>
                <a:lnTo>
                  <a:pt x="1224" y="58"/>
                </a:lnTo>
                <a:lnTo>
                  <a:pt x="1225" y="58"/>
                </a:lnTo>
                <a:lnTo>
                  <a:pt x="1225" y="57"/>
                </a:lnTo>
                <a:lnTo>
                  <a:pt x="1226" y="56"/>
                </a:lnTo>
                <a:lnTo>
                  <a:pt x="1227" y="55"/>
                </a:lnTo>
                <a:lnTo>
                  <a:pt x="1228" y="53"/>
                </a:lnTo>
                <a:lnTo>
                  <a:pt x="1229" y="52"/>
                </a:lnTo>
                <a:lnTo>
                  <a:pt x="1229" y="51"/>
                </a:lnTo>
                <a:lnTo>
                  <a:pt x="1231" y="50"/>
                </a:lnTo>
                <a:lnTo>
                  <a:pt x="1231" y="48"/>
                </a:lnTo>
                <a:lnTo>
                  <a:pt x="1233" y="47"/>
                </a:lnTo>
                <a:lnTo>
                  <a:pt x="1234" y="45"/>
                </a:lnTo>
                <a:lnTo>
                  <a:pt x="1235" y="43"/>
                </a:lnTo>
                <a:lnTo>
                  <a:pt x="1236" y="41"/>
                </a:lnTo>
                <a:lnTo>
                  <a:pt x="1237" y="40"/>
                </a:lnTo>
                <a:lnTo>
                  <a:pt x="1238" y="38"/>
                </a:lnTo>
                <a:lnTo>
                  <a:pt x="1239" y="37"/>
                </a:lnTo>
                <a:lnTo>
                  <a:pt x="1240" y="35"/>
                </a:lnTo>
                <a:lnTo>
                  <a:pt x="1240" y="34"/>
                </a:lnTo>
                <a:lnTo>
                  <a:pt x="1241" y="33"/>
                </a:lnTo>
                <a:lnTo>
                  <a:pt x="1242" y="30"/>
                </a:lnTo>
                <a:lnTo>
                  <a:pt x="1252" y="17"/>
                </a:lnTo>
                <a:lnTo>
                  <a:pt x="1253" y="16"/>
                </a:lnTo>
                <a:lnTo>
                  <a:pt x="1253" y="15"/>
                </a:lnTo>
                <a:lnTo>
                  <a:pt x="1253" y="14"/>
                </a:lnTo>
                <a:lnTo>
                  <a:pt x="1254" y="14"/>
                </a:lnTo>
                <a:lnTo>
                  <a:pt x="1255" y="14"/>
                </a:lnTo>
                <a:lnTo>
                  <a:pt x="1256" y="14"/>
                </a:lnTo>
                <a:lnTo>
                  <a:pt x="1258" y="14"/>
                </a:lnTo>
                <a:lnTo>
                  <a:pt x="1259" y="13"/>
                </a:lnTo>
                <a:lnTo>
                  <a:pt x="1260" y="13"/>
                </a:lnTo>
                <a:lnTo>
                  <a:pt x="1262" y="13"/>
                </a:lnTo>
                <a:lnTo>
                  <a:pt x="1263" y="13"/>
                </a:lnTo>
                <a:lnTo>
                  <a:pt x="1265" y="12"/>
                </a:lnTo>
                <a:lnTo>
                  <a:pt x="1267" y="12"/>
                </a:lnTo>
                <a:lnTo>
                  <a:pt x="1268" y="12"/>
                </a:lnTo>
                <a:lnTo>
                  <a:pt x="1270" y="11"/>
                </a:lnTo>
                <a:lnTo>
                  <a:pt x="1271" y="11"/>
                </a:lnTo>
                <a:lnTo>
                  <a:pt x="1273" y="10"/>
                </a:lnTo>
                <a:lnTo>
                  <a:pt x="1274" y="10"/>
                </a:lnTo>
                <a:lnTo>
                  <a:pt x="1275" y="9"/>
                </a:lnTo>
                <a:lnTo>
                  <a:pt x="1276" y="9"/>
                </a:lnTo>
                <a:lnTo>
                  <a:pt x="1277" y="8"/>
                </a:lnTo>
                <a:lnTo>
                  <a:pt x="1278" y="8"/>
                </a:lnTo>
                <a:lnTo>
                  <a:pt x="1280" y="7"/>
                </a:lnTo>
                <a:lnTo>
                  <a:pt x="1285" y="4"/>
                </a:lnTo>
                <a:lnTo>
                  <a:pt x="1285" y="3"/>
                </a:lnTo>
                <a:lnTo>
                  <a:pt x="1286" y="3"/>
                </a:lnTo>
                <a:lnTo>
                  <a:pt x="1287" y="2"/>
                </a:lnTo>
                <a:lnTo>
                  <a:pt x="1292" y="0"/>
                </a:lnTo>
                <a:lnTo>
                  <a:pt x="1300" y="11"/>
                </a:lnTo>
                <a:lnTo>
                  <a:pt x="1302" y="13"/>
                </a:lnTo>
                <a:lnTo>
                  <a:pt x="1305" y="20"/>
                </a:lnTo>
                <a:lnTo>
                  <a:pt x="1310" y="24"/>
                </a:lnTo>
                <a:lnTo>
                  <a:pt x="1314" y="25"/>
                </a:lnTo>
                <a:lnTo>
                  <a:pt x="1315" y="30"/>
                </a:lnTo>
                <a:lnTo>
                  <a:pt x="1313" y="33"/>
                </a:lnTo>
                <a:lnTo>
                  <a:pt x="1314" y="34"/>
                </a:lnTo>
                <a:lnTo>
                  <a:pt x="1312" y="36"/>
                </a:lnTo>
                <a:lnTo>
                  <a:pt x="1305" y="52"/>
                </a:lnTo>
                <a:lnTo>
                  <a:pt x="1302" y="56"/>
                </a:lnTo>
                <a:lnTo>
                  <a:pt x="1301" y="59"/>
                </a:lnTo>
                <a:lnTo>
                  <a:pt x="1299" y="60"/>
                </a:lnTo>
                <a:lnTo>
                  <a:pt x="1298" y="63"/>
                </a:lnTo>
                <a:lnTo>
                  <a:pt x="1296" y="65"/>
                </a:lnTo>
                <a:lnTo>
                  <a:pt x="1296" y="68"/>
                </a:lnTo>
                <a:lnTo>
                  <a:pt x="1293" y="72"/>
                </a:lnTo>
                <a:lnTo>
                  <a:pt x="1294" y="75"/>
                </a:lnTo>
                <a:lnTo>
                  <a:pt x="1297" y="78"/>
                </a:lnTo>
                <a:lnTo>
                  <a:pt x="1305" y="79"/>
                </a:lnTo>
                <a:lnTo>
                  <a:pt x="1308" y="82"/>
                </a:lnTo>
                <a:lnTo>
                  <a:pt x="1311" y="81"/>
                </a:lnTo>
                <a:lnTo>
                  <a:pt x="1316" y="85"/>
                </a:lnTo>
                <a:lnTo>
                  <a:pt x="1318" y="85"/>
                </a:lnTo>
                <a:lnTo>
                  <a:pt x="1326" y="93"/>
                </a:lnTo>
                <a:lnTo>
                  <a:pt x="1333" y="94"/>
                </a:lnTo>
                <a:lnTo>
                  <a:pt x="1336" y="91"/>
                </a:lnTo>
                <a:lnTo>
                  <a:pt x="1337" y="86"/>
                </a:lnTo>
                <a:lnTo>
                  <a:pt x="1338" y="85"/>
                </a:lnTo>
                <a:lnTo>
                  <a:pt x="1338" y="82"/>
                </a:lnTo>
                <a:lnTo>
                  <a:pt x="1341" y="78"/>
                </a:lnTo>
                <a:lnTo>
                  <a:pt x="1343" y="74"/>
                </a:lnTo>
                <a:lnTo>
                  <a:pt x="1345" y="74"/>
                </a:lnTo>
                <a:lnTo>
                  <a:pt x="1352" y="78"/>
                </a:lnTo>
                <a:lnTo>
                  <a:pt x="1362" y="87"/>
                </a:lnTo>
                <a:lnTo>
                  <a:pt x="1367" y="88"/>
                </a:lnTo>
                <a:lnTo>
                  <a:pt x="1368" y="89"/>
                </a:lnTo>
                <a:lnTo>
                  <a:pt x="1370" y="89"/>
                </a:lnTo>
                <a:lnTo>
                  <a:pt x="1372" y="90"/>
                </a:lnTo>
                <a:lnTo>
                  <a:pt x="1372" y="93"/>
                </a:lnTo>
                <a:lnTo>
                  <a:pt x="1370" y="97"/>
                </a:lnTo>
                <a:lnTo>
                  <a:pt x="1370" y="104"/>
                </a:lnTo>
                <a:lnTo>
                  <a:pt x="1374" y="112"/>
                </a:lnTo>
                <a:lnTo>
                  <a:pt x="1376" y="118"/>
                </a:lnTo>
                <a:lnTo>
                  <a:pt x="1377" y="119"/>
                </a:lnTo>
                <a:lnTo>
                  <a:pt x="1377" y="121"/>
                </a:lnTo>
                <a:lnTo>
                  <a:pt x="1379" y="122"/>
                </a:lnTo>
                <a:lnTo>
                  <a:pt x="1379" y="127"/>
                </a:lnTo>
                <a:lnTo>
                  <a:pt x="1381" y="128"/>
                </a:lnTo>
                <a:lnTo>
                  <a:pt x="1381" y="130"/>
                </a:lnTo>
                <a:lnTo>
                  <a:pt x="1385" y="137"/>
                </a:lnTo>
                <a:lnTo>
                  <a:pt x="1385" y="141"/>
                </a:lnTo>
                <a:lnTo>
                  <a:pt x="1387" y="142"/>
                </a:lnTo>
                <a:lnTo>
                  <a:pt x="1386" y="143"/>
                </a:lnTo>
                <a:lnTo>
                  <a:pt x="1388" y="145"/>
                </a:lnTo>
                <a:lnTo>
                  <a:pt x="1391" y="150"/>
                </a:lnTo>
                <a:lnTo>
                  <a:pt x="1403" y="162"/>
                </a:lnTo>
                <a:lnTo>
                  <a:pt x="1409" y="162"/>
                </a:lnTo>
                <a:lnTo>
                  <a:pt x="1410" y="163"/>
                </a:lnTo>
                <a:lnTo>
                  <a:pt x="1419" y="162"/>
                </a:lnTo>
                <a:lnTo>
                  <a:pt x="1425" y="166"/>
                </a:lnTo>
                <a:lnTo>
                  <a:pt x="1431" y="175"/>
                </a:lnTo>
                <a:lnTo>
                  <a:pt x="1435" y="179"/>
                </a:lnTo>
                <a:lnTo>
                  <a:pt x="1438" y="186"/>
                </a:lnTo>
                <a:lnTo>
                  <a:pt x="1447" y="192"/>
                </a:lnTo>
                <a:lnTo>
                  <a:pt x="1450" y="199"/>
                </a:lnTo>
                <a:lnTo>
                  <a:pt x="1459" y="210"/>
                </a:lnTo>
                <a:lnTo>
                  <a:pt x="1463" y="211"/>
                </a:lnTo>
                <a:lnTo>
                  <a:pt x="1465" y="213"/>
                </a:lnTo>
                <a:lnTo>
                  <a:pt x="1471" y="223"/>
                </a:lnTo>
                <a:lnTo>
                  <a:pt x="1467" y="228"/>
                </a:lnTo>
                <a:lnTo>
                  <a:pt x="1464" y="230"/>
                </a:lnTo>
                <a:lnTo>
                  <a:pt x="1462" y="233"/>
                </a:lnTo>
                <a:lnTo>
                  <a:pt x="1460" y="233"/>
                </a:lnTo>
                <a:lnTo>
                  <a:pt x="1457" y="237"/>
                </a:lnTo>
                <a:lnTo>
                  <a:pt x="1457" y="243"/>
                </a:lnTo>
                <a:lnTo>
                  <a:pt x="1470" y="255"/>
                </a:lnTo>
                <a:lnTo>
                  <a:pt x="1473" y="255"/>
                </a:lnTo>
                <a:lnTo>
                  <a:pt x="1473" y="253"/>
                </a:lnTo>
                <a:lnTo>
                  <a:pt x="1477" y="253"/>
                </a:lnTo>
                <a:lnTo>
                  <a:pt x="1479" y="252"/>
                </a:lnTo>
                <a:lnTo>
                  <a:pt x="1482" y="253"/>
                </a:lnTo>
                <a:lnTo>
                  <a:pt x="1484" y="253"/>
                </a:lnTo>
                <a:lnTo>
                  <a:pt x="1486" y="255"/>
                </a:lnTo>
                <a:lnTo>
                  <a:pt x="1489" y="254"/>
                </a:lnTo>
                <a:lnTo>
                  <a:pt x="1490" y="246"/>
                </a:lnTo>
                <a:lnTo>
                  <a:pt x="1492" y="240"/>
                </a:lnTo>
                <a:lnTo>
                  <a:pt x="1493" y="231"/>
                </a:lnTo>
                <a:lnTo>
                  <a:pt x="1495" y="228"/>
                </a:lnTo>
                <a:lnTo>
                  <a:pt x="1498" y="232"/>
                </a:lnTo>
                <a:lnTo>
                  <a:pt x="1518" y="232"/>
                </a:lnTo>
                <a:lnTo>
                  <a:pt x="1523" y="237"/>
                </a:lnTo>
                <a:lnTo>
                  <a:pt x="1525" y="238"/>
                </a:lnTo>
                <a:lnTo>
                  <a:pt x="1530" y="238"/>
                </a:lnTo>
                <a:lnTo>
                  <a:pt x="1532" y="239"/>
                </a:lnTo>
                <a:lnTo>
                  <a:pt x="1535" y="240"/>
                </a:lnTo>
                <a:lnTo>
                  <a:pt x="1537" y="239"/>
                </a:lnTo>
                <a:lnTo>
                  <a:pt x="1538" y="250"/>
                </a:lnTo>
                <a:lnTo>
                  <a:pt x="1539" y="252"/>
                </a:lnTo>
                <a:lnTo>
                  <a:pt x="1540" y="259"/>
                </a:lnTo>
                <a:lnTo>
                  <a:pt x="1541" y="260"/>
                </a:lnTo>
                <a:lnTo>
                  <a:pt x="1542" y="267"/>
                </a:lnTo>
                <a:lnTo>
                  <a:pt x="1543" y="268"/>
                </a:lnTo>
                <a:lnTo>
                  <a:pt x="1545" y="282"/>
                </a:lnTo>
                <a:lnTo>
                  <a:pt x="1547" y="284"/>
                </a:lnTo>
                <a:lnTo>
                  <a:pt x="1547" y="293"/>
                </a:lnTo>
                <a:lnTo>
                  <a:pt x="1548" y="295"/>
                </a:lnTo>
                <a:lnTo>
                  <a:pt x="1548" y="305"/>
                </a:lnTo>
                <a:lnTo>
                  <a:pt x="1545" y="313"/>
                </a:lnTo>
                <a:lnTo>
                  <a:pt x="1533" y="315"/>
                </a:lnTo>
                <a:lnTo>
                  <a:pt x="1530" y="320"/>
                </a:lnTo>
                <a:lnTo>
                  <a:pt x="1530" y="333"/>
                </a:lnTo>
                <a:lnTo>
                  <a:pt x="1528" y="339"/>
                </a:lnTo>
                <a:lnTo>
                  <a:pt x="1527" y="348"/>
                </a:lnTo>
                <a:lnTo>
                  <a:pt x="1526" y="349"/>
                </a:lnTo>
                <a:lnTo>
                  <a:pt x="1526" y="354"/>
                </a:lnTo>
                <a:lnTo>
                  <a:pt x="1528" y="356"/>
                </a:lnTo>
                <a:lnTo>
                  <a:pt x="1524" y="366"/>
                </a:lnTo>
                <a:lnTo>
                  <a:pt x="1526" y="376"/>
                </a:lnTo>
                <a:lnTo>
                  <a:pt x="1527" y="376"/>
                </a:lnTo>
                <a:lnTo>
                  <a:pt x="1529" y="383"/>
                </a:lnTo>
                <a:lnTo>
                  <a:pt x="1530" y="384"/>
                </a:lnTo>
                <a:lnTo>
                  <a:pt x="1530" y="389"/>
                </a:lnTo>
                <a:lnTo>
                  <a:pt x="1532" y="390"/>
                </a:lnTo>
                <a:lnTo>
                  <a:pt x="1533" y="396"/>
                </a:lnTo>
                <a:lnTo>
                  <a:pt x="1528" y="401"/>
                </a:lnTo>
                <a:lnTo>
                  <a:pt x="1526" y="399"/>
                </a:lnTo>
                <a:lnTo>
                  <a:pt x="1521" y="384"/>
                </a:lnTo>
                <a:lnTo>
                  <a:pt x="1516" y="373"/>
                </a:lnTo>
                <a:lnTo>
                  <a:pt x="1509" y="371"/>
                </a:lnTo>
                <a:lnTo>
                  <a:pt x="1507" y="372"/>
                </a:lnTo>
                <a:lnTo>
                  <a:pt x="1503" y="382"/>
                </a:lnTo>
                <a:lnTo>
                  <a:pt x="1502" y="382"/>
                </a:lnTo>
                <a:lnTo>
                  <a:pt x="1502" y="384"/>
                </a:lnTo>
                <a:lnTo>
                  <a:pt x="1499" y="387"/>
                </a:lnTo>
                <a:lnTo>
                  <a:pt x="1495" y="398"/>
                </a:lnTo>
                <a:lnTo>
                  <a:pt x="1491" y="402"/>
                </a:lnTo>
                <a:lnTo>
                  <a:pt x="1490" y="406"/>
                </a:lnTo>
                <a:lnTo>
                  <a:pt x="1480" y="417"/>
                </a:lnTo>
                <a:lnTo>
                  <a:pt x="1480" y="419"/>
                </a:lnTo>
                <a:lnTo>
                  <a:pt x="1476" y="424"/>
                </a:lnTo>
                <a:lnTo>
                  <a:pt x="1473" y="426"/>
                </a:lnTo>
                <a:lnTo>
                  <a:pt x="1466" y="434"/>
                </a:lnTo>
                <a:lnTo>
                  <a:pt x="1466" y="436"/>
                </a:lnTo>
                <a:lnTo>
                  <a:pt x="1452" y="452"/>
                </a:lnTo>
                <a:lnTo>
                  <a:pt x="1441" y="459"/>
                </a:lnTo>
                <a:lnTo>
                  <a:pt x="1436" y="465"/>
                </a:lnTo>
                <a:lnTo>
                  <a:pt x="1432" y="476"/>
                </a:lnTo>
                <a:lnTo>
                  <a:pt x="1433" y="482"/>
                </a:lnTo>
                <a:lnTo>
                  <a:pt x="1431" y="485"/>
                </a:lnTo>
                <a:lnTo>
                  <a:pt x="1426" y="499"/>
                </a:lnTo>
                <a:lnTo>
                  <a:pt x="1426" y="511"/>
                </a:lnTo>
                <a:lnTo>
                  <a:pt x="1429" y="511"/>
                </a:lnTo>
                <a:lnTo>
                  <a:pt x="1444" y="527"/>
                </a:lnTo>
                <a:lnTo>
                  <a:pt x="1452" y="527"/>
                </a:lnTo>
                <a:lnTo>
                  <a:pt x="1453" y="528"/>
                </a:lnTo>
                <a:lnTo>
                  <a:pt x="1455" y="536"/>
                </a:lnTo>
                <a:lnTo>
                  <a:pt x="1462" y="539"/>
                </a:lnTo>
                <a:lnTo>
                  <a:pt x="1462" y="546"/>
                </a:lnTo>
                <a:lnTo>
                  <a:pt x="1469" y="553"/>
                </a:lnTo>
                <a:lnTo>
                  <a:pt x="1475" y="553"/>
                </a:lnTo>
                <a:lnTo>
                  <a:pt x="1485" y="539"/>
                </a:lnTo>
                <a:lnTo>
                  <a:pt x="1484" y="537"/>
                </a:lnTo>
                <a:lnTo>
                  <a:pt x="1486" y="535"/>
                </a:lnTo>
                <a:lnTo>
                  <a:pt x="1485" y="535"/>
                </a:lnTo>
                <a:lnTo>
                  <a:pt x="1488" y="532"/>
                </a:lnTo>
                <a:lnTo>
                  <a:pt x="1491" y="534"/>
                </a:lnTo>
                <a:lnTo>
                  <a:pt x="1490" y="535"/>
                </a:lnTo>
                <a:lnTo>
                  <a:pt x="1490" y="540"/>
                </a:lnTo>
                <a:lnTo>
                  <a:pt x="1492" y="542"/>
                </a:lnTo>
                <a:lnTo>
                  <a:pt x="1494" y="542"/>
                </a:lnTo>
                <a:lnTo>
                  <a:pt x="1498" y="538"/>
                </a:lnTo>
                <a:lnTo>
                  <a:pt x="1502" y="538"/>
                </a:lnTo>
                <a:lnTo>
                  <a:pt x="1503" y="539"/>
                </a:lnTo>
                <a:lnTo>
                  <a:pt x="1504" y="549"/>
                </a:lnTo>
                <a:lnTo>
                  <a:pt x="1502" y="551"/>
                </a:lnTo>
                <a:lnTo>
                  <a:pt x="1499" y="550"/>
                </a:lnTo>
                <a:lnTo>
                  <a:pt x="1489" y="553"/>
                </a:lnTo>
                <a:lnTo>
                  <a:pt x="1485" y="558"/>
                </a:lnTo>
                <a:lnTo>
                  <a:pt x="1481" y="560"/>
                </a:lnTo>
                <a:lnTo>
                  <a:pt x="1479" y="559"/>
                </a:lnTo>
                <a:lnTo>
                  <a:pt x="1473" y="563"/>
                </a:lnTo>
                <a:lnTo>
                  <a:pt x="1473" y="573"/>
                </a:lnTo>
                <a:lnTo>
                  <a:pt x="1474" y="574"/>
                </a:lnTo>
                <a:lnTo>
                  <a:pt x="1475" y="578"/>
                </a:lnTo>
                <a:lnTo>
                  <a:pt x="1488" y="592"/>
                </a:lnTo>
                <a:lnTo>
                  <a:pt x="1488" y="595"/>
                </a:lnTo>
                <a:lnTo>
                  <a:pt x="1484" y="604"/>
                </a:lnTo>
                <a:lnTo>
                  <a:pt x="1479" y="607"/>
                </a:lnTo>
                <a:lnTo>
                  <a:pt x="1476" y="607"/>
                </a:lnTo>
                <a:lnTo>
                  <a:pt x="1471" y="608"/>
                </a:lnTo>
                <a:lnTo>
                  <a:pt x="1472" y="610"/>
                </a:lnTo>
                <a:lnTo>
                  <a:pt x="1472" y="613"/>
                </a:lnTo>
                <a:lnTo>
                  <a:pt x="1473" y="614"/>
                </a:lnTo>
                <a:lnTo>
                  <a:pt x="1474" y="618"/>
                </a:lnTo>
                <a:lnTo>
                  <a:pt x="1477" y="623"/>
                </a:lnTo>
                <a:lnTo>
                  <a:pt x="1474" y="630"/>
                </a:lnTo>
                <a:lnTo>
                  <a:pt x="1475" y="632"/>
                </a:lnTo>
                <a:lnTo>
                  <a:pt x="1471" y="639"/>
                </a:lnTo>
                <a:lnTo>
                  <a:pt x="1468" y="639"/>
                </a:lnTo>
                <a:lnTo>
                  <a:pt x="1460" y="635"/>
                </a:lnTo>
                <a:lnTo>
                  <a:pt x="1457" y="633"/>
                </a:lnTo>
                <a:lnTo>
                  <a:pt x="1456" y="629"/>
                </a:lnTo>
                <a:lnTo>
                  <a:pt x="1451" y="626"/>
                </a:lnTo>
                <a:lnTo>
                  <a:pt x="1444" y="636"/>
                </a:lnTo>
                <a:lnTo>
                  <a:pt x="1442" y="636"/>
                </a:lnTo>
                <a:lnTo>
                  <a:pt x="1438" y="632"/>
                </a:lnTo>
                <a:lnTo>
                  <a:pt x="1436" y="632"/>
                </a:lnTo>
                <a:lnTo>
                  <a:pt x="1435" y="631"/>
                </a:lnTo>
                <a:lnTo>
                  <a:pt x="1433" y="631"/>
                </a:lnTo>
                <a:lnTo>
                  <a:pt x="1430" y="626"/>
                </a:lnTo>
                <a:lnTo>
                  <a:pt x="1428" y="626"/>
                </a:lnTo>
                <a:lnTo>
                  <a:pt x="1423" y="623"/>
                </a:lnTo>
                <a:lnTo>
                  <a:pt x="1419" y="623"/>
                </a:lnTo>
                <a:lnTo>
                  <a:pt x="1417" y="625"/>
                </a:lnTo>
                <a:lnTo>
                  <a:pt x="1419" y="626"/>
                </a:lnTo>
                <a:lnTo>
                  <a:pt x="1419" y="637"/>
                </a:lnTo>
                <a:lnTo>
                  <a:pt x="1414" y="644"/>
                </a:lnTo>
                <a:lnTo>
                  <a:pt x="1416" y="647"/>
                </a:lnTo>
                <a:lnTo>
                  <a:pt x="1418" y="646"/>
                </a:lnTo>
                <a:lnTo>
                  <a:pt x="1422" y="646"/>
                </a:lnTo>
                <a:lnTo>
                  <a:pt x="1423" y="644"/>
                </a:lnTo>
                <a:lnTo>
                  <a:pt x="1426" y="644"/>
                </a:lnTo>
                <a:lnTo>
                  <a:pt x="1429" y="647"/>
                </a:lnTo>
                <a:lnTo>
                  <a:pt x="1429" y="649"/>
                </a:lnTo>
                <a:lnTo>
                  <a:pt x="1431" y="651"/>
                </a:lnTo>
                <a:lnTo>
                  <a:pt x="1433" y="657"/>
                </a:lnTo>
                <a:lnTo>
                  <a:pt x="1438" y="661"/>
                </a:lnTo>
                <a:lnTo>
                  <a:pt x="1441" y="661"/>
                </a:lnTo>
                <a:lnTo>
                  <a:pt x="1444" y="662"/>
                </a:lnTo>
                <a:lnTo>
                  <a:pt x="1445" y="664"/>
                </a:lnTo>
                <a:lnTo>
                  <a:pt x="1446" y="674"/>
                </a:lnTo>
                <a:lnTo>
                  <a:pt x="1448" y="675"/>
                </a:lnTo>
                <a:lnTo>
                  <a:pt x="1450" y="678"/>
                </a:lnTo>
                <a:lnTo>
                  <a:pt x="1452" y="678"/>
                </a:lnTo>
                <a:lnTo>
                  <a:pt x="1451" y="681"/>
                </a:lnTo>
                <a:lnTo>
                  <a:pt x="1446" y="686"/>
                </a:lnTo>
                <a:lnTo>
                  <a:pt x="1447" y="695"/>
                </a:lnTo>
                <a:lnTo>
                  <a:pt x="1448" y="697"/>
                </a:lnTo>
                <a:lnTo>
                  <a:pt x="1449" y="707"/>
                </a:lnTo>
                <a:lnTo>
                  <a:pt x="1448" y="709"/>
                </a:lnTo>
                <a:lnTo>
                  <a:pt x="1448" y="711"/>
                </a:lnTo>
                <a:lnTo>
                  <a:pt x="1450" y="715"/>
                </a:lnTo>
                <a:lnTo>
                  <a:pt x="1451" y="717"/>
                </a:lnTo>
                <a:lnTo>
                  <a:pt x="1452" y="718"/>
                </a:lnTo>
                <a:lnTo>
                  <a:pt x="1452" y="724"/>
                </a:lnTo>
                <a:lnTo>
                  <a:pt x="1457" y="730"/>
                </a:lnTo>
                <a:lnTo>
                  <a:pt x="1457" y="731"/>
                </a:lnTo>
                <a:lnTo>
                  <a:pt x="1464" y="739"/>
                </a:lnTo>
                <a:lnTo>
                  <a:pt x="1465" y="739"/>
                </a:lnTo>
                <a:lnTo>
                  <a:pt x="1468" y="741"/>
                </a:lnTo>
                <a:lnTo>
                  <a:pt x="1469" y="755"/>
                </a:lnTo>
                <a:lnTo>
                  <a:pt x="1474" y="757"/>
                </a:lnTo>
                <a:lnTo>
                  <a:pt x="1477" y="754"/>
                </a:lnTo>
                <a:lnTo>
                  <a:pt x="1478" y="754"/>
                </a:lnTo>
                <a:lnTo>
                  <a:pt x="1481" y="750"/>
                </a:lnTo>
                <a:lnTo>
                  <a:pt x="1490" y="744"/>
                </a:lnTo>
                <a:lnTo>
                  <a:pt x="1499" y="734"/>
                </a:lnTo>
                <a:lnTo>
                  <a:pt x="1501" y="734"/>
                </a:lnTo>
                <a:lnTo>
                  <a:pt x="1511" y="722"/>
                </a:lnTo>
                <a:lnTo>
                  <a:pt x="1511" y="729"/>
                </a:lnTo>
                <a:lnTo>
                  <a:pt x="1514" y="741"/>
                </a:lnTo>
                <a:lnTo>
                  <a:pt x="1528" y="751"/>
                </a:lnTo>
                <a:lnTo>
                  <a:pt x="1530" y="763"/>
                </a:lnTo>
                <a:lnTo>
                  <a:pt x="1538" y="773"/>
                </a:lnTo>
                <a:lnTo>
                  <a:pt x="1540" y="778"/>
                </a:lnTo>
                <a:lnTo>
                  <a:pt x="1542" y="780"/>
                </a:lnTo>
                <a:lnTo>
                  <a:pt x="1542" y="782"/>
                </a:lnTo>
                <a:lnTo>
                  <a:pt x="1543" y="784"/>
                </a:lnTo>
                <a:lnTo>
                  <a:pt x="1543" y="786"/>
                </a:lnTo>
                <a:lnTo>
                  <a:pt x="1545" y="788"/>
                </a:lnTo>
                <a:lnTo>
                  <a:pt x="1544" y="794"/>
                </a:lnTo>
                <a:lnTo>
                  <a:pt x="1538" y="799"/>
                </a:lnTo>
                <a:lnTo>
                  <a:pt x="1539" y="800"/>
                </a:lnTo>
                <a:lnTo>
                  <a:pt x="1537" y="802"/>
                </a:lnTo>
                <a:lnTo>
                  <a:pt x="1538" y="804"/>
                </a:lnTo>
                <a:lnTo>
                  <a:pt x="1539" y="806"/>
                </a:lnTo>
                <a:lnTo>
                  <a:pt x="1544" y="809"/>
                </a:lnTo>
                <a:lnTo>
                  <a:pt x="1546" y="808"/>
                </a:lnTo>
                <a:lnTo>
                  <a:pt x="1547" y="810"/>
                </a:lnTo>
                <a:lnTo>
                  <a:pt x="1549" y="810"/>
                </a:lnTo>
                <a:lnTo>
                  <a:pt x="1550" y="811"/>
                </a:lnTo>
                <a:lnTo>
                  <a:pt x="1561" y="810"/>
                </a:lnTo>
                <a:lnTo>
                  <a:pt x="1562" y="824"/>
                </a:lnTo>
                <a:lnTo>
                  <a:pt x="1561" y="825"/>
                </a:lnTo>
                <a:lnTo>
                  <a:pt x="1562" y="838"/>
                </a:lnTo>
                <a:lnTo>
                  <a:pt x="1556" y="838"/>
                </a:lnTo>
                <a:lnTo>
                  <a:pt x="1555" y="837"/>
                </a:lnTo>
                <a:lnTo>
                  <a:pt x="1549" y="837"/>
                </a:lnTo>
                <a:lnTo>
                  <a:pt x="1543" y="842"/>
                </a:lnTo>
                <a:lnTo>
                  <a:pt x="1542" y="842"/>
                </a:lnTo>
                <a:lnTo>
                  <a:pt x="1537" y="849"/>
                </a:lnTo>
                <a:lnTo>
                  <a:pt x="1538" y="857"/>
                </a:lnTo>
                <a:lnTo>
                  <a:pt x="1528" y="863"/>
                </a:lnTo>
                <a:lnTo>
                  <a:pt x="1526" y="863"/>
                </a:lnTo>
                <a:lnTo>
                  <a:pt x="1525" y="865"/>
                </a:lnTo>
                <a:lnTo>
                  <a:pt x="1518" y="867"/>
                </a:lnTo>
                <a:lnTo>
                  <a:pt x="1513" y="865"/>
                </a:lnTo>
                <a:lnTo>
                  <a:pt x="1507" y="865"/>
                </a:lnTo>
                <a:lnTo>
                  <a:pt x="1503" y="863"/>
                </a:lnTo>
                <a:lnTo>
                  <a:pt x="1493" y="864"/>
                </a:lnTo>
                <a:lnTo>
                  <a:pt x="1490" y="867"/>
                </a:lnTo>
                <a:lnTo>
                  <a:pt x="1490" y="868"/>
                </a:lnTo>
                <a:lnTo>
                  <a:pt x="1494" y="871"/>
                </a:lnTo>
                <a:lnTo>
                  <a:pt x="1496" y="871"/>
                </a:lnTo>
                <a:lnTo>
                  <a:pt x="1497" y="874"/>
                </a:lnTo>
                <a:lnTo>
                  <a:pt x="1493" y="876"/>
                </a:lnTo>
                <a:lnTo>
                  <a:pt x="1480" y="876"/>
                </a:lnTo>
                <a:lnTo>
                  <a:pt x="1475" y="878"/>
                </a:lnTo>
                <a:lnTo>
                  <a:pt x="1469" y="878"/>
                </a:lnTo>
                <a:lnTo>
                  <a:pt x="1467" y="881"/>
                </a:lnTo>
                <a:lnTo>
                  <a:pt x="1467" y="891"/>
                </a:lnTo>
                <a:lnTo>
                  <a:pt x="1458" y="901"/>
                </a:lnTo>
                <a:lnTo>
                  <a:pt x="1452" y="898"/>
                </a:lnTo>
                <a:lnTo>
                  <a:pt x="1448" y="899"/>
                </a:lnTo>
                <a:lnTo>
                  <a:pt x="1442" y="903"/>
                </a:lnTo>
                <a:lnTo>
                  <a:pt x="1441" y="903"/>
                </a:lnTo>
                <a:lnTo>
                  <a:pt x="1434" y="911"/>
                </a:lnTo>
                <a:lnTo>
                  <a:pt x="1434" y="912"/>
                </a:lnTo>
                <a:lnTo>
                  <a:pt x="1432" y="914"/>
                </a:lnTo>
                <a:lnTo>
                  <a:pt x="1431" y="914"/>
                </a:lnTo>
                <a:lnTo>
                  <a:pt x="1419" y="926"/>
                </a:lnTo>
                <a:lnTo>
                  <a:pt x="1414" y="926"/>
                </a:lnTo>
                <a:lnTo>
                  <a:pt x="1409" y="929"/>
                </a:lnTo>
                <a:lnTo>
                  <a:pt x="1408" y="930"/>
                </a:lnTo>
                <a:lnTo>
                  <a:pt x="1401" y="933"/>
                </a:lnTo>
                <a:lnTo>
                  <a:pt x="1398" y="936"/>
                </a:lnTo>
                <a:lnTo>
                  <a:pt x="1396" y="936"/>
                </a:lnTo>
                <a:lnTo>
                  <a:pt x="1392" y="941"/>
                </a:lnTo>
                <a:lnTo>
                  <a:pt x="1393" y="944"/>
                </a:lnTo>
                <a:lnTo>
                  <a:pt x="1391" y="945"/>
                </a:lnTo>
                <a:lnTo>
                  <a:pt x="1392" y="949"/>
                </a:lnTo>
                <a:lnTo>
                  <a:pt x="1382" y="955"/>
                </a:lnTo>
                <a:lnTo>
                  <a:pt x="1381" y="959"/>
                </a:lnTo>
                <a:lnTo>
                  <a:pt x="1379" y="961"/>
                </a:lnTo>
                <a:lnTo>
                  <a:pt x="1380" y="963"/>
                </a:lnTo>
                <a:lnTo>
                  <a:pt x="1377" y="970"/>
                </a:lnTo>
                <a:lnTo>
                  <a:pt x="1377" y="973"/>
                </a:lnTo>
                <a:lnTo>
                  <a:pt x="1374" y="977"/>
                </a:lnTo>
                <a:lnTo>
                  <a:pt x="1372" y="973"/>
                </a:lnTo>
                <a:lnTo>
                  <a:pt x="1372" y="969"/>
                </a:lnTo>
                <a:lnTo>
                  <a:pt x="1365" y="963"/>
                </a:lnTo>
                <a:lnTo>
                  <a:pt x="1362" y="956"/>
                </a:lnTo>
                <a:lnTo>
                  <a:pt x="1359" y="954"/>
                </a:lnTo>
                <a:lnTo>
                  <a:pt x="1356" y="949"/>
                </a:lnTo>
                <a:lnTo>
                  <a:pt x="1354" y="940"/>
                </a:lnTo>
                <a:lnTo>
                  <a:pt x="1351" y="939"/>
                </a:lnTo>
                <a:lnTo>
                  <a:pt x="1345" y="939"/>
                </a:lnTo>
                <a:lnTo>
                  <a:pt x="1340" y="937"/>
                </a:lnTo>
                <a:lnTo>
                  <a:pt x="1333" y="930"/>
                </a:lnTo>
                <a:lnTo>
                  <a:pt x="1329" y="931"/>
                </a:lnTo>
                <a:lnTo>
                  <a:pt x="1327" y="933"/>
                </a:lnTo>
                <a:lnTo>
                  <a:pt x="1323" y="935"/>
                </a:lnTo>
                <a:lnTo>
                  <a:pt x="1321" y="938"/>
                </a:lnTo>
                <a:lnTo>
                  <a:pt x="1319" y="938"/>
                </a:lnTo>
                <a:lnTo>
                  <a:pt x="1318" y="940"/>
                </a:lnTo>
                <a:lnTo>
                  <a:pt x="1318" y="943"/>
                </a:lnTo>
                <a:lnTo>
                  <a:pt x="1316" y="944"/>
                </a:lnTo>
                <a:lnTo>
                  <a:pt x="1317" y="947"/>
                </a:lnTo>
                <a:lnTo>
                  <a:pt x="1324" y="957"/>
                </a:lnTo>
                <a:lnTo>
                  <a:pt x="1326" y="985"/>
                </a:lnTo>
                <a:lnTo>
                  <a:pt x="1329" y="992"/>
                </a:lnTo>
                <a:lnTo>
                  <a:pt x="1331" y="993"/>
                </a:lnTo>
                <a:lnTo>
                  <a:pt x="1331" y="995"/>
                </a:lnTo>
                <a:lnTo>
                  <a:pt x="1333" y="996"/>
                </a:lnTo>
                <a:lnTo>
                  <a:pt x="1335" y="1006"/>
                </a:lnTo>
                <a:lnTo>
                  <a:pt x="1332" y="1013"/>
                </a:lnTo>
                <a:lnTo>
                  <a:pt x="1327" y="1019"/>
                </a:lnTo>
                <a:lnTo>
                  <a:pt x="1324" y="1018"/>
                </a:lnTo>
                <a:lnTo>
                  <a:pt x="1322" y="1021"/>
                </a:lnTo>
                <a:lnTo>
                  <a:pt x="1314" y="1021"/>
                </a:lnTo>
                <a:lnTo>
                  <a:pt x="1311" y="1020"/>
                </a:lnTo>
                <a:lnTo>
                  <a:pt x="1307" y="1021"/>
                </a:lnTo>
                <a:lnTo>
                  <a:pt x="1302" y="1018"/>
                </a:lnTo>
                <a:lnTo>
                  <a:pt x="1300" y="1018"/>
                </a:lnTo>
                <a:lnTo>
                  <a:pt x="1298" y="1020"/>
                </a:lnTo>
                <a:lnTo>
                  <a:pt x="1281" y="1021"/>
                </a:lnTo>
                <a:lnTo>
                  <a:pt x="1280" y="1023"/>
                </a:lnTo>
                <a:lnTo>
                  <a:pt x="1275" y="1026"/>
                </a:lnTo>
                <a:lnTo>
                  <a:pt x="1274" y="1026"/>
                </a:lnTo>
                <a:lnTo>
                  <a:pt x="1272" y="1024"/>
                </a:lnTo>
                <a:lnTo>
                  <a:pt x="1271" y="1016"/>
                </a:lnTo>
                <a:lnTo>
                  <a:pt x="1267" y="1013"/>
                </a:lnTo>
                <a:lnTo>
                  <a:pt x="1268" y="1008"/>
                </a:lnTo>
                <a:lnTo>
                  <a:pt x="1265" y="1005"/>
                </a:lnTo>
                <a:lnTo>
                  <a:pt x="1264" y="1006"/>
                </a:lnTo>
                <a:lnTo>
                  <a:pt x="1260" y="1003"/>
                </a:lnTo>
                <a:lnTo>
                  <a:pt x="1260" y="1001"/>
                </a:lnTo>
                <a:lnTo>
                  <a:pt x="1255" y="998"/>
                </a:lnTo>
                <a:lnTo>
                  <a:pt x="1255" y="992"/>
                </a:lnTo>
                <a:lnTo>
                  <a:pt x="1258" y="987"/>
                </a:lnTo>
                <a:lnTo>
                  <a:pt x="1263" y="986"/>
                </a:lnTo>
                <a:lnTo>
                  <a:pt x="1265" y="982"/>
                </a:lnTo>
                <a:lnTo>
                  <a:pt x="1251" y="970"/>
                </a:lnTo>
                <a:lnTo>
                  <a:pt x="1251" y="968"/>
                </a:lnTo>
                <a:lnTo>
                  <a:pt x="1250" y="967"/>
                </a:lnTo>
                <a:lnTo>
                  <a:pt x="1250" y="965"/>
                </a:lnTo>
                <a:lnTo>
                  <a:pt x="1247" y="960"/>
                </a:lnTo>
                <a:lnTo>
                  <a:pt x="1241" y="955"/>
                </a:lnTo>
                <a:lnTo>
                  <a:pt x="1241" y="952"/>
                </a:lnTo>
                <a:lnTo>
                  <a:pt x="1242" y="951"/>
                </a:lnTo>
                <a:lnTo>
                  <a:pt x="1242" y="945"/>
                </a:lnTo>
                <a:lnTo>
                  <a:pt x="1240" y="944"/>
                </a:lnTo>
                <a:lnTo>
                  <a:pt x="1240" y="941"/>
                </a:lnTo>
                <a:lnTo>
                  <a:pt x="1232" y="935"/>
                </a:lnTo>
                <a:lnTo>
                  <a:pt x="1229" y="930"/>
                </a:lnTo>
                <a:lnTo>
                  <a:pt x="1229" y="928"/>
                </a:lnTo>
                <a:lnTo>
                  <a:pt x="1227" y="926"/>
                </a:lnTo>
                <a:lnTo>
                  <a:pt x="1226" y="926"/>
                </a:lnTo>
                <a:lnTo>
                  <a:pt x="1216" y="926"/>
                </a:lnTo>
                <a:lnTo>
                  <a:pt x="1215" y="928"/>
                </a:lnTo>
                <a:lnTo>
                  <a:pt x="1211" y="928"/>
                </a:lnTo>
                <a:lnTo>
                  <a:pt x="1205" y="933"/>
                </a:lnTo>
                <a:lnTo>
                  <a:pt x="1206" y="935"/>
                </a:lnTo>
                <a:lnTo>
                  <a:pt x="1200" y="940"/>
                </a:lnTo>
                <a:lnTo>
                  <a:pt x="1186" y="941"/>
                </a:lnTo>
                <a:lnTo>
                  <a:pt x="1172" y="951"/>
                </a:lnTo>
                <a:lnTo>
                  <a:pt x="1173" y="952"/>
                </a:lnTo>
                <a:lnTo>
                  <a:pt x="1173" y="954"/>
                </a:lnTo>
                <a:lnTo>
                  <a:pt x="1176" y="958"/>
                </a:lnTo>
                <a:lnTo>
                  <a:pt x="1176" y="964"/>
                </a:lnTo>
                <a:lnTo>
                  <a:pt x="1174" y="964"/>
                </a:lnTo>
                <a:lnTo>
                  <a:pt x="1172" y="966"/>
                </a:lnTo>
                <a:lnTo>
                  <a:pt x="1173" y="970"/>
                </a:lnTo>
                <a:lnTo>
                  <a:pt x="1177" y="976"/>
                </a:lnTo>
                <a:lnTo>
                  <a:pt x="1174" y="980"/>
                </a:lnTo>
                <a:lnTo>
                  <a:pt x="1173" y="985"/>
                </a:lnTo>
                <a:lnTo>
                  <a:pt x="1171" y="987"/>
                </a:lnTo>
                <a:lnTo>
                  <a:pt x="1160" y="987"/>
                </a:lnTo>
                <a:lnTo>
                  <a:pt x="1158" y="986"/>
                </a:lnTo>
                <a:lnTo>
                  <a:pt x="1152" y="986"/>
                </a:lnTo>
                <a:lnTo>
                  <a:pt x="1151" y="987"/>
                </a:lnTo>
                <a:lnTo>
                  <a:pt x="1147" y="983"/>
                </a:lnTo>
                <a:lnTo>
                  <a:pt x="1144" y="983"/>
                </a:lnTo>
                <a:lnTo>
                  <a:pt x="1140" y="988"/>
                </a:lnTo>
                <a:lnTo>
                  <a:pt x="1136" y="990"/>
                </a:lnTo>
                <a:lnTo>
                  <a:pt x="1134" y="995"/>
                </a:lnTo>
                <a:lnTo>
                  <a:pt x="1130" y="999"/>
                </a:lnTo>
                <a:lnTo>
                  <a:pt x="1129" y="1003"/>
                </a:lnTo>
                <a:lnTo>
                  <a:pt x="1127" y="1005"/>
                </a:lnTo>
                <a:lnTo>
                  <a:pt x="1126" y="1000"/>
                </a:lnTo>
                <a:lnTo>
                  <a:pt x="1123" y="998"/>
                </a:lnTo>
                <a:lnTo>
                  <a:pt x="1123" y="993"/>
                </a:lnTo>
                <a:lnTo>
                  <a:pt x="1120" y="991"/>
                </a:lnTo>
                <a:lnTo>
                  <a:pt x="1114" y="990"/>
                </a:lnTo>
                <a:lnTo>
                  <a:pt x="1109" y="995"/>
                </a:lnTo>
                <a:lnTo>
                  <a:pt x="1107" y="996"/>
                </a:lnTo>
                <a:lnTo>
                  <a:pt x="1097" y="1007"/>
                </a:lnTo>
                <a:lnTo>
                  <a:pt x="1095" y="1007"/>
                </a:lnTo>
                <a:lnTo>
                  <a:pt x="1090" y="1014"/>
                </a:lnTo>
                <a:lnTo>
                  <a:pt x="1085" y="1014"/>
                </a:lnTo>
                <a:lnTo>
                  <a:pt x="1084" y="1016"/>
                </a:lnTo>
                <a:lnTo>
                  <a:pt x="1084" y="1018"/>
                </a:lnTo>
                <a:lnTo>
                  <a:pt x="1081" y="1020"/>
                </a:lnTo>
                <a:lnTo>
                  <a:pt x="1082" y="1022"/>
                </a:lnTo>
                <a:lnTo>
                  <a:pt x="1080" y="1023"/>
                </a:lnTo>
                <a:lnTo>
                  <a:pt x="1080" y="1027"/>
                </a:lnTo>
                <a:lnTo>
                  <a:pt x="1079" y="1031"/>
                </a:lnTo>
                <a:lnTo>
                  <a:pt x="1061" y="1032"/>
                </a:lnTo>
                <a:lnTo>
                  <a:pt x="1059" y="1013"/>
                </a:lnTo>
                <a:lnTo>
                  <a:pt x="1061" y="1010"/>
                </a:lnTo>
                <a:lnTo>
                  <a:pt x="1063" y="1006"/>
                </a:lnTo>
                <a:lnTo>
                  <a:pt x="1062" y="1001"/>
                </a:lnTo>
                <a:lnTo>
                  <a:pt x="1058" y="994"/>
                </a:lnTo>
                <a:lnTo>
                  <a:pt x="1055" y="992"/>
                </a:lnTo>
                <a:lnTo>
                  <a:pt x="1055" y="989"/>
                </a:lnTo>
                <a:lnTo>
                  <a:pt x="1051" y="987"/>
                </a:lnTo>
                <a:lnTo>
                  <a:pt x="1041" y="988"/>
                </a:lnTo>
                <a:lnTo>
                  <a:pt x="1039" y="990"/>
                </a:lnTo>
                <a:lnTo>
                  <a:pt x="1036" y="996"/>
                </a:lnTo>
                <a:lnTo>
                  <a:pt x="1029" y="1004"/>
                </a:lnTo>
                <a:lnTo>
                  <a:pt x="1029" y="1006"/>
                </a:lnTo>
                <a:lnTo>
                  <a:pt x="1026" y="1009"/>
                </a:lnTo>
                <a:lnTo>
                  <a:pt x="1021" y="1024"/>
                </a:lnTo>
                <a:lnTo>
                  <a:pt x="1021" y="1029"/>
                </a:lnTo>
                <a:lnTo>
                  <a:pt x="1020" y="1030"/>
                </a:lnTo>
                <a:lnTo>
                  <a:pt x="1021" y="1036"/>
                </a:lnTo>
                <a:lnTo>
                  <a:pt x="1019" y="1039"/>
                </a:lnTo>
                <a:lnTo>
                  <a:pt x="1014" y="1039"/>
                </a:lnTo>
                <a:lnTo>
                  <a:pt x="1006" y="1041"/>
                </a:lnTo>
                <a:lnTo>
                  <a:pt x="1006" y="1051"/>
                </a:lnTo>
                <a:lnTo>
                  <a:pt x="1005" y="1052"/>
                </a:lnTo>
                <a:lnTo>
                  <a:pt x="1005" y="1055"/>
                </a:lnTo>
                <a:lnTo>
                  <a:pt x="1004" y="1056"/>
                </a:lnTo>
                <a:lnTo>
                  <a:pt x="1005" y="1059"/>
                </a:lnTo>
                <a:lnTo>
                  <a:pt x="1005" y="1062"/>
                </a:lnTo>
                <a:lnTo>
                  <a:pt x="1008" y="1066"/>
                </a:lnTo>
                <a:lnTo>
                  <a:pt x="1009" y="1069"/>
                </a:lnTo>
                <a:lnTo>
                  <a:pt x="1005" y="1075"/>
                </a:lnTo>
                <a:lnTo>
                  <a:pt x="1006" y="1077"/>
                </a:lnTo>
                <a:lnTo>
                  <a:pt x="1006" y="1080"/>
                </a:lnTo>
                <a:lnTo>
                  <a:pt x="1015" y="1089"/>
                </a:lnTo>
                <a:lnTo>
                  <a:pt x="1016" y="1089"/>
                </a:lnTo>
                <a:lnTo>
                  <a:pt x="1019" y="1091"/>
                </a:lnTo>
                <a:lnTo>
                  <a:pt x="1018" y="1094"/>
                </a:lnTo>
                <a:lnTo>
                  <a:pt x="1020" y="1101"/>
                </a:lnTo>
                <a:lnTo>
                  <a:pt x="1019" y="1104"/>
                </a:lnTo>
                <a:lnTo>
                  <a:pt x="1019" y="1112"/>
                </a:lnTo>
                <a:lnTo>
                  <a:pt x="1017" y="1117"/>
                </a:lnTo>
                <a:lnTo>
                  <a:pt x="1017" y="1118"/>
                </a:lnTo>
                <a:lnTo>
                  <a:pt x="1013" y="1124"/>
                </a:lnTo>
                <a:lnTo>
                  <a:pt x="1010" y="1124"/>
                </a:lnTo>
                <a:lnTo>
                  <a:pt x="1007" y="1125"/>
                </a:lnTo>
                <a:lnTo>
                  <a:pt x="1000" y="1126"/>
                </a:lnTo>
                <a:lnTo>
                  <a:pt x="996" y="1130"/>
                </a:lnTo>
                <a:lnTo>
                  <a:pt x="996" y="1131"/>
                </a:lnTo>
                <a:lnTo>
                  <a:pt x="989" y="1140"/>
                </a:lnTo>
                <a:lnTo>
                  <a:pt x="954" y="1140"/>
                </a:lnTo>
                <a:lnTo>
                  <a:pt x="951" y="1146"/>
                </a:lnTo>
                <a:lnTo>
                  <a:pt x="949" y="1149"/>
                </a:lnTo>
                <a:lnTo>
                  <a:pt x="950" y="1151"/>
                </a:lnTo>
                <a:lnTo>
                  <a:pt x="942" y="1156"/>
                </a:lnTo>
                <a:lnTo>
                  <a:pt x="937" y="1156"/>
                </a:lnTo>
                <a:lnTo>
                  <a:pt x="934" y="1154"/>
                </a:lnTo>
                <a:lnTo>
                  <a:pt x="932" y="1154"/>
                </a:lnTo>
                <a:lnTo>
                  <a:pt x="931" y="1152"/>
                </a:lnTo>
                <a:lnTo>
                  <a:pt x="924" y="1151"/>
                </a:lnTo>
                <a:lnTo>
                  <a:pt x="923" y="1150"/>
                </a:lnTo>
                <a:lnTo>
                  <a:pt x="917" y="1150"/>
                </a:lnTo>
                <a:lnTo>
                  <a:pt x="912" y="1157"/>
                </a:lnTo>
                <a:lnTo>
                  <a:pt x="910" y="1158"/>
                </a:lnTo>
                <a:lnTo>
                  <a:pt x="906" y="1162"/>
                </a:lnTo>
                <a:lnTo>
                  <a:pt x="906" y="1172"/>
                </a:lnTo>
                <a:lnTo>
                  <a:pt x="903" y="1175"/>
                </a:lnTo>
                <a:lnTo>
                  <a:pt x="903" y="1178"/>
                </a:lnTo>
                <a:lnTo>
                  <a:pt x="900" y="1181"/>
                </a:lnTo>
                <a:lnTo>
                  <a:pt x="898" y="1185"/>
                </a:lnTo>
                <a:lnTo>
                  <a:pt x="897" y="1186"/>
                </a:lnTo>
                <a:lnTo>
                  <a:pt x="898" y="1196"/>
                </a:lnTo>
                <a:lnTo>
                  <a:pt x="896" y="1197"/>
                </a:lnTo>
                <a:lnTo>
                  <a:pt x="897" y="1205"/>
                </a:lnTo>
                <a:lnTo>
                  <a:pt x="893" y="1206"/>
                </a:lnTo>
                <a:lnTo>
                  <a:pt x="881" y="1207"/>
                </a:lnTo>
                <a:lnTo>
                  <a:pt x="876" y="1205"/>
                </a:lnTo>
                <a:lnTo>
                  <a:pt x="870" y="1206"/>
                </a:lnTo>
                <a:lnTo>
                  <a:pt x="869" y="1206"/>
                </a:lnTo>
                <a:lnTo>
                  <a:pt x="864" y="1206"/>
                </a:lnTo>
                <a:lnTo>
                  <a:pt x="853" y="1221"/>
                </a:lnTo>
                <a:lnTo>
                  <a:pt x="846" y="1221"/>
                </a:lnTo>
                <a:lnTo>
                  <a:pt x="844" y="1225"/>
                </a:lnTo>
                <a:lnTo>
                  <a:pt x="844" y="1216"/>
                </a:lnTo>
                <a:lnTo>
                  <a:pt x="844" y="1212"/>
                </a:lnTo>
                <a:lnTo>
                  <a:pt x="842" y="1210"/>
                </a:lnTo>
                <a:lnTo>
                  <a:pt x="838" y="1211"/>
                </a:lnTo>
                <a:lnTo>
                  <a:pt x="836" y="1212"/>
                </a:lnTo>
                <a:lnTo>
                  <a:pt x="832" y="1213"/>
                </a:lnTo>
                <a:lnTo>
                  <a:pt x="831" y="1212"/>
                </a:lnTo>
                <a:lnTo>
                  <a:pt x="830" y="1214"/>
                </a:lnTo>
                <a:lnTo>
                  <a:pt x="826" y="1215"/>
                </a:lnTo>
                <a:lnTo>
                  <a:pt x="823" y="1220"/>
                </a:lnTo>
                <a:lnTo>
                  <a:pt x="823" y="1221"/>
                </a:lnTo>
                <a:lnTo>
                  <a:pt x="820" y="1223"/>
                </a:lnTo>
                <a:lnTo>
                  <a:pt x="816" y="1234"/>
                </a:lnTo>
                <a:lnTo>
                  <a:pt x="810" y="1230"/>
                </a:lnTo>
                <a:lnTo>
                  <a:pt x="804" y="1227"/>
                </a:lnTo>
                <a:lnTo>
                  <a:pt x="800" y="1227"/>
                </a:lnTo>
                <a:lnTo>
                  <a:pt x="796" y="1232"/>
                </a:lnTo>
                <a:lnTo>
                  <a:pt x="791" y="1227"/>
                </a:lnTo>
                <a:lnTo>
                  <a:pt x="790" y="1225"/>
                </a:lnTo>
                <a:lnTo>
                  <a:pt x="788" y="1223"/>
                </a:lnTo>
                <a:lnTo>
                  <a:pt x="781" y="1223"/>
                </a:lnTo>
                <a:lnTo>
                  <a:pt x="777" y="1227"/>
                </a:lnTo>
                <a:lnTo>
                  <a:pt x="777" y="1229"/>
                </a:lnTo>
                <a:lnTo>
                  <a:pt x="783" y="1233"/>
                </a:lnTo>
                <a:lnTo>
                  <a:pt x="784" y="1237"/>
                </a:lnTo>
                <a:lnTo>
                  <a:pt x="781" y="1239"/>
                </a:lnTo>
                <a:lnTo>
                  <a:pt x="779" y="1241"/>
                </a:lnTo>
                <a:lnTo>
                  <a:pt x="776" y="1240"/>
                </a:lnTo>
                <a:lnTo>
                  <a:pt x="773" y="1240"/>
                </a:lnTo>
                <a:lnTo>
                  <a:pt x="770" y="1239"/>
                </a:lnTo>
                <a:lnTo>
                  <a:pt x="766" y="1240"/>
                </a:lnTo>
                <a:lnTo>
                  <a:pt x="766" y="1243"/>
                </a:lnTo>
                <a:lnTo>
                  <a:pt x="767" y="1244"/>
                </a:lnTo>
                <a:lnTo>
                  <a:pt x="768" y="1249"/>
                </a:lnTo>
                <a:lnTo>
                  <a:pt x="756" y="1257"/>
                </a:lnTo>
                <a:lnTo>
                  <a:pt x="754" y="1264"/>
                </a:lnTo>
                <a:lnTo>
                  <a:pt x="755" y="1266"/>
                </a:lnTo>
                <a:lnTo>
                  <a:pt x="753" y="1268"/>
                </a:lnTo>
                <a:lnTo>
                  <a:pt x="753" y="1269"/>
                </a:lnTo>
                <a:lnTo>
                  <a:pt x="749" y="1270"/>
                </a:lnTo>
                <a:lnTo>
                  <a:pt x="745" y="1277"/>
                </a:lnTo>
                <a:lnTo>
                  <a:pt x="740" y="1277"/>
                </a:lnTo>
                <a:lnTo>
                  <a:pt x="735" y="1283"/>
                </a:lnTo>
                <a:lnTo>
                  <a:pt x="735" y="1285"/>
                </a:lnTo>
                <a:lnTo>
                  <a:pt x="731" y="1288"/>
                </a:lnTo>
                <a:lnTo>
                  <a:pt x="731" y="1291"/>
                </a:lnTo>
                <a:lnTo>
                  <a:pt x="724" y="1298"/>
                </a:lnTo>
                <a:lnTo>
                  <a:pt x="720" y="1306"/>
                </a:lnTo>
                <a:lnTo>
                  <a:pt x="713" y="1317"/>
                </a:lnTo>
                <a:lnTo>
                  <a:pt x="711" y="1321"/>
                </a:lnTo>
                <a:lnTo>
                  <a:pt x="709" y="1324"/>
                </a:lnTo>
                <a:lnTo>
                  <a:pt x="710" y="1335"/>
                </a:lnTo>
                <a:lnTo>
                  <a:pt x="717" y="1343"/>
                </a:lnTo>
                <a:lnTo>
                  <a:pt x="712" y="1344"/>
                </a:lnTo>
                <a:lnTo>
                  <a:pt x="711" y="1343"/>
                </a:lnTo>
                <a:lnTo>
                  <a:pt x="707" y="1343"/>
                </a:lnTo>
                <a:lnTo>
                  <a:pt x="705" y="1342"/>
                </a:lnTo>
                <a:lnTo>
                  <a:pt x="701" y="1342"/>
                </a:lnTo>
                <a:lnTo>
                  <a:pt x="699" y="1343"/>
                </a:lnTo>
                <a:lnTo>
                  <a:pt x="700" y="1349"/>
                </a:lnTo>
                <a:lnTo>
                  <a:pt x="701" y="1351"/>
                </a:lnTo>
                <a:lnTo>
                  <a:pt x="702" y="1367"/>
                </a:lnTo>
                <a:lnTo>
                  <a:pt x="703" y="1372"/>
                </a:lnTo>
                <a:lnTo>
                  <a:pt x="694" y="1373"/>
                </a:lnTo>
                <a:lnTo>
                  <a:pt x="686" y="1370"/>
                </a:lnTo>
                <a:lnTo>
                  <a:pt x="676" y="1370"/>
                </a:lnTo>
                <a:lnTo>
                  <a:pt x="670" y="1375"/>
                </a:lnTo>
                <a:lnTo>
                  <a:pt x="660" y="1375"/>
                </a:lnTo>
                <a:lnTo>
                  <a:pt x="652" y="1366"/>
                </a:lnTo>
                <a:lnTo>
                  <a:pt x="647" y="1365"/>
                </a:lnTo>
                <a:lnTo>
                  <a:pt x="644" y="1362"/>
                </a:lnTo>
                <a:lnTo>
                  <a:pt x="641" y="1363"/>
                </a:lnTo>
                <a:lnTo>
                  <a:pt x="637" y="1360"/>
                </a:lnTo>
                <a:lnTo>
                  <a:pt x="634" y="1360"/>
                </a:lnTo>
                <a:lnTo>
                  <a:pt x="624" y="1355"/>
                </a:lnTo>
                <a:lnTo>
                  <a:pt x="618" y="1356"/>
                </a:lnTo>
                <a:lnTo>
                  <a:pt x="618" y="1354"/>
                </a:lnTo>
                <a:lnTo>
                  <a:pt x="616" y="1354"/>
                </a:lnTo>
                <a:lnTo>
                  <a:pt x="613" y="1352"/>
                </a:lnTo>
                <a:lnTo>
                  <a:pt x="612" y="1344"/>
                </a:lnTo>
                <a:lnTo>
                  <a:pt x="604" y="1338"/>
                </a:lnTo>
                <a:lnTo>
                  <a:pt x="603" y="1339"/>
                </a:lnTo>
                <a:lnTo>
                  <a:pt x="598" y="1335"/>
                </a:lnTo>
                <a:lnTo>
                  <a:pt x="593" y="1336"/>
                </a:lnTo>
                <a:lnTo>
                  <a:pt x="592" y="1337"/>
                </a:lnTo>
                <a:lnTo>
                  <a:pt x="589" y="1337"/>
                </a:lnTo>
                <a:lnTo>
                  <a:pt x="587" y="1340"/>
                </a:lnTo>
                <a:lnTo>
                  <a:pt x="580" y="1340"/>
                </a:lnTo>
                <a:lnTo>
                  <a:pt x="570" y="1333"/>
                </a:lnTo>
                <a:lnTo>
                  <a:pt x="567" y="1333"/>
                </a:lnTo>
                <a:lnTo>
                  <a:pt x="560" y="1326"/>
                </a:lnTo>
                <a:lnTo>
                  <a:pt x="566" y="1314"/>
                </a:lnTo>
                <a:lnTo>
                  <a:pt x="565" y="1312"/>
                </a:lnTo>
                <a:lnTo>
                  <a:pt x="567" y="1311"/>
                </a:lnTo>
                <a:lnTo>
                  <a:pt x="571" y="1299"/>
                </a:lnTo>
                <a:lnTo>
                  <a:pt x="574" y="1295"/>
                </a:lnTo>
                <a:lnTo>
                  <a:pt x="574" y="1291"/>
                </a:lnTo>
                <a:lnTo>
                  <a:pt x="588" y="1276"/>
                </a:lnTo>
                <a:lnTo>
                  <a:pt x="587" y="1268"/>
                </a:lnTo>
                <a:lnTo>
                  <a:pt x="584" y="1265"/>
                </a:lnTo>
                <a:lnTo>
                  <a:pt x="583" y="1267"/>
                </a:lnTo>
                <a:lnTo>
                  <a:pt x="579" y="1268"/>
                </a:lnTo>
                <a:lnTo>
                  <a:pt x="578" y="1264"/>
                </a:lnTo>
                <a:lnTo>
                  <a:pt x="576" y="1262"/>
                </a:lnTo>
                <a:lnTo>
                  <a:pt x="576" y="1258"/>
                </a:lnTo>
                <a:lnTo>
                  <a:pt x="573" y="1255"/>
                </a:lnTo>
                <a:lnTo>
                  <a:pt x="573" y="1248"/>
                </a:lnTo>
                <a:lnTo>
                  <a:pt x="571" y="1247"/>
                </a:lnTo>
                <a:lnTo>
                  <a:pt x="570" y="1244"/>
                </a:lnTo>
                <a:lnTo>
                  <a:pt x="567" y="1244"/>
                </a:lnTo>
                <a:lnTo>
                  <a:pt x="565" y="1243"/>
                </a:lnTo>
                <a:lnTo>
                  <a:pt x="561" y="1243"/>
                </a:lnTo>
                <a:lnTo>
                  <a:pt x="553" y="1251"/>
                </a:lnTo>
                <a:lnTo>
                  <a:pt x="543" y="1251"/>
                </a:lnTo>
                <a:lnTo>
                  <a:pt x="542" y="1253"/>
                </a:lnTo>
                <a:lnTo>
                  <a:pt x="543" y="1259"/>
                </a:lnTo>
                <a:lnTo>
                  <a:pt x="541" y="1261"/>
                </a:lnTo>
                <a:lnTo>
                  <a:pt x="535" y="1260"/>
                </a:lnTo>
                <a:lnTo>
                  <a:pt x="532" y="1264"/>
                </a:lnTo>
                <a:lnTo>
                  <a:pt x="531" y="1269"/>
                </a:lnTo>
                <a:lnTo>
                  <a:pt x="530" y="1271"/>
                </a:lnTo>
                <a:lnTo>
                  <a:pt x="530" y="1274"/>
                </a:lnTo>
                <a:lnTo>
                  <a:pt x="522" y="1283"/>
                </a:lnTo>
                <a:lnTo>
                  <a:pt x="520" y="1288"/>
                </a:lnTo>
                <a:lnTo>
                  <a:pt x="521" y="1289"/>
                </a:lnTo>
                <a:lnTo>
                  <a:pt x="519" y="1293"/>
                </a:lnTo>
                <a:lnTo>
                  <a:pt x="519" y="1296"/>
                </a:lnTo>
                <a:lnTo>
                  <a:pt x="516" y="1301"/>
                </a:lnTo>
                <a:lnTo>
                  <a:pt x="517" y="1307"/>
                </a:lnTo>
                <a:lnTo>
                  <a:pt x="515" y="1311"/>
                </a:lnTo>
                <a:lnTo>
                  <a:pt x="516" y="1327"/>
                </a:lnTo>
                <a:lnTo>
                  <a:pt x="515" y="1334"/>
                </a:lnTo>
                <a:lnTo>
                  <a:pt x="511" y="1338"/>
                </a:lnTo>
                <a:lnTo>
                  <a:pt x="513" y="1343"/>
                </a:lnTo>
                <a:lnTo>
                  <a:pt x="513" y="1347"/>
                </a:lnTo>
                <a:lnTo>
                  <a:pt x="515" y="1349"/>
                </a:lnTo>
                <a:lnTo>
                  <a:pt x="514" y="1360"/>
                </a:lnTo>
                <a:lnTo>
                  <a:pt x="514" y="1361"/>
                </a:lnTo>
                <a:lnTo>
                  <a:pt x="512" y="1364"/>
                </a:lnTo>
                <a:lnTo>
                  <a:pt x="506" y="1364"/>
                </a:lnTo>
                <a:lnTo>
                  <a:pt x="503" y="1368"/>
                </a:lnTo>
                <a:lnTo>
                  <a:pt x="503" y="1371"/>
                </a:lnTo>
                <a:lnTo>
                  <a:pt x="499" y="1371"/>
                </a:lnTo>
                <a:lnTo>
                  <a:pt x="497" y="1373"/>
                </a:lnTo>
                <a:lnTo>
                  <a:pt x="488" y="1375"/>
                </a:lnTo>
                <a:lnTo>
                  <a:pt x="487" y="1376"/>
                </a:lnTo>
                <a:lnTo>
                  <a:pt x="482" y="1376"/>
                </a:lnTo>
                <a:lnTo>
                  <a:pt x="482" y="1378"/>
                </a:lnTo>
                <a:lnTo>
                  <a:pt x="474" y="1382"/>
                </a:lnTo>
                <a:lnTo>
                  <a:pt x="472" y="1382"/>
                </a:lnTo>
                <a:lnTo>
                  <a:pt x="468" y="1385"/>
                </a:lnTo>
                <a:lnTo>
                  <a:pt x="459" y="1386"/>
                </a:lnTo>
                <a:lnTo>
                  <a:pt x="457" y="1387"/>
                </a:lnTo>
                <a:lnTo>
                  <a:pt x="440" y="1388"/>
                </a:lnTo>
                <a:lnTo>
                  <a:pt x="439" y="1390"/>
                </a:lnTo>
                <a:lnTo>
                  <a:pt x="431" y="1390"/>
                </a:lnTo>
                <a:lnTo>
                  <a:pt x="428" y="1393"/>
                </a:lnTo>
                <a:lnTo>
                  <a:pt x="404" y="1394"/>
                </a:lnTo>
                <a:close/>
              </a:path>
            </a:pathLst>
          </a:custGeom>
          <a:solidFill>
            <a:srgbClr val="FFFFFF"/>
          </a:solidFill>
          <a:ln w="3175">
            <a:solidFill>
              <a:schemeClr val="bg1"/>
            </a:solidFill>
            <a:prstDash val="sysDot"/>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10" name="Freeform 18"/>
          <p:cNvSpPr/>
          <p:nvPr/>
        </p:nvSpPr>
        <p:spPr bwMode="auto">
          <a:xfrm>
            <a:off x="3742854" y="4227694"/>
            <a:ext cx="1158925" cy="1061681"/>
          </a:xfrm>
          <a:custGeom>
            <a:avLst/>
            <a:gdLst>
              <a:gd name="T0" fmla="*/ 2147483647 w 755"/>
              <a:gd name="T1" fmla="*/ 2147483647 h 664"/>
              <a:gd name="T2" fmla="*/ 2147483647 w 755"/>
              <a:gd name="T3" fmla="*/ 2147483647 h 664"/>
              <a:gd name="T4" fmla="*/ 2147483647 w 755"/>
              <a:gd name="T5" fmla="*/ 2147483647 h 664"/>
              <a:gd name="T6" fmla="*/ 2147483647 w 755"/>
              <a:gd name="T7" fmla="*/ 2147483647 h 664"/>
              <a:gd name="T8" fmla="*/ 2147483647 w 755"/>
              <a:gd name="T9" fmla="*/ 2147483647 h 664"/>
              <a:gd name="T10" fmla="*/ 2147483647 w 755"/>
              <a:gd name="T11" fmla="*/ 2147483647 h 664"/>
              <a:gd name="T12" fmla="*/ 2147483647 w 755"/>
              <a:gd name="T13" fmla="*/ 2147483647 h 664"/>
              <a:gd name="T14" fmla="*/ 2147483647 w 755"/>
              <a:gd name="T15" fmla="*/ 2147483647 h 664"/>
              <a:gd name="T16" fmla="*/ 2147483647 w 755"/>
              <a:gd name="T17" fmla="*/ 2147483647 h 664"/>
              <a:gd name="T18" fmla="*/ 2147483647 w 755"/>
              <a:gd name="T19" fmla="*/ 2147483647 h 664"/>
              <a:gd name="T20" fmla="*/ 2147483647 w 755"/>
              <a:gd name="T21" fmla="*/ 2147483647 h 664"/>
              <a:gd name="T22" fmla="*/ 2147483647 w 755"/>
              <a:gd name="T23" fmla="*/ 2147483647 h 664"/>
              <a:gd name="T24" fmla="*/ 2147483647 w 755"/>
              <a:gd name="T25" fmla="*/ 2147483647 h 664"/>
              <a:gd name="T26" fmla="*/ 2147483647 w 755"/>
              <a:gd name="T27" fmla="*/ 2147483647 h 664"/>
              <a:gd name="T28" fmla="*/ 2147483647 w 755"/>
              <a:gd name="T29" fmla="*/ 2147483647 h 664"/>
              <a:gd name="T30" fmla="*/ 2147483647 w 755"/>
              <a:gd name="T31" fmla="*/ 2147483647 h 664"/>
              <a:gd name="T32" fmla="*/ 2147483647 w 755"/>
              <a:gd name="T33" fmla="*/ 2147483647 h 664"/>
              <a:gd name="T34" fmla="*/ 2147483647 w 755"/>
              <a:gd name="T35" fmla="*/ 2147483647 h 664"/>
              <a:gd name="T36" fmla="*/ 2147483647 w 755"/>
              <a:gd name="T37" fmla="*/ 2147483647 h 664"/>
              <a:gd name="T38" fmla="*/ 2147483647 w 755"/>
              <a:gd name="T39" fmla="*/ 2147483647 h 664"/>
              <a:gd name="T40" fmla="*/ 2147483647 w 755"/>
              <a:gd name="T41" fmla="*/ 2147483647 h 664"/>
              <a:gd name="T42" fmla="*/ 2147483647 w 755"/>
              <a:gd name="T43" fmla="*/ 2147483647 h 664"/>
              <a:gd name="T44" fmla="*/ 2147483647 w 755"/>
              <a:gd name="T45" fmla="*/ 2147483647 h 664"/>
              <a:gd name="T46" fmla="*/ 2147483647 w 755"/>
              <a:gd name="T47" fmla="*/ 2147483647 h 664"/>
              <a:gd name="T48" fmla="*/ 2147483647 w 755"/>
              <a:gd name="T49" fmla="*/ 2147483647 h 664"/>
              <a:gd name="T50" fmla="*/ 2147483647 w 755"/>
              <a:gd name="T51" fmla="*/ 2147483647 h 664"/>
              <a:gd name="T52" fmla="*/ 2147483647 w 755"/>
              <a:gd name="T53" fmla="*/ 2147483647 h 664"/>
              <a:gd name="T54" fmla="*/ 2147483647 w 755"/>
              <a:gd name="T55" fmla="*/ 2147483647 h 664"/>
              <a:gd name="T56" fmla="*/ 2147483647 w 755"/>
              <a:gd name="T57" fmla="*/ 2147483647 h 664"/>
              <a:gd name="T58" fmla="*/ 2147483647 w 755"/>
              <a:gd name="T59" fmla="*/ 2147483647 h 664"/>
              <a:gd name="T60" fmla="*/ 2147483647 w 755"/>
              <a:gd name="T61" fmla="*/ 2147483647 h 664"/>
              <a:gd name="T62" fmla="*/ 2147483647 w 755"/>
              <a:gd name="T63" fmla="*/ 2147483647 h 664"/>
              <a:gd name="T64" fmla="*/ 2147483647 w 755"/>
              <a:gd name="T65" fmla="*/ 2147483647 h 664"/>
              <a:gd name="T66" fmla="*/ 2147483647 w 755"/>
              <a:gd name="T67" fmla="*/ 2147483647 h 664"/>
              <a:gd name="T68" fmla="*/ 2147483647 w 755"/>
              <a:gd name="T69" fmla="*/ 2147483647 h 664"/>
              <a:gd name="T70" fmla="*/ 2147483647 w 755"/>
              <a:gd name="T71" fmla="*/ 2147483647 h 664"/>
              <a:gd name="T72" fmla="*/ 2147483647 w 755"/>
              <a:gd name="T73" fmla="*/ 2147483647 h 664"/>
              <a:gd name="T74" fmla="*/ 2147483647 w 755"/>
              <a:gd name="T75" fmla="*/ 2147483647 h 664"/>
              <a:gd name="T76" fmla="*/ 2147483647 w 755"/>
              <a:gd name="T77" fmla="*/ 2147483647 h 664"/>
              <a:gd name="T78" fmla="*/ 2147483647 w 755"/>
              <a:gd name="T79" fmla="*/ 2147483647 h 664"/>
              <a:gd name="T80" fmla="*/ 2147483647 w 755"/>
              <a:gd name="T81" fmla="*/ 2147483647 h 664"/>
              <a:gd name="T82" fmla="*/ 2147483647 w 755"/>
              <a:gd name="T83" fmla="*/ 2147483647 h 664"/>
              <a:gd name="T84" fmla="*/ 2147483647 w 755"/>
              <a:gd name="T85" fmla="*/ 2147483647 h 664"/>
              <a:gd name="T86" fmla="*/ 2147483647 w 755"/>
              <a:gd name="T87" fmla="*/ 2147483647 h 664"/>
              <a:gd name="T88" fmla="*/ 2147483647 w 755"/>
              <a:gd name="T89" fmla="*/ 2147483647 h 664"/>
              <a:gd name="T90" fmla="*/ 2147483647 w 755"/>
              <a:gd name="T91" fmla="*/ 2147483647 h 664"/>
              <a:gd name="T92" fmla="*/ 2147483647 w 755"/>
              <a:gd name="T93" fmla="*/ 2147483647 h 664"/>
              <a:gd name="T94" fmla="*/ 2147483647 w 755"/>
              <a:gd name="T95" fmla="*/ 2147483647 h 664"/>
              <a:gd name="T96" fmla="*/ 2147483647 w 755"/>
              <a:gd name="T97" fmla="*/ 2147483647 h 664"/>
              <a:gd name="T98" fmla="*/ 2147483647 w 755"/>
              <a:gd name="T99" fmla="*/ 2147483647 h 664"/>
              <a:gd name="T100" fmla="*/ 2147483647 w 755"/>
              <a:gd name="T101" fmla="*/ 2147483647 h 664"/>
              <a:gd name="T102" fmla="*/ 2147483647 w 755"/>
              <a:gd name="T103" fmla="*/ 2147483647 h 664"/>
              <a:gd name="T104" fmla="*/ 2147483647 w 755"/>
              <a:gd name="T105" fmla="*/ 2147483647 h 664"/>
              <a:gd name="T106" fmla="*/ 2147483647 w 755"/>
              <a:gd name="T107" fmla="*/ 2147483647 h 664"/>
              <a:gd name="T108" fmla="*/ 2147483647 w 755"/>
              <a:gd name="T109" fmla="*/ 2147483647 h 664"/>
              <a:gd name="T110" fmla="*/ 2147483647 w 755"/>
              <a:gd name="T111" fmla="*/ 2147483647 h 664"/>
              <a:gd name="T112" fmla="*/ 2147483647 w 755"/>
              <a:gd name="T113" fmla="*/ 2147483647 h 664"/>
              <a:gd name="T114" fmla="*/ 2147483647 w 755"/>
              <a:gd name="T115" fmla="*/ 2147483647 h 664"/>
              <a:gd name="T116" fmla="*/ 2147483647 w 755"/>
              <a:gd name="T117" fmla="*/ 2147483647 h 664"/>
              <a:gd name="T118" fmla="*/ 2147483647 w 755"/>
              <a:gd name="T119" fmla="*/ 2147483647 h 66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55"/>
              <a:gd name="T181" fmla="*/ 0 h 664"/>
              <a:gd name="T182" fmla="*/ 755 w 755"/>
              <a:gd name="T183" fmla="*/ 664 h 66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55" h="664">
                <a:moveTo>
                  <a:pt x="23" y="126"/>
                </a:moveTo>
                <a:lnTo>
                  <a:pt x="18" y="121"/>
                </a:lnTo>
                <a:lnTo>
                  <a:pt x="16" y="121"/>
                </a:lnTo>
                <a:lnTo>
                  <a:pt x="7" y="112"/>
                </a:lnTo>
                <a:lnTo>
                  <a:pt x="5" y="112"/>
                </a:lnTo>
                <a:lnTo>
                  <a:pt x="2" y="109"/>
                </a:lnTo>
                <a:lnTo>
                  <a:pt x="2" y="103"/>
                </a:lnTo>
                <a:lnTo>
                  <a:pt x="0" y="98"/>
                </a:lnTo>
                <a:lnTo>
                  <a:pt x="0" y="95"/>
                </a:lnTo>
                <a:lnTo>
                  <a:pt x="2" y="91"/>
                </a:lnTo>
                <a:lnTo>
                  <a:pt x="10" y="87"/>
                </a:lnTo>
                <a:lnTo>
                  <a:pt x="13" y="82"/>
                </a:lnTo>
                <a:lnTo>
                  <a:pt x="13" y="79"/>
                </a:lnTo>
                <a:lnTo>
                  <a:pt x="11" y="77"/>
                </a:lnTo>
                <a:lnTo>
                  <a:pt x="21" y="62"/>
                </a:lnTo>
                <a:lnTo>
                  <a:pt x="23" y="62"/>
                </a:lnTo>
                <a:lnTo>
                  <a:pt x="28" y="56"/>
                </a:lnTo>
                <a:lnTo>
                  <a:pt x="28" y="54"/>
                </a:lnTo>
                <a:lnTo>
                  <a:pt x="23" y="51"/>
                </a:lnTo>
                <a:lnTo>
                  <a:pt x="19" y="51"/>
                </a:lnTo>
                <a:lnTo>
                  <a:pt x="15" y="49"/>
                </a:lnTo>
                <a:lnTo>
                  <a:pt x="14" y="47"/>
                </a:lnTo>
                <a:lnTo>
                  <a:pt x="14" y="45"/>
                </a:lnTo>
                <a:lnTo>
                  <a:pt x="12" y="44"/>
                </a:lnTo>
                <a:lnTo>
                  <a:pt x="8" y="36"/>
                </a:lnTo>
                <a:lnTo>
                  <a:pt x="7" y="26"/>
                </a:lnTo>
                <a:lnTo>
                  <a:pt x="11" y="24"/>
                </a:lnTo>
                <a:lnTo>
                  <a:pt x="17" y="23"/>
                </a:lnTo>
                <a:lnTo>
                  <a:pt x="19" y="19"/>
                </a:lnTo>
                <a:lnTo>
                  <a:pt x="19" y="15"/>
                </a:lnTo>
                <a:lnTo>
                  <a:pt x="23" y="12"/>
                </a:lnTo>
                <a:lnTo>
                  <a:pt x="23" y="13"/>
                </a:lnTo>
                <a:lnTo>
                  <a:pt x="28" y="11"/>
                </a:lnTo>
                <a:lnTo>
                  <a:pt x="28" y="8"/>
                </a:lnTo>
                <a:lnTo>
                  <a:pt x="36" y="13"/>
                </a:lnTo>
                <a:lnTo>
                  <a:pt x="49" y="13"/>
                </a:lnTo>
                <a:lnTo>
                  <a:pt x="50" y="14"/>
                </a:lnTo>
                <a:lnTo>
                  <a:pt x="56" y="14"/>
                </a:lnTo>
                <a:lnTo>
                  <a:pt x="57" y="15"/>
                </a:lnTo>
                <a:lnTo>
                  <a:pt x="61" y="15"/>
                </a:lnTo>
                <a:lnTo>
                  <a:pt x="64" y="16"/>
                </a:lnTo>
                <a:lnTo>
                  <a:pt x="67" y="16"/>
                </a:lnTo>
                <a:lnTo>
                  <a:pt x="70" y="18"/>
                </a:lnTo>
                <a:lnTo>
                  <a:pt x="72" y="17"/>
                </a:lnTo>
                <a:lnTo>
                  <a:pt x="74" y="18"/>
                </a:lnTo>
                <a:lnTo>
                  <a:pt x="74" y="21"/>
                </a:lnTo>
                <a:lnTo>
                  <a:pt x="90" y="40"/>
                </a:lnTo>
                <a:lnTo>
                  <a:pt x="90" y="43"/>
                </a:lnTo>
                <a:lnTo>
                  <a:pt x="91" y="45"/>
                </a:lnTo>
                <a:lnTo>
                  <a:pt x="91" y="48"/>
                </a:lnTo>
                <a:lnTo>
                  <a:pt x="93" y="51"/>
                </a:lnTo>
                <a:lnTo>
                  <a:pt x="93" y="56"/>
                </a:lnTo>
                <a:lnTo>
                  <a:pt x="95" y="58"/>
                </a:lnTo>
                <a:lnTo>
                  <a:pt x="95" y="63"/>
                </a:lnTo>
                <a:lnTo>
                  <a:pt x="96" y="64"/>
                </a:lnTo>
                <a:lnTo>
                  <a:pt x="96" y="66"/>
                </a:lnTo>
                <a:lnTo>
                  <a:pt x="98" y="69"/>
                </a:lnTo>
                <a:lnTo>
                  <a:pt x="97" y="71"/>
                </a:lnTo>
                <a:lnTo>
                  <a:pt x="100" y="73"/>
                </a:lnTo>
                <a:lnTo>
                  <a:pt x="101" y="80"/>
                </a:lnTo>
                <a:lnTo>
                  <a:pt x="105" y="84"/>
                </a:lnTo>
                <a:lnTo>
                  <a:pt x="110" y="87"/>
                </a:lnTo>
                <a:lnTo>
                  <a:pt x="113" y="87"/>
                </a:lnTo>
                <a:lnTo>
                  <a:pt x="125" y="92"/>
                </a:lnTo>
                <a:lnTo>
                  <a:pt x="125" y="97"/>
                </a:lnTo>
                <a:lnTo>
                  <a:pt x="126" y="99"/>
                </a:lnTo>
                <a:lnTo>
                  <a:pt x="127" y="103"/>
                </a:lnTo>
                <a:lnTo>
                  <a:pt x="156" y="116"/>
                </a:lnTo>
                <a:lnTo>
                  <a:pt x="159" y="113"/>
                </a:lnTo>
                <a:lnTo>
                  <a:pt x="159" y="108"/>
                </a:lnTo>
                <a:lnTo>
                  <a:pt x="160" y="107"/>
                </a:lnTo>
                <a:lnTo>
                  <a:pt x="160" y="104"/>
                </a:lnTo>
                <a:lnTo>
                  <a:pt x="165" y="98"/>
                </a:lnTo>
                <a:lnTo>
                  <a:pt x="167" y="94"/>
                </a:lnTo>
                <a:lnTo>
                  <a:pt x="170" y="95"/>
                </a:lnTo>
                <a:lnTo>
                  <a:pt x="186" y="110"/>
                </a:lnTo>
                <a:lnTo>
                  <a:pt x="186" y="118"/>
                </a:lnTo>
                <a:lnTo>
                  <a:pt x="182" y="123"/>
                </a:lnTo>
                <a:lnTo>
                  <a:pt x="182" y="125"/>
                </a:lnTo>
                <a:lnTo>
                  <a:pt x="185" y="127"/>
                </a:lnTo>
                <a:lnTo>
                  <a:pt x="188" y="126"/>
                </a:lnTo>
                <a:lnTo>
                  <a:pt x="191" y="120"/>
                </a:lnTo>
                <a:lnTo>
                  <a:pt x="202" y="118"/>
                </a:lnTo>
                <a:lnTo>
                  <a:pt x="208" y="124"/>
                </a:lnTo>
                <a:lnTo>
                  <a:pt x="208" y="126"/>
                </a:lnTo>
                <a:lnTo>
                  <a:pt x="211" y="128"/>
                </a:lnTo>
                <a:lnTo>
                  <a:pt x="213" y="135"/>
                </a:lnTo>
                <a:lnTo>
                  <a:pt x="208" y="141"/>
                </a:lnTo>
                <a:lnTo>
                  <a:pt x="208" y="143"/>
                </a:lnTo>
                <a:lnTo>
                  <a:pt x="210" y="145"/>
                </a:lnTo>
                <a:lnTo>
                  <a:pt x="213" y="144"/>
                </a:lnTo>
                <a:lnTo>
                  <a:pt x="219" y="138"/>
                </a:lnTo>
                <a:lnTo>
                  <a:pt x="219" y="135"/>
                </a:lnTo>
                <a:lnTo>
                  <a:pt x="220" y="135"/>
                </a:lnTo>
                <a:lnTo>
                  <a:pt x="220" y="133"/>
                </a:lnTo>
                <a:lnTo>
                  <a:pt x="224" y="126"/>
                </a:lnTo>
                <a:lnTo>
                  <a:pt x="228" y="127"/>
                </a:lnTo>
                <a:lnTo>
                  <a:pt x="233" y="131"/>
                </a:lnTo>
                <a:lnTo>
                  <a:pt x="235" y="130"/>
                </a:lnTo>
                <a:lnTo>
                  <a:pt x="239" y="128"/>
                </a:lnTo>
                <a:lnTo>
                  <a:pt x="244" y="127"/>
                </a:lnTo>
                <a:lnTo>
                  <a:pt x="246" y="129"/>
                </a:lnTo>
                <a:lnTo>
                  <a:pt x="249" y="128"/>
                </a:lnTo>
                <a:lnTo>
                  <a:pt x="252" y="126"/>
                </a:lnTo>
                <a:lnTo>
                  <a:pt x="254" y="126"/>
                </a:lnTo>
                <a:lnTo>
                  <a:pt x="256" y="123"/>
                </a:lnTo>
                <a:lnTo>
                  <a:pt x="257" y="119"/>
                </a:lnTo>
                <a:lnTo>
                  <a:pt x="258" y="118"/>
                </a:lnTo>
                <a:lnTo>
                  <a:pt x="259" y="114"/>
                </a:lnTo>
                <a:lnTo>
                  <a:pt x="254" y="107"/>
                </a:lnTo>
                <a:lnTo>
                  <a:pt x="253" y="95"/>
                </a:lnTo>
                <a:lnTo>
                  <a:pt x="255" y="91"/>
                </a:lnTo>
                <a:lnTo>
                  <a:pt x="256" y="88"/>
                </a:lnTo>
                <a:lnTo>
                  <a:pt x="274" y="83"/>
                </a:lnTo>
                <a:lnTo>
                  <a:pt x="281" y="86"/>
                </a:lnTo>
                <a:lnTo>
                  <a:pt x="286" y="91"/>
                </a:lnTo>
                <a:lnTo>
                  <a:pt x="289" y="91"/>
                </a:lnTo>
                <a:lnTo>
                  <a:pt x="291" y="88"/>
                </a:lnTo>
                <a:lnTo>
                  <a:pt x="290" y="87"/>
                </a:lnTo>
                <a:lnTo>
                  <a:pt x="292" y="84"/>
                </a:lnTo>
                <a:lnTo>
                  <a:pt x="292" y="79"/>
                </a:lnTo>
                <a:lnTo>
                  <a:pt x="289" y="75"/>
                </a:lnTo>
                <a:lnTo>
                  <a:pt x="289" y="72"/>
                </a:lnTo>
                <a:lnTo>
                  <a:pt x="292" y="65"/>
                </a:lnTo>
                <a:lnTo>
                  <a:pt x="292" y="63"/>
                </a:lnTo>
                <a:lnTo>
                  <a:pt x="297" y="59"/>
                </a:lnTo>
                <a:lnTo>
                  <a:pt x="300" y="55"/>
                </a:lnTo>
                <a:lnTo>
                  <a:pt x="304" y="59"/>
                </a:lnTo>
                <a:lnTo>
                  <a:pt x="305" y="69"/>
                </a:lnTo>
                <a:lnTo>
                  <a:pt x="300" y="80"/>
                </a:lnTo>
                <a:lnTo>
                  <a:pt x="300" y="90"/>
                </a:lnTo>
                <a:lnTo>
                  <a:pt x="304" y="93"/>
                </a:lnTo>
                <a:lnTo>
                  <a:pt x="312" y="85"/>
                </a:lnTo>
                <a:lnTo>
                  <a:pt x="314" y="85"/>
                </a:lnTo>
                <a:lnTo>
                  <a:pt x="315" y="84"/>
                </a:lnTo>
                <a:lnTo>
                  <a:pt x="318" y="82"/>
                </a:lnTo>
                <a:lnTo>
                  <a:pt x="321" y="77"/>
                </a:lnTo>
                <a:lnTo>
                  <a:pt x="323" y="75"/>
                </a:lnTo>
                <a:lnTo>
                  <a:pt x="336" y="71"/>
                </a:lnTo>
                <a:lnTo>
                  <a:pt x="342" y="63"/>
                </a:lnTo>
                <a:lnTo>
                  <a:pt x="342" y="57"/>
                </a:lnTo>
                <a:lnTo>
                  <a:pt x="338" y="52"/>
                </a:lnTo>
                <a:lnTo>
                  <a:pt x="337" y="50"/>
                </a:lnTo>
                <a:lnTo>
                  <a:pt x="336" y="50"/>
                </a:lnTo>
                <a:lnTo>
                  <a:pt x="333" y="45"/>
                </a:lnTo>
                <a:lnTo>
                  <a:pt x="333" y="43"/>
                </a:lnTo>
                <a:lnTo>
                  <a:pt x="329" y="39"/>
                </a:lnTo>
                <a:lnTo>
                  <a:pt x="330" y="37"/>
                </a:lnTo>
                <a:lnTo>
                  <a:pt x="327" y="32"/>
                </a:lnTo>
                <a:lnTo>
                  <a:pt x="332" y="25"/>
                </a:lnTo>
                <a:lnTo>
                  <a:pt x="333" y="23"/>
                </a:lnTo>
                <a:lnTo>
                  <a:pt x="338" y="23"/>
                </a:lnTo>
                <a:lnTo>
                  <a:pt x="343" y="17"/>
                </a:lnTo>
                <a:lnTo>
                  <a:pt x="352" y="16"/>
                </a:lnTo>
                <a:lnTo>
                  <a:pt x="364" y="0"/>
                </a:lnTo>
                <a:lnTo>
                  <a:pt x="366" y="0"/>
                </a:lnTo>
                <a:lnTo>
                  <a:pt x="369" y="2"/>
                </a:lnTo>
                <a:lnTo>
                  <a:pt x="374" y="3"/>
                </a:lnTo>
                <a:lnTo>
                  <a:pt x="375" y="5"/>
                </a:lnTo>
                <a:lnTo>
                  <a:pt x="377" y="4"/>
                </a:lnTo>
                <a:lnTo>
                  <a:pt x="378" y="7"/>
                </a:lnTo>
                <a:lnTo>
                  <a:pt x="381" y="11"/>
                </a:lnTo>
                <a:lnTo>
                  <a:pt x="384" y="11"/>
                </a:lnTo>
                <a:lnTo>
                  <a:pt x="387" y="13"/>
                </a:lnTo>
                <a:lnTo>
                  <a:pt x="388" y="23"/>
                </a:lnTo>
                <a:lnTo>
                  <a:pt x="387" y="25"/>
                </a:lnTo>
                <a:lnTo>
                  <a:pt x="387" y="31"/>
                </a:lnTo>
                <a:lnTo>
                  <a:pt x="388" y="31"/>
                </a:lnTo>
                <a:lnTo>
                  <a:pt x="390" y="39"/>
                </a:lnTo>
                <a:lnTo>
                  <a:pt x="391" y="39"/>
                </a:lnTo>
                <a:lnTo>
                  <a:pt x="392" y="41"/>
                </a:lnTo>
                <a:lnTo>
                  <a:pt x="396" y="47"/>
                </a:lnTo>
                <a:lnTo>
                  <a:pt x="406" y="46"/>
                </a:lnTo>
                <a:lnTo>
                  <a:pt x="408" y="44"/>
                </a:lnTo>
                <a:lnTo>
                  <a:pt x="409" y="44"/>
                </a:lnTo>
                <a:lnTo>
                  <a:pt x="411" y="46"/>
                </a:lnTo>
                <a:lnTo>
                  <a:pt x="413" y="46"/>
                </a:lnTo>
                <a:lnTo>
                  <a:pt x="416" y="50"/>
                </a:lnTo>
                <a:lnTo>
                  <a:pt x="422" y="49"/>
                </a:lnTo>
                <a:lnTo>
                  <a:pt x="424" y="50"/>
                </a:lnTo>
                <a:lnTo>
                  <a:pt x="435" y="50"/>
                </a:lnTo>
                <a:lnTo>
                  <a:pt x="439" y="52"/>
                </a:lnTo>
                <a:lnTo>
                  <a:pt x="445" y="51"/>
                </a:lnTo>
                <a:lnTo>
                  <a:pt x="447" y="52"/>
                </a:lnTo>
                <a:lnTo>
                  <a:pt x="449" y="52"/>
                </a:lnTo>
                <a:lnTo>
                  <a:pt x="452" y="54"/>
                </a:lnTo>
                <a:lnTo>
                  <a:pt x="452" y="59"/>
                </a:lnTo>
                <a:lnTo>
                  <a:pt x="455" y="62"/>
                </a:lnTo>
                <a:lnTo>
                  <a:pt x="458" y="67"/>
                </a:lnTo>
                <a:lnTo>
                  <a:pt x="458" y="70"/>
                </a:lnTo>
                <a:lnTo>
                  <a:pt x="463" y="77"/>
                </a:lnTo>
                <a:lnTo>
                  <a:pt x="463" y="79"/>
                </a:lnTo>
                <a:lnTo>
                  <a:pt x="469" y="89"/>
                </a:lnTo>
                <a:lnTo>
                  <a:pt x="470" y="105"/>
                </a:lnTo>
                <a:lnTo>
                  <a:pt x="463" y="113"/>
                </a:lnTo>
                <a:lnTo>
                  <a:pt x="482" y="126"/>
                </a:lnTo>
                <a:lnTo>
                  <a:pt x="488" y="128"/>
                </a:lnTo>
                <a:lnTo>
                  <a:pt x="499" y="130"/>
                </a:lnTo>
                <a:lnTo>
                  <a:pt x="500" y="131"/>
                </a:lnTo>
                <a:lnTo>
                  <a:pt x="503" y="131"/>
                </a:lnTo>
                <a:lnTo>
                  <a:pt x="508" y="133"/>
                </a:lnTo>
                <a:lnTo>
                  <a:pt x="528" y="133"/>
                </a:lnTo>
                <a:lnTo>
                  <a:pt x="530" y="130"/>
                </a:lnTo>
                <a:lnTo>
                  <a:pt x="532" y="130"/>
                </a:lnTo>
                <a:lnTo>
                  <a:pt x="535" y="126"/>
                </a:lnTo>
                <a:lnTo>
                  <a:pt x="537" y="125"/>
                </a:lnTo>
                <a:lnTo>
                  <a:pt x="539" y="123"/>
                </a:lnTo>
                <a:lnTo>
                  <a:pt x="538" y="121"/>
                </a:lnTo>
                <a:lnTo>
                  <a:pt x="540" y="121"/>
                </a:lnTo>
                <a:lnTo>
                  <a:pt x="540" y="116"/>
                </a:lnTo>
                <a:lnTo>
                  <a:pt x="541" y="116"/>
                </a:lnTo>
                <a:lnTo>
                  <a:pt x="550" y="125"/>
                </a:lnTo>
                <a:lnTo>
                  <a:pt x="550" y="126"/>
                </a:lnTo>
                <a:lnTo>
                  <a:pt x="553" y="128"/>
                </a:lnTo>
                <a:lnTo>
                  <a:pt x="558" y="126"/>
                </a:lnTo>
                <a:lnTo>
                  <a:pt x="559" y="124"/>
                </a:lnTo>
                <a:lnTo>
                  <a:pt x="561" y="124"/>
                </a:lnTo>
                <a:lnTo>
                  <a:pt x="567" y="118"/>
                </a:lnTo>
                <a:lnTo>
                  <a:pt x="581" y="118"/>
                </a:lnTo>
                <a:lnTo>
                  <a:pt x="582" y="116"/>
                </a:lnTo>
                <a:lnTo>
                  <a:pt x="584" y="116"/>
                </a:lnTo>
                <a:lnTo>
                  <a:pt x="587" y="119"/>
                </a:lnTo>
                <a:lnTo>
                  <a:pt x="589" y="129"/>
                </a:lnTo>
                <a:lnTo>
                  <a:pt x="591" y="130"/>
                </a:lnTo>
                <a:lnTo>
                  <a:pt x="600" y="130"/>
                </a:lnTo>
                <a:lnTo>
                  <a:pt x="605" y="134"/>
                </a:lnTo>
                <a:lnTo>
                  <a:pt x="608" y="134"/>
                </a:lnTo>
                <a:lnTo>
                  <a:pt x="613" y="129"/>
                </a:lnTo>
                <a:lnTo>
                  <a:pt x="616" y="129"/>
                </a:lnTo>
                <a:lnTo>
                  <a:pt x="616" y="130"/>
                </a:lnTo>
                <a:lnTo>
                  <a:pt x="623" y="130"/>
                </a:lnTo>
                <a:lnTo>
                  <a:pt x="625" y="126"/>
                </a:lnTo>
                <a:lnTo>
                  <a:pt x="630" y="126"/>
                </a:lnTo>
                <a:lnTo>
                  <a:pt x="632" y="127"/>
                </a:lnTo>
                <a:lnTo>
                  <a:pt x="647" y="126"/>
                </a:lnTo>
                <a:lnTo>
                  <a:pt x="653" y="131"/>
                </a:lnTo>
                <a:lnTo>
                  <a:pt x="652" y="133"/>
                </a:lnTo>
                <a:lnTo>
                  <a:pt x="655" y="135"/>
                </a:lnTo>
                <a:lnTo>
                  <a:pt x="654" y="138"/>
                </a:lnTo>
                <a:lnTo>
                  <a:pt x="656" y="140"/>
                </a:lnTo>
                <a:lnTo>
                  <a:pt x="656" y="144"/>
                </a:lnTo>
                <a:lnTo>
                  <a:pt x="663" y="148"/>
                </a:lnTo>
                <a:lnTo>
                  <a:pt x="665" y="148"/>
                </a:lnTo>
                <a:lnTo>
                  <a:pt x="670" y="140"/>
                </a:lnTo>
                <a:lnTo>
                  <a:pt x="674" y="140"/>
                </a:lnTo>
                <a:lnTo>
                  <a:pt x="678" y="143"/>
                </a:lnTo>
                <a:lnTo>
                  <a:pt x="678" y="145"/>
                </a:lnTo>
                <a:lnTo>
                  <a:pt x="682" y="150"/>
                </a:lnTo>
                <a:lnTo>
                  <a:pt x="686" y="150"/>
                </a:lnTo>
                <a:lnTo>
                  <a:pt x="691" y="151"/>
                </a:lnTo>
                <a:lnTo>
                  <a:pt x="694" y="151"/>
                </a:lnTo>
                <a:lnTo>
                  <a:pt x="696" y="152"/>
                </a:lnTo>
                <a:lnTo>
                  <a:pt x="696" y="155"/>
                </a:lnTo>
                <a:lnTo>
                  <a:pt x="699" y="156"/>
                </a:lnTo>
                <a:lnTo>
                  <a:pt x="699" y="158"/>
                </a:lnTo>
                <a:lnTo>
                  <a:pt x="705" y="164"/>
                </a:lnTo>
                <a:lnTo>
                  <a:pt x="714" y="167"/>
                </a:lnTo>
                <a:lnTo>
                  <a:pt x="720" y="162"/>
                </a:lnTo>
                <a:lnTo>
                  <a:pt x="727" y="162"/>
                </a:lnTo>
                <a:lnTo>
                  <a:pt x="728" y="160"/>
                </a:lnTo>
                <a:lnTo>
                  <a:pt x="744" y="163"/>
                </a:lnTo>
                <a:lnTo>
                  <a:pt x="746" y="165"/>
                </a:lnTo>
                <a:lnTo>
                  <a:pt x="746" y="166"/>
                </a:lnTo>
                <a:lnTo>
                  <a:pt x="745" y="168"/>
                </a:lnTo>
                <a:lnTo>
                  <a:pt x="743" y="168"/>
                </a:lnTo>
                <a:lnTo>
                  <a:pt x="742" y="170"/>
                </a:lnTo>
                <a:lnTo>
                  <a:pt x="749" y="175"/>
                </a:lnTo>
                <a:lnTo>
                  <a:pt x="749" y="178"/>
                </a:lnTo>
                <a:lnTo>
                  <a:pt x="739" y="184"/>
                </a:lnTo>
                <a:lnTo>
                  <a:pt x="738" y="189"/>
                </a:lnTo>
                <a:lnTo>
                  <a:pt x="754" y="201"/>
                </a:lnTo>
                <a:lnTo>
                  <a:pt x="755" y="208"/>
                </a:lnTo>
                <a:lnTo>
                  <a:pt x="753" y="210"/>
                </a:lnTo>
                <a:lnTo>
                  <a:pt x="752" y="209"/>
                </a:lnTo>
                <a:lnTo>
                  <a:pt x="750" y="212"/>
                </a:lnTo>
                <a:lnTo>
                  <a:pt x="746" y="213"/>
                </a:lnTo>
                <a:lnTo>
                  <a:pt x="737" y="222"/>
                </a:lnTo>
                <a:lnTo>
                  <a:pt x="735" y="227"/>
                </a:lnTo>
                <a:lnTo>
                  <a:pt x="731" y="233"/>
                </a:lnTo>
                <a:lnTo>
                  <a:pt x="727" y="245"/>
                </a:lnTo>
                <a:lnTo>
                  <a:pt x="721" y="256"/>
                </a:lnTo>
                <a:lnTo>
                  <a:pt x="722" y="257"/>
                </a:lnTo>
                <a:lnTo>
                  <a:pt x="722" y="260"/>
                </a:lnTo>
                <a:lnTo>
                  <a:pt x="715" y="266"/>
                </a:lnTo>
                <a:lnTo>
                  <a:pt x="716" y="271"/>
                </a:lnTo>
                <a:lnTo>
                  <a:pt x="714" y="272"/>
                </a:lnTo>
                <a:lnTo>
                  <a:pt x="715" y="274"/>
                </a:lnTo>
                <a:lnTo>
                  <a:pt x="712" y="280"/>
                </a:lnTo>
                <a:lnTo>
                  <a:pt x="702" y="280"/>
                </a:lnTo>
                <a:lnTo>
                  <a:pt x="697" y="277"/>
                </a:lnTo>
                <a:lnTo>
                  <a:pt x="688" y="278"/>
                </a:lnTo>
                <a:lnTo>
                  <a:pt x="682" y="287"/>
                </a:lnTo>
                <a:lnTo>
                  <a:pt x="683" y="288"/>
                </a:lnTo>
                <a:lnTo>
                  <a:pt x="683" y="292"/>
                </a:lnTo>
                <a:lnTo>
                  <a:pt x="684" y="293"/>
                </a:lnTo>
                <a:lnTo>
                  <a:pt x="685" y="296"/>
                </a:lnTo>
                <a:lnTo>
                  <a:pt x="681" y="301"/>
                </a:lnTo>
                <a:lnTo>
                  <a:pt x="681" y="303"/>
                </a:lnTo>
                <a:lnTo>
                  <a:pt x="678" y="306"/>
                </a:lnTo>
                <a:lnTo>
                  <a:pt x="669" y="328"/>
                </a:lnTo>
                <a:lnTo>
                  <a:pt x="669" y="330"/>
                </a:lnTo>
                <a:lnTo>
                  <a:pt x="662" y="336"/>
                </a:lnTo>
                <a:lnTo>
                  <a:pt x="663" y="337"/>
                </a:lnTo>
                <a:lnTo>
                  <a:pt x="658" y="342"/>
                </a:lnTo>
                <a:lnTo>
                  <a:pt x="653" y="343"/>
                </a:lnTo>
                <a:lnTo>
                  <a:pt x="653" y="341"/>
                </a:lnTo>
                <a:lnTo>
                  <a:pt x="647" y="342"/>
                </a:lnTo>
                <a:lnTo>
                  <a:pt x="646" y="343"/>
                </a:lnTo>
                <a:lnTo>
                  <a:pt x="632" y="344"/>
                </a:lnTo>
                <a:lnTo>
                  <a:pt x="629" y="340"/>
                </a:lnTo>
                <a:lnTo>
                  <a:pt x="629" y="335"/>
                </a:lnTo>
                <a:lnTo>
                  <a:pt x="627" y="335"/>
                </a:lnTo>
                <a:lnTo>
                  <a:pt x="624" y="329"/>
                </a:lnTo>
                <a:lnTo>
                  <a:pt x="622" y="327"/>
                </a:lnTo>
                <a:lnTo>
                  <a:pt x="619" y="323"/>
                </a:lnTo>
                <a:lnTo>
                  <a:pt x="613" y="323"/>
                </a:lnTo>
                <a:lnTo>
                  <a:pt x="610" y="327"/>
                </a:lnTo>
                <a:lnTo>
                  <a:pt x="608" y="328"/>
                </a:lnTo>
                <a:lnTo>
                  <a:pt x="606" y="332"/>
                </a:lnTo>
                <a:lnTo>
                  <a:pt x="596" y="332"/>
                </a:lnTo>
                <a:lnTo>
                  <a:pt x="592" y="327"/>
                </a:lnTo>
                <a:lnTo>
                  <a:pt x="592" y="326"/>
                </a:lnTo>
                <a:lnTo>
                  <a:pt x="588" y="322"/>
                </a:lnTo>
                <a:lnTo>
                  <a:pt x="579" y="317"/>
                </a:lnTo>
                <a:lnTo>
                  <a:pt x="578" y="318"/>
                </a:lnTo>
                <a:lnTo>
                  <a:pt x="568" y="318"/>
                </a:lnTo>
                <a:lnTo>
                  <a:pt x="567" y="316"/>
                </a:lnTo>
                <a:lnTo>
                  <a:pt x="562" y="321"/>
                </a:lnTo>
                <a:lnTo>
                  <a:pt x="562" y="324"/>
                </a:lnTo>
                <a:lnTo>
                  <a:pt x="557" y="329"/>
                </a:lnTo>
                <a:lnTo>
                  <a:pt x="557" y="334"/>
                </a:lnTo>
                <a:lnTo>
                  <a:pt x="554" y="339"/>
                </a:lnTo>
                <a:lnTo>
                  <a:pt x="556" y="340"/>
                </a:lnTo>
                <a:lnTo>
                  <a:pt x="565" y="344"/>
                </a:lnTo>
                <a:lnTo>
                  <a:pt x="565" y="358"/>
                </a:lnTo>
                <a:lnTo>
                  <a:pt x="553" y="365"/>
                </a:lnTo>
                <a:lnTo>
                  <a:pt x="547" y="375"/>
                </a:lnTo>
                <a:lnTo>
                  <a:pt x="545" y="375"/>
                </a:lnTo>
                <a:lnTo>
                  <a:pt x="542" y="373"/>
                </a:lnTo>
                <a:lnTo>
                  <a:pt x="533" y="383"/>
                </a:lnTo>
                <a:lnTo>
                  <a:pt x="532" y="386"/>
                </a:lnTo>
                <a:lnTo>
                  <a:pt x="542" y="393"/>
                </a:lnTo>
                <a:lnTo>
                  <a:pt x="543" y="396"/>
                </a:lnTo>
                <a:lnTo>
                  <a:pt x="543" y="400"/>
                </a:lnTo>
                <a:lnTo>
                  <a:pt x="546" y="404"/>
                </a:lnTo>
                <a:lnTo>
                  <a:pt x="550" y="405"/>
                </a:lnTo>
                <a:lnTo>
                  <a:pt x="558" y="404"/>
                </a:lnTo>
                <a:lnTo>
                  <a:pt x="560" y="404"/>
                </a:lnTo>
                <a:lnTo>
                  <a:pt x="564" y="408"/>
                </a:lnTo>
                <a:lnTo>
                  <a:pt x="565" y="429"/>
                </a:lnTo>
                <a:lnTo>
                  <a:pt x="567" y="431"/>
                </a:lnTo>
                <a:lnTo>
                  <a:pt x="570" y="430"/>
                </a:lnTo>
                <a:lnTo>
                  <a:pt x="572" y="432"/>
                </a:lnTo>
                <a:lnTo>
                  <a:pt x="576" y="433"/>
                </a:lnTo>
                <a:lnTo>
                  <a:pt x="581" y="429"/>
                </a:lnTo>
                <a:lnTo>
                  <a:pt x="583" y="429"/>
                </a:lnTo>
                <a:lnTo>
                  <a:pt x="590" y="434"/>
                </a:lnTo>
                <a:lnTo>
                  <a:pt x="597" y="432"/>
                </a:lnTo>
                <a:lnTo>
                  <a:pt x="600" y="434"/>
                </a:lnTo>
                <a:lnTo>
                  <a:pt x="600" y="437"/>
                </a:lnTo>
                <a:lnTo>
                  <a:pt x="603" y="440"/>
                </a:lnTo>
                <a:lnTo>
                  <a:pt x="603" y="446"/>
                </a:lnTo>
                <a:lnTo>
                  <a:pt x="604" y="446"/>
                </a:lnTo>
                <a:lnTo>
                  <a:pt x="605" y="455"/>
                </a:lnTo>
                <a:lnTo>
                  <a:pt x="606" y="456"/>
                </a:lnTo>
                <a:lnTo>
                  <a:pt x="606" y="462"/>
                </a:lnTo>
                <a:lnTo>
                  <a:pt x="606" y="464"/>
                </a:lnTo>
                <a:lnTo>
                  <a:pt x="605" y="466"/>
                </a:lnTo>
                <a:lnTo>
                  <a:pt x="604" y="467"/>
                </a:lnTo>
                <a:lnTo>
                  <a:pt x="592" y="455"/>
                </a:lnTo>
                <a:lnTo>
                  <a:pt x="591" y="455"/>
                </a:lnTo>
                <a:lnTo>
                  <a:pt x="585" y="450"/>
                </a:lnTo>
                <a:lnTo>
                  <a:pt x="578" y="452"/>
                </a:lnTo>
                <a:lnTo>
                  <a:pt x="575" y="455"/>
                </a:lnTo>
                <a:lnTo>
                  <a:pt x="573" y="460"/>
                </a:lnTo>
                <a:lnTo>
                  <a:pt x="564" y="461"/>
                </a:lnTo>
                <a:lnTo>
                  <a:pt x="555" y="470"/>
                </a:lnTo>
                <a:lnTo>
                  <a:pt x="555" y="488"/>
                </a:lnTo>
                <a:lnTo>
                  <a:pt x="561" y="492"/>
                </a:lnTo>
                <a:lnTo>
                  <a:pt x="564" y="492"/>
                </a:lnTo>
                <a:lnTo>
                  <a:pt x="566" y="488"/>
                </a:lnTo>
                <a:lnTo>
                  <a:pt x="570" y="487"/>
                </a:lnTo>
                <a:lnTo>
                  <a:pt x="572" y="491"/>
                </a:lnTo>
                <a:lnTo>
                  <a:pt x="573" y="492"/>
                </a:lnTo>
                <a:lnTo>
                  <a:pt x="573" y="494"/>
                </a:lnTo>
                <a:lnTo>
                  <a:pt x="575" y="494"/>
                </a:lnTo>
                <a:lnTo>
                  <a:pt x="576" y="498"/>
                </a:lnTo>
                <a:lnTo>
                  <a:pt x="578" y="500"/>
                </a:lnTo>
                <a:lnTo>
                  <a:pt x="596" y="499"/>
                </a:lnTo>
                <a:lnTo>
                  <a:pt x="599" y="502"/>
                </a:lnTo>
                <a:lnTo>
                  <a:pt x="601" y="506"/>
                </a:lnTo>
                <a:lnTo>
                  <a:pt x="605" y="509"/>
                </a:lnTo>
                <a:lnTo>
                  <a:pt x="607" y="516"/>
                </a:lnTo>
                <a:lnTo>
                  <a:pt x="607" y="518"/>
                </a:lnTo>
                <a:lnTo>
                  <a:pt x="608" y="519"/>
                </a:lnTo>
                <a:lnTo>
                  <a:pt x="601" y="528"/>
                </a:lnTo>
                <a:lnTo>
                  <a:pt x="591" y="529"/>
                </a:lnTo>
                <a:lnTo>
                  <a:pt x="589" y="530"/>
                </a:lnTo>
                <a:lnTo>
                  <a:pt x="576" y="531"/>
                </a:lnTo>
                <a:lnTo>
                  <a:pt x="575" y="532"/>
                </a:lnTo>
                <a:lnTo>
                  <a:pt x="570" y="532"/>
                </a:lnTo>
                <a:lnTo>
                  <a:pt x="568" y="534"/>
                </a:lnTo>
                <a:lnTo>
                  <a:pt x="559" y="536"/>
                </a:lnTo>
                <a:lnTo>
                  <a:pt x="552" y="529"/>
                </a:lnTo>
                <a:lnTo>
                  <a:pt x="549" y="528"/>
                </a:lnTo>
                <a:lnTo>
                  <a:pt x="540" y="529"/>
                </a:lnTo>
                <a:lnTo>
                  <a:pt x="534" y="536"/>
                </a:lnTo>
                <a:lnTo>
                  <a:pt x="533" y="533"/>
                </a:lnTo>
                <a:lnTo>
                  <a:pt x="531" y="532"/>
                </a:lnTo>
                <a:lnTo>
                  <a:pt x="532" y="508"/>
                </a:lnTo>
                <a:lnTo>
                  <a:pt x="526" y="505"/>
                </a:lnTo>
                <a:lnTo>
                  <a:pt x="525" y="502"/>
                </a:lnTo>
                <a:lnTo>
                  <a:pt x="523" y="500"/>
                </a:lnTo>
                <a:lnTo>
                  <a:pt x="519" y="499"/>
                </a:lnTo>
                <a:lnTo>
                  <a:pt x="514" y="502"/>
                </a:lnTo>
                <a:lnTo>
                  <a:pt x="511" y="503"/>
                </a:lnTo>
                <a:lnTo>
                  <a:pt x="507" y="511"/>
                </a:lnTo>
                <a:lnTo>
                  <a:pt x="504" y="515"/>
                </a:lnTo>
                <a:lnTo>
                  <a:pt x="504" y="516"/>
                </a:lnTo>
                <a:lnTo>
                  <a:pt x="501" y="517"/>
                </a:lnTo>
                <a:lnTo>
                  <a:pt x="500" y="519"/>
                </a:lnTo>
                <a:lnTo>
                  <a:pt x="497" y="519"/>
                </a:lnTo>
                <a:lnTo>
                  <a:pt x="497" y="520"/>
                </a:lnTo>
                <a:lnTo>
                  <a:pt x="492" y="520"/>
                </a:lnTo>
                <a:lnTo>
                  <a:pt x="487" y="523"/>
                </a:lnTo>
                <a:lnTo>
                  <a:pt x="482" y="522"/>
                </a:lnTo>
                <a:lnTo>
                  <a:pt x="480" y="521"/>
                </a:lnTo>
                <a:lnTo>
                  <a:pt x="478" y="521"/>
                </a:lnTo>
                <a:lnTo>
                  <a:pt x="476" y="520"/>
                </a:lnTo>
                <a:lnTo>
                  <a:pt x="472" y="520"/>
                </a:lnTo>
                <a:lnTo>
                  <a:pt x="468" y="516"/>
                </a:lnTo>
                <a:lnTo>
                  <a:pt x="468" y="512"/>
                </a:lnTo>
                <a:lnTo>
                  <a:pt x="466" y="511"/>
                </a:lnTo>
                <a:lnTo>
                  <a:pt x="470" y="507"/>
                </a:lnTo>
                <a:lnTo>
                  <a:pt x="470" y="506"/>
                </a:lnTo>
                <a:lnTo>
                  <a:pt x="473" y="503"/>
                </a:lnTo>
                <a:lnTo>
                  <a:pt x="472" y="490"/>
                </a:lnTo>
                <a:lnTo>
                  <a:pt x="469" y="485"/>
                </a:lnTo>
                <a:lnTo>
                  <a:pt x="465" y="482"/>
                </a:lnTo>
                <a:lnTo>
                  <a:pt x="461" y="484"/>
                </a:lnTo>
                <a:lnTo>
                  <a:pt x="460" y="483"/>
                </a:lnTo>
                <a:lnTo>
                  <a:pt x="459" y="471"/>
                </a:lnTo>
                <a:lnTo>
                  <a:pt x="468" y="462"/>
                </a:lnTo>
                <a:lnTo>
                  <a:pt x="465" y="458"/>
                </a:lnTo>
                <a:lnTo>
                  <a:pt x="461" y="455"/>
                </a:lnTo>
                <a:lnTo>
                  <a:pt x="437" y="457"/>
                </a:lnTo>
                <a:lnTo>
                  <a:pt x="432" y="454"/>
                </a:lnTo>
                <a:lnTo>
                  <a:pt x="429" y="457"/>
                </a:lnTo>
                <a:lnTo>
                  <a:pt x="423" y="466"/>
                </a:lnTo>
                <a:lnTo>
                  <a:pt x="425" y="471"/>
                </a:lnTo>
                <a:lnTo>
                  <a:pt x="432" y="478"/>
                </a:lnTo>
                <a:lnTo>
                  <a:pt x="430" y="481"/>
                </a:lnTo>
                <a:lnTo>
                  <a:pt x="430" y="483"/>
                </a:lnTo>
                <a:lnTo>
                  <a:pt x="425" y="489"/>
                </a:lnTo>
                <a:lnTo>
                  <a:pt x="425" y="490"/>
                </a:lnTo>
                <a:lnTo>
                  <a:pt x="420" y="493"/>
                </a:lnTo>
                <a:lnTo>
                  <a:pt x="417" y="487"/>
                </a:lnTo>
                <a:lnTo>
                  <a:pt x="413" y="486"/>
                </a:lnTo>
                <a:lnTo>
                  <a:pt x="404" y="495"/>
                </a:lnTo>
                <a:lnTo>
                  <a:pt x="402" y="495"/>
                </a:lnTo>
                <a:lnTo>
                  <a:pt x="400" y="500"/>
                </a:lnTo>
                <a:lnTo>
                  <a:pt x="400" y="505"/>
                </a:lnTo>
                <a:lnTo>
                  <a:pt x="406" y="510"/>
                </a:lnTo>
                <a:lnTo>
                  <a:pt x="405" y="522"/>
                </a:lnTo>
                <a:lnTo>
                  <a:pt x="402" y="528"/>
                </a:lnTo>
                <a:lnTo>
                  <a:pt x="400" y="528"/>
                </a:lnTo>
                <a:lnTo>
                  <a:pt x="397" y="532"/>
                </a:lnTo>
                <a:lnTo>
                  <a:pt x="394" y="534"/>
                </a:lnTo>
                <a:lnTo>
                  <a:pt x="388" y="541"/>
                </a:lnTo>
                <a:lnTo>
                  <a:pt x="386" y="541"/>
                </a:lnTo>
                <a:lnTo>
                  <a:pt x="379" y="549"/>
                </a:lnTo>
                <a:lnTo>
                  <a:pt x="380" y="550"/>
                </a:lnTo>
                <a:lnTo>
                  <a:pt x="375" y="556"/>
                </a:lnTo>
                <a:lnTo>
                  <a:pt x="369" y="557"/>
                </a:lnTo>
                <a:lnTo>
                  <a:pt x="366" y="555"/>
                </a:lnTo>
                <a:lnTo>
                  <a:pt x="361" y="561"/>
                </a:lnTo>
                <a:lnTo>
                  <a:pt x="361" y="563"/>
                </a:lnTo>
                <a:lnTo>
                  <a:pt x="359" y="565"/>
                </a:lnTo>
                <a:lnTo>
                  <a:pt x="360" y="577"/>
                </a:lnTo>
                <a:lnTo>
                  <a:pt x="359" y="579"/>
                </a:lnTo>
                <a:lnTo>
                  <a:pt x="360" y="593"/>
                </a:lnTo>
                <a:lnTo>
                  <a:pt x="361" y="594"/>
                </a:lnTo>
                <a:lnTo>
                  <a:pt x="361" y="598"/>
                </a:lnTo>
                <a:lnTo>
                  <a:pt x="363" y="600"/>
                </a:lnTo>
                <a:lnTo>
                  <a:pt x="363" y="603"/>
                </a:lnTo>
                <a:lnTo>
                  <a:pt x="364" y="605"/>
                </a:lnTo>
                <a:lnTo>
                  <a:pt x="364" y="608"/>
                </a:lnTo>
                <a:lnTo>
                  <a:pt x="366" y="609"/>
                </a:lnTo>
                <a:lnTo>
                  <a:pt x="368" y="628"/>
                </a:lnTo>
                <a:lnTo>
                  <a:pt x="364" y="632"/>
                </a:lnTo>
                <a:lnTo>
                  <a:pt x="365" y="640"/>
                </a:lnTo>
                <a:lnTo>
                  <a:pt x="364" y="642"/>
                </a:lnTo>
                <a:lnTo>
                  <a:pt x="357" y="641"/>
                </a:lnTo>
                <a:lnTo>
                  <a:pt x="350" y="645"/>
                </a:lnTo>
                <a:lnTo>
                  <a:pt x="348" y="648"/>
                </a:lnTo>
                <a:lnTo>
                  <a:pt x="345" y="654"/>
                </a:lnTo>
                <a:lnTo>
                  <a:pt x="342" y="654"/>
                </a:lnTo>
                <a:lnTo>
                  <a:pt x="341" y="656"/>
                </a:lnTo>
                <a:lnTo>
                  <a:pt x="339" y="655"/>
                </a:lnTo>
                <a:lnTo>
                  <a:pt x="339" y="651"/>
                </a:lnTo>
                <a:lnTo>
                  <a:pt x="341" y="651"/>
                </a:lnTo>
                <a:lnTo>
                  <a:pt x="340" y="646"/>
                </a:lnTo>
                <a:lnTo>
                  <a:pt x="336" y="641"/>
                </a:lnTo>
                <a:lnTo>
                  <a:pt x="332" y="640"/>
                </a:lnTo>
                <a:lnTo>
                  <a:pt x="331" y="641"/>
                </a:lnTo>
                <a:lnTo>
                  <a:pt x="329" y="642"/>
                </a:lnTo>
                <a:lnTo>
                  <a:pt x="320" y="649"/>
                </a:lnTo>
                <a:lnTo>
                  <a:pt x="316" y="650"/>
                </a:lnTo>
                <a:lnTo>
                  <a:pt x="309" y="659"/>
                </a:lnTo>
                <a:lnTo>
                  <a:pt x="304" y="663"/>
                </a:lnTo>
                <a:lnTo>
                  <a:pt x="295" y="662"/>
                </a:lnTo>
                <a:lnTo>
                  <a:pt x="292" y="660"/>
                </a:lnTo>
                <a:lnTo>
                  <a:pt x="285" y="664"/>
                </a:lnTo>
                <a:lnTo>
                  <a:pt x="283" y="664"/>
                </a:lnTo>
                <a:lnTo>
                  <a:pt x="281" y="663"/>
                </a:lnTo>
                <a:lnTo>
                  <a:pt x="279" y="658"/>
                </a:lnTo>
                <a:lnTo>
                  <a:pt x="278" y="658"/>
                </a:lnTo>
                <a:lnTo>
                  <a:pt x="277" y="656"/>
                </a:lnTo>
                <a:lnTo>
                  <a:pt x="275" y="654"/>
                </a:lnTo>
                <a:lnTo>
                  <a:pt x="269" y="652"/>
                </a:lnTo>
                <a:lnTo>
                  <a:pt x="268" y="650"/>
                </a:lnTo>
                <a:lnTo>
                  <a:pt x="267" y="641"/>
                </a:lnTo>
                <a:lnTo>
                  <a:pt x="266" y="640"/>
                </a:lnTo>
                <a:lnTo>
                  <a:pt x="266" y="635"/>
                </a:lnTo>
                <a:lnTo>
                  <a:pt x="256" y="631"/>
                </a:lnTo>
                <a:lnTo>
                  <a:pt x="253" y="627"/>
                </a:lnTo>
                <a:lnTo>
                  <a:pt x="253" y="624"/>
                </a:lnTo>
                <a:lnTo>
                  <a:pt x="254" y="622"/>
                </a:lnTo>
                <a:lnTo>
                  <a:pt x="255" y="617"/>
                </a:lnTo>
                <a:lnTo>
                  <a:pt x="256" y="617"/>
                </a:lnTo>
                <a:lnTo>
                  <a:pt x="256" y="614"/>
                </a:lnTo>
                <a:lnTo>
                  <a:pt x="259" y="611"/>
                </a:lnTo>
                <a:lnTo>
                  <a:pt x="258" y="608"/>
                </a:lnTo>
                <a:lnTo>
                  <a:pt x="254" y="610"/>
                </a:lnTo>
                <a:lnTo>
                  <a:pt x="251" y="610"/>
                </a:lnTo>
                <a:lnTo>
                  <a:pt x="249" y="601"/>
                </a:lnTo>
                <a:lnTo>
                  <a:pt x="243" y="594"/>
                </a:lnTo>
                <a:lnTo>
                  <a:pt x="239" y="590"/>
                </a:lnTo>
                <a:lnTo>
                  <a:pt x="237" y="587"/>
                </a:lnTo>
                <a:lnTo>
                  <a:pt x="235" y="585"/>
                </a:lnTo>
                <a:lnTo>
                  <a:pt x="234" y="572"/>
                </a:lnTo>
                <a:lnTo>
                  <a:pt x="232" y="569"/>
                </a:lnTo>
                <a:lnTo>
                  <a:pt x="228" y="569"/>
                </a:lnTo>
                <a:lnTo>
                  <a:pt x="225" y="566"/>
                </a:lnTo>
                <a:lnTo>
                  <a:pt x="225" y="562"/>
                </a:lnTo>
                <a:lnTo>
                  <a:pt x="222" y="559"/>
                </a:lnTo>
                <a:lnTo>
                  <a:pt x="222" y="556"/>
                </a:lnTo>
                <a:lnTo>
                  <a:pt x="220" y="554"/>
                </a:lnTo>
                <a:lnTo>
                  <a:pt x="221" y="552"/>
                </a:lnTo>
                <a:lnTo>
                  <a:pt x="219" y="551"/>
                </a:lnTo>
                <a:lnTo>
                  <a:pt x="216" y="544"/>
                </a:lnTo>
                <a:lnTo>
                  <a:pt x="216" y="541"/>
                </a:lnTo>
                <a:lnTo>
                  <a:pt x="212" y="536"/>
                </a:lnTo>
                <a:lnTo>
                  <a:pt x="213" y="535"/>
                </a:lnTo>
                <a:lnTo>
                  <a:pt x="211" y="532"/>
                </a:lnTo>
                <a:lnTo>
                  <a:pt x="212" y="531"/>
                </a:lnTo>
                <a:lnTo>
                  <a:pt x="209" y="529"/>
                </a:lnTo>
                <a:lnTo>
                  <a:pt x="210" y="528"/>
                </a:lnTo>
                <a:lnTo>
                  <a:pt x="208" y="527"/>
                </a:lnTo>
                <a:lnTo>
                  <a:pt x="208" y="525"/>
                </a:lnTo>
                <a:lnTo>
                  <a:pt x="206" y="522"/>
                </a:lnTo>
                <a:lnTo>
                  <a:pt x="207" y="520"/>
                </a:lnTo>
                <a:lnTo>
                  <a:pt x="205" y="518"/>
                </a:lnTo>
                <a:lnTo>
                  <a:pt x="203" y="514"/>
                </a:lnTo>
                <a:lnTo>
                  <a:pt x="202" y="513"/>
                </a:lnTo>
                <a:lnTo>
                  <a:pt x="199" y="518"/>
                </a:lnTo>
                <a:lnTo>
                  <a:pt x="191" y="518"/>
                </a:lnTo>
                <a:lnTo>
                  <a:pt x="191" y="517"/>
                </a:lnTo>
                <a:lnTo>
                  <a:pt x="188" y="517"/>
                </a:lnTo>
                <a:lnTo>
                  <a:pt x="182" y="526"/>
                </a:lnTo>
                <a:lnTo>
                  <a:pt x="178" y="526"/>
                </a:lnTo>
                <a:lnTo>
                  <a:pt x="168" y="526"/>
                </a:lnTo>
                <a:lnTo>
                  <a:pt x="167" y="518"/>
                </a:lnTo>
                <a:lnTo>
                  <a:pt x="159" y="513"/>
                </a:lnTo>
                <a:lnTo>
                  <a:pt x="154" y="504"/>
                </a:lnTo>
                <a:lnTo>
                  <a:pt x="151" y="501"/>
                </a:lnTo>
                <a:lnTo>
                  <a:pt x="151" y="493"/>
                </a:lnTo>
                <a:lnTo>
                  <a:pt x="152" y="490"/>
                </a:lnTo>
                <a:lnTo>
                  <a:pt x="159" y="487"/>
                </a:lnTo>
                <a:lnTo>
                  <a:pt x="159" y="483"/>
                </a:lnTo>
                <a:lnTo>
                  <a:pt x="156" y="479"/>
                </a:lnTo>
                <a:lnTo>
                  <a:pt x="155" y="475"/>
                </a:lnTo>
                <a:lnTo>
                  <a:pt x="142" y="461"/>
                </a:lnTo>
                <a:lnTo>
                  <a:pt x="140" y="457"/>
                </a:lnTo>
                <a:lnTo>
                  <a:pt x="137" y="454"/>
                </a:lnTo>
                <a:lnTo>
                  <a:pt x="131" y="444"/>
                </a:lnTo>
                <a:lnTo>
                  <a:pt x="129" y="441"/>
                </a:lnTo>
                <a:lnTo>
                  <a:pt x="122" y="448"/>
                </a:lnTo>
                <a:lnTo>
                  <a:pt x="120" y="453"/>
                </a:lnTo>
                <a:lnTo>
                  <a:pt x="118" y="457"/>
                </a:lnTo>
                <a:lnTo>
                  <a:pt x="113" y="459"/>
                </a:lnTo>
                <a:lnTo>
                  <a:pt x="106" y="465"/>
                </a:lnTo>
                <a:lnTo>
                  <a:pt x="108" y="480"/>
                </a:lnTo>
                <a:lnTo>
                  <a:pt x="106" y="483"/>
                </a:lnTo>
                <a:lnTo>
                  <a:pt x="107" y="486"/>
                </a:lnTo>
                <a:lnTo>
                  <a:pt x="105" y="489"/>
                </a:lnTo>
                <a:lnTo>
                  <a:pt x="103" y="489"/>
                </a:lnTo>
                <a:lnTo>
                  <a:pt x="101" y="488"/>
                </a:lnTo>
                <a:lnTo>
                  <a:pt x="101" y="485"/>
                </a:lnTo>
                <a:lnTo>
                  <a:pt x="100" y="485"/>
                </a:lnTo>
                <a:lnTo>
                  <a:pt x="95" y="477"/>
                </a:lnTo>
                <a:lnTo>
                  <a:pt x="95" y="475"/>
                </a:lnTo>
                <a:lnTo>
                  <a:pt x="94" y="474"/>
                </a:lnTo>
                <a:lnTo>
                  <a:pt x="93" y="472"/>
                </a:lnTo>
                <a:lnTo>
                  <a:pt x="92" y="471"/>
                </a:lnTo>
                <a:lnTo>
                  <a:pt x="91" y="452"/>
                </a:lnTo>
                <a:lnTo>
                  <a:pt x="90" y="451"/>
                </a:lnTo>
                <a:lnTo>
                  <a:pt x="91" y="436"/>
                </a:lnTo>
                <a:lnTo>
                  <a:pt x="92" y="434"/>
                </a:lnTo>
                <a:lnTo>
                  <a:pt x="93" y="406"/>
                </a:lnTo>
                <a:lnTo>
                  <a:pt x="92" y="402"/>
                </a:lnTo>
                <a:lnTo>
                  <a:pt x="93" y="399"/>
                </a:lnTo>
                <a:lnTo>
                  <a:pt x="90" y="372"/>
                </a:lnTo>
                <a:lnTo>
                  <a:pt x="87" y="366"/>
                </a:lnTo>
                <a:lnTo>
                  <a:pt x="90" y="349"/>
                </a:lnTo>
                <a:lnTo>
                  <a:pt x="92" y="343"/>
                </a:lnTo>
                <a:lnTo>
                  <a:pt x="94" y="342"/>
                </a:lnTo>
                <a:lnTo>
                  <a:pt x="95" y="338"/>
                </a:lnTo>
                <a:lnTo>
                  <a:pt x="97" y="329"/>
                </a:lnTo>
                <a:lnTo>
                  <a:pt x="94" y="326"/>
                </a:lnTo>
                <a:lnTo>
                  <a:pt x="92" y="282"/>
                </a:lnTo>
                <a:lnTo>
                  <a:pt x="93" y="280"/>
                </a:lnTo>
                <a:lnTo>
                  <a:pt x="93" y="270"/>
                </a:lnTo>
                <a:lnTo>
                  <a:pt x="87" y="267"/>
                </a:lnTo>
                <a:lnTo>
                  <a:pt x="85" y="264"/>
                </a:lnTo>
                <a:lnTo>
                  <a:pt x="84" y="263"/>
                </a:lnTo>
                <a:lnTo>
                  <a:pt x="84" y="259"/>
                </a:lnTo>
                <a:lnTo>
                  <a:pt x="86" y="258"/>
                </a:lnTo>
                <a:lnTo>
                  <a:pt x="88" y="256"/>
                </a:lnTo>
                <a:lnTo>
                  <a:pt x="88" y="254"/>
                </a:lnTo>
                <a:lnTo>
                  <a:pt x="81" y="251"/>
                </a:lnTo>
                <a:lnTo>
                  <a:pt x="73" y="239"/>
                </a:lnTo>
                <a:lnTo>
                  <a:pt x="73" y="229"/>
                </a:lnTo>
                <a:lnTo>
                  <a:pt x="77" y="225"/>
                </a:lnTo>
                <a:lnTo>
                  <a:pt x="79" y="225"/>
                </a:lnTo>
                <a:lnTo>
                  <a:pt x="87" y="232"/>
                </a:lnTo>
                <a:lnTo>
                  <a:pt x="88" y="230"/>
                </a:lnTo>
                <a:lnTo>
                  <a:pt x="91" y="226"/>
                </a:lnTo>
                <a:lnTo>
                  <a:pt x="91" y="223"/>
                </a:lnTo>
                <a:lnTo>
                  <a:pt x="79" y="212"/>
                </a:lnTo>
                <a:lnTo>
                  <a:pt x="79" y="210"/>
                </a:lnTo>
                <a:lnTo>
                  <a:pt x="71" y="199"/>
                </a:lnTo>
                <a:lnTo>
                  <a:pt x="71" y="197"/>
                </a:lnTo>
                <a:lnTo>
                  <a:pt x="68" y="195"/>
                </a:lnTo>
                <a:lnTo>
                  <a:pt x="68" y="193"/>
                </a:lnTo>
                <a:lnTo>
                  <a:pt x="65" y="191"/>
                </a:lnTo>
                <a:lnTo>
                  <a:pt x="65" y="189"/>
                </a:lnTo>
                <a:lnTo>
                  <a:pt x="64" y="188"/>
                </a:lnTo>
                <a:lnTo>
                  <a:pt x="63" y="172"/>
                </a:lnTo>
                <a:lnTo>
                  <a:pt x="62" y="171"/>
                </a:lnTo>
                <a:lnTo>
                  <a:pt x="62" y="169"/>
                </a:lnTo>
                <a:lnTo>
                  <a:pt x="59" y="166"/>
                </a:lnTo>
                <a:lnTo>
                  <a:pt x="54" y="158"/>
                </a:lnTo>
                <a:lnTo>
                  <a:pt x="52" y="149"/>
                </a:lnTo>
                <a:lnTo>
                  <a:pt x="50" y="147"/>
                </a:lnTo>
                <a:lnTo>
                  <a:pt x="51" y="145"/>
                </a:lnTo>
                <a:lnTo>
                  <a:pt x="44" y="139"/>
                </a:lnTo>
                <a:lnTo>
                  <a:pt x="42" y="139"/>
                </a:lnTo>
                <a:lnTo>
                  <a:pt x="40" y="136"/>
                </a:lnTo>
                <a:lnTo>
                  <a:pt x="35" y="135"/>
                </a:lnTo>
                <a:lnTo>
                  <a:pt x="28" y="130"/>
                </a:lnTo>
                <a:lnTo>
                  <a:pt x="23" y="126"/>
                </a:lnTo>
                <a:close/>
              </a:path>
            </a:pathLst>
          </a:custGeom>
          <a:blipFill>
            <a:blip r:embed="rId1" cstate="print"/>
            <a:stretch>
              <a:fillRect/>
            </a:stretch>
          </a:blipFill>
          <a:ln w="3175">
            <a:solidFill>
              <a:schemeClr val="bg1"/>
            </a:solidFill>
            <a:prstDash val="sysDot"/>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11" name="Freeform 19"/>
          <p:cNvSpPr/>
          <p:nvPr/>
        </p:nvSpPr>
        <p:spPr bwMode="auto">
          <a:xfrm>
            <a:off x="3666925" y="4876425"/>
            <a:ext cx="996409" cy="1069674"/>
          </a:xfrm>
          <a:custGeom>
            <a:avLst/>
            <a:gdLst>
              <a:gd name="T0" fmla="*/ 2147483647 w 649"/>
              <a:gd name="T1" fmla="*/ 2147483647 h 668"/>
              <a:gd name="T2" fmla="*/ 2147483647 w 649"/>
              <a:gd name="T3" fmla="*/ 2147483647 h 668"/>
              <a:gd name="T4" fmla="*/ 2147483647 w 649"/>
              <a:gd name="T5" fmla="*/ 2147483647 h 668"/>
              <a:gd name="T6" fmla="*/ 2147483647 w 649"/>
              <a:gd name="T7" fmla="*/ 2147483647 h 668"/>
              <a:gd name="T8" fmla="*/ 2147483647 w 649"/>
              <a:gd name="T9" fmla="*/ 2147483647 h 668"/>
              <a:gd name="T10" fmla="*/ 2147483647 w 649"/>
              <a:gd name="T11" fmla="*/ 2147483647 h 668"/>
              <a:gd name="T12" fmla="*/ 2147483647 w 649"/>
              <a:gd name="T13" fmla="*/ 2147483647 h 668"/>
              <a:gd name="T14" fmla="*/ 2147483647 w 649"/>
              <a:gd name="T15" fmla="*/ 2147483647 h 668"/>
              <a:gd name="T16" fmla="*/ 2147483647 w 649"/>
              <a:gd name="T17" fmla="*/ 2147483647 h 668"/>
              <a:gd name="T18" fmla="*/ 2147483647 w 649"/>
              <a:gd name="T19" fmla="*/ 2147483647 h 668"/>
              <a:gd name="T20" fmla="*/ 2147483647 w 649"/>
              <a:gd name="T21" fmla="*/ 2147483647 h 668"/>
              <a:gd name="T22" fmla="*/ 2147483647 w 649"/>
              <a:gd name="T23" fmla="*/ 2147483647 h 668"/>
              <a:gd name="T24" fmla="*/ 2147483647 w 649"/>
              <a:gd name="T25" fmla="*/ 2147483647 h 668"/>
              <a:gd name="T26" fmla="*/ 2147483647 w 649"/>
              <a:gd name="T27" fmla="*/ 2147483647 h 668"/>
              <a:gd name="T28" fmla="*/ 2147483647 w 649"/>
              <a:gd name="T29" fmla="*/ 2147483647 h 668"/>
              <a:gd name="T30" fmla="*/ 2147483647 w 649"/>
              <a:gd name="T31" fmla="*/ 2147483647 h 668"/>
              <a:gd name="T32" fmla="*/ 2147483647 w 649"/>
              <a:gd name="T33" fmla="*/ 2147483647 h 668"/>
              <a:gd name="T34" fmla="*/ 2147483647 w 649"/>
              <a:gd name="T35" fmla="*/ 2147483647 h 668"/>
              <a:gd name="T36" fmla="*/ 2147483647 w 649"/>
              <a:gd name="T37" fmla="*/ 2147483647 h 668"/>
              <a:gd name="T38" fmla="*/ 2147483647 w 649"/>
              <a:gd name="T39" fmla="*/ 2147483647 h 668"/>
              <a:gd name="T40" fmla="*/ 2147483647 w 649"/>
              <a:gd name="T41" fmla="*/ 2147483647 h 668"/>
              <a:gd name="T42" fmla="*/ 2147483647 w 649"/>
              <a:gd name="T43" fmla="*/ 2147483647 h 668"/>
              <a:gd name="T44" fmla="*/ 2147483647 w 649"/>
              <a:gd name="T45" fmla="*/ 2147483647 h 668"/>
              <a:gd name="T46" fmla="*/ 2147483647 w 649"/>
              <a:gd name="T47" fmla="*/ 2147483647 h 668"/>
              <a:gd name="T48" fmla="*/ 2147483647 w 649"/>
              <a:gd name="T49" fmla="*/ 2147483647 h 668"/>
              <a:gd name="T50" fmla="*/ 2147483647 w 649"/>
              <a:gd name="T51" fmla="*/ 2147483647 h 668"/>
              <a:gd name="T52" fmla="*/ 2147483647 w 649"/>
              <a:gd name="T53" fmla="*/ 2147483647 h 668"/>
              <a:gd name="T54" fmla="*/ 2147483647 w 649"/>
              <a:gd name="T55" fmla="*/ 2147483647 h 668"/>
              <a:gd name="T56" fmla="*/ 2147483647 w 649"/>
              <a:gd name="T57" fmla="*/ 2147483647 h 668"/>
              <a:gd name="T58" fmla="*/ 2147483647 w 649"/>
              <a:gd name="T59" fmla="*/ 2147483647 h 668"/>
              <a:gd name="T60" fmla="*/ 2147483647 w 649"/>
              <a:gd name="T61" fmla="*/ 2147483647 h 668"/>
              <a:gd name="T62" fmla="*/ 2147483647 w 649"/>
              <a:gd name="T63" fmla="*/ 2147483647 h 668"/>
              <a:gd name="T64" fmla="*/ 2147483647 w 649"/>
              <a:gd name="T65" fmla="*/ 2147483647 h 668"/>
              <a:gd name="T66" fmla="*/ 2147483647 w 649"/>
              <a:gd name="T67" fmla="*/ 2147483647 h 668"/>
              <a:gd name="T68" fmla="*/ 2147483647 w 649"/>
              <a:gd name="T69" fmla="*/ 2147483647 h 668"/>
              <a:gd name="T70" fmla="*/ 2147483647 w 649"/>
              <a:gd name="T71" fmla="*/ 2147483647 h 668"/>
              <a:gd name="T72" fmla="*/ 2147483647 w 649"/>
              <a:gd name="T73" fmla="*/ 2147483647 h 668"/>
              <a:gd name="T74" fmla="*/ 2147483647 w 649"/>
              <a:gd name="T75" fmla="*/ 2147483647 h 668"/>
              <a:gd name="T76" fmla="*/ 2147483647 w 649"/>
              <a:gd name="T77" fmla="*/ 2147483647 h 668"/>
              <a:gd name="T78" fmla="*/ 2147483647 w 649"/>
              <a:gd name="T79" fmla="*/ 2147483647 h 668"/>
              <a:gd name="T80" fmla="*/ 2147483647 w 649"/>
              <a:gd name="T81" fmla="*/ 2147483647 h 668"/>
              <a:gd name="T82" fmla="*/ 2147483647 w 649"/>
              <a:gd name="T83" fmla="*/ 2147483647 h 668"/>
              <a:gd name="T84" fmla="*/ 2147483647 w 649"/>
              <a:gd name="T85" fmla="*/ 2147483647 h 668"/>
              <a:gd name="T86" fmla="*/ 2147483647 w 649"/>
              <a:gd name="T87" fmla="*/ 2147483647 h 668"/>
              <a:gd name="T88" fmla="*/ 2147483647 w 649"/>
              <a:gd name="T89" fmla="*/ 2147483647 h 668"/>
              <a:gd name="T90" fmla="*/ 2147483647 w 649"/>
              <a:gd name="T91" fmla="*/ 2147483647 h 668"/>
              <a:gd name="T92" fmla="*/ 2147483647 w 649"/>
              <a:gd name="T93" fmla="*/ 2147483647 h 668"/>
              <a:gd name="T94" fmla="*/ 2147483647 w 649"/>
              <a:gd name="T95" fmla="*/ 2147483647 h 668"/>
              <a:gd name="T96" fmla="*/ 2147483647 w 649"/>
              <a:gd name="T97" fmla="*/ 2147483647 h 668"/>
              <a:gd name="T98" fmla="*/ 2147483647 w 649"/>
              <a:gd name="T99" fmla="*/ 2147483647 h 668"/>
              <a:gd name="T100" fmla="*/ 2147483647 w 649"/>
              <a:gd name="T101" fmla="*/ 2147483647 h 668"/>
              <a:gd name="T102" fmla="*/ 2147483647 w 649"/>
              <a:gd name="T103" fmla="*/ 2147483647 h 668"/>
              <a:gd name="T104" fmla="*/ 2147483647 w 649"/>
              <a:gd name="T105" fmla="*/ 2147483647 h 668"/>
              <a:gd name="T106" fmla="*/ 2147483647 w 649"/>
              <a:gd name="T107" fmla="*/ 2147483647 h 668"/>
              <a:gd name="T108" fmla="*/ 2147483647 w 649"/>
              <a:gd name="T109" fmla="*/ 2147483647 h 668"/>
              <a:gd name="T110" fmla="*/ 2147483647 w 649"/>
              <a:gd name="T111" fmla="*/ 2147483647 h 668"/>
              <a:gd name="T112" fmla="*/ 2147483647 w 649"/>
              <a:gd name="T113" fmla="*/ 2147483647 h 668"/>
              <a:gd name="T114" fmla="*/ 2147483647 w 649"/>
              <a:gd name="T115" fmla="*/ 2147483647 h 668"/>
              <a:gd name="T116" fmla="*/ 2147483647 w 649"/>
              <a:gd name="T117" fmla="*/ 2147483647 h 668"/>
              <a:gd name="T118" fmla="*/ 2147483647 w 649"/>
              <a:gd name="T119" fmla="*/ 2147483647 h 668"/>
              <a:gd name="T120" fmla="*/ 2147483647 w 649"/>
              <a:gd name="T121" fmla="*/ 2147483647 h 668"/>
              <a:gd name="T122" fmla="*/ 2147483647 w 649"/>
              <a:gd name="T123" fmla="*/ 2147483647 h 6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49"/>
              <a:gd name="T187" fmla="*/ 0 h 668"/>
              <a:gd name="T188" fmla="*/ 649 w 649"/>
              <a:gd name="T189" fmla="*/ 668 h 6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49" h="668">
                <a:moveTo>
                  <a:pt x="600" y="498"/>
                </a:moveTo>
                <a:lnTo>
                  <a:pt x="595" y="492"/>
                </a:lnTo>
                <a:lnTo>
                  <a:pt x="583" y="498"/>
                </a:lnTo>
                <a:lnTo>
                  <a:pt x="566" y="510"/>
                </a:lnTo>
                <a:lnTo>
                  <a:pt x="569" y="522"/>
                </a:lnTo>
                <a:lnTo>
                  <a:pt x="555" y="531"/>
                </a:lnTo>
                <a:lnTo>
                  <a:pt x="543" y="533"/>
                </a:lnTo>
                <a:lnTo>
                  <a:pt x="542" y="533"/>
                </a:lnTo>
                <a:lnTo>
                  <a:pt x="542" y="534"/>
                </a:lnTo>
                <a:lnTo>
                  <a:pt x="541" y="534"/>
                </a:lnTo>
                <a:lnTo>
                  <a:pt x="540" y="534"/>
                </a:lnTo>
                <a:lnTo>
                  <a:pt x="539" y="535"/>
                </a:lnTo>
                <a:lnTo>
                  <a:pt x="537" y="536"/>
                </a:lnTo>
                <a:lnTo>
                  <a:pt x="536" y="537"/>
                </a:lnTo>
                <a:lnTo>
                  <a:pt x="534" y="538"/>
                </a:lnTo>
                <a:lnTo>
                  <a:pt x="533" y="539"/>
                </a:lnTo>
                <a:lnTo>
                  <a:pt x="531" y="540"/>
                </a:lnTo>
                <a:lnTo>
                  <a:pt x="530" y="541"/>
                </a:lnTo>
                <a:lnTo>
                  <a:pt x="528" y="541"/>
                </a:lnTo>
                <a:lnTo>
                  <a:pt x="526" y="542"/>
                </a:lnTo>
                <a:lnTo>
                  <a:pt x="525" y="542"/>
                </a:lnTo>
                <a:lnTo>
                  <a:pt x="523" y="542"/>
                </a:lnTo>
                <a:lnTo>
                  <a:pt x="522" y="542"/>
                </a:lnTo>
                <a:lnTo>
                  <a:pt x="521" y="541"/>
                </a:lnTo>
                <a:lnTo>
                  <a:pt x="520" y="541"/>
                </a:lnTo>
                <a:lnTo>
                  <a:pt x="519" y="541"/>
                </a:lnTo>
                <a:lnTo>
                  <a:pt x="518" y="540"/>
                </a:lnTo>
                <a:lnTo>
                  <a:pt x="517" y="540"/>
                </a:lnTo>
                <a:lnTo>
                  <a:pt x="515" y="539"/>
                </a:lnTo>
                <a:lnTo>
                  <a:pt x="507" y="533"/>
                </a:lnTo>
                <a:lnTo>
                  <a:pt x="507" y="532"/>
                </a:lnTo>
                <a:lnTo>
                  <a:pt x="506" y="532"/>
                </a:lnTo>
                <a:lnTo>
                  <a:pt x="506" y="533"/>
                </a:lnTo>
                <a:lnTo>
                  <a:pt x="506" y="539"/>
                </a:lnTo>
                <a:lnTo>
                  <a:pt x="505" y="542"/>
                </a:lnTo>
                <a:lnTo>
                  <a:pt x="505" y="543"/>
                </a:lnTo>
                <a:lnTo>
                  <a:pt x="504" y="544"/>
                </a:lnTo>
                <a:lnTo>
                  <a:pt x="504" y="546"/>
                </a:lnTo>
                <a:lnTo>
                  <a:pt x="503" y="547"/>
                </a:lnTo>
                <a:lnTo>
                  <a:pt x="502" y="549"/>
                </a:lnTo>
                <a:lnTo>
                  <a:pt x="502" y="550"/>
                </a:lnTo>
                <a:lnTo>
                  <a:pt x="501" y="552"/>
                </a:lnTo>
                <a:lnTo>
                  <a:pt x="500" y="553"/>
                </a:lnTo>
                <a:lnTo>
                  <a:pt x="499" y="554"/>
                </a:lnTo>
                <a:lnTo>
                  <a:pt x="498" y="555"/>
                </a:lnTo>
                <a:lnTo>
                  <a:pt x="497" y="556"/>
                </a:lnTo>
                <a:lnTo>
                  <a:pt x="495" y="557"/>
                </a:lnTo>
                <a:lnTo>
                  <a:pt x="494" y="557"/>
                </a:lnTo>
                <a:lnTo>
                  <a:pt x="493" y="558"/>
                </a:lnTo>
                <a:lnTo>
                  <a:pt x="492" y="558"/>
                </a:lnTo>
                <a:lnTo>
                  <a:pt x="490" y="558"/>
                </a:lnTo>
                <a:lnTo>
                  <a:pt x="489" y="557"/>
                </a:lnTo>
                <a:lnTo>
                  <a:pt x="488" y="557"/>
                </a:lnTo>
                <a:lnTo>
                  <a:pt x="487" y="557"/>
                </a:lnTo>
                <a:lnTo>
                  <a:pt x="485" y="556"/>
                </a:lnTo>
                <a:lnTo>
                  <a:pt x="484" y="555"/>
                </a:lnTo>
                <a:lnTo>
                  <a:pt x="483" y="554"/>
                </a:lnTo>
                <a:lnTo>
                  <a:pt x="482" y="553"/>
                </a:lnTo>
                <a:lnTo>
                  <a:pt x="481" y="552"/>
                </a:lnTo>
                <a:lnTo>
                  <a:pt x="479" y="551"/>
                </a:lnTo>
                <a:lnTo>
                  <a:pt x="478" y="550"/>
                </a:lnTo>
                <a:lnTo>
                  <a:pt x="477" y="548"/>
                </a:lnTo>
                <a:lnTo>
                  <a:pt x="476" y="547"/>
                </a:lnTo>
                <a:lnTo>
                  <a:pt x="475" y="546"/>
                </a:lnTo>
                <a:lnTo>
                  <a:pt x="474" y="544"/>
                </a:lnTo>
                <a:lnTo>
                  <a:pt x="473" y="543"/>
                </a:lnTo>
                <a:lnTo>
                  <a:pt x="472" y="542"/>
                </a:lnTo>
                <a:lnTo>
                  <a:pt x="470" y="540"/>
                </a:lnTo>
                <a:lnTo>
                  <a:pt x="466" y="546"/>
                </a:lnTo>
                <a:lnTo>
                  <a:pt x="463" y="552"/>
                </a:lnTo>
                <a:lnTo>
                  <a:pt x="462" y="552"/>
                </a:lnTo>
                <a:lnTo>
                  <a:pt x="462" y="553"/>
                </a:lnTo>
                <a:lnTo>
                  <a:pt x="461" y="552"/>
                </a:lnTo>
                <a:lnTo>
                  <a:pt x="460" y="552"/>
                </a:lnTo>
                <a:lnTo>
                  <a:pt x="459" y="551"/>
                </a:lnTo>
                <a:lnTo>
                  <a:pt x="458" y="551"/>
                </a:lnTo>
                <a:lnTo>
                  <a:pt x="457" y="550"/>
                </a:lnTo>
                <a:lnTo>
                  <a:pt x="456" y="549"/>
                </a:lnTo>
                <a:lnTo>
                  <a:pt x="455" y="549"/>
                </a:lnTo>
                <a:lnTo>
                  <a:pt x="454" y="548"/>
                </a:lnTo>
                <a:lnTo>
                  <a:pt x="453" y="547"/>
                </a:lnTo>
                <a:lnTo>
                  <a:pt x="452" y="546"/>
                </a:lnTo>
                <a:lnTo>
                  <a:pt x="451" y="545"/>
                </a:lnTo>
                <a:lnTo>
                  <a:pt x="450" y="544"/>
                </a:lnTo>
                <a:lnTo>
                  <a:pt x="449" y="543"/>
                </a:lnTo>
                <a:lnTo>
                  <a:pt x="448" y="542"/>
                </a:lnTo>
                <a:lnTo>
                  <a:pt x="447" y="541"/>
                </a:lnTo>
                <a:lnTo>
                  <a:pt x="445" y="539"/>
                </a:lnTo>
                <a:lnTo>
                  <a:pt x="441" y="542"/>
                </a:lnTo>
                <a:lnTo>
                  <a:pt x="440" y="544"/>
                </a:lnTo>
                <a:lnTo>
                  <a:pt x="439" y="545"/>
                </a:lnTo>
                <a:lnTo>
                  <a:pt x="439" y="546"/>
                </a:lnTo>
                <a:lnTo>
                  <a:pt x="439" y="547"/>
                </a:lnTo>
                <a:lnTo>
                  <a:pt x="438" y="548"/>
                </a:lnTo>
                <a:lnTo>
                  <a:pt x="437" y="549"/>
                </a:lnTo>
                <a:lnTo>
                  <a:pt x="437" y="551"/>
                </a:lnTo>
                <a:lnTo>
                  <a:pt x="436" y="552"/>
                </a:lnTo>
                <a:lnTo>
                  <a:pt x="435" y="553"/>
                </a:lnTo>
                <a:lnTo>
                  <a:pt x="434" y="554"/>
                </a:lnTo>
                <a:lnTo>
                  <a:pt x="434" y="556"/>
                </a:lnTo>
                <a:lnTo>
                  <a:pt x="433" y="557"/>
                </a:lnTo>
                <a:lnTo>
                  <a:pt x="432" y="558"/>
                </a:lnTo>
                <a:lnTo>
                  <a:pt x="431" y="559"/>
                </a:lnTo>
                <a:lnTo>
                  <a:pt x="430" y="560"/>
                </a:lnTo>
                <a:lnTo>
                  <a:pt x="429" y="561"/>
                </a:lnTo>
                <a:lnTo>
                  <a:pt x="428" y="562"/>
                </a:lnTo>
                <a:lnTo>
                  <a:pt x="427" y="562"/>
                </a:lnTo>
                <a:lnTo>
                  <a:pt x="427" y="563"/>
                </a:lnTo>
                <a:lnTo>
                  <a:pt x="425" y="563"/>
                </a:lnTo>
                <a:lnTo>
                  <a:pt x="424" y="564"/>
                </a:lnTo>
                <a:lnTo>
                  <a:pt x="423" y="564"/>
                </a:lnTo>
                <a:lnTo>
                  <a:pt x="422" y="564"/>
                </a:lnTo>
                <a:lnTo>
                  <a:pt x="421" y="564"/>
                </a:lnTo>
                <a:lnTo>
                  <a:pt x="420" y="564"/>
                </a:lnTo>
                <a:lnTo>
                  <a:pt x="419" y="564"/>
                </a:lnTo>
                <a:lnTo>
                  <a:pt x="418" y="564"/>
                </a:lnTo>
                <a:lnTo>
                  <a:pt x="417" y="563"/>
                </a:lnTo>
                <a:lnTo>
                  <a:pt x="415" y="563"/>
                </a:lnTo>
                <a:lnTo>
                  <a:pt x="414" y="562"/>
                </a:lnTo>
                <a:lnTo>
                  <a:pt x="412" y="561"/>
                </a:lnTo>
                <a:lnTo>
                  <a:pt x="411" y="560"/>
                </a:lnTo>
                <a:lnTo>
                  <a:pt x="409" y="558"/>
                </a:lnTo>
                <a:lnTo>
                  <a:pt x="407" y="557"/>
                </a:lnTo>
                <a:lnTo>
                  <a:pt x="406" y="556"/>
                </a:lnTo>
                <a:lnTo>
                  <a:pt x="405" y="554"/>
                </a:lnTo>
                <a:lnTo>
                  <a:pt x="403" y="553"/>
                </a:lnTo>
                <a:lnTo>
                  <a:pt x="402" y="551"/>
                </a:lnTo>
                <a:lnTo>
                  <a:pt x="400" y="549"/>
                </a:lnTo>
                <a:lnTo>
                  <a:pt x="399" y="549"/>
                </a:lnTo>
                <a:lnTo>
                  <a:pt x="399" y="548"/>
                </a:lnTo>
                <a:lnTo>
                  <a:pt x="398" y="548"/>
                </a:lnTo>
                <a:lnTo>
                  <a:pt x="397" y="547"/>
                </a:lnTo>
                <a:lnTo>
                  <a:pt x="396" y="546"/>
                </a:lnTo>
                <a:lnTo>
                  <a:pt x="385" y="539"/>
                </a:lnTo>
                <a:lnTo>
                  <a:pt x="380" y="537"/>
                </a:lnTo>
                <a:lnTo>
                  <a:pt x="380" y="536"/>
                </a:lnTo>
                <a:lnTo>
                  <a:pt x="379" y="536"/>
                </a:lnTo>
                <a:lnTo>
                  <a:pt x="379" y="537"/>
                </a:lnTo>
                <a:lnTo>
                  <a:pt x="379" y="538"/>
                </a:lnTo>
                <a:lnTo>
                  <a:pt x="379" y="539"/>
                </a:lnTo>
                <a:lnTo>
                  <a:pt x="379" y="540"/>
                </a:lnTo>
                <a:lnTo>
                  <a:pt x="378" y="541"/>
                </a:lnTo>
                <a:lnTo>
                  <a:pt x="378" y="543"/>
                </a:lnTo>
                <a:lnTo>
                  <a:pt x="377" y="544"/>
                </a:lnTo>
                <a:lnTo>
                  <a:pt x="376" y="545"/>
                </a:lnTo>
                <a:lnTo>
                  <a:pt x="376" y="546"/>
                </a:lnTo>
                <a:lnTo>
                  <a:pt x="375" y="548"/>
                </a:lnTo>
                <a:lnTo>
                  <a:pt x="374" y="549"/>
                </a:lnTo>
                <a:lnTo>
                  <a:pt x="373" y="550"/>
                </a:lnTo>
                <a:lnTo>
                  <a:pt x="372" y="551"/>
                </a:lnTo>
                <a:lnTo>
                  <a:pt x="371" y="553"/>
                </a:lnTo>
                <a:lnTo>
                  <a:pt x="369" y="554"/>
                </a:lnTo>
                <a:lnTo>
                  <a:pt x="368" y="555"/>
                </a:lnTo>
                <a:lnTo>
                  <a:pt x="367" y="556"/>
                </a:lnTo>
                <a:lnTo>
                  <a:pt x="366" y="557"/>
                </a:lnTo>
                <a:lnTo>
                  <a:pt x="365" y="558"/>
                </a:lnTo>
                <a:lnTo>
                  <a:pt x="364" y="559"/>
                </a:lnTo>
                <a:lnTo>
                  <a:pt x="363" y="560"/>
                </a:lnTo>
                <a:lnTo>
                  <a:pt x="362" y="560"/>
                </a:lnTo>
                <a:lnTo>
                  <a:pt x="361" y="561"/>
                </a:lnTo>
                <a:lnTo>
                  <a:pt x="360" y="561"/>
                </a:lnTo>
                <a:lnTo>
                  <a:pt x="359" y="562"/>
                </a:lnTo>
                <a:lnTo>
                  <a:pt x="358" y="562"/>
                </a:lnTo>
                <a:lnTo>
                  <a:pt x="357" y="562"/>
                </a:lnTo>
                <a:lnTo>
                  <a:pt x="356" y="563"/>
                </a:lnTo>
                <a:lnTo>
                  <a:pt x="355" y="563"/>
                </a:lnTo>
                <a:lnTo>
                  <a:pt x="354" y="563"/>
                </a:lnTo>
                <a:lnTo>
                  <a:pt x="353" y="563"/>
                </a:lnTo>
                <a:lnTo>
                  <a:pt x="352" y="563"/>
                </a:lnTo>
                <a:lnTo>
                  <a:pt x="351" y="563"/>
                </a:lnTo>
                <a:lnTo>
                  <a:pt x="350" y="563"/>
                </a:lnTo>
                <a:lnTo>
                  <a:pt x="349" y="562"/>
                </a:lnTo>
                <a:lnTo>
                  <a:pt x="348" y="562"/>
                </a:lnTo>
                <a:lnTo>
                  <a:pt x="347" y="562"/>
                </a:lnTo>
                <a:lnTo>
                  <a:pt x="346" y="561"/>
                </a:lnTo>
                <a:lnTo>
                  <a:pt x="345" y="561"/>
                </a:lnTo>
                <a:lnTo>
                  <a:pt x="344" y="561"/>
                </a:lnTo>
                <a:lnTo>
                  <a:pt x="343" y="561"/>
                </a:lnTo>
                <a:lnTo>
                  <a:pt x="339" y="563"/>
                </a:lnTo>
                <a:lnTo>
                  <a:pt x="338" y="564"/>
                </a:lnTo>
                <a:lnTo>
                  <a:pt x="337" y="564"/>
                </a:lnTo>
                <a:lnTo>
                  <a:pt x="336" y="564"/>
                </a:lnTo>
                <a:lnTo>
                  <a:pt x="336" y="565"/>
                </a:lnTo>
                <a:lnTo>
                  <a:pt x="335" y="565"/>
                </a:lnTo>
                <a:lnTo>
                  <a:pt x="334" y="565"/>
                </a:lnTo>
                <a:lnTo>
                  <a:pt x="333" y="565"/>
                </a:lnTo>
                <a:lnTo>
                  <a:pt x="332" y="565"/>
                </a:lnTo>
                <a:lnTo>
                  <a:pt x="331" y="565"/>
                </a:lnTo>
                <a:lnTo>
                  <a:pt x="330" y="564"/>
                </a:lnTo>
                <a:lnTo>
                  <a:pt x="329" y="564"/>
                </a:lnTo>
                <a:lnTo>
                  <a:pt x="328" y="563"/>
                </a:lnTo>
                <a:lnTo>
                  <a:pt x="327" y="563"/>
                </a:lnTo>
                <a:lnTo>
                  <a:pt x="327" y="562"/>
                </a:lnTo>
                <a:lnTo>
                  <a:pt x="326" y="562"/>
                </a:lnTo>
                <a:lnTo>
                  <a:pt x="326" y="561"/>
                </a:lnTo>
                <a:lnTo>
                  <a:pt x="325" y="561"/>
                </a:lnTo>
                <a:lnTo>
                  <a:pt x="325" y="560"/>
                </a:lnTo>
                <a:lnTo>
                  <a:pt x="324" y="560"/>
                </a:lnTo>
                <a:lnTo>
                  <a:pt x="324" y="559"/>
                </a:lnTo>
                <a:lnTo>
                  <a:pt x="323" y="559"/>
                </a:lnTo>
                <a:lnTo>
                  <a:pt x="323" y="558"/>
                </a:lnTo>
                <a:lnTo>
                  <a:pt x="321" y="562"/>
                </a:lnTo>
                <a:lnTo>
                  <a:pt x="315" y="569"/>
                </a:lnTo>
                <a:lnTo>
                  <a:pt x="317" y="578"/>
                </a:lnTo>
                <a:lnTo>
                  <a:pt x="317" y="579"/>
                </a:lnTo>
                <a:lnTo>
                  <a:pt x="317" y="580"/>
                </a:lnTo>
                <a:lnTo>
                  <a:pt x="317" y="581"/>
                </a:lnTo>
                <a:lnTo>
                  <a:pt x="317" y="582"/>
                </a:lnTo>
                <a:lnTo>
                  <a:pt x="317" y="583"/>
                </a:lnTo>
                <a:lnTo>
                  <a:pt x="317" y="584"/>
                </a:lnTo>
                <a:lnTo>
                  <a:pt x="318" y="585"/>
                </a:lnTo>
                <a:lnTo>
                  <a:pt x="318" y="586"/>
                </a:lnTo>
                <a:lnTo>
                  <a:pt x="318" y="588"/>
                </a:lnTo>
                <a:lnTo>
                  <a:pt x="318" y="589"/>
                </a:lnTo>
                <a:lnTo>
                  <a:pt x="318" y="590"/>
                </a:lnTo>
                <a:lnTo>
                  <a:pt x="319" y="592"/>
                </a:lnTo>
                <a:lnTo>
                  <a:pt x="319" y="593"/>
                </a:lnTo>
                <a:lnTo>
                  <a:pt x="320" y="594"/>
                </a:lnTo>
                <a:lnTo>
                  <a:pt x="320" y="595"/>
                </a:lnTo>
                <a:lnTo>
                  <a:pt x="321" y="597"/>
                </a:lnTo>
                <a:lnTo>
                  <a:pt x="322" y="598"/>
                </a:lnTo>
                <a:lnTo>
                  <a:pt x="322" y="599"/>
                </a:lnTo>
                <a:lnTo>
                  <a:pt x="323" y="601"/>
                </a:lnTo>
                <a:lnTo>
                  <a:pt x="324" y="602"/>
                </a:lnTo>
                <a:lnTo>
                  <a:pt x="325" y="604"/>
                </a:lnTo>
                <a:lnTo>
                  <a:pt x="325" y="606"/>
                </a:lnTo>
                <a:lnTo>
                  <a:pt x="326" y="608"/>
                </a:lnTo>
                <a:lnTo>
                  <a:pt x="327" y="610"/>
                </a:lnTo>
                <a:lnTo>
                  <a:pt x="328" y="612"/>
                </a:lnTo>
                <a:lnTo>
                  <a:pt x="328" y="614"/>
                </a:lnTo>
                <a:lnTo>
                  <a:pt x="329" y="616"/>
                </a:lnTo>
                <a:lnTo>
                  <a:pt x="330" y="617"/>
                </a:lnTo>
                <a:lnTo>
                  <a:pt x="330" y="619"/>
                </a:lnTo>
                <a:lnTo>
                  <a:pt x="330" y="620"/>
                </a:lnTo>
                <a:lnTo>
                  <a:pt x="330" y="622"/>
                </a:lnTo>
                <a:lnTo>
                  <a:pt x="331" y="622"/>
                </a:lnTo>
                <a:lnTo>
                  <a:pt x="331" y="624"/>
                </a:lnTo>
                <a:lnTo>
                  <a:pt x="331" y="625"/>
                </a:lnTo>
                <a:lnTo>
                  <a:pt x="331" y="626"/>
                </a:lnTo>
                <a:lnTo>
                  <a:pt x="330" y="627"/>
                </a:lnTo>
                <a:lnTo>
                  <a:pt x="330" y="628"/>
                </a:lnTo>
                <a:lnTo>
                  <a:pt x="330" y="629"/>
                </a:lnTo>
                <a:lnTo>
                  <a:pt x="330" y="630"/>
                </a:lnTo>
                <a:lnTo>
                  <a:pt x="329" y="631"/>
                </a:lnTo>
                <a:lnTo>
                  <a:pt x="329" y="632"/>
                </a:lnTo>
                <a:lnTo>
                  <a:pt x="328" y="633"/>
                </a:lnTo>
                <a:lnTo>
                  <a:pt x="328" y="634"/>
                </a:lnTo>
                <a:lnTo>
                  <a:pt x="328" y="635"/>
                </a:lnTo>
                <a:lnTo>
                  <a:pt x="327" y="636"/>
                </a:lnTo>
                <a:lnTo>
                  <a:pt x="327" y="637"/>
                </a:lnTo>
                <a:lnTo>
                  <a:pt x="327" y="638"/>
                </a:lnTo>
                <a:lnTo>
                  <a:pt x="327" y="639"/>
                </a:lnTo>
                <a:lnTo>
                  <a:pt x="327" y="640"/>
                </a:lnTo>
                <a:lnTo>
                  <a:pt x="326" y="641"/>
                </a:lnTo>
                <a:lnTo>
                  <a:pt x="326" y="642"/>
                </a:lnTo>
                <a:lnTo>
                  <a:pt x="326" y="644"/>
                </a:lnTo>
                <a:lnTo>
                  <a:pt x="326" y="645"/>
                </a:lnTo>
                <a:lnTo>
                  <a:pt x="327" y="646"/>
                </a:lnTo>
                <a:lnTo>
                  <a:pt x="327" y="647"/>
                </a:lnTo>
                <a:lnTo>
                  <a:pt x="328" y="648"/>
                </a:lnTo>
                <a:lnTo>
                  <a:pt x="328" y="649"/>
                </a:lnTo>
                <a:lnTo>
                  <a:pt x="329" y="650"/>
                </a:lnTo>
                <a:lnTo>
                  <a:pt x="329" y="651"/>
                </a:lnTo>
                <a:lnTo>
                  <a:pt x="330" y="652"/>
                </a:lnTo>
                <a:lnTo>
                  <a:pt x="330" y="654"/>
                </a:lnTo>
                <a:lnTo>
                  <a:pt x="330" y="655"/>
                </a:lnTo>
                <a:lnTo>
                  <a:pt x="330" y="656"/>
                </a:lnTo>
                <a:lnTo>
                  <a:pt x="330" y="658"/>
                </a:lnTo>
                <a:lnTo>
                  <a:pt x="330" y="659"/>
                </a:lnTo>
                <a:lnTo>
                  <a:pt x="329" y="660"/>
                </a:lnTo>
                <a:lnTo>
                  <a:pt x="329" y="661"/>
                </a:lnTo>
                <a:lnTo>
                  <a:pt x="328" y="662"/>
                </a:lnTo>
                <a:lnTo>
                  <a:pt x="328" y="663"/>
                </a:lnTo>
                <a:lnTo>
                  <a:pt x="327" y="665"/>
                </a:lnTo>
                <a:lnTo>
                  <a:pt x="325" y="666"/>
                </a:lnTo>
                <a:lnTo>
                  <a:pt x="324" y="667"/>
                </a:lnTo>
                <a:lnTo>
                  <a:pt x="322" y="667"/>
                </a:lnTo>
                <a:lnTo>
                  <a:pt x="321" y="668"/>
                </a:lnTo>
                <a:lnTo>
                  <a:pt x="320" y="668"/>
                </a:lnTo>
                <a:lnTo>
                  <a:pt x="319" y="668"/>
                </a:lnTo>
                <a:lnTo>
                  <a:pt x="318" y="668"/>
                </a:lnTo>
                <a:lnTo>
                  <a:pt x="316" y="668"/>
                </a:lnTo>
                <a:lnTo>
                  <a:pt x="315" y="668"/>
                </a:lnTo>
                <a:lnTo>
                  <a:pt x="314" y="668"/>
                </a:lnTo>
                <a:lnTo>
                  <a:pt x="313" y="668"/>
                </a:lnTo>
                <a:lnTo>
                  <a:pt x="313" y="667"/>
                </a:lnTo>
                <a:lnTo>
                  <a:pt x="312" y="667"/>
                </a:lnTo>
                <a:lnTo>
                  <a:pt x="311" y="666"/>
                </a:lnTo>
                <a:lnTo>
                  <a:pt x="310" y="666"/>
                </a:lnTo>
                <a:lnTo>
                  <a:pt x="310" y="665"/>
                </a:lnTo>
                <a:lnTo>
                  <a:pt x="309" y="665"/>
                </a:lnTo>
                <a:lnTo>
                  <a:pt x="308" y="665"/>
                </a:lnTo>
                <a:lnTo>
                  <a:pt x="308" y="664"/>
                </a:lnTo>
                <a:lnTo>
                  <a:pt x="307" y="664"/>
                </a:lnTo>
                <a:lnTo>
                  <a:pt x="307" y="663"/>
                </a:lnTo>
                <a:lnTo>
                  <a:pt x="306" y="663"/>
                </a:lnTo>
                <a:lnTo>
                  <a:pt x="305" y="662"/>
                </a:lnTo>
                <a:lnTo>
                  <a:pt x="304" y="662"/>
                </a:lnTo>
                <a:lnTo>
                  <a:pt x="303" y="662"/>
                </a:lnTo>
                <a:lnTo>
                  <a:pt x="303" y="661"/>
                </a:lnTo>
                <a:lnTo>
                  <a:pt x="302" y="661"/>
                </a:lnTo>
                <a:lnTo>
                  <a:pt x="301" y="661"/>
                </a:lnTo>
                <a:lnTo>
                  <a:pt x="300" y="661"/>
                </a:lnTo>
                <a:lnTo>
                  <a:pt x="299" y="661"/>
                </a:lnTo>
                <a:lnTo>
                  <a:pt x="298" y="661"/>
                </a:lnTo>
                <a:lnTo>
                  <a:pt x="297" y="661"/>
                </a:lnTo>
                <a:lnTo>
                  <a:pt x="296" y="661"/>
                </a:lnTo>
                <a:lnTo>
                  <a:pt x="294" y="661"/>
                </a:lnTo>
                <a:lnTo>
                  <a:pt x="293" y="661"/>
                </a:lnTo>
                <a:lnTo>
                  <a:pt x="292" y="661"/>
                </a:lnTo>
                <a:lnTo>
                  <a:pt x="291" y="661"/>
                </a:lnTo>
                <a:lnTo>
                  <a:pt x="289" y="661"/>
                </a:lnTo>
                <a:lnTo>
                  <a:pt x="288" y="661"/>
                </a:lnTo>
                <a:lnTo>
                  <a:pt x="287" y="661"/>
                </a:lnTo>
                <a:lnTo>
                  <a:pt x="286" y="661"/>
                </a:lnTo>
                <a:lnTo>
                  <a:pt x="284" y="661"/>
                </a:lnTo>
                <a:lnTo>
                  <a:pt x="283" y="661"/>
                </a:lnTo>
                <a:lnTo>
                  <a:pt x="282" y="661"/>
                </a:lnTo>
                <a:lnTo>
                  <a:pt x="281" y="661"/>
                </a:lnTo>
                <a:lnTo>
                  <a:pt x="280" y="660"/>
                </a:lnTo>
                <a:lnTo>
                  <a:pt x="279" y="660"/>
                </a:lnTo>
                <a:lnTo>
                  <a:pt x="278" y="659"/>
                </a:lnTo>
                <a:lnTo>
                  <a:pt x="277" y="658"/>
                </a:lnTo>
                <a:lnTo>
                  <a:pt x="276" y="658"/>
                </a:lnTo>
                <a:lnTo>
                  <a:pt x="275" y="657"/>
                </a:lnTo>
                <a:lnTo>
                  <a:pt x="274" y="656"/>
                </a:lnTo>
                <a:lnTo>
                  <a:pt x="274" y="655"/>
                </a:lnTo>
                <a:lnTo>
                  <a:pt x="273" y="654"/>
                </a:lnTo>
                <a:lnTo>
                  <a:pt x="272" y="653"/>
                </a:lnTo>
                <a:lnTo>
                  <a:pt x="272" y="652"/>
                </a:lnTo>
                <a:lnTo>
                  <a:pt x="271" y="651"/>
                </a:lnTo>
                <a:lnTo>
                  <a:pt x="271" y="649"/>
                </a:lnTo>
                <a:lnTo>
                  <a:pt x="271" y="648"/>
                </a:lnTo>
                <a:lnTo>
                  <a:pt x="270" y="647"/>
                </a:lnTo>
                <a:lnTo>
                  <a:pt x="270" y="646"/>
                </a:lnTo>
                <a:lnTo>
                  <a:pt x="270" y="645"/>
                </a:lnTo>
                <a:lnTo>
                  <a:pt x="269" y="644"/>
                </a:lnTo>
                <a:lnTo>
                  <a:pt x="269" y="643"/>
                </a:lnTo>
                <a:lnTo>
                  <a:pt x="269" y="642"/>
                </a:lnTo>
                <a:lnTo>
                  <a:pt x="269" y="641"/>
                </a:lnTo>
                <a:lnTo>
                  <a:pt x="269" y="640"/>
                </a:lnTo>
                <a:lnTo>
                  <a:pt x="269" y="639"/>
                </a:lnTo>
                <a:lnTo>
                  <a:pt x="269" y="638"/>
                </a:lnTo>
                <a:lnTo>
                  <a:pt x="269" y="637"/>
                </a:lnTo>
                <a:lnTo>
                  <a:pt x="268" y="636"/>
                </a:lnTo>
                <a:lnTo>
                  <a:pt x="268" y="635"/>
                </a:lnTo>
                <a:lnTo>
                  <a:pt x="267" y="625"/>
                </a:lnTo>
                <a:lnTo>
                  <a:pt x="267" y="624"/>
                </a:lnTo>
                <a:lnTo>
                  <a:pt x="267" y="623"/>
                </a:lnTo>
                <a:lnTo>
                  <a:pt x="267" y="616"/>
                </a:lnTo>
                <a:lnTo>
                  <a:pt x="258" y="619"/>
                </a:lnTo>
                <a:lnTo>
                  <a:pt x="257" y="619"/>
                </a:lnTo>
                <a:lnTo>
                  <a:pt x="256" y="619"/>
                </a:lnTo>
                <a:lnTo>
                  <a:pt x="256" y="620"/>
                </a:lnTo>
                <a:lnTo>
                  <a:pt x="255" y="621"/>
                </a:lnTo>
                <a:lnTo>
                  <a:pt x="252" y="626"/>
                </a:lnTo>
                <a:lnTo>
                  <a:pt x="252" y="627"/>
                </a:lnTo>
                <a:lnTo>
                  <a:pt x="252" y="628"/>
                </a:lnTo>
                <a:lnTo>
                  <a:pt x="251" y="628"/>
                </a:lnTo>
                <a:lnTo>
                  <a:pt x="251" y="629"/>
                </a:lnTo>
                <a:lnTo>
                  <a:pt x="250" y="629"/>
                </a:lnTo>
                <a:lnTo>
                  <a:pt x="250" y="630"/>
                </a:lnTo>
                <a:lnTo>
                  <a:pt x="249" y="630"/>
                </a:lnTo>
                <a:lnTo>
                  <a:pt x="248" y="631"/>
                </a:lnTo>
                <a:lnTo>
                  <a:pt x="247" y="631"/>
                </a:lnTo>
                <a:lnTo>
                  <a:pt x="247" y="632"/>
                </a:lnTo>
                <a:lnTo>
                  <a:pt x="245" y="633"/>
                </a:lnTo>
                <a:lnTo>
                  <a:pt x="244" y="633"/>
                </a:lnTo>
                <a:lnTo>
                  <a:pt x="243" y="634"/>
                </a:lnTo>
                <a:lnTo>
                  <a:pt x="241" y="635"/>
                </a:lnTo>
                <a:lnTo>
                  <a:pt x="240" y="636"/>
                </a:lnTo>
                <a:lnTo>
                  <a:pt x="238" y="636"/>
                </a:lnTo>
                <a:lnTo>
                  <a:pt x="236" y="637"/>
                </a:lnTo>
                <a:lnTo>
                  <a:pt x="235" y="638"/>
                </a:lnTo>
                <a:lnTo>
                  <a:pt x="233" y="639"/>
                </a:lnTo>
                <a:lnTo>
                  <a:pt x="231" y="639"/>
                </a:lnTo>
                <a:lnTo>
                  <a:pt x="230" y="639"/>
                </a:lnTo>
                <a:lnTo>
                  <a:pt x="228" y="639"/>
                </a:lnTo>
                <a:lnTo>
                  <a:pt x="226" y="639"/>
                </a:lnTo>
                <a:lnTo>
                  <a:pt x="225" y="639"/>
                </a:lnTo>
                <a:lnTo>
                  <a:pt x="224" y="639"/>
                </a:lnTo>
                <a:lnTo>
                  <a:pt x="223" y="639"/>
                </a:lnTo>
                <a:lnTo>
                  <a:pt x="221" y="639"/>
                </a:lnTo>
                <a:lnTo>
                  <a:pt x="220" y="639"/>
                </a:lnTo>
                <a:lnTo>
                  <a:pt x="218" y="639"/>
                </a:lnTo>
                <a:lnTo>
                  <a:pt x="209" y="637"/>
                </a:lnTo>
                <a:lnTo>
                  <a:pt x="208" y="637"/>
                </a:lnTo>
                <a:lnTo>
                  <a:pt x="207" y="637"/>
                </a:lnTo>
                <a:lnTo>
                  <a:pt x="206" y="637"/>
                </a:lnTo>
                <a:lnTo>
                  <a:pt x="205" y="637"/>
                </a:lnTo>
                <a:lnTo>
                  <a:pt x="204" y="637"/>
                </a:lnTo>
                <a:lnTo>
                  <a:pt x="203" y="636"/>
                </a:lnTo>
                <a:lnTo>
                  <a:pt x="202" y="636"/>
                </a:lnTo>
                <a:lnTo>
                  <a:pt x="201" y="636"/>
                </a:lnTo>
                <a:lnTo>
                  <a:pt x="199" y="636"/>
                </a:lnTo>
                <a:lnTo>
                  <a:pt x="198" y="636"/>
                </a:lnTo>
                <a:lnTo>
                  <a:pt x="197" y="636"/>
                </a:lnTo>
                <a:lnTo>
                  <a:pt x="196" y="635"/>
                </a:lnTo>
                <a:lnTo>
                  <a:pt x="195" y="635"/>
                </a:lnTo>
                <a:lnTo>
                  <a:pt x="194" y="634"/>
                </a:lnTo>
                <a:lnTo>
                  <a:pt x="193" y="633"/>
                </a:lnTo>
                <a:lnTo>
                  <a:pt x="192" y="633"/>
                </a:lnTo>
                <a:lnTo>
                  <a:pt x="191" y="632"/>
                </a:lnTo>
                <a:lnTo>
                  <a:pt x="191" y="631"/>
                </a:lnTo>
                <a:lnTo>
                  <a:pt x="190" y="630"/>
                </a:lnTo>
                <a:lnTo>
                  <a:pt x="189" y="630"/>
                </a:lnTo>
                <a:lnTo>
                  <a:pt x="189" y="629"/>
                </a:lnTo>
                <a:lnTo>
                  <a:pt x="188" y="628"/>
                </a:lnTo>
                <a:lnTo>
                  <a:pt x="188" y="627"/>
                </a:lnTo>
                <a:lnTo>
                  <a:pt x="187" y="626"/>
                </a:lnTo>
                <a:lnTo>
                  <a:pt x="187" y="625"/>
                </a:lnTo>
                <a:lnTo>
                  <a:pt x="186" y="624"/>
                </a:lnTo>
                <a:lnTo>
                  <a:pt x="190" y="618"/>
                </a:lnTo>
                <a:lnTo>
                  <a:pt x="177" y="613"/>
                </a:lnTo>
                <a:lnTo>
                  <a:pt x="174" y="597"/>
                </a:lnTo>
                <a:lnTo>
                  <a:pt x="174" y="596"/>
                </a:lnTo>
                <a:lnTo>
                  <a:pt x="174" y="595"/>
                </a:lnTo>
                <a:lnTo>
                  <a:pt x="174" y="594"/>
                </a:lnTo>
                <a:lnTo>
                  <a:pt x="175" y="588"/>
                </a:lnTo>
                <a:lnTo>
                  <a:pt x="168" y="587"/>
                </a:lnTo>
                <a:lnTo>
                  <a:pt x="167" y="587"/>
                </a:lnTo>
                <a:lnTo>
                  <a:pt x="166" y="587"/>
                </a:lnTo>
                <a:lnTo>
                  <a:pt x="165" y="587"/>
                </a:lnTo>
                <a:lnTo>
                  <a:pt x="155" y="584"/>
                </a:lnTo>
                <a:lnTo>
                  <a:pt x="150" y="583"/>
                </a:lnTo>
                <a:lnTo>
                  <a:pt x="148" y="583"/>
                </a:lnTo>
                <a:lnTo>
                  <a:pt x="146" y="583"/>
                </a:lnTo>
                <a:lnTo>
                  <a:pt x="144" y="583"/>
                </a:lnTo>
                <a:lnTo>
                  <a:pt x="142" y="582"/>
                </a:lnTo>
                <a:lnTo>
                  <a:pt x="140" y="582"/>
                </a:lnTo>
                <a:lnTo>
                  <a:pt x="138" y="581"/>
                </a:lnTo>
                <a:lnTo>
                  <a:pt x="136" y="581"/>
                </a:lnTo>
                <a:lnTo>
                  <a:pt x="134" y="581"/>
                </a:lnTo>
                <a:lnTo>
                  <a:pt x="132" y="581"/>
                </a:lnTo>
                <a:lnTo>
                  <a:pt x="130" y="580"/>
                </a:lnTo>
                <a:lnTo>
                  <a:pt x="128" y="580"/>
                </a:lnTo>
                <a:lnTo>
                  <a:pt x="127" y="580"/>
                </a:lnTo>
                <a:lnTo>
                  <a:pt x="125" y="580"/>
                </a:lnTo>
                <a:lnTo>
                  <a:pt x="124" y="580"/>
                </a:lnTo>
                <a:lnTo>
                  <a:pt x="123" y="579"/>
                </a:lnTo>
                <a:lnTo>
                  <a:pt x="122" y="579"/>
                </a:lnTo>
                <a:lnTo>
                  <a:pt x="121" y="579"/>
                </a:lnTo>
                <a:lnTo>
                  <a:pt x="120" y="578"/>
                </a:lnTo>
                <a:lnTo>
                  <a:pt x="119" y="578"/>
                </a:lnTo>
                <a:lnTo>
                  <a:pt x="118" y="578"/>
                </a:lnTo>
                <a:lnTo>
                  <a:pt x="117" y="577"/>
                </a:lnTo>
                <a:lnTo>
                  <a:pt x="116" y="576"/>
                </a:lnTo>
                <a:lnTo>
                  <a:pt x="116" y="575"/>
                </a:lnTo>
                <a:lnTo>
                  <a:pt x="115" y="575"/>
                </a:lnTo>
                <a:lnTo>
                  <a:pt x="115" y="574"/>
                </a:lnTo>
                <a:lnTo>
                  <a:pt x="115" y="573"/>
                </a:lnTo>
                <a:lnTo>
                  <a:pt x="114" y="572"/>
                </a:lnTo>
                <a:lnTo>
                  <a:pt x="114" y="571"/>
                </a:lnTo>
                <a:lnTo>
                  <a:pt x="114" y="570"/>
                </a:lnTo>
                <a:lnTo>
                  <a:pt x="114" y="569"/>
                </a:lnTo>
                <a:lnTo>
                  <a:pt x="116" y="566"/>
                </a:lnTo>
                <a:lnTo>
                  <a:pt x="116" y="565"/>
                </a:lnTo>
                <a:lnTo>
                  <a:pt x="117" y="564"/>
                </a:lnTo>
                <a:lnTo>
                  <a:pt x="118" y="563"/>
                </a:lnTo>
                <a:lnTo>
                  <a:pt x="119" y="561"/>
                </a:lnTo>
                <a:lnTo>
                  <a:pt x="120" y="560"/>
                </a:lnTo>
                <a:lnTo>
                  <a:pt x="121" y="558"/>
                </a:lnTo>
                <a:lnTo>
                  <a:pt x="122" y="557"/>
                </a:lnTo>
                <a:lnTo>
                  <a:pt x="123" y="556"/>
                </a:lnTo>
                <a:lnTo>
                  <a:pt x="123" y="554"/>
                </a:lnTo>
                <a:lnTo>
                  <a:pt x="124" y="553"/>
                </a:lnTo>
                <a:lnTo>
                  <a:pt x="125" y="552"/>
                </a:lnTo>
                <a:lnTo>
                  <a:pt x="125" y="551"/>
                </a:lnTo>
                <a:lnTo>
                  <a:pt x="125" y="550"/>
                </a:lnTo>
                <a:lnTo>
                  <a:pt x="126" y="549"/>
                </a:lnTo>
                <a:lnTo>
                  <a:pt x="127" y="547"/>
                </a:lnTo>
                <a:lnTo>
                  <a:pt x="128" y="546"/>
                </a:lnTo>
                <a:lnTo>
                  <a:pt x="128" y="545"/>
                </a:lnTo>
                <a:lnTo>
                  <a:pt x="128" y="544"/>
                </a:lnTo>
                <a:lnTo>
                  <a:pt x="129" y="543"/>
                </a:lnTo>
                <a:lnTo>
                  <a:pt x="129" y="542"/>
                </a:lnTo>
                <a:lnTo>
                  <a:pt x="130" y="541"/>
                </a:lnTo>
                <a:lnTo>
                  <a:pt x="130" y="540"/>
                </a:lnTo>
                <a:lnTo>
                  <a:pt x="130" y="539"/>
                </a:lnTo>
                <a:lnTo>
                  <a:pt x="130" y="538"/>
                </a:lnTo>
                <a:lnTo>
                  <a:pt x="130" y="536"/>
                </a:lnTo>
                <a:lnTo>
                  <a:pt x="130" y="535"/>
                </a:lnTo>
                <a:lnTo>
                  <a:pt x="131" y="533"/>
                </a:lnTo>
                <a:lnTo>
                  <a:pt x="131" y="531"/>
                </a:lnTo>
                <a:lnTo>
                  <a:pt x="131" y="529"/>
                </a:lnTo>
                <a:lnTo>
                  <a:pt x="131" y="528"/>
                </a:lnTo>
                <a:lnTo>
                  <a:pt x="132" y="526"/>
                </a:lnTo>
                <a:lnTo>
                  <a:pt x="132" y="524"/>
                </a:lnTo>
                <a:lnTo>
                  <a:pt x="133" y="522"/>
                </a:lnTo>
                <a:lnTo>
                  <a:pt x="135" y="520"/>
                </a:lnTo>
                <a:lnTo>
                  <a:pt x="136" y="518"/>
                </a:lnTo>
                <a:lnTo>
                  <a:pt x="137" y="516"/>
                </a:lnTo>
                <a:lnTo>
                  <a:pt x="139" y="514"/>
                </a:lnTo>
                <a:lnTo>
                  <a:pt x="140" y="512"/>
                </a:lnTo>
                <a:lnTo>
                  <a:pt x="141" y="511"/>
                </a:lnTo>
                <a:lnTo>
                  <a:pt x="142" y="510"/>
                </a:lnTo>
                <a:lnTo>
                  <a:pt x="145" y="506"/>
                </a:lnTo>
                <a:lnTo>
                  <a:pt x="145" y="499"/>
                </a:lnTo>
                <a:lnTo>
                  <a:pt x="138" y="500"/>
                </a:lnTo>
                <a:lnTo>
                  <a:pt x="137" y="500"/>
                </a:lnTo>
                <a:lnTo>
                  <a:pt x="136" y="500"/>
                </a:lnTo>
                <a:lnTo>
                  <a:pt x="129" y="500"/>
                </a:lnTo>
                <a:lnTo>
                  <a:pt x="128" y="500"/>
                </a:lnTo>
                <a:lnTo>
                  <a:pt x="127" y="500"/>
                </a:lnTo>
                <a:lnTo>
                  <a:pt x="122" y="500"/>
                </a:lnTo>
                <a:lnTo>
                  <a:pt x="121" y="500"/>
                </a:lnTo>
                <a:lnTo>
                  <a:pt x="120" y="500"/>
                </a:lnTo>
                <a:lnTo>
                  <a:pt x="119" y="499"/>
                </a:lnTo>
                <a:lnTo>
                  <a:pt x="118" y="498"/>
                </a:lnTo>
                <a:lnTo>
                  <a:pt x="117" y="498"/>
                </a:lnTo>
                <a:lnTo>
                  <a:pt x="116" y="497"/>
                </a:lnTo>
                <a:lnTo>
                  <a:pt x="115" y="496"/>
                </a:lnTo>
                <a:lnTo>
                  <a:pt x="114" y="495"/>
                </a:lnTo>
                <a:lnTo>
                  <a:pt x="113" y="495"/>
                </a:lnTo>
                <a:lnTo>
                  <a:pt x="112" y="494"/>
                </a:lnTo>
                <a:lnTo>
                  <a:pt x="110" y="493"/>
                </a:lnTo>
                <a:lnTo>
                  <a:pt x="109" y="491"/>
                </a:lnTo>
                <a:lnTo>
                  <a:pt x="108" y="490"/>
                </a:lnTo>
                <a:lnTo>
                  <a:pt x="106" y="488"/>
                </a:lnTo>
                <a:lnTo>
                  <a:pt x="105" y="487"/>
                </a:lnTo>
                <a:lnTo>
                  <a:pt x="104" y="485"/>
                </a:lnTo>
                <a:lnTo>
                  <a:pt x="103" y="483"/>
                </a:lnTo>
                <a:lnTo>
                  <a:pt x="102" y="481"/>
                </a:lnTo>
                <a:lnTo>
                  <a:pt x="101" y="480"/>
                </a:lnTo>
                <a:lnTo>
                  <a:pt x="101" y="478"/>
                </a:lnTo>
                <a:lnTo>
                  <a:pt x="100" y="476"/>
                </a:lnTo>
                <a:lnTo>
                  <a:pt x="99" y="474"/>
                </a:lnTo>
                <a:lnTo>
                  <a:pt x="99" y="472"/>
                </a:lnTo>
                <a:lnTo>
                  <a:pt x="99" y="470"/>
                </a:lnTo>
                <a:lnTo>
                  <a:pt x="98" y="468"/>
                </a:lnTo>
                <a:lnTo>
                  <a:pt x="98" y="467"/>
                </a:lnTo>
                <a:lnTo>
                  <a:pt x="98" y="465"/>
                </a:lnTo>
                <a:lnTo>
                  <a:pt x="97" y="464"/>
                </a:lnTo>
                <a:lnTo>
                  <a:pt x="97" y="463"/>
                </a:lnTo>
                <a:lnTo>
                  <a:pt x="96" y="462"/>
                </a:lnTo>
                <a:lnTo>
                  <a:pt x="96" y="461"/>
                </a:lnTo>
                <a:lnTo>
                  <a:pt x="96" y="460"/>
                </a:lnTo>
                <a:lnTo>
                  <a:pt x="96" y="459"/>
                </a:lnTo>
                <a:lnTo>
                  <a:pt x="95" y="459"/>
                </a:lnTo>
                <a:lnTo>
                  <a:pt x="95" y="458"/>
                </a:lnTo>
                <a:lnTo>
                  <a:pt x="96" y="457"/>
                </a:lnTo>
                <a:lnTo>
                  <a:pt x="96" y="456"/>
                </a:lnTo>
                <a:lnTo>
                  <a:pt x="96" y="455"/>
                </a:lnTo>
                <a:lnTo>
                  <a:pt x="97" y="455"/>
                </a:lnTo>
                <a:lnTo>
                  <a:pt x="97" y="454"/>
                </a:lnTo>
                <a:lnTo>
                  <a:pt x="97" y="453"/>
                </a:lnTo>
                <a:lnTo>
                  <a:pt x="97" y="452"/>
                </a:lnTo>
                <a:lnTo>
                  <a:pt x="97" y="451"/>
                </a:lnTo>
                <a:lnTo>
                  <a:pt x="97" y="450"/>
                </a:lnTo>
                <a:lnTo>
                  <a:pt x="97" y="449"/>
                </a:lnTo>
                <a:lnTo>
                  <a:pt x="97" y="448"/>
                </a:lnTo>
                <a:lnTo>
                  <a:pt x="97" y="447"/>
                </a:lnTo>
                <a:lnTo>
                  <a:pt x="96" y="446"/>
                </a:lnTo>
                <a:lnTo>
                  <a:pt x="96" y="445"/>
                </a:lnTo>
                <a:lnTo>
                  <a:pt x="96" y="444"/>
                </a:lnTo>
                <a:lnTo>
                  <a:pt x="95" y="444"/>
                </a:lnTo>
                <a:lnTo>
                  <a:pt x="95" y="442"/>
                </a:lnTo>
                <a:lnTo>
                  <a:pt x="94" y="440"/>
                </a:lnTo>
                <a:lnTo>
                  <a:pt x="93" y="440"/>
                </a:lnTo>
                <a:lnTo>
                  <a:pt x="93" y="439"/>
                </a:lnTo>
                <a:lnTo>
                  <a:pt x="92" y="438"/>
                </a:lnTo>
                <a:lnTo>
                  <a:pt x="91" y="437"/>
                </a:lnTo>
                <a:lnTo>
                  <a:pt x="91" y="436"/>
                </a:lnTo>
                <a:lnTo>
                  <a:pt x="90" y="435"/>
                </a:lnTo>
                <a:lnTo>
                  <a:pt x="90" y="434"/>
                </a:lnTo>
                <a:lnTo>
                  <a:pt x="89" y="432"/>
                </a:lnTo>
                <a:lnTo>
                  <a:pt x="89" y="431"/>
                </a:lnTo>
                <a:lnTo>
                  <a:pt x="89" y="430"/>
                </a:lnTo>
                <a:lnTo>
                  <a:pt x="88" y="428"/>
                </a:lnTo>
                <a:lnTo>
                  <a:pt x="88" y="427"/>
                </a:lnTo>
                <a:lnTo>
                  <a:pt x="88" y="425"/>
                </a:lnTo>
                <a:lnTo>
                  <a:pt x="88" y="424"/>
                </a:lnTo>
                <a:lnTo>
                  <a:pt x="89" y="422"/>
                </a:lnTo>
                <a:lnTo>
                  <a:pt x="89" y="421"/>
                </a:lnTo>
                <a:lnTo>
                  <a:pt x="90" y="420"/>
                </a:lnTo>
                <a:lnTo>
                  <a:pt x="91" y="419"/>
                </a:lnTo>
                <a:lnTo>
                  <a:pt x="91" y="418"/>
                </a:lnTo>
                <a:lnTo>
                  <a:pt x="92" y="417"/>
                </a:lnTo>
                <a:lnTo>
                  <a:pt x="93" y="416"/>
                </a:lnTo>
                <a:lnTo>
                  <a:pt x="94" y="415"/>
                </a:lnTo>
                <a:lnTo>
                  <a:pt x="94" y="414"/>
                </a:lnTo>
                <a:lnTo>
                  <a:pt x="93" y="414"/>
                </a:lnTo>
                <a:lnTo>
                  <a:pt x="92" y="414"/>
                </a:lnTo>
                <a:lnTo>
                  <a:pt x="91" y="414"/>
                </a:lnTo>
                <a:lnTo>
                  <a:pt x="90" y="414"/>
                </a:lnTo>
                <a:lnTo>
                  <a:pt x="89" y="414"/>
                </a:lnTo>
                <a:lnTo>
                  <a:pt x="87" y="414"/>
                </a:lnTo>
                <a:lnTo>
                  <a:pt x="84" y="414"/>
                </a:lnTo>
                <a:lnTo>
                  <a:pt x="82" y="414"/>
                </a:lnTo>
                <a:lnTo>
                  <a:pt x="81" y="414"/>
                </a:lnTo>
                <a:lnTo>
                  <a:pt x="79" y="414"/>
                </a:lnTo>
                <a:lnTo>
                  <a:pt x="78" y="414"/>
                </a:lnTo>
                <a:lnTo>
                  <a:pt x="76" y="414"/>
                </a:lnTo>
                <a:lnTo>
                  <a:pt x="74" y="414"/>
                </a:lnTo>
                <a:lnTo>
                  <a:pt x="73" y="414"/>
                </a:lnTo>
                <a:lnTo>
                  <a:pt x="71" y="414"/>
                </a:lnTo>
                <a:lnTo>
                  <a:pt x="69" y="414"/>
                </a:lnTo>
                <a:lnTo>
                  <a:pt x="67" y="415"/>
                </a:lnTo>
                <a:lnTo>
                  <a:pt x="65" y="415"/>
                </a:lnTo>
                <a:lnTo>
                  <a:pt x="63" y="415"/>
                </a:lnTo>
                <a:lnTo>
                  <a:pt x="62" y="415"/>
                </a:lnTo>
                <a:lnTo>
                  <a:pt x="60" y="415"/>
                </a:lnTo>
                <a:lnTo>
                  <a:pt x="58" y="415"/>
                </a:lnTo>
                <a:lnTo>
                  <a:pt x="57" y="415"/>
                </a:lnTo>
                <a:lnTo>
                  <a:pt x="55" y="415"/>
                </a:lnTo>
                <a:lnTo>
                  <a:pt x="54" y="415"/>
                </a:lnTo>
                <a:lnTo>
                  <a:pt x="52" y="415"/>
                </a:lnTo>
                <a:lnTo>
                  <a:pt x="51" y="416"/>
                </a:lnTo>
                <a:lnTo>
                  <a:pt x="50" y="416"/>
                </a:lnTo>
                <a:lnTo>
                  <a:pt x="49" y="416"/>
                </a:lnTo>
                <a:lnTo>
                  <a:pt x="47" y="416"/>
                </a:lnTo>
                <a:lnTo>
                  <a:pt x="46" y="416"/>
                </a:lnTo>
                <a:lnTo>
                  <a:pt x="45" y="416"/>
                </a:lnTo>
                <a:lnTo>
                  <a:pt x="44" y="416"/>
                </a:lnTo>
                <a:lnTo>
                  <a:pt x="43" y="417"/>
                </a:lnTo>
                <a:lnTo>
                  <a:pt x="42" y="417"/>
                </a:lnTo>
                <a:lnTo>
                  <a:pt x="40" y="417"/>
                </a:lnTo>
                <a:lnTo>
                  <a:pt x="39" y="418"/>
                </a:lnTo>
                <a:lnTo>
                  <a:pt x="37" y="419"/>
                </a:lnTo>
                <a:lnTo>
                  <a:pt x="35" y="419"/>
                </a:lnTo>
                <a:lnTo>
                  <a:pt x="34" y="420"/>
                </a:lnTo>
                <a:lnTo>
                  <a:pt x="32" y="421"/>
                </a:lnTo>
                <a:lnTo>
                  <a:pt x="30" y="422"/>
                </a:lnTo>
                <a:lnTo>
                  <a:pt x="28" y="423"/>
                </a:lnTo>
                <a:lnTo>
                  <a:pt x="26" y="425"/>
                </a:lnTo>
                <a:lnTo>
                  <a:pt x="24" y="426"/>
                </a:lnTo>
                <a:lnTo>
                  <a:pt x="22" y="427"/>
                </a:lnTo>
                <a:lnTo>
                  <a:pt x="21" y="428"/>
                </a:lnTo>
                <a:lnTo>
                  <a:pt x="19" y="429"/>
                </a:lnTo>
                <a:lnTo>
                  <a:pt x="17" y="430"/>
                </a:lnTo>
                <a:lnTo>
                  <a:pt x="16" y="431"/>
                </a:lnTo>
                <a:lnTo>
                  <a:pt x="14" y="431"/>
                </a:lnTo>
                <a:lnTo>
                  <a:pt x="13" y="432"/>
                </a:lnTo>
                <a:lnTo>
                  <a:pt x="12" y="432"/>
                </a:lnTo>
                <a:lnTo>
                  <a:pt x="10" y="431"/>
                </a:lnTo>
                <a:lnTo>
                  <a:pt x="9" y="431"/>
                </a:lnTo>
                <a:lnTo>
                  <a:pt x="7" y="430"/>
                </a:lnTo>
                <a:lnTo>
                  <a:pt x="6" y="428"/>
                </a:lnTo>
                <a:lnTo>
                  <a:pt x="5" y="427"/>
                </a:lnTo>
                <a:lnTo>
                  <a:pt x="4" y="425"/>
                </a:lnTo>
                <a:lnTo>
                  <a:pt x="3" y="424"/>
                </a:lnTo>
                <a:lnTo>
                  <a:pt x="2" y="422"/>
                </a:lnTo>
                <a:lnTo>
                  <a:pt x="1" y="421"/>
                </a:lnTo>
                <a:lnTo>
                  <a:pt x="1" y="420"/>
                </a:lnTo>
                <a:lnTo>
                  <a:pt x="0" y="419"/>
                </a:lnTo>
                <a:lnTo>
                  <a:pt x="0" y="417"/>
                </a:lnTo>
                <a:lnTo>
                  <a:pt x="0" y="416"/>
                </a:lnTo>
                <a:lnTo>
                  <a:pt x="0" y="415"/>
                </a:lnTo>
                <a:lnTo>
                  <a:pt x="1" y="414"/>
                </a:lnTo>
                <a:lnTo>
                  <a:pt x="1" y="413"/>
                </a:lnTo>
                <a:lnTo>
                  <a:pt x="1" y="412"/>
                </a:lnTo>
                <a:lnTo>
                  <a:pt x="2" y="411"/>
                </a:lnTo>
                <a:lnTo>
                  <a:pt x="2" y="410"/>
                </a:lnTo>
                <a:lnTo>
                  <a:pt x="3" y="409"/>
                </a:lnTo>
                <a:lnTo>
                  <a:pt x="3" y="408"/>
                </a:lnTo>
                <a:lnTo>
                  <a:pt x="4" y="407"/>
                </a:lnTo>
                <a:lnTo>
                  <a:pt x="5" y="406"/>
                </a:lnTo>
                <a:lnTo>
                  <a:pt x="5" y="405"/>
                </a:lnTo>
                <a:lnTo>
                  <a:pt x="6" y="404"/>
                </a:lnTo>
                <a:lnTo>
                  <a:pt x="7" y="403"/>
                </a:lnTo>
                <a:lnTo>
                  <a:pt x="7" y="402"/>
                </a:lnTo>
                <a:lnTo>
                  <a:pt x="15" y="394"/>
                </a:lnTo>
                <a:lnTo>
                  <a:pt x="16" y="393"/>
                </a:lnTo>
                <a:lnTo>
                  <a:pt x="17" y="392"/>
                </a:lnTo>
                <a:lnTo>
                  <a:pt x="17" y="391"/>
                </a:lnTo>
                <a:lnTo>
                  <a:pt x="17" y="390"/>
                </a:lnTo>
                <a:lnTo>
                  <a:pt x="16" y="384"/>
                </a:lnTo>
                <a:lnTo>
                  <a:pt x="16" y="383"/>
                </a:lnTo>
                <a:lnTo>
                  <a:pt x="15" y="383"/>
                </a:lnTo>
                <a:lnTo>
                  <a:pt x="14" y="383"/>
                </a:lnTo>
                <a:lnTo>
                  <a:pt x="13" y="382"/>
                </a:lnTo>
                <a:lnTo>
                  <a:pt x="6" y="381"/>
                </a:lnTo>
                <a:lnTo>
                  <a:pt x="5" y="381"/>
                </a:lnTo>
                <a:lnTo>
                  <a:pt x="4" y="381"/>
                </a:lnTo>
                <a:lnTo>
                  <a:pt x="4" y="380"/>
                </a:lnTo>
                <a:lnTo>
                  <a:pt x="4" y="379"/>
                </a:lnTo>
                <a:lnTo>
                  <a:pt x="4" y="378"/>
                </a:lnTo>
                <a:lnTo>
                  <a:pt x="3" y="368"/>
                </a:lnTo>
                <a:lnTo>
                  <a:pt x="4" y="366"/>
                </a:lnTo>
                <a:lnTo>
                  <a:pt x="4" y="365"/>
                </a:lnTo>
                <a:lnTo>
                  <a:pt x="4" y="364"/>
                </a:lnTo>
                <a:lnTo>
                  <a:pt x="5" y="363"/>
                </a:lnTo>
                <a:lnTo>
                  <a:pt x="5" y="361"/>
                </a:lnTo>
                <a:lnTo>
                  <a:pt x="6" y="360"/>
                </a:lnTo>
                <a:lnTo>
                  <a:pt x="6" y="359"/>
                </a:lnTo>
                <a:lnTo>
                  <a:pt x="6" y="357"/>
                </a:lnTo>
                <a:lnTo>
                  <a:pt x="6" y="356"/>
                </a:lnTo>
                <a:lnTo>
                  <a:pt x="7" y="355"/>
                </a:lnTo>
                <a:lnTo>
                  <a:pt x="7" y="354"/>
                </a:lnTo>
                <a:lnTo>
                  <a:pt x="7" y="352"/>
                </a:lnTo>
                <a:lnTo>
                  <a:pt x="7" y="350"/>
                </a:lnTo>
                <a:lnTo>
                  <a:pt x="7" y="349"/>
                </a:lnTo>
                <a:lnTo>
                  <a:pt x="8" y="347"/>
                </a:lnTo>
                <a:lnTo>
                  <a:pt x="9" y="346"/>
                </a:lnTo>
                <a:lnTo>
                  <a:pt x="10" y="345"/>
                </a:lnTo>
                <a:lnTo>
                  <a:pt x="11" y="345"/>
                </a:lnTo>
                <a:lnTo>
                  <a:pt x="12" y="344"/>
                </a:lnTo>
                <a:lnTo>
                  <a:pt x="13" y="344"/>
                </a:lnTo>
                <a:lnTo>
                  <a:pt x="13" y="343"/>
                </a:lnTo>
                <a:lnTo>
                  <a:pt x="14" y="342"/>
                </a:lnTo>
                <a:lnTo>
                  <a:pt x="15" y="342"/>
                </a:lnTo>
                <a:lnTo>
                  <a:pt x="16" y="341"/>
                </a:lnTo>
                <a:lnTo>
                  <a:pt x="17" y="341"/>
                </a:lnTo>
                <a:lnTo>
                  <a:pt x="18" y="340"/>
                </a:lnTo>
                <a:lnTo>
                  <a:pt x="19" y="339"/>
                </a:lnTo>
                <a:lnTo>
                  <a:pt x="20" y="338"/>
                </a:lnTo>
                <a:lnTo>
                  <a:pt x="20" y="337"/>
                </a:lnTo>
                <a:lnTo>
                  <a:pt x="20" y="336"/>
                </a:lnTo>
                <a:lnTo>
                  <a:pt x="21" y="335"/>
                </a:lnTo>
                <a:lnTo>
                  <a:pt x="21" y="333"/>
                </a:lnTo>
                <a:lnTo>
                  <a:pt x="21" y="331"/>
                </a:lnTo>
                <a:lnTo>
                  <a:pt x="21" y="330"/>
                </a:lnTo>
                <a:lnTo>
                  <a:pt x="21" y="328"/>
                </a:lnTo>
                <a:lnTo>
                  <a:pt x="21" y="326"/>
                </a:lnTo>
                <a:lnTo>
                  <a:pt x="21" y="324"/>
                </a:lnTo>
                <a:lnTo>
                  <a:pt x="21" y="322"/>
                </a:lnTo>
                <a:lnTo>
                  <a:pt x="22" y="320"/>
                </a:lnTo>
                <a:lnTo>
                  <a:pt x="23" y="319"/>
                </a:lnTo>
                <a:lnTo>
                  <a:pt x="23" y="317"/>
                </a:lnTo>
                <a:lnTo>
                  <a:pt x="24" y="316"/>
                </a:lnTo>
                <a:lnTo>
                  <a:pt x="25" y="314"/>
                </a:lnTo>
                <a:lnTo>
                  <a:pt x="26" y="313"/>
                </a:lnTo>
                <a:lnTo>
                  <a:pt x="27" y="312"/>
                </a:lnTo>
                <a:lnTo>
                  <a:pt x="28" y="310"/>
                </a:lnTo>
                <a:lnTo>
                  <a:pt x="29" y="309"/>
                </a:lnTo>
                <a:lnTo>
                  <a:pt x="30" y="308"/>
                </a:lnTo>
                <a:lnTo>
                  <a:pt x="31" y="307"/>
                </a:lnTo>
                <a:lnTo>
                  <a:pt x="32" y="306"/>
                </a:lnTo>
                <a:lnTo>
                  <a:pt x="33" y="305"/>
                </a:lnTo>
                <a:lnTo>
                  <a:pt x="34" y="304"/>
                </a:lnTo>
                <a:lnTo>
                  <a:pt x="34" y="303"/>
                </a:lnTo>
                <a:lnTo>
                  <a:pt x="35" y="303"/>
                </a:lnTo>
                <a:lnTo>
                  <a:pt x="36" y="303"/>
                </a:lnTo>
                <a:lnTo>
                  <a:pt x="37" y="303"/>
                </a:lnTo>
                <a:lnTo>
                  <a:pt x="38" y="303"/>
                </a:lnTo>
                <a:lnTo>
                  <a:pt x="39" y="303"/>
                </a:lnTo>
                <a:lnTo>
                  <a:pt x="39" y="304"/>
                </a:lnTo>
                <a:lnTo>
                  <a:pt x="40" y="304"/>
                </a:lnTo>
                <a:lnTo>
                  <a:pt x="41" y="304"/>
                </a:lnTo>
                <a:lnTo>
                  <a:pt x="42" y="304"/>
                </a:lnTo>
                <a:lnTo>
                  <a:pt x="43" y="304"/>
                </a:lnTo>
                <a:lnTo>
                  <a:pt x="44" y="304"/>
                </a:lnTo>
                <a:lnTo>
                  <a:pt x="45" y="304"/>
                </a:lnTo>
                <a:lnTo>
                  <a:pt x="46" y="304"/>
                </a:lnTo>
                <a:lnTo>
                  <a:pt x="47" y="304"/>
                </a:lnTo>
                <a:lnTo>
                  <a:pt x="47" y="303"/>
                </a:lnTo>
                <a:lnTo>
                  <a:pt x="48" y="302"/>
                </a:lnTo>
                <a:lnTo>
                  <a:pt x="48" y="301"/>
                </a:lnTo>
                <a:lnTo>
                  <a:pt x="49" y="301"/>
                </a:lnTo>
                <a:lnTo>
                  <a:pt x="49" y="300"/>
                </a:lnTo>
                <a:lnTo>
                  <a:pt x="49" y="299"/>
                </a:lnTo>
                <a:lnTo>
                  <a:pt x="50" y="299"/>
                </a:lnTo>
                <a:lnTo>
                  <a:pt x="50" y="298"/>
                </a:lnTo>
                <a:lnTo>
                  <a:pt x="50" y="297"/>
                </a:lnTo>
                <a:lnTo>
                  <a:pt x="51" y="297"/>
                </a:lnTo>
                <a:lnTo>
                  <a:pt x="51" y="296"/>
                </a:lnTo>
                <a:lnTo>
                  <a:pt x="51" y="295"/>
                </a:lnTo>
                <a:lnTo>
                  <a:pt x="52" y="295"/>
                </a:lnTo>
                <a:lnTo>
                  <a:pt x="52" y="294"/>
                </a:lnTo>
                <a:lnTo>
                  <a:pt x="52" y="293"/>
                </a:lnTo>
                <a:lnTo>
                  <a:pt x="53" y="292"/>
                </a:lnTo>
                <a:lnTo>
                  <a:pt x="54" y="291"/>
                </a:lnTo>
                <a:lnTo>
                  <a:pt x="55" y="290"/>
                </a:lnTo>
                <a:lnTo>
                  <a:pt x="55" y="289"/>
                </a:lnTo>
                <a:lnTo>
                  <a:pt x="56" y="288"/>
                </a:lnTo>
                <a:lnTo>
                  <a:pt x="56" y="287"/>
                </a:lnTo>
                <a:lnTo>
                  <a:pt x="57" y="286"/>
                </a:lnTo>
                <a:lnTo>
                  <a:pt x="57" y="285"/>
                </a:lnTo>
                <a:lnTo>
                  <a:pt x="58" y="284"/>
                </a:lnTo>
                <a:lnTo>
                  <a:pt x="58" y="283"/>
                </a:lnTo>
                <a:lnTo>
                  <a:pt x="59" y="282"/>
                </a:lnTo>
                <a:lnTo>
                  <a:pt x="60" y="281"/>
                </a:lnTo>
                <a:lnTo>
                  <a:pt x="61" y="280"/>
                </a:lnTo>
                <a:lnTo>
                  <a:pt x="61" y="279"/>
                </a:lnTo>
                <a:lnTo>
                  <a:pt x="62" y="279"/>
                </a:lnTo>
                <a:lnTo>
                  <a:pt x="63" y="278"/>
                </a:lnTo>
                <a:lnTo>
                  <a:pt x="63" y="277"/>
                </a:lnTo>
                <a:lnTo>
                  <a:pt x="64" y="277"/>
                </a:lnTo>
                <a:lnTo>
                  <a:pt x="64" y="276"/>
                </a:lnTo>
                <a:lnTo>
                  <a:pt x="65" y="276"/>
                </a:lnTo>
                <a:lnTo>
                  <a:pt x="66" y="276"/>
                </a:lnTo>
                <a:lnTo>
                  <a:pt x="67" y="276"/>
                </a:lnTo>
                <a:lnTo>
                  <a:pt x="67" y="277"/>
                </a:lnTo>
                <a:lnTo>
                  <a:pt x="68" y="277"/>
                </a:lnTo>
                <a:lnTo>
                  <a:pt x="69" y="277"/>
                </a:lnTo>
                <a:lnTo>
                  <a:pt x="70" y="278"/>
                </a:lnTo>
                <a:lnTo>
                  <a:pt x="71" y="279"/>
                </a:lnTo>
                <a:lnTo>
                  <a:pt x="72" y="279"/>
                </a:lnTo>
                <a:lnTo>
                  <a:pt x="73" y="279"/>
                </a:lnTo>
                <a:lnTo>
                  <a:pt x="74" y="279"/>
                </a:lnTo>
                <a:lnTo>
                  <a:pt x="75" y="279"/>
                </a:lnTo>
                <a:lnTo>
                  <a:pt x="76" y="279"/>
                </a:lnTo>
                <a:lnTo>
                  <a:pt x="77" y="279"/>
                </a:lnTo>
                <a:lnTo>
                  <a:pt x="78" y="277"/>
                </a:lnTo>
                <a:lnTo>
                  <a:pt x="78" y="276"/>
                </a:lnTo>
                <a:lnTo>
                  <a:pt x="78" y="275"/>
                </a:lnTo>
                <a:lnTo>
                  <a:pt x="78" y="274"/>
                </a:lnTo>
                <a:lnTo>
                  <a:pt x="78" y="273"/>
                </a:lnTo>
                <a:lnTo>
                  <a:pt x="78" y="272"/>
                </a:lnTo>
                <a:lnTo>
                  <a:pt x="79" y="271"/>
                </a:lnTo>
                <a:lnTo>
                  <a:pt x="80" y="270"/>
                </a:lnTo>
                <a:lnTo>
                  <a:pt x="80" y="269"/>
                </a:lnTo>
                <a:lnTo>
                  <a:pt x="81" y="268"/>
                </a:lnTo>
                <a:lnTo>
                  <a:pt x="82" y="267"/>
                </a:lnTo>
                <a:lnTo>
                  <a:pt x="83" y="266"/>
                </a:lnTo>
                <a:lnTo>
                  <a:pt x="84" y="266"/>
                </a:lnTo>
                <a:lnTo>
                  <a:pt x="84" y="265"/>
                </a:lnTo>
                <a:lnTo>
                  <a:pt x="85" y="264"/>
                </a:lnTo>
                <a:lnTo>
                  <a:pt x="96" y="262"/>
                </a:lnTo>
                <a:lnTo>
                  <a:pt x="92" y="249"/>
                </a:lnTo>
                <a:lnTo>
                  <a:pt x="92" y="248"/>
                </a:lnTo>
                <a:lnTo>
                  <a:pt x="91" y="247"/>
                </a:lnTo>
                <a:lnTo>
                  <a:pt x="91" y="246"/>
                </a:lnTo>
                <a:lnTo>
                  <a:pt x="92" y="246"/>
                </a:lnTo>
                <a:lnTo>
                  <a:pt x="92" y="245"/>
                </a:lnTo>
                <a:lnTo>
                  <a:pt x="97" y="241"/>
                </a:lnTo>
                <a:lnTo>
                  <a:pt x="98" y="239"/>
                </a:lnTo>
                <a:lnTo>
                  <a:pt x="98" y="237"/>
                </a:lnTo>
                <a:lnTo>
                  <a:pt x="100" y="235"/>
                </a:lnTo>
                <a:lnTo>
                  <a:pt x="101" y="232"/>
                </a:lnTo>
                <a:lnTo>
                  <a:pt x="102" y="231"/>
                </a:lnTo>
                <a:lnTo>
                  <a:pt x="102" y="229"/>
                </a:lnTo>
                <a:lnTo>
                  <a:pt x="103" y="227"/>
                </a:lnTo>
                <a:lnTo>
                  <a:pt x="104" y="225"/>
                </a:lnTo>
                <a:lnTo>
                  <a:pt x="105" y="223"/>
                </a:lnTo>
                <a:lnTo>
                  <a:pt x="106" y="221"/>
                </a:lnTo>
                <a:lnTo>
                  <a:pt x="106" y="219"/>
                </a:lnTo>
                <a:lnTo>
                  <a:pt x="107" y="217"/>
                </a:lnTo>
                <a:lnTo>
                  <a:pt x="107" y="216"/>
                </a:lnTo>
                <a:lnTo>
                  <a:pt x="107" y="214"/>
                </a:lnTo>
                <a:lnTo>
                  <a:pt x="108" y="213"/>
                </a:lnTo>
                <a:lnTo>
                  <a:pt x="108" y="211"/>
                </a:lnTo>
                <a:lnTo>
                  <a:pt x="107" y="210"/>
                </a:lnTo>
                <a:lnTo>
                  <a:pt x="107" y="209"/>
                </a:lnTo>
                <a:lnTo>
                  <a:pt x="107" y="208"/>
                </a:lnTo>
                <a:lnTo>
                  <a:pt x="107" y="207"/>
                </a:lnTo>
                <a:lnTo>
                  <a:pt x="106" y="184"/>
                </a:lnTo>
                <a:lnTo>
                  <a:pt x="106" y="183"/>
                </a:lnTo>
                <a:lnTo>
                  <a:pt x="106" y="182"/>
                </a:lnTo>
                <a:lnTo>
                  <a:pt x="106" y="181"/>
                </a:lnTo>
                <a:lnTo>
                  <a:pt x="106" y="180"/>
                </a:lnTo>
                <a:lnTo>
                  <a:pt x="106" y="179"/>
                </a:lnTo>
                <a:lnTo>
                  <a:pt x="105" y="168"/>
                </a:lnTo>
                <a:lnTo>
                  <a:pt x="105" y="167"/>
                </a:lnTo>
                <a:lnTo>
                  <a:pt x="105" y="166"/>
                </a:lnTo>
                <a:lnTo>
                  <a:pt x="105" y="165"/>
                </a:lnTo>
                <a:lnTo>
                  <a:pt x="104" y="156"/>
                </a:lnTo>
                <a:lnTo>
                  <a:pt x="104" y="146"/>
                </a:lnTo>
                <a:lnTo>
                  <a:pt x="104" y="145"/>
                </a:lnTo>
                <a:lnTo>
                  <a:pt x="104" y="144"/>
                </a:lnTo>
                <a:lnTo>
                  <a:pt x="104" y="143"/>
                </a:lnTo>
                <a:lnTo>
                  <a:pt x="104" y="142"/>
                </a:lnTo>
                <a:lnTo>
                  <a:pt x="104" y="141"/>
                </a:lnTo>
                <a:lnTo>
                  <a:pt x="107" y="133"/>
                </a:lnTo>
                <a:lnTo>
                  <a:pt x="107" y="132"/>
                </a:lnTo>
                <a:lnTo>
                  <a:pt x="107" y="131"/>
                </a:lnTo>
                <a:lnTo>
                  <a:pt x="107" y="130"/>
                </a:lnTo>
                <a:lnTo>
                  <a:pt x="106" y="130"/>
                </a:lnTo>
                <a:lnTo>
                  <a:pt x="101" y="127"/>
                </a:lnTo>
                <a:lnTo>
                  <a:pt x="100" y="127"/>
                </a:lnTo>
                <a:lnTo>
                  <a:pt x="99" y="126"/>
                </a:lnTo>
                <a:lnTo>
                  <a:pt x="98" y="126"/>
                </a:lnTo>
                <a:lnTo>
                  <a:pt x="98" y="127"/>
                </a:lnTo>
                <a:lnTo>
                  <a:pt x="97" y="127"/>
                </a:lnTo>
                <a:lnTo>
                  <a:pt x="96" y="128"/>
                </a:lnTo>
                <a:lnTo>
                  <a:pt x="96" y="129"/>
                </a:lnTo>
                <a:lnTo>
                  <a:pt x="95" y="130"/>
                </a:lnTo>
                <a:lnTo>
                  <a:pt x="95" y="131"/>
                </a:lnTo>
                <a:lnTo>
                  <a:pt x="95" y="132"/>
                </a:lnTo>
                <a:lnTo>
                  <a:pt x="94" y="133"/>
                </a:lnTo>
                <a:lnTo>
                  <a:pt x="94" y="134"/>
                </a:lnTo>
                <a:lnTo>
                  <a:pt x="92" y="134"/>
                </a:lnTo>
                <a:lnTo>
                  <a:pt x="91" y="134"/>
                </a:lnTo>
                <a:lnTo>
                  <a:pt x="90" y="134"/>
                </a:lnTo>
                <a:lnTo>
                  <a:pt x="89" y="134"/>
                </a:lnTo>
                <a:lnTo>
                  <a:pt x="88" y="134"/>
                </a:lnTo>
                <a:lnTo>
                  <a:pt x="87" y="133"/>
                </a:lnTo>
                <a:lnTo>
                  <a:pt x="86" y="133"/>
                </a:lnTo>
                <a:lnTo>
                  <a:pt x="84" y="133"/>
                </a:lnTo>
                <a:lnTo>
                  <a:pt x="83" y="132"/>
                </a:lnTo>
                <a:lnTo>
                  <a:pt x="82" y="132"/>
                </a:lnTo>
                <a:lnTo>
                  <a:pt x="81" y="131"/>
                </a:lnTo>
                <a:lnTo>
                  <a:pt x="80" y="130"/>
                </a:lnTo>
                <a:lnTo>
                  <a:pt x="79" y="130"/>
                </a:lnTo>
                <a:lnTo>
                  <a:pt x="79" y="129"/>
                </a:lnTo>
                <a:lnTo>
                  <a:pt x="78" y="128"/>
                </a:lnTo>
                <a:lnTo>
                  <a:pt x="77" y="127"/>
                </a:lnTo>
                <a:lnTo>
                  <a:pt x="77" y="126"/>
                </a:lnTo>
                <a:lnTo>
                  <a:pt x="76" y="125"/>
                </a:lnTo>
                <a:lnTo>
                  <a:pt x="76" y="124"/>
                </a:lnTo>
                <a:lnTo>
                  <a:pt x="75" y="123"/>
                </a:lnTo>
                <a:lnTo>
                  <a:pt x="75" y="121"/>
                </a:lnTo>
                <a:lnTo>
                  <a:pt x="74" y="120"/>
                </a:lnTo>
                <a:lnTo>
                  <a:pt x="74" y="119"/>
                </a:lnTo>
                <a:lnTo>
                  <a:pt x="74" y="118"/>
                </a:lnTo>
                <a:lnTo>
                  <a:pt x="73" y="116"/>
                </a:lnTo>
                <a:lnTo>
                  <a:pt x="73" y="112"/>
                </a:lnTo>
                <a:lnTo>
                  <a:pt x="72" y="109"/>
                </a:lnTo>
                <a:lnTo>
                  <a:pt x="72" y="106"/>
                </a:lnTo>
                <a:lnTo>
                  <a:pt x="71" y="103"/>
                </a:lnTo>
                <a:lnTo>
                  <a:pt x="71" y="98"/>
                </a:lnTo>
                <a:lnTo>
                  <a:pt x="69" y="92"/>
                </a:lnTo>
                <a:lnTo>
                  <a:pt x="69" y="85"/>
                </a:lnTo>
                <a:lnTo>
                  <a:pt x="65" y="80"/>
                </a:lnTo>
                <a:lnTo>
                  <a:pt x="77" y="70"/>
                </a:lnTo>
                <a:lnTo>
                  <a:pt x="80" y="69"/>
                </a:lnTo>
                <a:lnTo>
                  <a:pt x="80" y="66"/>
                </a:lnTo>
                <a:lnTo>
                  <a:pt x="77" y="62"/>
                </a:lnTo>
                <a:lnTo>
                  <a:pt x="79" y="60"/>
                </a:lnTo>
                <a:lnTo>
                  <a:pt x="84" y="58"/>
                </a:lnTo>
                <a:lnTo>
                  <a:pt x="88" y="59"/>
                </a:lnTo>
                <a:lnTo>
                  <a:pt x="88" y="60"/>
                </a:lnTo>
                <a:lnTo>
                  <a:pt x="91" y="63"/>
                </a:lnTo>
                <a:lnTo>
                  <a:pt x="91" y="75"/>
                </a:lnTo>
                <a:lnTo>
                  <a:pt x="94" y="78"/>
                </a:lnTo>
                <a:lnTo>
                  <a:pt x="98" y="78"/>
                </a:lnTo>
                <a:lnTo>
                  <a:pt x="99" y="77"/>
                </a:lnTo>
                <a:lnTo>
                  <a:pt x="102" y="77"/>
                </a:lnTo>
                <a:lnTo>
                  <a:pt x="103" y="75"/>
                </a:lnTo>
                <a:lnTo>
                  <a:pt x="113" y="75"/>
                </a:lnTo>
                <a:lnTo>
                  <a:pt x="108" y="66"/>
                </a:lnTo>
                <a:lnTo>
                  <a:pt x="107" y="65"/>
                </a:lnTo>
                <a:lnTo>
                  <a:pt x="106" y="57"/>
                </a:lnTo>
                <a:lnTo>
                  <a:pt x="105" y="56"/>
                </a:lnTo>
                <a:lnTo>
                  <a:pt x="105" y="33"/>
                </a:lnTo>
                <a:lnTo>
                  <a:pt x="106" y="31"/>
                </a:lnTo>
                <a:lnTo>
                  <a:pt x="106" y="24"/>
                </a:lnTo>
                <a:lnTo>
                  <a:pt x="107" y="24"/>
                </a:lnTo>
                <a:lnTo>
                  <a:pt x="109" y="19"/>
                </a:lnTo>
                <a:lnTo>
                  <a:pt x="111" y="19"/>
                </a:lnTo>
                <a:lnTo>
                  <a:pt x="113" y="18"/>
                </a:lnTo>
                <a:lnTo>
                  <a:pt x="116" y="22"/>
                </a:lnTo>
                <a:lnTo>
                  <a:pt x="116" y="26"/>
                </a:lnTo>
                <a:lnTo>
                  <a:pt x="117" y="27"/>
                </a:lnTo>
                <a:lnTo>
                  <a:pt x="117" y="30"/>
                </a:lnTo>
                <a:lnTo>
                  <a:pt x="120" y="35"/>
                </a:lnTo>
                <a:lnTo>
                  <a:pt x="125" y="35"/>
                </a:lnTo>
                <a:lnTo>
                  <a:pt x="129" y="28"/>
                </a:lnTo>
                <a:lnTo>
                  <a:pt x="126" y="20"/>
                </a:lnTo>
                <a:lnTo>
                  <a:pt x="132" y="12"/>
                </a:lnTo>
                <a:lnTo>
                  <a:pt x="131" y="6"/>
                </a:lnTo>
                <a:lnTo>
                  <a:pt x="130" y="5"/>
                </a:lnTo>
                <a:lnTo>
                  <a:pt x="132" y="2"/>
                </a:lnTo>
                <a:lnTo>
                  <a:pt x="135" y="2"/>
                </a:lnTo>
                <a:lnTo>
                  <a:pt x="136" y="0"/>
                </a:lnTo>
                <a:lnTo>
                  <a:pt x="142" y="0"/>
                </a:lnTo>
                <a:lnTo>
                  <a:pt x="141" y="28"/>
                </a:lnTo>
                <a:lnTo>
                  <a:pt x="140" y="30"/>
                </a:lnTo>
                <a:lnTo>
                  <a:pt x="139" y="45"/>
                </a:lnTo>
                <a:lnTo>
                  <a:pt x="140" y="46"/>
                </a:lnTo>
                <a:lnTo>
                  <a:pt x="141" y="65"/>
                </a:lnTo>
                <a:lnTo>
                  <a:pt x="142" y="66"/>
                </a:lnTo>
                <a:lnTo>
                  <a:pt x="143" y="68"/>
                </a:lnTo>
                <a:lnTo>
                  <a:pt x="144" y="69"/>
                </a:lnTo>
                <a:lnTo>
                  <a:pt x="144" y="71"/>
                </a:lnTo>
                <a:lnTo>
                  <a:pt x="149" y="79"/>
                </a:lnTo>
                <a:lnTo>
                  <a:pt x="150" y="79"/>
                </a:lnTo>
                <a:lnTo>
                  <a:pt x="150" y="82"/>
                </a:lnTo>
                <a:lnTo>
                  <a:pt x="152" y="83"/>
                </a:lnTo>
                <a:lnTo>
                  <a:pt x="154" y="83"/>
                </a:lnTo>
                <a:lnTo>
                  <a:pt x="156" y="80"/>
                </a:lnTo>
                <a:lnTo>
                  <a:pt x="155" y="77"/>
                </a:lnTo>
                <a:lnTo>
                  <a:pt x="157" y="74"/>
                </a:lnTo>
                <a:lnTo>
                  <a:pt x="155" y="59"/>
                </a:lnTo>
                <a:lnTo>
                  <a:pt x="162" y="53"/>
                </a:lnTo>
                <a:lnTo>
                  <a:pt x="167" y="51"/>
                </a:lnTo>
                <a:lnTo>
                  <a:pt x="169" y="47"/>
                </a:lnTo>
                <a:lnTo>
                  <a:pt x="171" y="42"/>
                </a:lnTo>
                <a:lnTo>
                  <a:pt x="178" y="35"/>
                </a:lnTo>
                <a:lnTo>
                  <a:pt x="180" y="38"/>
                </a:lnTo>
                <a:lnTo>
                  <a:pt x="186" y="48"/>
                </a:lnTo>
                <a:lnTo>
                  <a:pt x="189" y="51"/>
                </a:lnTo>
                <a:lnTo>
                  <a:pt x="191" y="55"/>
                </a:lnTo>
                <a:lnTo>
                  <a:pt x="204" y="69"/>
                </a:lnTo>
                <a:lnTo>
                  <a:pt x="205" y="73"/>
                </a:lnTo>
                <a:lnTo>
                  <a:pt x="208" y="77"/>
                </a:lnTo>
                <a:lnTo>
                  <a:pt x="208" y="81"/>
                </a:lnTo>
                <a:lnTo>
                  <a:pt x="201" y="84"/>
                </a:lnTo>
                <a:lnTo>
                  <a:pt x="200" y="87"/>
                </a:lnTo>
                <a:lnTo>
                  <a:pt x="200" y="95"/>
                </a:lnTo>
                <a:lnTo>
                  <a:pt x="203" y="98"/>
                </a:lnTo>
                <a:lnTo>
                  <a:pt x="208" y="107"/>
                </a:lnTo>
                <a:lnTo>
                  <a:pt x="216" y="112"/>
                </a:lnTo>
                <a:lnTo>
                  <a:pt x="217" y="120"/>
                </a:lnTo>
                <a:lnTo>
                  <a:pt x="227" y="120"/>
                </a:lnTo>
                <a:lnTo>
                  <a:pt x="231" y="120"/>
                </a:lnTo>
                <a:lnTo>
                  <a:pt x="237" y="111"/>
                </a:lnTo>
                <a:lnTo>
                  <a:pt x="240" y="111"/>
                </a:lnTo>
                <a:lnTo>
                  <a:pt x="240" y="112"/>
                </a:lnTo>
                <a:lnTo>
                  <a:pt x="248" y="112"/>
                </a:lnTo>
                <a:lnTo>
                  <a:pt x="251" y="107"/>
                </a:lnTo>
                <a:lnTo>
                  <a:pt x="252" y="108"/>
                </a:lnTo>
                <a:lnTo>
                  <a:pt x="254" y="112"/>
                </a:lnTo>
                <a:lnTo>
                  <a:pt x="256" y="114"/>
                </a:lnTo>
                <a:lnTo>
                  <a:pt x="255" y="116"/>
                </a:lnTo>
                <a:lnTo>
                  <a:pt x="257" y="119"/>
                </a:lnTo>
                <a:lnTo>
                  <a:pt x="257" y="121"/>
                </a:lnTo>
                <a:lnTo>
                  <a:pt x="259" y="122"/>
                </a:lnTo>
                <a:lnTo>
                  <a:pt x="258" y="123"/>
                </a:lnTo>
                <a:lnTo>
                  <a:pt x="261" y="125"/>
                </a:lnTo>
                <a:lnTo>
                  <a:pt x="260" y="126"/>
                </a:lnTo>
                <a:lnTo>
                  <a:pt x="262" y="129"/>
                </a:lnTo>
                <a:lnTo>
                  <a:pt x="261" y="130"/>
                </a:lnTo>
                <a:lnTo>
                  <a:pt x="265" y="135"/>
                </a:lnTo>
                <a:lnTo>
                  <a:pt x="265" y="138"/>
                </a:lnTo>
                <a:lnTo>
                  <a:pt x="268" y="145"/>
                </a:lnTo>
                <a:lnTo>
                  <a:pt x="270" y="146"/>
                </a:lnTo>
                <a:lnTo>
                  <a:pt x="269" y="148"/>
                </a:lnTo>
                <a:lnTo>
                  <a:pt x="271" y="150"/>
                </a:lnTo>
                <a:lnTo>
                  <a:pt x="271" y="153"/>
                </a:lnTo>
                <a:lnTo>
                  <a:pt x="274" y="156"/>
                </a:lnTo>
                <a:lnTo>
                  <a:pt x="274" y="160"/>
                </a:lnTo>
                <a:lnTo>
                  <a:pt x="277" y="163"/>
                </a:lnTo>
                <a:lnTo>
                  <a:pt x="281" y="163"/>
                </a:lnTo>
                <a:lnTo>
                  <a:pt x="283" y="166"/>
                </a:lnTo>
                <a:lnTo>
                  <a:pt x="284" y="179"/>
                </a:lnTo>
                <a:lnTo>
                  <a:pt x="286" y="181"/>
                </a:lnTo>
                <a:lnTo>
                  <a:pt x="288" y="184"/>
                </a:lnTo>
                <a:lnTo>
                  <a:pt x="292" y="188"/>
                </a:lnTo>
                <a:lnTo>
                  <a:pt x="298" y="195"/>
                </a:lnTo>
                <a:lnTo>
                  <a:pt x="300" y="204"/>
                </a:lnTo>
                <a:lnTo>
                  <a:pt x="303" y="204"/>
                </a:lnTo>
                <a:lnTo>
                  <a:pt x="307" y="202"/>
                </a:lnTo>
                <a:lnTo>
                  <a:pt x="308" y="205"/>
                </a:lnTo>
                <a:lnTo>
                  <a:pt x="305" y="208"/>
                </a:lnTo>
                <a:lnTo>
                  <a:pt x="305" y="211"/>
                </a:lnTo>
                <a:lnTo>
                  <a:pt x="304" y="211"/>
                </a:lnTo>
                <a:lnTo>
                  <a:pt x="303" y="216"/>
                </a:lnTo>
                <a:lnTo>
                  <a:pt x="302" y="218"/>
                </a:lnTo>
                <a:lnTo>
                  <a:pt x="302" y="221"/>
                </a:lnTo>
                <a:lnTo>
                  <a:pt x="305" y="225"/>
                </a:lnTo>
                <a:lnTo>
                  <a:pt x="315" y="229"/>
                </a:lnTo>
                <a:lnTo>
                  <a:pt x="315" y="234"/>
                </a:lnTo>
                <a:lnTo>
                  <a:pt x="316" y="235"/>
                </a:lnTo>
                <a:lnTo>
                  <a:pt x="317" y="244"/>
                </a:lnTo>
                <a:lnTo>
                  <a:pt x="318" y="246"/>
                </a:lnTo>
                <a:lnTo>
                  <a:pt x="324" y="248"/>
                </a:lnTo>
                <a:lnTo>
                  <a:pt x="326" y="250"/>
                </a:lnTo>
                <a:lnTo>
                  <a:pt x="327" y="252"/>
                </a:lnTo>
                <a:lnTo>
                  <a:pt x="328" y="252"/>
                </a:lnTo>
                <a:lnTo>
                  <a:pt x="330" y="257"/>
                </a:lnTo>
                <a:lnTo>
                  <a:pt x="332" y="258"/>
                </a:lnTo>
                <a:lnTo>
                  <a:pt x="334" y="258"/>
                </a:lnTo>
                <a:lnTo>
                  <a:pt x="341" y="254"/>
                </a:lnTo>
                <a:lnTo>
                  <a:pt x="344" y="256"/>
                </a:lnTo>
                <a:lnTo>
                  <a:pt x="353" y="257"/>
                </a:lnTo>
                <a:lnTo>
                  <a:pt x="358" y="253"/>
                </a:lnTo>
                <a:lnTo>
                  <a:pt x="365" y="244"/>
                </a:lnTo>
                <a:lnTo>
                  <a:pt x="369" y="243"/>
                </a:lnTo>
                <a:lnTo>
                  <a:pt x="378" y="236"/>
                </a:lnTo>
                <a:lnTo>
                  <a:pt x="380" y="235"/>
                </a:lnTo>
                <a:lnTo>
                  <a:pt x="381" y="234"/>
                </a:lnTo>
                <a:lnTo>
                  <a:pt x="385" y="235"/>
                </a:lnTo>
                <a:lnTo>
                  <a:pt x="389" y="240"/>
                </a:lnTo>
                <a:lnTo>
                  <a:pt x="390" y="245"/>
                </a:lnTo>
                <a:lnTo>
                  <a:pt x="388" y="245"/>
                </a:lnTo>
                <a:lnTo>
                  <a:pt x="388" y="249"/>
                </a:lnTo>
                <a:lnTo>
                  <a:pt x="390" y="250"/>
                </a:lnTo>
                <a:lnTo>
                  <a:pt x="391" y="248"/>
                </a:lnTo>
                <a:lnTo>
                  <a:pt x="394" y="248"/>
                </a:lnTo>
                <a:lnTo>
                  <a:pt x="397" y="242"/>
                </a:lnTo>
                <a:lnTo>
                  <a:pt x="399" y="239"/>
                </a:lnTo>
                <a:lnTo>
                  <a:pt x="406" y="235"/>
                </a:lnTo>
                <a:lnTo>
                  <a:pt x="413" y="236"/>
                </a:lnTo>
                <a:lnTo>
                  <a:pt x="414" y="234"/>
                </a:lnTo>
                <a:lnTo>
                  <a:pt x="413" y="226"/>
                </a:lnTo>
                <a:lnTo>
                  <a:pt x="417" y="222"/>
                </a:lnTo>
                <a:lnTo>
                  <a:pt x="415" y="203"/>
                </a:lnTo>
                <a:lnTo>
                  <a:pt x="413" y="202"/>
                </a:lnTo>
                <a:lnTo>
                  <a:pt x="413" y="199"/>
                </a:lnTo>
                <a:lnTo>
                  <a:pt x="412" y="197"/>
                </a:lnTo>
                <a:lnTo>
                  <a:pt x="412" y="194"/>
                </a:lnTo>
                <a:lnTo>
                  <a:pt x="410" y="192"/>
                </a:lnTo>
                <a:lnTo>
                  <a:pt x="410" y="188"/>
                </a:lnTo>
                <a:lnTo>
                  <a:pt x="409" y="187"/>
                </a:lnTo>
                <a:lnTo>
                  <a:pt x="408" y="173"/>
                </a:lnTo>
                <a:lnTo>
                  <a:pt x="409" y="171"/>
                </a:lnTo>
                <a:lnTo>
                  <a:pt x="408" y="159"/>
                </a:lnTo>
                <a:lnTo>
                  <a:pt x="410" y="157"/>
                </a:lnTo>
                <a:lnTo>
                  <a:pt x="410" y="155"/>
                </a:lnTo>
                <a:lnTo>
                  <a:pt x="415" y="149"/>
                </a:lnTo>
                <a:lnTo>
                  <a:pt x="418" y="151"/>
                </a:lnTo>
                <a:lnTo>
                  <a:pt x="424" y="150"/>
                </a:lnTo>
                <a:lnTo>
                  <a:pt x="429" y="144"/>
                </a:lnTo>
                <a:lnTo>
                  <a:pt x="428" y="143"/>
                </a:lnTo>
                <a:lnTo>
                  <a:pt x="435" y="135"/>
                </a:lnTo>
                <a:lnTo>
                  <a:pt x="437" y="135"/>
                </a:lnTo>
                <a:lnTo>
                  <a:pt x="443" y="128"/>
                </a:lnTo>
                <a:lnTo>
                  <a:pt x="446" y="126"/>
                </a:lnTo>
                <a:lnTo>
                  <a:pt x="449" y="122"/>
                </a:lnTo>
                <a:lnTo>
                  <a:pt x="451" y="122"/>
                </a:lnTo>
                <a:lnTo>
                  <a:pt x="454" y="116"/>
                </a:lnTo>
                <a:lnTo>
                  <a:pt x="455" y="104"/>
                </a:lnTo>
                <a:lnTo>
                  <a:pt x="449" y="99"/>
                </a:lnTo>
                <a:lnTo>
                  <a:pt x="449" y="94"/>
                </a:lnTo>
                <a:lnTo>
                  <a:pt x="451" y="89"/>
                </a:lnTo>
                <a:lnTo>
                  <a:pt x="453" y="89"/>
                </a:lnTo>
                <a:lnTo>
                  <a:pt x="462" y="80"/>
                </a:lnTo>
                <a:lnTo>
                  <a:pt x="466" y="81"/>
                </a:lnTo>
                <a:lnTo>
                  <a:pt x="469" y="87"/>
                </a:lnTo>
                <a:lnTo>
                  <a:pt x="474" y="84"/>
                </a:lnTo>
                <a:lnTo>
                  <a:pt x="474" y="83"/>
                </a:lnTo>
                <a:lnTo>
                  <a:pt x="479" y="77"/>
                </a:lnTo>
                <a:lnTo>
                  <a:pt x="479" y="75"/>
                </a:lnTo>
                <a:lnTo>
                  <a:pt x="481" y="72"/>
                </a:lnTo>
                <a:lnTo>
                  <a:pt x="474" y="65"/>
                </a:lnTo>
                <a:lnTo>
                  <a:pt x="472" y="60"/>
                </a:lnTo>
                <a:lnTo>
                  <a:pt x="478" y="51"/>
                </a:lnTo>
                <a:lnTo>
                  <a:pt x="481" y="48"/>
                </a:lnTo>
                <a:lnTo>
                  <a:pt x="486" y="51"/>
                </a:lnTo>
                <a:lnTo>
                  <a:pt x="510" y="49"/>
                </a:lnTo>
                <a:lnTo>
                  <a:pt x="514" y="52"/>
                </a:lnTo>
                <a:lnTo>
                  <a:pt x="517" y="56"/>
                </a:lnTo>
                <a:lnTo>
                  <a:pt x="508" y="65"/>
                </a:lnTo>
                <a:lnTo>
                  <a:pt x="509" y="77"/>
                </a:lnTo>
                <a:lnTo>
                  <a:pt x="510" y="78"/>
                </a:lnTo>
                <a:lnTo>
                  <a:pt x="514" y="76"/>
                </a:lnTo>
                <a:lnTo>
                  <a:pt x="518" y="79"/>
                </a:lnTo>
                <a:lnTo>
                  <a:pt x="521" y="84"/>
                </a:lnTo>
                <a:lnTo>
                  <a:pt x="522" y="97"/>
                </a:lnTo>
                <a:lnTo>
                  <a:pt x="519" y="100"/>
                </a:lnTo>
                <a:lnTo>
                  <a:pt x="519" y="101"/>
                </a:lnTo>
                <a:lnTo>
                  <a:pt x="515" y="105"/>
                </a:lnTo>
                <a:lnTo>
                  <a:pt x="517" y="106"/>
                </a:lnTo>
                <a:lnTo>
                  <a:pt x="517" y="110"/>
                </a:lnTo>
                <a:lnTo>
                  <a:pt x="521" y="114"/>
                </a:lnTo>
                <a:lnTo>
                  <a:pt x="525" y="114"/>
                </a:lnTo>
                <a:lnTo>
                  <a:pt x="527" y="115"/>
                </a:lnTo>
                <a:lnTo>
                  <a:pt x="529" y="115"/>
                </a:lnTo>
                <a:lnTo>
                  <a:pt x="531" y="116"/>
                </a:lnTo>
                <a:lnTo>
                  <a:pt x="536" y="117"/>
                </a:lnTo>
                <a:lnTo>
                  <a:pt x="541" y="114"/>
                </a:lnTo>
                <a:lnTo>
                  <a:pt x="546" y="114"/>
                </a:lnTo>
                <a:lnTo>
                  <a:pt x="546" y="113"/>
                </a:lnTo>
                <a:lnTo>
                  <a:pt x="549" y="113"/>
                </a:lnTo>
                <a:lnTo>
                  <a:pt x="550" y="111"/>
                </a:lnTo>
                <a:lnTo>
                  <a:pt x="553" y="110"/>
                </a:lnTo>
                <a:lnTo>
                  <a:pt x="553" y="109"/>
                </a:lnTo>
                <a:lnTo>
                  <a:pt x="556" y="105"/>
                </a:lnTo>
                <a:lnTo>
                  <a:pt x="560" y="97"/>
                </a:lnTo>
                <a:lnTo>
                  <a:pt x="563" y="96"/>
                </a:lnTo>
                <a:lnTo>
                  <a:pt x="568" y="93"/>
                </a:lnTo>
                <a:lnTo>
                  <a:pt x="572" y="94"/>
                </a:lnTo>
                <a:lnTo>
                  <a:pt x="574" y="96"/>
                </a:lnTo>
                <a:lnTo>
                  <a:pt x="575" y="99"/>
                </a:lnTo>
                <a:lnTo>
                  <a:pt x="581" y="102"/>
                </a:lnTo>
                <a:lnTo>
                  <a:pt x="580" y="126"/>
                </a:lnTo>
                <a:lnTo>
                  <a:pt x="582" y="127"/>
                </a:lnTo>
                <a:lnTo>
                  <a:pt x="583" y="130"/>
                </a:lnTo>
                <a:lnTo>
                  <a:pt x="584" y="137"/>
                </a:lnTo>
                <a:lnTo>
                  <a:pt x="580" y="144"/>
                </a:lnTo>
                <a:lnTo>
                  <a:pt x="580" y="146"/>
                </a:lnTo>
                <a:lnTo>
                  <a:pt x="574" y="155"/>
                </a:lnTo>
                <a:lnTo>
                  <a:pt x="569" y="157"/>
                </a:lnTo>
                <a:lnTo>
                  <a:pt x="563" y="158"/>
                </a:lnTo>
                <a:lnTo>
                  <a:pt x="561" y="159"/>
                </a:lnTo>
                <a:lnTo>
                  <a:pt x="557" y="159"/>
                </a:lnTo>
                <a:lnTo>
                  <a:pt x="551" y="164"/>
                </a:lnTo>
                <a:lnTo>
                  <a:pt x="530" y="164"/>
                </a:lnTo>
                <a:lnTo>
                  <a:pt x="522" y="157"/>
                </a:lnTo>
                <a:lnTo>
                  <a:pt x="519" y="156"/>
                </a:lnTo>
                <a:lnTo>
                  <a:pt x="517" y="153"/>
                </a:lnTo>
                <a:lnTo>
                  <a:pt x="512" y="154"/>
                </a:lnTo>
                <a:lnTo>
                  <a:pt x="505" y="166"/>
                </a:lnTo>
                <a:lnTo>
                  <a:pt x="502" y="166"/>
                </a:lnTo>
                <a:lnTo>
                  <a:pt x="493" y="160"/>
                </a:lnTo>
                <a:lnTo>
                  <a:pt x="492" y="160"/>
                </a:lnTo>
                <a:lnTo>
                  <a:pt x="488" y="155"/>
                </a:lnTo>
                <a:lnTo>
                  <a:pt x="483" y="156"/>
                </a:lnTo>
                <a:lnTo>
                  <a:pt x="482" y="165"/>
                </a:lnTo>
                <a:lnTo>
                  <a:pt x="476" y="168"/>
                </a:lnTo>
                <a:lnTo>
                  <a:pt x="474" y="171"/>
                </a:lnTo>
                <a:lnTo>
                  <a:pt x="470" y="172"/>
                </a:lnTo>
                <a:lnTo>
                  <a:pt x="461" y="180"/>
                </a:lnTo>
                <a:lnTo>
                  <a:pt x="463" y="182"/>
                </a:lnTo>
                <a:lnTo>
                  <a:pt x="468" y="184"/>
                </a:lnTo>
                <a:lnTo>
                  <a:pt x="473" y="191"/>
                </a:lnTo>
                <a:lnTo>
                  <a:pt x="473" y="199"/>
                </a:lnTo>
                <a:lnTo>
                  <a:pt x="470" y="204"/>
                </a:lnTo>
                <a:lnTo>
                  <a:pt x="468" y="205"/>
                </a:lnTo>
                <a:lnTo>
                  <a:pt x="468" y="207"/>
                </a:lnTo>
                <a:lnTo>
                  <a:pt x="473" y="210"/>
                </a:lnTo>
                <a:lnTo>
                  <a:pt x="474" y="214"/>
                </a:lnTo>
                <a:lnTo>
                  <a:pt x="471" y="218"/>
                </a:lnTo>
                <a:lnTo>
                  <a:pt x="475" y="222"/>
                </a:lnTo>
                <a:lnTo>
                  <a:pt x="475" y="224"/>
                </a:lnTo>
                <a:lnTo>
                  <a:pt x="480" y="228"/>
                </a:lnTo>
                <a:lnTo>
                  <a:pt x="482" y="227"/>
                </a:lnTo>
                <a:lnTo>
                  <a:pt x="483" y="226"/>
                </a:lnTo>
                <a:lnTo>
                  <a:pt x="491" y="225"/>
                </a:lnTo>
                <a:lnTo>
                  <a:pt x="493" y="221"/>
                </a:lnTo>
                <a:lnTo>
                  <a:pt x="493" y="218"/>
                </a:lnTo>
                <a:lnTo>
                  <a:pt x="495" y="216"/>
                </a:lnTo>
                <a:lnTo>
                  <a:pt x="500" y="216"/>
                </a:lnTo>
                <a:lnTo>
                  <a:pt x="503" y="218"/>
                </a:lnTo>
                <a:lnTo>
                  <a:pt x="507" y="219"/>
                </a:lnTo>
                <a:lnTo>
                  <a:pt x="513" y="216"/>
                </a:lnTo>
                <a:lnTo>
                  <a:pt x="515" y="212"/>
                </a:lnTo>
                <a:lnTo>
                  <a:pt x="519" y="211"/>
                </a:lnTo>
                <a:lnTo>
                  <a:pt x="525" y="218"/>
                </a:lnTo>
                <a:lnTo>
                  <a:pt x="529" y="219"/>
                </a:lnTo>
                <a:lnTo>
                  <a:pt x="533" y="225"/>
                </a:lnTo>
                <a:lnTo>
                  <a:pt x="537" y="232"/>
                </a:lnTo>
                <a:lnTo>
                  <a:pt x="538" y="242"/>
                </a:lnTo>
                <a:lnTo>
                  <a:pt x="528" y="248"/>
                </a:lnTo>
                <a:lnTo>
                  <a:pt x="526" y="253"/>
                </a:lnTo>
                <a:lnTo>
                  <a:pt x="526" y="255"/>
                </a:lnTo>
                <a:lnTo>
                  <a:pt x="524" y="259"/>
                </a:lnTo>
                <a:lnTo>
                  <a:pt x="524" y="263"/>
                </a:lnTo>
                <a:lnTo>
                  <a:pt x="521" y="266"/>
                </a:lnTo>
                <a:lnTo>
                  <a:pt x="522" y="270"/>
                </a:lnTo>
                <a:lnTo>
                  <a:pt x="519" y="273"/>
                </a:lnTo>
                <a:lnTo>
                  <a:pt x="519" y="276"/>
                </a:lnTo>
                <a:lnTo>
                  <a:pt x="517" y="281"/>
                </a:lnTo>
                <a:lnTo>
                  <a:pt x="516" y="286"/>
                </a:lnTo>
                <a:lnTo>
                  <a:pt x="511" y="291"/>
                </a:lnTo>
                <a:lnTo>
                  <a:pt x="510" y="291"/>
                </a:lnTo>
                <a:lnTo>
                  <a:pt x="509" y="292"/>
                </a:lnTo>
                <a:lnTo>
                  <a:pt x="511" y="300"/>
                </a:lnTo>
                <a:lnTo>
                  <a:pt x="521" y="304"/>
                </a:lnTo>
                <a:lnTo>
                  <a:pt x="528" y="310"/>
                </a:lnTo>
                <a:lnTo>
                  <a:pt x="528" y="314"/>
                </a:lnTo>
                <a:lnTo>
                  <a:pt x="531" y="318"/>
                </a:lnTo>
                <a:lnTo>
                  <a:pt x="535" y="324"/>
                </a:lnTo>
                <a:lnTo>
                  <a:pt x="538" y="323"/>
                </a:lnTo>
                <a:lnTo>
                  <a:pt x="545" y="326"/>
                </a:lnTo>
                <a:lnTo>
                  <a:pt x="550" y="332"/>
                </a:lnTo>
                <a:lnTo>
                  <a:pt x="549" y="335"/>
                </a:lnTo>
                <a:lnTo>
                  <a:pt x="547" y="338"/>
                </a:lnTo>
                <a:lnTo>
                  <a:pt x="543" y="337"/>
                </a:lnTo>
                <a:lnTo>
                  <a:pt x="540" y="340"/>
                </a:lnTo>
                <a:lnTo>
                  <a:pt x="539" y="350"/>
                </a:lnTo>
                <a:lnTo>
                  <a:pt x="525" y="367"/>
                </a:lnTo>
                <a:lnTo>
                  <a:pt x="526" y="373"/>
                </a:lnTo>
                <a:lnTo>
                  <a:pt x="525" y="373"/>
                </a:lnTo>
                <a:lnTo>
                  <a:pt x="523" y="375"/>
                </a:lnTo>
                <a:lnTo>
                  <a:pt x="523" y="379"/>
                </a:lnTo>
                <a:lnTo>
                  <a:pt x="525" y="381"/>
                </a:lnTo>
                <a:lnTo>
                  <a:pt x="525" y="385"/>
                </a:lnTo>
                <a:lnTo>
                  <a:pt x="526" y="386"/>
                </a:lnTo>
                <a:lnTo>
                  <a:pt x="527" y="389"/>
                </a:lnTo>
                <a:lnTo>
                  <a:pt x="529" y="393"/>
                </a:lnTo>
                <a:lnTo>
                  <a:pt x="531" y="398"/>
                </a:lnTo>
                <a:lnTo>
                  <a:pt x="535" y="401"/>
                </a:lnTo>
                <a:lnTo>
                  <a:pt x="537" y="399"/>
                </a:lnTo>
                <a:lnTo>
                  <a:pt x="537" y="396"/>
                </a:lnTo>
                <a:lnTo>
                  <a:pt x="540" y="393"/>
                </a:lnTo>
                <a:lnTo>
                  <a:pt x="544" y="393"/>
                </a:lnTo>
                <a:lnTo>
                  <a:pt x="545" y="394"/>
                </a:lnTo>
                <a:lnTo>
                  <a:pt x="549" y="393"/>
                </a:lnTo>
                <a:lnTo>
                  <a:pt x="551" y="395"/>
                </a:lnTo>
                <a:lnTo>
                  <a:pt x="553" y="395"/>
                </a:lnTo>
                <a:lnTo>
                  <a:pt x="555" y="396"/>
                </a:lnTo>
                <a:lnTo>
                  <a:pt x="562" y="391"/>
                </a:lnTo>
                <a:lnTo>
                  <a:pt x="563" y="391"/>
                </a:lnTo>
                <a:lnTo>
                  <a:pt x="573" y="403"/>
                </a:lnTo>
                <a:lnTo>
                  <a:pt x="573" y="406"/>
                </a:lnTo>
                <a:lnTo>
                  <a:pt x="575" y="410"/>
                </a:lnTo>
                <a:lnTo>
                  <a:pt x="576" y="416"/>
                </a:lnTo>
                <a:lnTo>
                  <a:pt x="575" y="417"/>
                </a:lnTo>
                <a:lnTo>
                  <a:pt x="575" y="419"/>
                </a:lnTo>
                <a:lnTo>
                  <a:pt x="578" y="422"/>
                </a:lnTo>
                <a:lnTo>
                  <a:pt x="581" y="421"/>
                </a:lnTo>
                <a:lnTo>
                  <a:pt x="585" y="421"/>
                </a:lnTo>
                <a:lnTo>
                  <a:pt x="593" y="425"/>
                </a:lnTo>
                <a:lnTo>
                  <a:pt x="596" y="425"/>
                </a:lnTo>
                <a:lnTo>
                  <a:pt x="599" y="420"/>
                </a:lnTo>
                <a:lnTo>
                  <a:pt x="604" y="420"/>
                </a:lnTo>
                <a:lnTo>
                  <a:pt x="609" y="426"/>
                </a:lnTo>
                <a:lnTo>
                  <a:pt x="611" y="426"/>
                </a:lnTo>
                <a:lnTo>
                  <a:pt x="615" y="423"/>
                </a:lnTo>
                <a:lnTo>
                  <a:pt x="623" y="424"/>
                </a:lnTo>
                <a:lnTo>
                  <a:pt x="628" y="417"/>
                </a:lnTo>
                <a:lnTo>
                  <a:pt x="636" y="417"/>
                </a:lnTo>
                <a:lnTo>
                  <a:pt x="638" y="418"/>
                </a:lnTo>
                <a:lnTo>
                  <a:pt x="638" y="422"/>
                </a:lnTo>
                <a:lnTo>
                  <a:pt x="640" y="424"/>
                </a:lnTo>
                <a:lnTo>
                  <a:pt x="640" y="427"/>
                </a:lnTo>
                <a:lnTo>
                  <a:pt x="641" y="430"/>
                </a:lnTo>
                <a:lnTo>
                  <a:pt x="646" y="433"/>
                </a:lnTo>
                <a:lnTo>
                  <a:pt x="646" y="435"/>
                </a:lnTo>
                <a:lnTo>
                  <a:pt x="648" y="439"/>
                </a:lnTo>
                <a:lnTo>
                  <a:pt x="649" y="445"/>
                </a:lnTo>
                <a:lnTo>
                  <a:pt x="647" y="446"/>
                </a:lnTo>
                <a:lnTo>
                  <a:pt x="645" y="448"/>
                </a:lnTo>
                <a:lnTo>
                  <a:pt x="646" y="464"/>
                </a:lnTo>
                <a:lnTo>
                  <a:pt x="641" y="469"/>
                </a:lnTo>
                <a:lnTo>
                  <a:pt x="640" y="474"/>
                </a:lnTo>
                <a:lnTo>
                  <a:pt x="637" y="477"/>
                </a:lnTo>
                <a:lnTo>
                  <a:pt x="634" y="477"/>
                </a:lnTo>
                <a:lnTo>
                  <a:pt x="629" y="472"/>
                </a:lnTo>
                <a:lnTo>
                  <a:pt x="621" y="471"/>
                </a:lnTo>
                <a:lnTo>
                  <a:pt x="619" y="475"/>
                </a:lnTo>
                <a:lnTo>
                  <a:pt x="617" y="478"/>
                </a:lnTo>
                <a:lnTo>
                  <a:pt x="617" y="479"/>
                </a:lnTo>
                <a:lnTo>
                  <a:pt x="615" y="481"/>
                </a:lnTo>
                <a:lnTo>
                  <a:pt x="612" y="481"/>
                </a:lnTo>
                <a:lnTo>
                  <a:pt x="610" y="484"/>
                </a:lnTo>
                <a:lnTo>
                  <a:pt x="608" y="486"/>
                </a:lnTo>
                <a:lnTo>
                  <a:pt x="608" y="488"/>
                </a:lnTo>
                <a:lnTo>
                  <a:pt x="604" y="492"/>
                </a:lnTo>
                <a:lnTo>
                  <a:pt x="600" y="498"/>
                </a:lnTo>
                <a:close/>
              </a:path>
            </a:pathLst>
          </a:custGeom>
          <a:solidFill>
            <a:srgbClr val="FFFFFF"/>
          </a:solidFill>
          <a:ln w="3175">
            <a:solidFill>
              <a:schemeClr val="bg1"/>
            </a:solidFill>
            <a:prstDash val="sysDot"/>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12" name="Freeform 20"/>
          <p:cNvSpPr/>
          <p:nvPr/>
        </p:nvSpPr>
        <p:spPr bwMode="auto">
          <a:xfrm>
            <a:off x="4470179" y="5230763"/>
            <a:ext cx="871191" cy="654061"/>
          </a:xfrm>
          <a:custGeom>
            <a:avLst/>
            <a:gdLst>
              <a:gd name="T0" fmla="*/ 2147483647 w 567"/>
              <a:gd name="T1" fmla="*/ 2147483647 h 409"/>
              <a:gd name="T2" fmla="*/ 2147483647 w 567"/>
              <a:gd name="T3" fmla="*/ 2147483647 h 409"/>
              <a:gd name="T4" fmla="*/ 2147483647 w 567"/>
              <a:gd name="T5" fmla="*/ 2147483647 h 409"/>
              <a:gd name="T6" fmla="*/ 2147483647 w 567"/>
              <a:gd name="T7" fmla="*/ 2147483647 h 409"/>
              <a:gd name="T8" fmla="*/ 2147483647 w 567"/>
              <a:gd name="T9" fmla="*/ 2147483647 h 409"/>
              <a:gd name="T10" fmla="*/ 2147483647 w 567"/>
              <a:gd name="T11" fmla="*/ 2147483647 h 409"/>
              <a:gd name="T12" fmla="*/ 2147483647 w 567"/>
              <a:gd name="T13" fmla="*/ 2147483647 h 409"/>
              <a:gd name="T14" fmla="*/ 2147483647 w 567"/>
              <a:gd name="T15" fmla="*/ 2147483647 h 409"/>
              <a:gd name="T16" fmla="*/ 2147483647 w 567"/>
              <a:gd name="T17" fmla="*/ 2147483647 h 409"/>
              <a:gd name="T18" fmla="*/ 2147483647 w 567"/>
              <a:gd name="T19" fmla="*/ 2147483647 h 409"/>
              <a:gd name="T20" fmla="*/ 2147483647 w 567"/>
              <a:gd name="T21" fmla="*/ 2147483647 h 409"/>
              <a:gd name="T22" fmla="*/ 2147483647 w 567"/>
              <a:gd name="T23" fmla="*/ 2147483647 h 409"/>
              <a:gd name="T24" fmla="*/ 2147483647 w 567"/>
              <a:gd name="T25" fmla="*/ 2147483647 h 409"/>
              <a:gd name="T26" fmla="*/ 2147483647 w 567"/>
              <a:gd name="T27" fmla="*/ 2147483647 h 409"/>
              <a:gd name="T28" fmla="*/ 2147483647 w 567"/>
              <a:gd name="T29" fmla="*/ 2147483647 h 409"/>
              <a:gd name="T30" fmla="*/ 2147483647 w 567"/>
              <a:gd name="T31" fmla="*/ 2147483647 h 409"/>
              <a:gd name="T32" fmla="*/ 2147483647 w 567"/>
              <a:gd name="T33" fmla="*/ 2147483647 h 409"/>
              <a:gd name="T34" fmla="*/ 2147483647 w 567"/>
              <a:gd name="T35" fmla="*/ 2147483647 h 409"/>
              <a:gd name="T36" fmla="*/ 2147483647 w 567"/>
              <a:gd name="T37" fmla="*/ 2147483647 h 409"/>
              <a:gd name="T38" fmla="*/ 2147483647 w 567"/>
              <a:gd name="T39" fmla="*/ 2147483647 h 409"/>
              <a:gd name="T40" fmla="*/ 2147483647 w 567"/>
              <a:gd name="T41" fmla="*/ 2147483647 h 409"/>
              <a:gd name="T42" fmla="*/ 2147483647 w 567"/>
              <a:gd name="T43" fmla="*/ 2147483647 h 409"/>
              <a:gd name="T44" fmla="*/ 2147483647 w 567"/>
              <a:gd name="T45" fmla="*/ 2147483647 h 409"/>
              <a:gd name="T46" fmla="*/ 2147483647 w 567"/>
              <a:gd name="T47" fmla="*/ 2147483647 h 409"/>
              <a:gd name="T48" fmla="*/ 2147483647 w 567"/>
              <a:gd name="T49" fmla="*/ 2147483647 h 409"/>
              <a:gd name="T50" fmla="*/ 2147483647 w 567"/>
              <a:gd name="T51" fmla="*/ 2147483647 h 409"/>
              <a:gd name="T52" fmla="*/ 2147483647 w 567"/>
              <a:gd name="T53" fmla="*/ 2147483647 h 409"/>
              <a:gd name="T54" fmla="*/ 2147483647 w 567"/>
              <a:gd name="T55" fmla="*/ 2147483647 h 409"/>
              <a:gd name="T56" fmla="*/ 2147483647 w 567"/>
              <a:gd name="T57" fmla="*/ 2147483647 h 409"/>
              <a:gd name="T58" fmla="*/ 2147483647 w 567"/>
              <a:gd name="T59" fmla="*/ 2147483647 h 409"/>
              <a:gd name="T60" fmla="*/ 2147483647 w 567"/>
              <a:gd name="T61" fmla="*/ 2147483647 h 409"/>
              <a:gd name="T62" fmla="*/ 2147483647 w 567"/>
              <a:gd name="T63" fmla="*/ 2147483647 h 409"/>
              <a:gd name="T64" fmla="*/ 2147483647 w 567"/>
              <a:gd name="T65" fmla="*/ 2147483647 h 409"/>
              <a:gd name="T66" fmla="*/ 2147483647 w 567"/>
              <a:gd name="T67" fmla="*/ 2147483647 h 409"/>
              <a:gd name="T68" fmla="*/ 2147483647 w 567"/>
              <a:gd name="T69" fmla="*/ 2147483647 h 409"/>
              <a:gd name="T70" fmla="*/ 2147483647 w 567"/>
              <a:gd name="T71" fmla="*/ 2147483647 h 409"/>
              <a:gd name="T72" fmla="*/ 2147483647 w 567"/>
              <a:gd name="T73" fmla="*/ 2147483647 h 409"/>
              <a:gd name="T74" fmla="*/ 2147483647 w 567"/>
              <a:gd name="T75" fmla="*/ 2147483647 h 409"/>
              <a:gd name="T76" fmla="*/ 2147483647 w 567"/>
              <a:gd name="T77" fmla="*/ 2147483647 h 409"/>
              <a:gd name="T78" fmla="*/ 2147483647 w 567"/>
              <a:gd name="T79" fmla="*/ 2147483647 h 409"/>
              <a:gd name="T80" fmla="*/ 2147483647 w 567"/>
              <a:gd name="T81" fmla="*/ 2147483647 h 409"/>
              <a:gd name="T82" fmla="*/ 2147483647 w 567"/>
              <a:gd name="T83" fmla="*/ 2147483647 h 409"/>
              <a:gd name="T84" fmla="*/ 2147483647 w 567"/>
              <a:gd name="T85" fmla="*/ 2147483647 h 409"/>
              <a:gd name="T86" fmla="*/ 2147483647 w 567"/>
              <a:gd name="T87" fmla="*/ 2147483647 h 409"/>
              <a:gd name="T88" fmla="*/ 2147483647 w 567"/>
              <a:gd name="T89" fmla="*/ 2147483647 h 409"/>
              <a:gd name="T90" fmla="*/ 2147483647 w 567"/>
              <a:gd name="T91" fmla="*/ 2147483647 h 409"/>
              <a:gd name="T92" fmla="*/ 2147483647 w 567"/>
              <a:gd name="T93" fmla="*/ 2147483647 h 409"/>
              <a:gd name="T94" fmla="*/ 2147483647 w 567"/>
              <a:gd name="T95" fmla="*/ 2147483647 h 409"/>
              <a:gd name="T96" fmla="*/ 2147483647 w 567"/>
              <a:gd name="T97" fmla="*/ 2147483647 h 409"/>
              <a:gd name="T98" fmla="*/ 2147483647 w 567"/>
              <a:gd name="T99" fmla="*/ 2147483647 h 409"/>
              <a:gd name="T100" fmla="*/ 2147483647 w 567"/>
              <a:gd name="T101" fmla="*/ 2147483647 h 409"/>
              <a:gd name="T102" fmla="*/ 2147483647 w 567"/>
              <a:gd name="T103" fmla="*/ 2147483647 h 409"/>
              <a:gd name="T104" fmla="*/ 2147483647 w 567"/>
              <a:gd name="T105" fmla="*/ 2147483647 h 409"/>
              <a:gd name="T106" fmla="*/ 2147483647 w 567"/>
              <a:gd name="T107" fmla="*/ 2147483647 h 409"/>
              <a:gd name="T108" fmla="*/ 2147483647 w 567"/>
              <a:gd name="T109" fmla="*/ 2147483647 h 409"/>
              <a:gd name="T110" fmla="*/ 2147483647 w 567"/>
              <a:gd name="T111" fmla="*/ 2147483647 h 409"/>
              <a:gd name="T112" fmla="*/ 2147483647 w 567"/>
              <a:gd name="T113" fmla="*/ 2147483647 h 409"/>
              <a:gd name="T114" fmla="*/ 2147483647 w 567"/>
              <a:gd name="T115" fmla="*/ 2147483647 h 409"/>
              <a:gd name="T116" fmla="*/ 2147483647 w 567"/>
              <a:gd name="T117" fmla="*/ 2147483647 h 409"/>
              <a:gd name="T118" fmla="*/ 2147483647 w 567"/>
              <a:gd name="T119" fmla="*/ 2147483647 h 409"/>
              <a:gd name="T120" fmla="*/ 2147483647 w 567"/>
              <a:gd name="T121" fmla="*/ 2147483647 h 409"/>
              <a:gd name="T122" fmla="*/ 2147483647 w 567"/>
              <a:gd name="T123" fmla="*/ 2147483647 h 4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67"/>
              <a:gd name="T187" fmla="*/ 0 h 409"/>
              <a:gd name="T188" fmla="*/ 567 w 567"/>
              <a:gd name="T189" fmla="*/ 409 h 4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67" h="409">
                <a:moveTo>
                  <a:pt x="407" y="401"/>
                </a:moveTo>
                <a:lnTo>
                  <a:pt x="407" y="401"/>
                </a:lnTo>
                <a:lnTo>
                  <a:pt x="406" y="401"/>
                </a:lnTo>
                <a:lnTo>
                  <a:pt x="406" y="400"/>
                </a:lnTo>
                <a:lnTo>
                  <a:pt x="405" y="399"/>
                </a:lnTo>
                <a:lnTo>
                  <a:pt x="404" y="399"/>
                </a:lnTo>
                <a:lnTo>
                  <a:pt x="403" y="399"/>
                </a:lnTo>
                <a:lnTo>
                  <a:pt x="402" y="399"/>
                </a:lnTo>
                <a:lnTo>
                  <a:pt x="401" y="399"/>
                </a:lnTo>
                <a:lnTo>
                  <a:pt x="401" y="400"/>
                </a:lnTo>
                <a:lnTo>
                  <a:pt x="400" y="400"/>
                </a:lnTo>
                <a:lnTo>
                  <a:pt x="399" y="400"/>
                </a:lnTo>
                <a:lnTo>
                  <a:pt x="398" y="401"/>
                </a:lnTo>
                <a:lnTo>
                  <a:pt x="397" y="401"/>
                </a:lnTo>
                <a:lnTo>
                  <a:pt x="396" y="401"/>
                </a:lnTo>
                <a:lnTo>
                  <a:pt x="395" y="401"/>
                </a:lnTo>
                <a:lnTo>
                  <a:pt x="394" y="401"/>
                </a:lnTo>
                <a:lnTo>
                  <a:pt x="393" y="400"/>
                </a:lnTo>
                <a:lnTo>
                  <a:pt x="392" y="400"/>
                </a:lnTo>
                <a:lnTo>
                  <a:pt x="392" y="399"/>
                </a:lnTo>
                <a:lnTo>
                  <a:pt x="391" y="399"/>
                </a:lnTo>
                <a:lnTo>
                  <a:pt x="391" y="398"/>
                </a:lnTo>
                <a:lnTo>
                  <a:pt x="391" y="397"/>
                </a:lnTo>
                <a:lnTo>
                  <a:pt x="390" y="397"/>
                </a:lnTo>
                <a:lnTo>
                  <a:pt x="390" y="396"/>
                </a:lnTo>
                <a:lnTo>
                  <a:pt x="390" y="395"/>
                </a:lnTo>
                <a:lnTo>
                  <a:pt x="390" y="394"/>
                </a:lnTo>
                <a:lnTo>
                  <a:pt x="390" y="393"/>
                </a:lnTo>
                <a:lnTo>
                  <a:pt x="390" y="392"/>
                </a:lnTo>
                <a:lnTo>
                  <a:pt x="389" y="392"/>
                </a:lnTo>
                <a:lnTo>
                  <a:pt x="388" y="391"/>
                </a:lnTo>
                <a:lnTo>
                  <a:pt x="387" y="391"/>
                </a:lnTo>
                <a:lnTo>
                  <a:pt x="386" y="390"/>
                </a:lnTo>
                <a:lnTo>
                  <a:pt x="385" y="390"/>
                </a:lnTo>
                <a:lnTo>
                  <a:pt x="385" y="391"/>
                </a:lnTo>
                <a:lnTo>
                  <a:pt x="384" y="391"/>
                </a:lnTo>
                <a:lnTo>
                  <a:pt x="384" y="392"/>
                </a:lnTo>
                <a:lnTo>
                  <a:pt x="383" y="392"/>
                </a:lnTo>
                <a:lnTo>
                  <a:pt x="383" y="393"/>
                </a:lnTo>
                <a:lnTo>
                  <a:pt x="383" y="394"/>
                </a:lnTo>
                <a:lnTo>
                  <a:pt x="383" y="395"/>
                </a:lnTo>
                <a:lnTo>
                  <a:pt x="383" y="396"/>
                </a:lnTo>
                <a:lnTo>
                  <a:pt x="383" y="397"/>
                </a:lnTo>
                <a:lnTo>
                  <a:pt x="382" y="397"/>
                </a:lnTo>
                <a:lnTo>
                  <a:pt x="382" y="398"/>
                </a:lnTo>
                <a:lnTo>
                  <a:pt x="381" y="399"/>
                </a:lnTo>
                <a:lnTo>
                  <a:pt x="380" y="400"/>
                </a:lnTo>
                <a:lnTo>
                  <a:pt x="379" y="400"/>
                </a:lnTo>
                <a:lnTo>
                  <a:pt x="378" y="401"/>
                </a:lnTo>
                <a:lnTo>
                  <a:pt x="377" y="401"/>
                </a:lnTo>
                <a:lnTo>
                  <a:pt x="376" y="401"/>
                </a:lnTo>
                <a:lnTo>
                  <a:pt x="375" y="402"/>
                </a:lnTo>
                <a:lnTo>
                  <a:pt x="374" y="402"/>
                </a:lnTo>
                <a:lnTo>
                  <a:pt x="373" y="402"/>
                </a:lnTo>
                <a:lnTo>
                  <a:pt x="372" y="402"/>
                </a:lnTo>
                <a:lnTo>
                  <a:pt x="370" y="403"/>
                </a:lnTo>
                <a:lnTo>
                  <a:pt x="368" y="403"/>
                </a:lnTo>
                <a:lnTo>
                  <a:pt x="367" y="403"/>
                </a:lnTo>
                <a:lnTo>
                  <a:pt x="363" y="403"/>
                </a:lnTo>
                <a:lnTo>
                  <a:pt x="362" y="404"/>
                </a:lnTo>
                <a:lnTo>
                  <a:pt x="360" y="404"/>
                </a:lnTo>
                <a:lnTo>
                  <a:pt x="359" y="404"/>
                </a:lnTo>
                <a:lnTo>
                  <a:pt x="357" y="405"/>
                </a:lnTo>
                <a:lnTo>
                  <a:pt x="354" y="405"/>
                </a:lnTo>
                <a:lnTo>
                  <a:pt x="353" y="406"/>
                </a:lnTo>
                <a:lnTo>
                  <a:pt x="352" y="406"/>
                </a:lnTo>
                <a:lnTo>
                  <a:pt x="351" y="406"/>
                </a:lnTo>
                <a:lnTo>
                  <a:pt x="350" y="406"/>
                </a:lnTo>
                <a:lnTo>
                  <a:pt x="349" y="406"/>
                </a:lnTo>
                <a:lnTo>
                  <a:pt x="348" y="406"/>
                </a:lnTo>
                <a:lnTo>
                  <a:pt x="347" y="406"/>
                </a:lnTo>
                <a:lnTo>
                  <a:pt x="346" y="406"/>
                </a:lnTo>
                <a:lnTo>
                  <a:pt x="345" y="406"/>
                </a:lnTo>
                <a:lnTo>
                  <a:pt x="344" y="406"/>
                </a:lnTo>
                <a:lnTo>
                  <a:pt x="343" y="405"/>
                </a:lnTo>
                <a:lnTo>
                  <a:pt x="342" y="405"/>
                </a:lnTo>
                <a:lnTo>
                  <a:pt x="341" y="404"/>
                </a:lnTo>
                <a:lnTo>
                  <a:pt x="341" y="403"/>
                </a:lnTo>
                <a:lnTo>
                  <a:pt x="341" y="402"/>
                </a:lnTo>
                <a:lnTo>
                  <a:pt x="342" y="401"/>
                </a:lnTo>
                <a:lnTo>
                  <a:pt x="343" y="401"/>
                </a:lnTo>
                <a:lnTo>
                  <a:pt x="343" y="400"/>
                </a:lnTo>
                <a:lnTo>
                  <a:pt x="344" y="400"/>
                </a:lnTo>
                <a:lnTo>
                  <a:pt x="345" y="400"/>
                </a:lnTo>
                <a:lnTo>
                  <a:pt x="346" y="399"/>
                </a:lnTo>
                <a:lnTo>
                  <a:pt x="347" y="399"/>
                </a:lnTo>
                <a:lnTo>
                  <a:pt x="348" y="399"/>
                </a:lnTo>
                <a:lnTo>
                  <a:pt x="348" y="398"/>
                </a:lnTo>
                <a:lnTo>
                  <a:pt x="349" y="398"/>
                </a:lnTo>
                <a:lnTo>
                  <a:pt x="349" y="397"/>
                </a:lnTo>
                <a:lnTo>
                  <a:pt x="350" y="397"/>
                </a:lnTo>
                <a:lnTo>
                  <a:pt x="350" y="396"/>
                </a:lnTo>
                <a:lnTo>
                  <a:pt x="350" y="395"/>
                </a:lnTo>
                <a:lnTo>
                  <a:pt x="350" y="394"/>
                </a:lnTo>
                <a:lnTo>
                  <a:pt x="349" y="393"/>
                </a:lnTo>
                <a:lnTo>
                  <a:pt x="348" y="392"/>
                </a:lnTo>
                <a:lnTo>
                  <a:pt x="347" y="392"/>
                </a:lnTo>
                <a:lnTo>
                  <a:pt x="346" y="392"/>
                </a:lnTo>
                <a:lnTo>
                  <a:pt x="345" y="392"/>
                </a:lnTo>
                <a:lnTo>
                  <a:pt x="344" y="392"/>
                </a:lnTo>
                <a:lnTo>
                  <a:pt x="343" y="392"/>
                </a:lnTo>
                <a:lnTo>
                  <a:pt x="341" y="392"/>
                </a:lnTo>
                <a:lnTo>
                  <a:pt x="340" y="392"/>
                </a:lnTo>
                <a:lnTo>
                  <a:pt x="339" y="392"/>
                </a:lnTo>
                <a:lnTo>
                  <a:pt x="338" y="392"/>
                </a:lnTo>
                <a:lnTo>
                  <a:pt x="337" y="392"/>
                </a:lnTo>
                <a:lnTo>
                  <a:pt x="336" y="392"/>
                </a:lnTo>
                <a:lnTo>
                  <a:pt x="335" y="392"/>
                </a:lnTo>
                <a:lnTo>
                  <a:pt x="334" y="391"/>
                </a:lnTo>
                <a:lnTo>
                  <a:pt x="333" y="391"/>
                </a:lnTo>
                <a:lnTo>
                  <a:pt x="332" y="391"/>
                </a:lnTo>
                <a:lnTo>
                  <a:pt x="332" y="390"/>
                </a:lnTo>
                <a:lnTo>
                  <a:pt x="331" y="390"/>
                </a:lnTo>
                <a:lnTo>
                  <a:pt x="330" y="389"/>
                </a:lnTo>
                <a:lnTo>
                  <a:pt x="329" y="389"/>
                </a:lnTo>
                <a:lnTo>
                  <a:pt x="329" y="388"/>
                </a:lnTo>
                <a:lnTo>
                  <a:pt x="328" y="388"/>
                </a:lnTo>
                <a:lnTo>
                  <a:pt x="328" y="387"/>
                </a:lnTo>
                <a:lnTo>
                  <a:pt x="327" y="387"/>
                </a:lnTo>
                <a:lnTo>
                  <a:pt x="327" y="386"/>
                </a:lnTo>
                <a:lnTo>
                  <a:pt x="328" y="386"/>
                </a:lnTo>
                <a:lnTo>
                  <a:pt x="328" y="385"/>
                </a:lnTo>
                <a:lnTo>
                  <a:pt x="329" y="385"/>
                </a:lnTo>
                <a:lnTo>
                  <a:pt x="330" y="384"/>
                </a:lnTo>
                <a:lnTo>
                  <a:pt x="331" y="383"/>
                </a:lnTo>
                <a:lnTo>
                  <a:pt x="331" y="382"/>
                </a:lnTo>
                <a:lnTo>
                  <a:pt x="331" y="381"/>
                </a:lnTo>
                <a:lnTo>
                  <a:pt x="330" y="381"/>
                </a:lnTo>
                <a:lnTo>
                  <a:pt x="330" y="380"/>
                </a:lnTo>
                <a:lnTo>
                  <a:pt x="329" y="380"/>
                </a:lnTo>
                <a:lnTo>
                  <a:pt x="329" y="379"/>
                </a:lnTo>
                <a:lnTo>
                  <a:pt x="328" y="379"/>
                </a:lnTo>
                <a:lnTo>
                  <a:pt x="327" y="379"/>
                </a:lnTo>
                <a:lnTo>
                  <a:pt x="326" y="378"/>
                </a:lnTo>
                <a:lnTo>
                  <a:pt x="325" y="378"/>
                </a:lnTo>
                <a:lnTo>
                  <a:pt x="324" y="379"/>
                </a:lnTo>
                <a:lnTo>
                  <a:pt x="323" y="379"/>
                </a:lnTo>
                <a:lnTo>
                  <a:pt x="322" y="380"/>
                </a:lnTo>
                <a:lnTo>
                  <a:pt x="322" y="381"/>
                </a:lnTo>
                <a:lnTo>
                  <a:pt x="322" y="382"/>
                </a:lnTo>
                <a:lnTo>
                  <a:pt x="322" y="383"/>
                </a:lnTo>
                <a:lnTo>
                  <a:pt x="322" y="384"/>
                </a:lnTo>
                <a:lnTo>
                  <a:pt x="322" y="385"/>
                </a:lnTo>
                <a:lnTo>
                  <a:pt x="323" y="385"/>
                </a:lnTo>
                <a:lnTo>
                  <a:pt x="323" y="386"/>
                </a:lnTo>
                <a:lnTo>
                  <a:pt x="324" y="387"/>
                </a:lnTo>
                <a:lnTo>
                  <a:pt x="324" y="388"/>
                </a:lnTo>
                <a:lnTo>
                  <a:pt x="325" y="388"/>
                </a:lnTo>
                <a:lnTo>
                  <a:pt x="325" y="389"/>
                </a:lnTo>
                <a:lnTo>
                  <a:pt x="325" y="390"/>
                </a:lnTo>
                <a:lnTo>
                  <a:pt x="325" y="391"/>
                </a:lnTo>
                <a:lnTo>
                  <a:pt x="325" y="392"/>
                </a:lnTo>
                <a:lnTo>
                  <a:pt x="325" y="393"/>
                </a:lnTo>
                <a:lnTo>
                  <a:pt x="324" y="393"/>
                </a:lnTo>
                <a:lnTo>
                  <a:pt x="324" y="394"/>
                </a:lnTo>
                <a:lnTo>
                  <a:pt x="323" y="394"/>
                </a:lnTo>
                <a:lnTo>
                  <a:pt x="323" y="395"/>
                </a:lnTo>
                <a:lnTo>
                  <a:pt x="322" y="395"/>
                </a:lnTo>
                <a:lnTo>
                  <a:pt x="321" y="395"/>
                </a:lnTo>
                <a:lnTo>
                  <a:pt x="320" y="395"/>
                </a:lnTo>
                <a:lnTo>
                  <a:pt x="319" y="395"/>
                </a:lnTo>
                <a:lnTo>
                  <a:pt x="319" y="394"/>
                </a:lnTo>
                <a:lnTo>
                  <a:pt x="318" y="394"/>
                </a:lnTo>
                <a:lnTo>
                  <a:pt x="317" y="394"/>
                </a:lnTo>
                <a:lnTo>
                  <a:pt x="316" y="393"/>
                </a:lnTo>
                <a:lnTo>
                  <a:pt x="315" y="393"/>
                </a:lnTo>
                <a:lnTo>
                  <a:pt x="315" y="392"/>
                </a:lnTo>
                <a:lnTo>
                  <a:pt x="315" y="391"/>
                </a:lnTo>
                <a:lnTo>
                  <a:pt x="316" y="390"/>
                </a:lnTo>
                <a:lnTo>
                  <a:pt x="317" y="390"/>
                </a:lnTo>
                <a:lnTo>
                  <a:pt x="317" y="389"/>
                </a:lnTo>
                <a:lnTo>
                  <a:pt x="317" y="388"/>
                </a:lnTo>
                <a:lnTo>
                  <a:pt x="318" y="387"/>
                </a:lnTo>
                <a:lnTo>
                  <a:pt x="317" y="386"/>
                </a:lnTo>
                <a:lnTo>
                  <a:pt x="317" y="385"/>
                </a:lnTo>
                <a:lnTo>
                  <a:pt x="316" y="385"/>
                </a:lnTo>
                <a:lnTo>
                  <a:pt x="315" y="384"/>
                </a:lnTo>
                <a:lnTo>
                  <a:pt x="314" y="384"/>
                </a:lnTo>
                <a:lnTo>
                  <a:pt x="313" y="384"/>
                </a:lnTo>
                <a:lnTo>
                  <a:pt x="312" y="384"/>
                </a:lnTo>
                <a:lnTo>
                  <a:pt x="311" y="384"/>
                </a:lnTo>
                <a:lnTo>
                  <a:pt x="311" y="383"/>
                </a:lnTo>
                <a:lnTo>
                  <a:pt x="311" y="382"/>
                </a:lnTo>
                <a:lnTo>
                  <a:pt x="311" y="381"/>
                </a:lnTo>
                <a:lnTo>
                  <a:pt x="311" y="380"/>
                </a:lnTo>
                <a:lnTo>
                  <a:pt x="311" y="379"/>
                </a:lnTo>
                <a:lnTo>
                  <a:pt x="310" y="379"/>
                </a:lnTo>
                <a:lnTo>
                  <a:pt x="309" y="380"/>
                </a:lnTo>
                <a:lnTo>
                  <a:pt x="308" y="380"/>
                </a:lnTo>
                <a:lnTo>
                  <a:pt x="308" y="381"/>
                </a:lnTo>
                <a:lnTo>
                  <a:pt x="307" y="381"/>
                </a:lnTo>
                <a:lnTo>
                  <a:pt x="306" y="381"/>
                </a:lnTo>
                <a:lnTo>
                  <a:pt x="305" y="381"/>
                </a:lnTo>
                <a:lnTo>
                  <a:pt x="304" y="381"/>
                </a:lnTo>
                <a:lnTo>
                  <a:pt x="304" y="380"/>
                </a:lnTo>
                <a:lnTo>
                  <a:pt x="303" y="380"/>
                </a:lnTo>
                <a:lnTo>
                  <a:pt x="303" y="379"/>
                </a:lnTo>
                <a:lnTo>
                  <a:pt x="303" y="378"/>
                </a:lnTo>
                <a:lnTo>
                  <a:pt x="302" y="378"/>
                </a:lnTo>
                <a:lnTo>
                  <a:pt x="302" y="377"/>
                </a:lnTo>
                <a:lnTo>
                  <a:pt x="303" y="376"/>
                </a:lnTo>
                <a:lnTo>
                  <a:pt x="303" y="375"/>
                </a:lnTo>
                <a:lnTo>
                  <a:pt x="303" y="374"/>
                </a:lnTo>
                <a:lnTo>
                  <a:pt x="303" y="373"/>
                </a:lnTo>
                <a:lnTo>
                  <a:pt x="303" y="372"/>
                </a:lnTo>
                <a:lnTo>
                  <a:pt x="302" y="372"/>
                </a:lnTo>
                <a:lnTo>
                  <a:pt x="302" y="371"/>
                </a:lnTo>
                <a:lnTo>
                  <a:pt x="301" y="370"/>
                </a:lnTo>
                <a:lnTo>
                  <a:pt x="300" y="369"/>
                </a:lnTo>
                <a:lnTo>
                  <a:pt x="299" y="369"/>
                </a:lnTo>
                <a:lnTo>
                  <a:pt x="298" y="369"/>
                </a:lnTo>
                <a:lnTo>
                  <a:pt x="297" y="370"/>
                </a:lnTo>
                <a:lnTo>
                  <a:pt x="296" y="371"/>
                </a:lnTo>
                <a:lnTo>
                  <a:pt x="296" y="372"/>
                </a:lnTo>
                <a:lnTo>
                  <a:pt x="295" y="373"/>
                </a:lnTo>
                <a:lnTo>
                  <a:pt x="295" y="374"/>
                </a:lnTo>
                <a:lnTo>
                  <a:pt x="295" y="375"/>
                </a:lnTo>
                <a:lnTo>
                  <a:pt x="296" y="375"/>
                </a:lnTo>
                <a:lnTo>
                  <a:pt x="296" y="376"/>
                </a:lnTo>
                <a:lnTo>
                  <a:pt x="296" y="377"/>
                </a:lnTo>
                <a:lnTo>
                  <a:pt x="297" y="377"/>
                </a:lnTo>
                <a:lnTo>
                  <a:pt x="298" y="378"/>
                </a:lnTo>
                <a:lnTo>
                  <a:pt x="298" y="379"/>
                </a:lnTo>
                <a:lnTo>
                  <a:pt x="299" y="379"/>
                </a:lnTo>
                <a:lnTo>
                  <a:pt x="299" y="380"/>
                </a:lnTo>
                <a:lnTo>
                  <a:pt x="300" y="380"/>
                </a:lnTo>
                <a:lnTo>
                  <a:pt x="300" y="381"/>
                </a:lnTo>
                <a:lnTo>
                  <a:pt x="300" y="382"/>
                </a:lnTo>
                <a:lnTo>
                  <a:pt x="299" y="384"/>
                </a:lnTo>
                <a:lnTo>
                  <a:pt x="299" y="385"/>
                </a:lnTo>
                <a:lnTo>
                  <a:pt x="298" y="385"/>
                </a:lnTo>
                <a:lnTo>
                  <a:pt x="299" y="386"/>
                </a:lnTo>
                <a:lnTo>
                  <a:pt x="299" y="387"/>
                </a:lnTo>
                <a:lnTo>
                  <a:pt x="300" y="387"/>
                </a:lnTo>
                <a:lnTo>
                  <a:pt x="300" y="388"/>
                </a:lnTo>
                <a:lnTo>
                  <a:pt x="301" y="389"/>
                </a:lnTo>
                <a:lnTo>
                  <a:pt x="302" y="389"/>
                </a:lnTo>
                <a:lnTo>
                  <a:pt x="302" y="390"/>
                </a:lnTo>
                <a:lnTo>
                  <a:pt x="303" y="390"/>
                </a:lnTo>
                <a:lnTo>
                  <a:pt x="303" y="391"/>
                </a:lnTo>
                <a:lnTo>
                  <a:pt x="303" y="392"/>
                </a:lnTo>
                <a:lnTo>
                  <a:pt x="302" y="393"/>
                </a:lnTo>
                <a:lnTo>
                  <a:pt x="301" y="394"/>
                </a:lnTo>
                <a:lnTo>
                  <a:pt x="300" y="394"/>
                </a:lnTo>
                <a:lnTo>
                  <a:pt x="300" y="395"/>
                </a:lnTo>
                <a:lnTo>
                  <a:pt x="298" y="396"/>
                </a:lnTo>
                <a:lnTo>
                  <a:pt x="297" y="397"/>
                </a:lnTo>
                <a:lnTo>
                  <a:pt x="297" y="398"/>
                </a:lnTo>
                <a:lnTo>
                  <a:pt x="296" y="398"/>
                </a:lnTo>
                <a:lnTo>
                  <a:pt x="295" y="398"/>
                </a:lnTo>
                <a:lnTo>
                  <a:pt x="294" y="399"/>
                </a:lnTo>
                <a:lnTo>
                  <a:pt x="293" y="399"/>
                </a:lnTo>
                <a:lnTo>
                  <a:pt x="292" y="398"/>
                </a:lnTo>
                <a:lnTo>
                  <a:pt x="291" y="398"/>
                </a:lnTo>
                <a:lnTo>
                  <a:pt x="291" y="397"/>
                </a:lnTo>
                <a:lnTo>
                  <a:pt x="290" y="397"/>
                </a:lnTo>
                <a:lnTo>
                  <a:pt x="290" y="396"/>
                </a:lnTo>
                <a:lnTo>
                  <a:pt x="290" y="395"/>
                </a:lnTo>
                <a:lnTo>
                  <a:pt x="290" y="394"/>
                </a:lnTo>
                <a:lnTo>
                  <a:pt x="291" y="394"/>
                </a:lnTo>
                <a:lnTo>
                  <a:pt x="291" y="393"/>
                </a:lnTo>
                <a:lnTo>
                  <a:pt x="292" y="393"/>
                </a:lnTo>
                <a:lnTo>
                  <a:pt x="293" y="392"/>
                </a:lnTo>
                <a:lnTo>
                  <a:pt x="293" y="391"/>
                </a:lnTo>
                <a:lnTo>
                  <a:pt x="293" y="390"/>
                </a:lnTo>
                <a:lnTo>
                  <a:pt x="293" y="389"/>
                </a:lnTo>
                <a:lnTo>
                  <a:pt x="292" y="389"/>
                </a:lnTo>
                <a:lnTo>
                  <a:pt x="291" y="388"/>
                </a:lnTo>
                <a:lnTo>
                  <a:pt x="290" y="388"/>
                </a:lnTo>
                <a:lnTo>
                  <a:pt x="289" y="388"/>
                </a:lnTo>
                <a:lnTo>
                  <a:pt x="288" y="387"/>
                </a:lnTo>
                <a:lnTo>
                  <a:pt x="287" y="386"/>
                </a:lnTo>
                <a:lnTo>
                  <a:pt x="286" y="386"/>
                </a:lnTo>
                <a:lnTo>
                  <a:pt x="286" y="385"/>
                </a:lnTo>
                <a:lnTo>
                  <a:pt x="285" y="385"/>
                </a:lnTo>
                <a:lnTo>
                  <a:pt x="284" y="385"/>
                </a:lnTo>
                <a:lnTo>
                  <a:pt x="284" y="386"/>
                </a:lnTo>
                <a:lnTo>
                  <a:pt x="283" y="387"/>
                </a:lnTo>
                <a:lnTo>
                  <a:pt x="283" y="388"/>
                </a:lnTo>
                <a:lnTo>
                  <a:pt x="283" y="389"/>
                </a:lnTo>
                <a:lnTo>
                  <a:pt x="283" y="390"/>
                </a:lnTo>
                <a:lnTo>
                  <a:pt x="283" y="391"/>
                </a:lnTo>
                <a:lnTo>
                  <a:pt x="283" y="392"/>
                </a:lnTo>
                <a:lnTo>
                  <a:pt x="283" y="393"/>
                </a:lnTo>
                <a:lnTo>
                  <a:pt x="283" y="394"/>
                </a:lnTo>
                <a:lnTo>
                  <a:pt x="283" y="395"/>
                </a:lnTo>
                <a:lnTo>
                  <a:pt x="283" y="396"/>
                </a:lnTo>
                <a:lnTo>
                  <a:pt x="283" y="397"/>
                </a:lnTo>
                <a:lnTo>
                  <a:pt x="283" y="398"/>
                </a:lnTo>
                <a:lnTo>
                  <a:pt x="282" y="399"/>
                </a:lnTo>
                <a:lnTo>
                  <a:pt x="282" y="400"/>
                </a:lnTo>
                <a:lnTo>
                  <a:pt x="281" y="400"/>
                </a:lnTo>
                <a:lnTo>
                  <a:pt x="280" y="400"/>
                </a:lnTo>
                <a:lnTo>
                  <a:pt x="279" y="399"/>
                </a:lnTo>
                <a:lnTo>
                  <a:pt x="279" y="398"/>
                </a:lnTo>
                <a:lnTo>
                  <a:pt x="278" y="397"/>
                </a:lnTo>
                <a:lnTo>
                  <a:pt x="278" y="396"/>
                </a:lnTo>
                <a:lnTo>
                  <a:pt x="277" y="396"/>
                </a:lnTo>
                <a:lnTo>
                  <a:pt x="276" y="396"/>
                </a:lnTo>
                <a:lnTo>
                  <a:pt x="276" y="395"/>
                </a:lnTo>
                <a:lnTo>
                  <a:pt x="275" y="395"/>
                </a:lnTo>
                <a:lnTo>
                  <a:pt x="274" y="395"/>
                </a:lnTo>
                <a:lnTo>
                  <a:pt x="274" y="396"/>
                </a:lnTo>
                <a:lnTo>
                  <a:pt x="273" y="396"/>
                </a:lnTo>
                <a:lnTo>
                  <a:pt x="273" y="397"/>
                </a:lnTo>
                <a:lnTo>
                  <a:pt x="273" y="398"/>
                </a:lnTo>
                <a:lnTo>
                  <a:pt x="273" y="399"/>
                </a:lnTo>
                <a:lnTo>
                  <a:pt x="274" y="400"/>
                </a:lnTo>
                <a:lnTo>
                  <a:pt x="274" y="401"/>
                </a:lnTo>
                <a:lnTo>
                  <a:pt x="274" y="402"/>
                </a:lnTo>
                <a:lnTo>
                  <a:pt x="274" y="403"/>
                </a:lnTo>
                <a:lnTo>
                  <a:pt x="273" y="403"/>
                </a:lnTo>
                <a:lnTo>
                  <a:pt x="273" y="404"/>
                </a:lnTo>
                <a:lnTo>
                  <a:pt x="272" y="405"/>
                </a:lnTo>
                <a:lnTo>
                  <a:pt x="270" y="406"/>
                </a:lnTo>
                <a:lnTo>
                  <a:pt x="268" y="406"/>
                </a:lnTo>
                <a:lnTo>
                  <a:pt x="266" y="406"/>
                </a:lnTo>
                <a:lnTo>
                  <a:pt x="266" y="407"/>
                </a:lnTo>
                <a:lnTo>
                  <a:pt x="265" y="407"/>
                </a:lnTo>
                <a:lnTo>
                  <a:pt x="264" y="406"/>
                </a:lnTo>
                <a:lnTo>
                  <a:pt x="261" y="403"/>
                </a:lnTo>
                <a:lnTo>
                  <a:pt x="260" y="403"/>
                </a:lnTo>
                <a:lnTo>
                  <a:pt x="260" y="402"/>
                </a:lnTo>
                <a:lnTo>
                  <a:pt x="259" y="402"/>
                </a:lnTo>
                <a:lnTo>
                  <a:pt x="253" y="401"/>
                </a:lnTo>
                <a:lnTo>
                  <a:pt x="252" y="401"/>
                </a:lnTo>
                <a:lnTo>
                  <a:pt x="252" y="402"/>
                </a:lnTo>
                <a:lnTo>
                  <a:pt x="251" y="403"/>
                </a:lnTo>
                <a:lnTo>
                  <a:pt x="251" y="404"/>
                </a:lnTo>
                <a:lnTo>
                  <a:pt x="251" y="405"/>
                </a:lnTo>
                <a:lnTo>
                  <a:pt x="250" y="405"/>
                </a:lnTo>
                <a:lnTo>
                  <a:pt x="249" y="406"/>
                </a:lnTo>
                <a:lnTo>
                  <a:pt x="249" y="407"/>
                </a:lnTo>
                <a:lnTo>
                  <a:pt x="248" y="407"/>
                </a:lnTo>
                <a:lnTo>
                  <a:pt x="247" y="408"/>
                </a:lnTo>
                <a:lnTo>
                  <a:pt x="246" y="408"/>
                </a:lnTo>
                <a:lnTo>
                  <a:pt x="244" y="408"/>
                </a:lnTo>
                <a:lnTo>
                  <a:pt x="243" y="409"/>
                </a:lnTo>
                <a:lnTo>
                  <a:pt x="242" y="409"/>
                </a:lnTo>
                <a:lnTo>
                  <a:pt x="241" y="409"/>
                </a:lnTo>
                <a:lnTo>
                  <a:pt x="239" y="409"/>
                </a:lnTo>
                <a:lnTo>
                  <a:pt x="238" y="409"/>
                </a:lnTo>
                <a:lnTo>
                  <a:pt x="237" y="408"/>
                </a:lnTo>
                <a:lnTo>
                  <a:pt x="236" y="408"/>
                </a:lnTo>
                <a:lnTo>
                  <a:pt x="234" y="408"/>
                </a:lnTo>
                <a:lnTo>
                  <a:pt x="233" y="407"/>
                </a:lnTo>
                <a:lnTo>
                  <a:pt x="232" y="407"/>
                </a:lnTo>
                <a:lnTo>
                  <a:pt x="231" y="406"/>
                </a:lnTo>
                <a:lnTo>
                  <a:pt x="230" y="406"/>
                </a:lnTo>
                <a:lnTo>
                  <a:pt x="228" y="406"/>
                </a:lnTo>
                <a:lnTo>
                  <a:pt x="227" y="405"/>
                </a:lnTo>
                <a:lnTo>
                  <a:pt x="226" y="405"/>
                </a:lnTo>
                <a:lnTo>
                  <a:pt x="224" y="405"/>
                </a:lnTo>
                <a:lnTo>
                  <a:pt x="223" y="405"/>
                </a:lnTo>
                <a:lnTo>
                  <a:pt x="222" y="405"/>
                </a:lnTo>
                <a:lnTo>
                  <a:pt x="221" y="405"/>
                </a:lnTo>
                <a:lnTo>
                  <a:pt x="220" y="404"/>
                </a:lnTo>
                <a:lnTo>
                  <a:pt x="219" y="404"/>
                </a:lnTo>
                <a:lnTo>
                  <a:pt x="219" y="403"/>
                </a:lnTo>
                <a:lnTo>
                  <a:pt x="218" y="403"/>
                </a:lnTo>
                <a:lnTo>
                  <a:pt x="218" y="402"/>
                </a:lnTo>
                <a:lnTo>
                  <a:pt x="217" y="402"/>
                </a:lnTo>
                <a:lnTo>
                  <a:pt x="217" y="401"/>
                </a:lnTo>
                <a:lnTo>
                  <a:pt x="216" y="401"/>
                </a:lnTo>
                <a:lnTo>
                  <a:pt x="215" y="401"/>
                </a:lnTo>
                <a:lnTo>
                  <a:pt x="215" y="400"/>
                </a:lnTo>
                <a:lnTo>
                  <a:pt x="208" y="398"/>
                </a:lnTo>
                <a:lnTo>
                  <a:pt x="207" y="397"/>
                </a:lnTo>
                <a:lnTo>
                  <a:pt x="206" y="397"/>
                </a:lnTo>
                <a:lnTo>
                  <a:pt x="205" y="396"/>
                </a:lnTo>
                <a:lnTo>
                  <a:pt x="204" y="396"/>
                </a:lnTo>
                <a:lnTo>
                  <a:pt x="203" y="395"/>
                </a:lnTo>
                <a:lnTo>
                  <a:pt x="202" y="394"/>
                </a:lnTo>
                <a:lnTo>
                  <a:pt x="201" y="394"/>
                </a:lnTo>
                <a:lnTo>
                  <a:pt x="200" y="393"/>
                </a:lnTo>
                <a:lnTo>
                  <a:pt x="199" y="393"/>
                </a:lnTo>
                <a:lnTo>
                  <a:pt x="198" y="392"/>
                </a:lnTo>
                <a:lnTo>
                  <a:pt x="198" y="391"/>
                </a:lnTo>
                <a:lnTo>
                  <a:pt x="197" y="391"/>
                </a:lnTo>
                <a:lnTo>
                  <a:pt x="196" y="390"/>
                </a:lnTo>
                <a:lnTo>
                  <a:pt x="195" y="389"/>
                </a:lnTo>
                <a:lnTo>
                  <a:pt x="194" y="388"/>
                </a:lnTo>
                <a:lnTo>
                  <a:pt x="193" y="388"/>
                </a:lnTo>
                <a:lnTo>
                  <a:pt x="193" y="387"/>
                </a:lnTo>
                <a:lnTo>
                  <a:pt x="192" y="387"/>
                </a:lnTo>
                <a:lnTo>
                  <a:pt x="192" y="386"/>
                </a:lnTo>
                <a:lnTo>
                  <a:pt x="191" y="386"/>
                </a:lnTo>
                <a:lnTo>
                  <a:pt x="191" y="385"/>
                </a:lnTo>
                <a:lnTo>
                  <a:pt x="190" y="384"/>
                </a:lnTo>
                <a:lnTo>
                  <a:pt x="189" y="383"/>
                </a:lnTo>
                <a:lnTo>
                  <a:pt x="189" y="382"/>
                </a:lnTo>
                <a:lnTo>
                  <a:pt x="189" y="381"/>
                </a:lnTo>
                <a:lnTo>
                  <a:pt x="188" y="380"/>
                </a:lnTo>
                <a:lnTo>
                  <a:pt x="188" y="379"/>
                </a:lnTo>
                <a:lnTo>
                  <a:pt x="187" y="379"/>
                </a:lnTo>
                <a:lnTo>
                  <a:pt x="187" y="378"/>
                </a:lnTo>
                <a:lnTo>
                  <a:pt x="186" y="378"/>
                </a:lnTo>
                <a:lnTo>
                  <a:pt x="185" y="377"/>
                </a:lnTo>
                <a:lnTo>
                  <a:pt x="184" y="377"/>
                </a:lnTo>
                <a:lnTo>
                  <a:pt x="183" y="377"/>
                </a:lnTo>
                <a:lnTo>
                  <a:pt x="182" y="377"/>
                </a:lnTo>
                <a:lnTo>
                  <a:pt x="181" y="377"/>
                </a:lnTo>
                <a:lnTo>
                  <a:pt x="180" y="377"/>
                </a:lnTo>
                <a:lnTo>
                  <a:pt x="179" y="377"/>
                </a:lnTo>
                <a:lnTo>
                  <a:pt x="178" y="378"/>
                </a:lnTo>
                <a:lnTo>
                  <a:pt x="177" y="378"/>
                </a:lnTo>
                <a:lnTo>
                  <a:pt x="176" y="378"/>
                </a:lnTo>
                <a:lnTo>
                  <a:pt x="175" y="378"/>
                </a:lnTo>
                <a:lnTo>
                  <a:pt x="174" y="378"/>
                </a:lnTo>
                <a:lnTo>
                  <a:pt x="173" y="377"/>
                </a:lnTo>
                <a:lnTo>
                  <a:pt x="172" y="377"/>
                </a:lnTo>
                <a:lnTo>
                  <a:pt x="171" y="377"/>
                </a:lnTo>
                <a:lnTo>
                  <a:pt x="170" y="376"/>
                </a:lnTo>
                <a:lnTo>
                  <a:pt x="169" y="376"/>
                </a:lnTo>
                <a:lnTo>
                  <a:pt x="168" y="376"/>
                </a:lnTo>
                <a:lnTo>
                  <a:pt x="167" y="375"/>
                </a:lnTo>
                <a:lnTo>
                  <a:pt x="166" y="375"/>
                </a:lnTo>
                <a:lnTo>
                  <a:pt x="166" y="374"/>
                </a:lnTo>
                <a:lnTo>
                  <a:pt x="165" y="374"/>
                </a:lnTo>
                <a:lnTo>
                  <a:pt x="164" y="374"/>
                </a:lnTo>
                <a:lnTo>
                  <a:pt x="163" y="373"/>
                </a:lnTo>
                <a:lnTo>
                  <a:pt x="163" y="371"/>
                </a:lnTo>
                <a:lnTo>
                  <a:pt x="162" y="371"/>
                </a:lnTo>
                <a:lnTo>
                  <a:pt x="162" y="370"/>
                </a:lnTo>
                <a:lnTo>
                  <a:pt x="162" y="369"/>
                </a:lnTo>
                <a:lnTo>
                  <a:pt x="162" y="368"/>
                </a:lnTo>
                <a:lnTo>
                  <a:pt x="162" y="367"/>
                </a:lnTo>
                <a:lnTo>
                  <a:pt x="161" y="366"/>
                </a:lnTo>
                <a:lnTo>
                  <a:pt x="161" y="365"/>
                </a:lnTo>
                <a:lnTo>
                  <a:pt x="161" y="364"/>
                </a:lnTo>
                <a:lnTo>
                  <a:pt x="161" y="363"/>
                </a:lnTo>
                <a:lnTo>
                  <a:pt x="161" y="362"/>
                </a:lnTo>
                <a:lnTo>
                  <a:pt x="161" y="360"/>
                </a:lnTo>
                <a:lnTo>
                  <a:pt x="161" y="359"/>
                </a:lnTo>
                <a:lnTo>
                  <a:pt x="161" y="358"/>
                </a:lnTo>
                <a:lnTo>
                  <a:pt x="161" y="357"/>
                </a:lnTo>
                <a:lnTo>
                  <a:pt x="161" y="356"/>
                </a:lnTo>
                <a:lnTo>
                  <a:pt x="161" y="355"/>
                </a:lnTo>
                <a:lnTo>
                  <a:pt x="160" y="353"/>
                </a:lnTo>
                <a:lnTo>
                  <a:pt x="159" y="352"/>
                </a:lnTo>
                <a:lnTo>
                  <a:pt x="158" y="351"/>
                </a:lnTo>
                <a:lnTo>
                  <a:pt x="157" y="350"/>
                </a:lnTo>
                <a:lnTo>
                  <a:pt x="157" y="349"/>
                </a:lnTo>
                <a:lnTo>
                  <a:pt x="156" y="348"/>
                </a:lnTo>
                <a:lnTo>
                  <a:pt x="155" y="347"/>
                </a:lnTo>
                <a:lnTo>
                  <a:pt x="154" y="345"/>
                </a:lnTo>
                <a:lnTo>
                  <a:pt x="154" y="344"/>
                </a:lnTo>
                <a:lnTo>
                  <a:pt x="153" y="342"/>
                </a:lnTo>
                <a:lnTo>
                  <a:pt x="153" y="341"/>
                </a:lnTo>
                <a:lnTo>
                  <a:pt x="152" y="340"/>
                </a:lnTo>
                <a:lnTo>
                  <a:pt x="152" y="339"/>
                </a:lnTo>
                <a:lnTo>
                  <a:pt x="152" y="337"/>
                </a:lnTo>
                <a:lnTo>
                  <a:pt x="152" y="336"/>
                </a:lnTo>
                <a:lnTo>
                  <a:pt x="151" y="335"/>
                </a:lnTo>
                <a:lnTo>
                  <a:pt x="151" y="334"/>
                </a:lnTo>
                <a:lnTo>
                  <a:pt x="151" y="333"/>
                </a:lnTo>
                <a:lnTo>
                  <a:pt x="151" y="332"/>
                </a:lnTo>
                <a:lnTo>
                  <a:pt x="154" y="328"/>
                </a:lnTo>
                <a:lnTo>
                  <a:pt x="154" y="327"/>
                </a:lnTo>
                <a:lnTo>
                  <a:pt x="154" y="326"/>
                </a:lnTo>
                <a:lnTo>
                  <a:pt x="155" y="325"/>
                </a:lnTo>
                <a:lnTo>
                  <a:pt x="159" y="319"/>
                </a:lnTo>
                <a:lnTo>
                  <a:pt x="166" y="309"/>
                </a:lnTo>
                <a:lnTo>
                  <a:pt x="167" y="308"/>
                </a:lnTo>
                <a:lnTo>
                  <a:pt x="167" y="307"/>
                </a:lnTo>
                <a:lnTo>
                  <a:pt x="166" y="307"/>
                </a:lnTo>
                <a:lnTo>
                  <a:pt x="165" y="306"/>
                </a:lnTo>
                <a:lnTo>
                  <a:pt x="156" y="301"/>
                </a:lnTo>
                <a:lnTo>
                  <a:pt x="154" y="302"/>
                </a:lnTo>
                <a:lnTo>
                  <a:pt x="153" y="302"/>
                </a:lnTo>
                <a:lnTo>
                  <a:pt x="152" y="303"/>
                </a:lnTo>
                <a:lnTo>
                  <a:pt x="150" y="303"/>
                </a:lnTo>
                <a:lnTo>
                  <a:pt x="149" y="303"/>
                </a:lnTo>
                <a:lnTo>
                  <a:pt x="147" y="304"/>
                </a:lnTo>
                <a:lnTo>
                  <a:pt x="146" y="304"/>
                </a:lnTo>
                <a:lnTo>
                  <a:pt x="145" y="305"/>
                </a:lnTo>
                <a:lnTo>
                  <a:pt x="144" y="305"/>
                </a:lnTo>
                <a:lnTo>
                  <a:pt x="142" y="305"/>
                </a:lnTo>
                <a:lnTo>
                  <a:pt x="141" y="306"/>
                </a:lnTo>
                <a:lnTo>
                  <a:pt x="140" y="306"/>
                </a:lnTo>
                <a:lnTo>
                  <a:pt x="139" y="306"/>
                </a:lnTo>
                <a:lnTo>
                  <a:pt x="138" y="306"/>
                </a:lnTo>
                <a:lnTo>
                  <a:pt x="137" y="306"/>
                </a:lnTo>
                <a:lnTo>
                  <a:pt x="136" y="306"/>
                </a:lnTo>
                <a:lnTo>
                  <a:pt x="134" y="304"/>
                </a:lnTo>
                <a:lnTo>
                  <a:pt x="133" y="304"/>
                </a:lnTo>
                <a:lnTo>
                  <a:pt x="132" y="304"/>
                </a:lnTo>
                <a:lnTo>
                  <a:pt x="131" y="303"/>
                </a:lnTo>
                <a:lnTo>
                  <a:pt x="130" y="303"/>
                </a:lnTo>
                <a:lnTo>
                  <a:pt x="129" y="302"/>
                </a:lnTo>
                <a:lnTo>
                  <a:pt x="128" y="302"/>
                </a:lnTo>
                <a:lnTo>
                  <a:pt x="127" y="301"/>
                </a:lnTo>
                <a:lnTo>
                  <a:pt x="125" y="301"/>
                </a:lnTo>
                <a:lnTo>
                  <a:pt x="125" y="300"/>
                </a:lnTo>
                <a:lnTo>
                  <a:pt x="124" y="300"/>
                </a:lnTo>
                <a:lnTo>
                  <a:pt x="123" y="300"/>
                </a:lnTo>
                <a:lnTo>
                  <a:pt x="122" y="299"/>
                </a:lnTo>
                <a:lnTo>
                  <a:pt x="121" y="299"/>
                </a:lnTo>
                <a:lnTo>
                  <a:pt x="120" y="299"/>
                </a:lnTo>
                <a:lnTo>
                  <a:pt x="119" y="299"/>
                </a:lnTo>
                <a:lnTo>
                  <a:pt x="118" y="299"/>
                </a:lnTo>
                <a:lnTo>
                  <a:pt x="117" y="299"/>
                </a:lnTo>
                <a:lnTo>
                  <a:pt x="116" y="299"/>
                </a:lnTo>
                <a:lnTo>
                  <a:pt x="115" y="299"/>
                </a:lnTo>
                <a:lnTo>
                  <a:pt x="114" y="299"/>
                </a:lnTo>
                <a:lnTo>
                  <a:pt x="113" y="299"/>
                </a:lnTo>
                <a:lnTo>
                  <a:pt x="111" y="299"/>
                </a:lnTo>
                <a:lnTo>
                  <a:pt x="110" y="299"/>
                </a:lnTo>
                <a:lnTo>
                  <a:pt x="109" y="299"/>
                </a:lnTo>
                <a:lnTo>
                  <a:pt x="108" y="299"/>
                </a:lnTo>
                <a:lnTo>
                  <a:pt x="107" y="299"/>
                </a:lnTo>
                <a:lnTo>
                  <a:pt x="106" y="299"/>
                </a:lnTo>
                <a:lnTo>
                  <a:pt x="105" y="299"/>
                </a:lnTo>
                <a:lnTo>
                  <a:pt x="104" y="299"/>
                </a:lnTo>
                <a:lnTo>
                  <a:pt x="103" y="298"/>
                </a:lnTo>
                <a:lnTo>
                  <a:pt x="102" y="297"/>
                </a:lnTo>
                <a:lnTo>
                  <a:pt x="96" y="293"/>
                </a:lnTo>
                <a:lnTo>
                  <a:pt x="95" y="292"/>
                </a:lnTo>
                <a:lnTo>
                  <a:pt x="94" y="292"/>
                </a:lnTo>
                <a:lnTo>
                  <a:pt x="94" y="291"/>
                </a:lnTo>
                <a:lnTo>
                  <a:pt x="93" y="291"/>
                </a:lnTo>
                <a:lnTo>
                  <a:pt x="85" y="286"/>
                </a:lnTo>
                <a:lnTo>
                  <a:pt x="77" y="277"/>
                </a:lnTo>
                <a:lnTo>
                  <a:pt x="81" y="271"/>
                </a:lnTo>
                <a:lnTo>
                  <a:pt x="85" y="267"/>
                </a:lnTo>
                <a:lnTo>
                  <a:pt x="85" y="265"/>
                </a:lnTo>
                <a:lnTo>
                  <a:pt x="87" y="263"/>
                </a:lnTo>
                <a:lnTo>
                  <a:pt x="89" y="260"/>
                </a:lnTo>
                <a:lnTo>
                  <a:pt x="92" y="260"/>
                </a:lnTo>
                <a:lnTo>
                  <a:pt x="94" y="258"/>
                </a:lnTo>
                <a:lnTo>
                  <a:pt x="94" y="257"/>
                </a:lnTo>
                <a:lnTo>
                  <a:pt x="96" y="254"/>
                </a:lnTo>
                <a:lnTo>
                  <a:pt x="98" y="250"/>
                </a:lnTo>
                <a:lnTo>
                  <a:pt x="106" y="251"/>
                </a:lnTo>
                <a:lnTo>
                  <a:pt x="111" y="256"/>
                </a:lnTo>
                <a:lnTo>
                  <a:pt x="114" y="256"/>
                </a:lnTo>
                <a:lnTo>
                  <a:pt x="117" y="253"/>
                </a:lnTo>
                <a:lnTo>
                  <a:pt x="118" y="248"/>
                </a:lnTo>
                <a:lnTo>
                  <a:pt x="123" y="243"/>
                </a:lnTo>
                <a:lnTo>
                  <a:pt x="122" y="227"/>
                </a:lnTo>
                <a:lnTo>
                  <a:pt x="124" y="225"/>
                </a:lnTo>
                <a:lnTo>
                  <a:pt x="126" y="224"/>
                </a:lnTo>
                <a:lnTo>
                  <a:pt x="125" y="218"/>
                </a:lnTo>
                <a:lnTo>
                  <a:pt x="123" y="214"/>
                </a:lnTo>
                <a:lnTo>
                  <a:pt x="123" y="212"/>
                </a:lnTo>
                <a:lnTo>
                  <a:pt x="118" y="209"/>
                </a:lnTo>
                <a:lnTo>
                  <a:pt x="117" y="206"/>
                </a:lnTo>
                <a:lnTo>
                  <a:pt x="117" y="203"/>
                </a:lnTo>
                <a:lnTo>
                  <a:pt x="115" y="201"/>
                </a:lnTo>
                <a:lnTo>
                  <a:pt x="115" y="197"/>
                </a:lnTo>
                <a:lnTo>
                  <a:pt x="113" y="196"/>
                </a:lnTo>
                <a:lnTo>
                  <a:pt x="105" y="196"/>
                </a:lnTo>
                <a:lnTo>
                  <a:pt x="100" y="203"/>
                </a:lnTo>
                <a:lnTo>
                  <a:pt x="92" y="202"/>
                </a:lnTo>
                <a:lnTo>
                  <a:pt x="88" y="205"/>
                </a:lnTo>
                <a:lnTo>
                  <a:pt x="86" y="205"/>
                </a:lnTo>
                <a:lnTo>
                  <a:pt x="81" y="199"/>
                </a:lnTo>
                <a:lnTo>
                  <a:pt x="76" y="199"/>
                </a:lnTo>
                <a:lnTo>
                  <a:pt x="73" y="204"/>
                </a:lnTo>
                <a:lnTo>
                  <a:pt x="70" y="204"/>
                </a:lnTo>
                <a:lnTo>
                  <a:pt x="62" y="200"/>
                </a:lnTo>
                <a:lnTo>
                  <a:pt x="58" y="200"/>
                </a:lnTo>
                <a:lnTo>
                  <a:pt x="55" y="201"/>
                </a:lnTo>
                <a:lnTo>
                  <a:pt x="52" y="198"/>
                </a:lnTo>
                <a:lnTo>
                  <a:pt x="52" y="196"/>
                </a:lnTo>
                <a:lnTo>
                  <a:pt x="53" y="195"/>
                </a:lnTo>
                <a:lnTo>
                  <a:pt x="52" y="189"/>
                </a:lnTo>
                <a:lnTo>
                  <a:pt x="50" y="185"/>
                </a:lnTo>
                <a:lnTo>
                  <a:pt x="50" y="182"/>
                </a:lnTo>
                <a:lnTo>
                  <a:pt x="40" y="170"/>
                </a:lnTo>
                <a:lnTo>
                  <a:pt x="39" y="170"/>
                </a:lnTo>
                <a:lnTo>
                  <a:pt x="32" y="175"/>
                </a:lnTo>
                <a:lnTo>
                  <a:pt x="30" y="174"/>
                </a:lnTo>
                <a:lnTo>
                  <a:pt x="28" y="174"/>
                </a:lnTo>
                <a:lnTo>
                  <a:pt x="26" y="172"/>
                </a:lnTo>
                <a:lnTo>
                  <a:pt x="22" y="173"/>
                </a:lnTo>
                <a:lnTo>
                  <a:pt x="21" y="172"/>
                </a:lnTo>
                <a:lnTo>
                  <a:pt x="17" y="172"/>
                </a:lnTo>
                <a:lnTo>
                  <a:pt x="14" y="175"/>
                </a:lnTo>
                <a:lnTo>
                  <a:pt x="14" y="178"/>
                </a:lnTo>
                <a:lnTo>
                  <a:pt x="12" y="180"/>
                </a:lnTo>
                <a:lnTo>
                  <a:pt x="8" y="177"/>
                </a:lnTo>
                <a:lnTo>
                  <a:pt x="6" y="172"/>
                </a:lnTo>
                <a:lnTo>
                  <a:pt x="4" y="168"/>
                </a:lnTo>
                <a:lnTo>
                  <a:pt x="3" y="165"/>
                </a:lnTo>
                <a:lnTo>
                  <a:pt x="2" y="164"/>
                </a:lnTo>
                <a:lnTo>
                  <a:pt x="2" y="160"/>
                </a:lnTo>
                <a:lnTo>
                  <a:pt x="0" y="158"/>
                </a:lnTo>
                <a:lnTo>
                  <a:pt x="0" y="154"/>
                </a:lnTo>
                <a:lnTo>
                  <a:pt x="2" y="152"/>
                </a:lnTo>
                <a:lnTo>
                  <a:pt x="3" y="152"/>
                </a:lnTo>
                <a:lnTo>
                  <a:pt x="11" y="157"/>
                </a:lnTo>
                <a:lnTo>
                  <a:pt x="14" y="156"/>
                </a:lnTo>
                <a:lnTo>
                  <a:pt x="16" y="158"/>
                </a:lnTo>
                <a:lnTo>
                  <a:pt x="22" y="158"/>
                </a:lnTo>
                <a:lnTo>
                  <a:pt x="25" y="154"/>
                </a:lnTo>
                <a:lnTo>
                  <a:pt x="30" y="149"/>
                </a:lnTo>
                <a:lnTo>
                  <a:pt x="37" y="146"/>
                </a:lnTo>
                <a:lnTo>
                  <a:pt x="39" y="145"/>
                </a:lnTo>
                <a:lnTo>
                  <a:pt x="42" y="142"/>
                </a:lnTo>
                <a:lnTo>
                  <a:pt x="42" y="137"/>
                </a:lnTo>
                <a:lnTo>
                  <a:pt x="48" y="132"/>
                </a:lnTo>
                <a:lnTo>
                  <a:pt x="54" y="129"/>
                </a:lnTo>
                <a:lnTo>
                  <a:pt x="55" y="134"/>
                </a:lnTo>
                <a:lnTo>
                  <a:pt x="57" y="135"/>
                </a:lnTo>
                <a:lnTo>
                  <a:pt x="69" y="135"/>
                </a:lnTo>
                <a:lnTo>
                  <a:pt x="72" y="137"/>
                </a:lnTo>
                <a:lnTo>
                  <a:pt x="72" y="140"/>
                </a:lnTo>
                <a:lnTo>
                  <a:pt x="76" y="146"/>
                </a:lnTo>
                <a:lnTo>
                  <a:pt x="77" y="145"/>
                </a:lnTo>
                <a:lnTo>
                  <a:pt x="80" y="147"/>
                </a:lnTo>
                <a:lnTo>
                  <a:pt x="86" y="146"/>
                </a:lnTo>
                <a:lnTo>
                  <a:pt x="88" y="148"/>
                </a:lnTo>
                <a:lnTo>
                  <a:pt x="89" y="147"/>
                </a:lnTo>
                <a:lnTo>
                  <a:pt x="97" y="154"/>
                </a:lnTo>
                <a:lnTo>
                  <a:pt x="100" y="153"/>
                </a:lnTo>
                <a:lnTo>
                  <a:pt x="106" y="151"/>
                </a:lnTo>
                <a:lnTo>
                  <a:pt x="109" y="157"/>
                </a:lnTo>
                <a:lnTo>
                  <a:pt x="112" y="158"/>
                </a:lnTo>
                <a:lnTo>
                  <a:pt x="118" y="157"/>
                </a:lnTo>
                <a:lnTo>
                  <a:pt x="128" y="143"/>
                </a:lnTo>
                <a:lnTo>
                  <a:pt x="128" y="132"/>
                </a:lnTo>
                <a:lnTo>
                  <a:pt x="130" y="130"/>
                </a:lnTo>
                <a:lnTo>
                  <a:pt x="140" y="128"/>
                </a:lnTo>
                <a:lnTo>
                  <a:pt x="141" y="127"/>
                </a:lnTo>
                <a:lnTo>
                  <a:pt x="145" y="126"/>
                </a:lnTo>
                <a:lnTo>
                  <a:pt x="146" y="125"/>
                </a:lnTo>
                <a:lnTo>
                  <a:pt x="150" y="124"/>
                </a:lnTo>
                <a:lnTo>
                  <a:pt x="152" y="122"/>
                </a:lnTo>
                <a:lnTo>
                  <a:pt x="157" y="122"/>
                </a:lnTo>
                <a:lnTo>
                  <a:pt x="154" y="120"/>
                </a:lnTo>
                <a:lnTo>
                  <a:pt x="160" y="115"/>
                </a:lnTo>
                <a:lnTo>
                  <a:pt x="168" y="114"/>
                </a:lnTo>
                <a:lnTo>
                  <a:pt x="168" y="113"/>
                </a:lnTo>
                <a:lnTo>
                  <a:pt x="179" y="113"/>
                </a:lnTo>
                <a:lnTo>
                  <a:pt x="180" y="107"/>
                </a:lnTo>
                <a:lnTo>
                  <a:pt x="185" y="107"/>
                </a:lnTo>
                <a:lnTo>
                  <a:pt x="188" y="101"/>
                </a:lnTo>
                <a:lnTo>
                  <a:pt x="188" y="97"/>
                </a:lnTo>
                <a:lnTo>
                  <a:pt x="185" y="91"/>
                </a:lnTo>
                <a:lnTo>
                  <a:pt x="188" y="86"/>
                </a:lnTo>
                <a:lnTo>
                  <a:pt x="188" y="85"/>
                </a:lnTo>
                <a:lnTo>
                  <a:pt x="189" y="84"/>
                </a:lnTo>
                <a:lnTo>
                  <a:pt x="189" y="82"/>
                </a:lnTo>
                <a:lnTo>
                  <a:pt x="193" y="80"/>
                </a:lnTo>
                <a:lnTo>
                  <a:pt x="197" y="79"/>
                </a:lnTo>
                <a:lnTo>
                  <a:pt x="198" y="78"/>
                </a:lnTo>
                <a:lnTo>
                  <a:pt x="199" y="78"/>
                </a:lnTo>
                <a:lnTo>
                  <a:pt x="209" y="86"/>
                </a:lnTo>
                <a:lnTo>
                  <a:pt x="208" y="88"/>
                </a:lnTo>
                <a:lnTo>
                  <a:pt x="208" y="92"/>
                </a:lnTo>
                <a:lnTo>
                  <a:pt x="210" y="95"/>
                </a:lnTo>
                <a:lnTo>
                  <a:pt x="213" y="94"/>
                </a:lnTo>
                <a:lnTo>
                  <a:pt x="215" y="97"/>
                </a:lnTo>
                <a:lnTo>
                  <a:pt x="216" y="100"/>
                </a:lnTo>
                <a:lnTo>
                  <a:pt x="218" y="102"/>
                </a:lnTo>
                <a:lnTo>
                  <a:pt x="218" y="104"/>
                </a:lnTo>
                <a:lnTo>
                  <a:pt x="221" y="109"/>
                </a:lnTo>
                <a:lnTo>
                  <a:pt x="225" y="109"/>
                </a:lnTo>
                <a:lnTo>
                  <a:pt x="229" y="104"/>
                </a:lnTo>
                <a:lnTo>
                  <a:pt x="231" y="104"/>
                </a:lnTo>
                <a:lnTo>
                  <a:pt x="234" y="102"/>
                </a:lnTo>
                <a:lnTo>
                  <a:pt x="235" y="106"/>
                </a:lnTo>
                <a:lnTo>
                  <a:pt x="244" y="112"/>
                </a:lnTo>
                <a:lnTo>
                  <a:pt x="244" y="114"/>
                </a:lnTo>
                <a:lnTo>
                  <a:pt x="247" y="116"/>
                </a:lnTo>
                <a:lnTo>
                  <a:pt x="252" y="115"/>
                </a:lnTo>
                <a:lnTo>
                  <a:pt x="262" y="109"/>
                </a:lnTo>
                <a:lnTo>
                  <a:pt x="271" y="108"/>
                </a:lnTo>
                <a:lnTo>
                  <a:pt x="270" y="105"/>
                </a:lnTo>
                <a:lnTo>
                  <a:pt x="272" y="102"/>
                </a:lnTo>
                <a:lnTo>
                  <a:pt x="271" y="97"/>
                </a:lnTo>
                <a:lnTo>
                  <a:pt x="273" y="94"/>
                </a:lnTo>
                <a:lnTo>
                  <a:pt x="272" y="93"/>
                </a:lnTo>
                <a:lnTo>
                  <a:pt x="275" y="90"/>
                </a:lnTo>
                <a:lnTo>
                  <a:pt x="279" y="88"/>
                </a:lnTo>
                <a:lnTo>
                  <a:pt x="282" y="84"/>
                </a:lnTo>
                <a:lnTo>
                  <a:pt x="282" y="79"/>
                </a:lnTo>
                <a:lnTo>
                  <a:pt x="283" y="79"/>
                </a:lnTo>
                <a:lnTo>
                  <a:pt x="295" y="84"/>
                </a:lnTo>
                <a:lnTo>
                  <a:pt x="300" y="89"/>
                </a:lnTo>
                <a:lnTo>
                  <a:pt x="302" y="85"/>
                </a:lnTo>
                <a:lnTo>
                  <a:pt x="304" y="86"/>
                </a:lnTo>
                <a:lnTo>
                  <a:pt x="307" y="81"/>
                </a:lnTo>
                <a:lnTo>
                  <a:pt x="308" y="81"/>
                </a:lnTo>
                <a:lnTo>
                  <a:pt x="310" y="79"/>
                </a:lnTo>
                <a:lnTo>
                  <a:pt x="310" y="75"/>
                </a:lnTo>
                <a:lnTo>
                  <a:pt x="311" y="72"/>
                </a:lnTo>
                <a:lnTo>
                  <a:pt x="314" y="72"/>
                </a:lnTo>
                <a:lnTo>
                  <a:pt x="317" y="75"/>
                </a:lnTo>
                <a:lnTo>
                  <a:pt x="317" y="77"/>
                </a:lnTo>
                <a:lnTo>
                  <a:pt x="319" y="78"/>
                </a:lnTo>
                <a:lnTo>
                  <a:pt x="326" y="78"/>
                </a:lnTo>
                <a:lnTo>
                  <a:pt x="327" y="79"/>
                </a:lnTo>
                <a:lnTo>
                  <a:pt x="337" y="78"/>
                </a:lnTo>
                <a:lnTo>
                  <a:pt x="338" y="76"/>
                </a:lnTo>
                <a:lnTo>
                  <a:pt x="338" y="67"/>
                </a:lnTo>
                <a:lnTo>
                  <a:pt x="339" y="65"/>
                </a:lnTo>
                <a:lnTo>
                  <a:pt x="339" y="60"/>
                </a:lnTo>
                <a:lnTo>
                  <a:pt x="333" y="60"/>
                </a:lnTo>
                <a:lnTo>
                  <a:pt x="329" y="65"/>
                </a:lnTo>
                <a:lnTo>
                  <a:pt x="328" y="65"/>
                </a:lnTo>
                <a:lnTo>
                  <a:pt x="327" y="63"/>
                </a:lnTo>
                <a:lnTo>
                  <a:pt x="331" y="61"/>
                </a:lnTo>
                <a:lnTo>
                  <a:pt x="333" y="58"/>
                </a:lnTo>
                <a:lnTo>
                  <a:pt x="336" y="58"/>
                </a:lnTo>
                <a:lnTo>
                  <a:pt x="338" y="56"/>
                </a:lnTo>
                <a:lnTo>
                  <a:pt x="339" y="56"/>
                </a:lnTo>
                <a:lnTo>
                  <a:pt x="340" y="58"/>
                </a:lnTo>
                <a:lnTo>
                  <a:pt x="346" y="57"/>
                </a:lnTo>
                <a:lnTo>
                  <a:pt x="348" y="59"/>
                </a:lnTo>
                <a:lnTo>
                  <a:pt x="352" y="59"/>
                </a:lnTo>
                <a:lnTo>
                  <a:pt x="354" y="60"/>
                </a:lnTo>
                <a:lnTo>
                  <a:pt x="357" y="58"/>
                </a:lnTo>
                <a:lnTo>
                  <a:pt x="357" y="56"/>
                </a:lnTo>
                <a:lnTo>
                  <a:pt x="360" y="52"/>
                </a:lnTo>
                <a:lnTo>
                  <a:pt x="366" y="40"/>
                </a:lnTo>
                <a:lnTo>
                  <a:pt x="368" y="38"/>
                </a:lnTo>
                <a:lnTo>
                  <a:pt x="370" y="40"/>
                </a:lnTo>
                <a:lnTo>
                  <a:pt x="373" y="40"/>
                </a:lnTo>
                <a:lnTo>
                  <a:pt x="374" y="39"/>
                </a:lnTo>
                <a:lnTo>
                  <a:pt x="379" y="38"/>
                </a:lnTo>
                <a:lnTo>
                  <a:pt x="384" y="42"/>
                </a:lnTo>
                <a:lnTo>
                  <a:pt x="384" y="44"/>
                </a:lnTo>
                <a:lnTo>
                  <a:pt x="386" y="48"/>
                </a:lnTo>
                <a:lnTo>
                  <a:pt x="391" y="46"/>
                </a:lnTo>
                <a:lnTo>
                  <a:pt x="393" y="34"/>
                </a:lnTo>
                <a:lnTo>
                  <a:pt x="399" y="25"/>
                </a:lnTo>
                <a:lnTo>
                  <a:pt x="399" y="24"/>
                </a:lnTo>
                <a:lnTo>
                  <a:pt x="404" y="19"/>
                </a:lnTo>
                <a:lnTo>
                  <a:pt x="413" y="23"/>
                </a:lnTo>
                <a:lnTo>
                  <a:pt x="413" y="29"/>
                </a:lnTo>
                <a:lnTo>
                  <a:pt x="416" y="33"/>
                </a:lnTo>
                <a:lnTo>
                  <a:pt x="422" y="35"/>
                </a:lnTo>
                <a:lnTo>
                  <a:pt x="424" y="35"/>
                </a:lnTo>
                <a:lnTo>
                  <a:pt x="427" y="37"/>
                </a:lnTo>
                <a:lnTo>
                  <a:pt x="430" y="35"/>
                </a:lnTo>
                <a:lnTo>
                  <a:pt x="430" y="32"/>
                </a:lnTo>
                <a:lnTo>
                  <a:pt x="434" y="27"/>
                </a:lnTo>
                <a:lnTo>
                  <a:pt x="434" y="25"/>
                </a:lnTo>
                <a:lnTo>
                  <a:pt x="443" y="16"/>
                </a:lnTo>
                <a:lnTo>
                  <a:pt x="443" y="14"/>
                </a:lnTo>
                <a:lnTo>
                  <a:pt x="448" y="8"/>
                </a:lnTo>
                <a:lnTo>
                  <a:pt x="458" y="7"/>
                </a:lnTo>
                <a:lnTo>
                  <a:pt x="462" y="11"/>
                </a:lnTo>
                <a:lnTo>
                  <a:pt x="470" y="9"/>
                </a:lnTo>
                <a:lnTo>
                  <a:pt x="474" y="1"/>
                </a:lnTo>
                <a:lnTo>
                  <a:pt x="478" y="0"/>
                </a:lnTo>
                <a:lnTo>
                  <a:pt x="478" y="4"/>
                </a:lnTo>
                <a:lnTo>
                  <a:pt x="480" y="5"/>
                </a:lnTo>
                <a:lnTo>
                  <a:pt x="492" y="6"/>
                </a:lnTo>
                <a:lnTo>
                  <a:pt x="499" y="9"/>
                </a:lnTo>
                <a:lnTo>
                  <a:pt x="500" y="19"/>
                </a:lnTo>
                <a:lnTo>
                  <a:pt x="498" y="19"/>
                </a:lnTo>
                <a:lnTo>
                  <a:pt x="497" y="29"/>
                </a:lnTo>
                <a:lnTo>
                  <a:pt x="496" y="30"/>
                </a:lnTo>
                <a:lnTo>
                  <a:pt x="496" y="36"/>
                </a:lnTo>
                <a:lnTo>
                  <a:pt x="498" y="38"/>
                </a:lnTo>
                <a:lnTo>
                  <a:pt x="501" y="37"/>
                </a:lnTo>
                <a:lnTo>
                  <a:pt x="503" y="36"/>
                </a:lnTo>
                <a:lnTo>
                  <a:pt x="509" y="36"/>
                </a:lnTo>
                <a:lnTo>
                  <a:pt x="511" y="37"/>
                </a:lnTo>
                <a:lnTo>
                  <a:pt x="514" y="37"/>
                </a:lnTo>
                <a:lnTo>
                  <a:pt x="516" y="39"/>
                </a:lnTo>
                <a:lnTo>
                  <a:pt x="516" y="40"/>
                </a:lnTo>
                <a:lnTo>
                  <a:pt x="514" y="42"/>
                </a:lnTo>
                <a:lnTo>
                  <a:pt x="514" y="44"/>
                </a:lnTo>
                <a:lnTo>
                  <a:pt x="512" y="46"/>
                </a:lnTo>
                <a:lnTo>
                  <a:pt x="512" y="47"/>
                </a:lnTo>
                <a:lnTo>
                  <a:pt x="509" y="52"/>
                </a:lnTo>
                <a:lnTo>
                  <a:pt x="506" y="55"/>
                </a:lnTo>
                <a:lnTo>
                  <a:pt x="507" y="75"/>
                </a:lnTo>
                <a:lnTo>
                  <a:pt x="505" y="77"/>
                </a:lnTo>
                <a:lnTo>
                  <a:pt x="494" y="89"/>
                </a:lnTo>
                <a:lnTo>
                  <a:pt x="494" y="90"/>
                </a:lnTo>
                <a:lnTo>
                  <a:pt x="491" y="93"/>
                </a:lnTo>
                <a:lnTo>
                  <a:pt x="491" y="96"/>
                </a:lnTo>
                <a:lnTo>
                  <a:pt x="483" y="106"/>
                </a:lnTo>
                <a:lnTo>
                  <a:pt x="483" y="114"/>
                </a:lnTo>
                <a:lnTo>
                  <a:pt x="488" y="118"/>
                </a:lnTo>
                <a:lnTo>
                  <a:pt x="491" y="118"/>
                </a:lnTo>
                <a:lnTo>
                  <a:pt x="494" y="119"/>
                </a:lnTo>
                <a:lnTo>
                  <a:pt x="494" y="111"/>
                </a:lnTo>
                <a:lnTo>
                  <a:pt x="496" y="109"/>
                </a:lnTo>
                <a:lnTo>
                  <a:pt x="503" y="103"/>
                </a:lnTo>
                <a:lnTo>
                  <a:pt x="507" y="103"/>
                </a:lnTo>
                <a:lnTo>
                  <a:pt x="508" y="104"/>
                </a:lnTo>
                <a:lnTo>
                  <a:pt x="514" y="105"/>
                </a:lnTo>
                <a:lnTo>
                  <a:pt x="519" y="119"/>
                </a:lnTo>
                <a:lnTo>
                  <a:pt x="519" y="138"/>
                </a:lnTo>
                <a:lnTo>
                  <a:pt x="517" y="140"/>
                </a:lnTo>
                <a:lnTo>
                  <a:pt x="519" y="142"/>
                </a:lnTo>
                <a:lnTo>
                  <a:pt x="532" y="140"/>
                </a:lnTo>
                <a:lnTo>
                  <a:pt x="535" y="138"/>
                </a:lnTo>
                <a:lnTo>
                  <a:pt x="538" y="130"/>
                </a:lnTo>
                <a:lnTo>
                  <a:pt x="555" y="129"/>
                </a:lnTo>
                <a:lnTo>
                  <a:pt x="563" y="130"/>
                </a:lnTo>
                <a:lnTo>
                  <a:pt x="558" y="137"/>
                </a:lnTo>
                <a:lnTo>
                  <a:pt x="558" y="141"/>
                </a:lnTo>
                <a:lnTo>
                  <a:pt x="563" y="147"/>
                </a:lnTo>
                <a:lnTo>
                  <a:pt x="564" y="150"/>
                </a:lnTo>
                <a:lnTo>
                  <a:pt x="567" y="155"/>
                </a:lnTo>
                <a:lnTo>
                  <a:pt x="567" y="165"/>
                </a:lnTo>
                <a:lnTo>
                  <a:pt x="566" y="166"/>
                </a:lnTo>
                <a:lnTo>
                  <a:pt x="565" y="171"/>
                </a:lnTo>
                <a:lnTo>
                  <a:pt x="561" y="173"/>
                </a:lnTo>
                <a:lnTo>
                  <a:pt x="553" y="173"/>
                </a:lnTo>
                <a:lnTo>
                  <a:pt x="554" y="182"/>
                </a:lnTo>
                <a:lnTo>
                  <a:pt x="555" y="183"/>
                </a:lnTo>
                <a:lnTo>
                  <a:pt x="557" y="193"/>
                </a:lnTo>
                <a:lnTo>
                  <a:pt x="555" y="196"/>
                </a:lnTo>
                <a:lnTo>
                  <a:pt x="551" y="198"/>
                </a:lnTo>
                <a:lnTo>
                  <a:pt x="551" y="200"/>
                </a:lnTo>
                <a:lnTo>
                  <a:pt x="549" y="202"/>
                </a:lnTo>
                <a:lnTo>
                  <a:pt x="550" y="203"/>
                </a:lnTo>
                <a:lnTo>
                  <a:pt x="547" y="206"/>
                </a:lnTo>
                <a:lnTo>
                  <a:pt x="538" y="206"/>
                </a:lnTo>
                <a:lnTo>
                  <a:pt x="539" y="207"/>
                </a:lnTo>
                <a:lnTo>
                  <a:pt x="539" y="211"/>
                </a:lnTo>
                <a:lnTo>
                  <a:pt x="537" y="213"/>
                </a:lnTo>
                <a:lnTo>
                  <a:pt x="538" y="217"/>
                </a:lnTo>
                <a:lnTo>
                  <a:pt x="535" y="222"/>
                </a:lnTo>
                <a:lnTo>
                  <a:pt x="530" y="223"/>
                </a:lnTo>
                <a:lnTo>
                  <a:pt x="527" y="225"/>
                </a:lnTo>
                <a:lnTo>
                  <a:pt x="525" y="231"/>
                </a:lnTo>
                <a:lnTo>
                  <a:pt x="525" y="233"/>
                </a:lnTo>
                <a:lnTo>
                  <a:pt x="522" y="236"/>
                </a:lnTo>
                <a:lnTo>
                  <a:pt x="523" y="238"/>
                </a:lnTo>
                <a:lnTo>
                  <a:pt x="521" y="239"/>
                </a:lnTo>
                <a:lnTo>
                  <a:pt x="522" y="241"/>
                </a:lnTo>
                <a:lnTo>
                  <a:pt x="520" y="242"/>
                </a:lnTo>
                <a:lnTo>
                  <a:pt x="522" y="271"/>
                </a:lnTo>
                <a:lnTo>
                  <a:pt x="525" y="273"/>
                </a:lnTo>
                <a:lnTo>
                  <a:pt x="522" y="277"/>
                </a:lnTo>
                <a:lnTo>
                  <a:pt x="521" y="284"/>
                </a:lnTo>
                <a:lnTo>
                  <a:pt x="519" y="290"/>
                </a:lnTo>
                <a:lnTo>
                  <a:pt x="510" y="298"/>
                </a:lnTo>
                <a:lnTo>
                  <a:pt x="502" y="299"/>
                </a:lnTo>
                <a:lnTo>
                  <a:pt x="501" y="304"/>
                </a:lnTo>
                <a:lnTo>
                  <a:pt x="497" y="308"/>
                </a:lnTo>
                <a:lnTo>
                  <a:pt x="493" y="308"/>
                </a:lnTo>
                <a:lnTo>
                  <a:pt x="485" y="310"/>
                </a:lnTo>
                <a:lnTo>
                  <a:pt x="483" y="313"/>
                </a:lnTo>
                <a:lnTo>
                  <a:pt x="480" y="313"/>
                </a:lnTo>
                <a:lnTo>
                  <a:pt x="477" y="316"/>
                </a:lnTo>
                <a:lnTo>
                  <a:pt x="474" y="323"/>
                </a:lnTo>
                <a:lnTo>
                  <a:pt x="475" y="332"/>
                </a:lnTo>
                <a:lnTo>
                  <a:pt x="478" y="336"/>
                </a:lnTo>
                <a:lnTo>
                  <a:pt x="476" y="337"/>
                </a:lnTo>
                <a:lnTo>
                  <a:pt x="472" y="343"/>
                </a:lnTo>
                <a:lnTo>
                  <a:pt x="473" y="343"/>
                </a:lnTo>
                <a:lnTo>
                  <a:pt x="472" y="346"/>
                </a:lnTo>
                <a:lnTo>
                  <a:pt x="469" y="349"/>
                </a:lnTo>
                <a:lnTo>
                  <a:pt x="467" y="346"/>
                </a:lnTo>
                <a:lnTo>
                  <a:pt x="464" y="347"/>
                </a:lnTo>
                <a:lnTo>
                  <a:pt x="461" y="350"/>
                </a:lnTo>
                <a:lnTo>
                  <a:pt x="456" y="346"/>
                </a:lnTo>
                <a:lnTo>
                  <a:pt x="452" y="346"/>
                </a:lnTo>
                <a:lnTo>
                  <a:pt x="447" y="351"/>
                </a:lnTo>
                <a:lnTo>
                  <a:pt x="447" y="354"/>
                </a:lnTo>
                <a:lnTo>
                  <a:pt x="449" y="355"/>
                </a:lnTo>
                <a:lnTo>
                  <a:pt x="449" y="359"/>
                </a:lnTo>
                <a:lnTo>
                  <a:pt x="450" y="361"/>
                </a:lnTo>
                <a:lnTo>
                  <a:pt x="451" y="368"/>
                </a:lnTo>
                <a:lnTo>
                  <a:pt x="452" y="369"/>
                </a:lnTo>
                <a:lnTo>
                  <a:pt x="450" y="371"/>
                </a:lnTo>
                <a:lnTo>
                  <a:pt x="434" y="372"/>
                </a:lnTo>
                <a:lnTo>
                  <a:pt x="432" y="374"/>
                </a:lnTo>
                <a:lnTo>
                  <a:pt x="425" y="374"/>
                </a:lnTo>
                <a:lnTo>
                  <a:pt x="424" y="376"/>
                </a:lnTo>
                <a:lnTo>
                  <a:pt x="420" y="376"/>
                </a:lnTo>
                <a:lnTo>
                  <a:pt x="417" y="389"/>
                </a:lnTo>
                <a:lnTo>
                  <a:pt x="412" y="396"/>
                </a:lnTo>
                <a:lnTo>
                  <a:pt x="410" y="398"/>
                </a:lnTo>
                <a:lnTo>
                  <a:pt x="407" y="401"/>
                </a:lnTo>
                <a:close/>
              </a:path>
            </a:pathLst>
          </a:custGeom>
          <a:solidFill>
            <a:srgbClr val="FFFFFF"/>
          </a:solidFill>
          <a:ln w="3175">
            <a:solidFill>
              <a:schemeClr val="bg1"/>
            </a:solidFill>
            <a:prstDash val="sysDot"/>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13" name="Freeform 21"/>
          <p:cNvSpPr/>
          <p:nvPr/>
        </p:nvSpPr>
        <p:spPr bwMode="auto">
          <a:xfrm>
            <a:off x="5070956" y="5326673"/>
            <a:ext cx="867195" cy="708676"/>
          </a:xfrm>
          <a:custGeom>
            <a:avLst/>
            <a:gdLst>
              <a:gd name="T0" fmla="*/ 2147483647 w 565"/>
              <a:gd name="T1" fmla="*/ 2147483647 h 443"/>
              <a:gd name="T2" fmla="*/ 2147483647 w 565"/>
              <a:gd name="T3" fmla="*/ 2147483647 h 443"/>
              <a:gd name="T4" fmla="*/ 2147483647 w 565"/>
              <a:gd name="T5" fmla="*/ 2147483647 h 443"/>
              <a:gd name="T6" fmla="*/ 0 w 565"/>
              <a:gd name="T7" fmla="*/ 2147483647 h 443"/>
              <a:gd name="T8" fmla="*/ 2147483647 w 565"/>
              <a:gd name="T9" fmla="*/ 2147483647 h 443"/>
              <a:gd name="T10" fmla="*/ 2147483647 w 565"/>
              <a:gd name="T11" fmla="*/ 2147483647 h 443"/>
              <a:gd name="T12" fmla="*/ 2147483647 w 565"/>
              <a:gd name="T13" fmla="*/ 2147483647 h 443"/>
              <a:gd name="T14" fmla="*/ 2147483647 w 565"/>
              <a:gd name="T15" fmla="*/ 2147483647 h 443"/>
              <a:gd name="T16" fmla="*/ 2147483647 w 565"/>
              <a:gd name="T17" fmla="*/ 2147483647 h 443"/>
              <a:gd name="T18" fmla="*/ 2147483647 w 565"/>
              <a:gd name="T19" fmla="*/ 2147483647 h 443"/>
              <a:gd name="T20" fmla="*/ 2147483647 w 565"/>
              <a:gd name="T21" fmla="*/ 2147483647 h 443"/>
              <a:gd name="T22" fmla="*/ 2147483647 w 565"/>
              <a:gd name="T23" fmla="*/ 2147483647 h 443"/>
              <a:gd name="T24" fmla="*/ 2147483647 w 565"/>
              <a:gd name="T25" fmla="*/ 2147483647 h 443"/>
              <a:gd name="T26" fmla="*/ 2147483647 w 565"/>
              <a:gd name="T27" fmla="*/ 2147483647 h 443"/>
              <a:gd name="T28" fmla="*/ 2147483647 w 565"/>
              <a:gd name="T29" fmla="*/ 2147483647 h 443"/>
              <a:gd name="T30" fmla="*/ 2147483647 w 565"/>
              <a:gd name="T31" fmla="*/ 2147483647 h 443"/>
              <a:gd name="T32" fmla="*/ 2147483647 w 565"/>
              <a:gd name="T33" fmla="*/ 2147483647 h 443"/>
              <a:gd name="T34" fmla="*/ 2147483647 w 565"/>
              <a:gd name="T35" fmla="*/ 2147483647 h 443"/>
              <a:gd name="T36" fmla="*/ 2147483647 w 565"/>
              <a:gd name="T37" fmla="*/ 2147483647 h 443"/>
              <a:gd name="T38" fmla="*/ 2147483647 w 565"/>
              <a:gd name="T39" fmla="*/ 2147483647 h 443"/>
              <a:gd name="T40" fmla="*/ 2147483647 w 565"/>
              <a:gd name="T41" fmla="*/ 2147483647 h 443"/>
              <a:gd name="T42" fmla="*/ 2147483647 w 565"/>
              <a:gd name="T43" fmla="*/ 2147483647 h 443"/>
              <a:gd name="T44" fmla="*/ 2147483647 w 565"/>
              <a:gd name="T45" fmla="*/ 2147483647 h 443"/>
              <a:gd name="T46" fmla="*/ 2147483647 w 565"/>
              <a:gd name="T47" fmla="*/ 2147483647 h 443"/>
              <a:gd name="T48" fmla="*/ 2147483647 w 565"/>
              <a:gd name="T49" fmla="*/ 2147483647 h 443"/>
              <a:gd name="T50" fmla="*/ 2147483647 w 565"/>
              <a:gd name="T51" fmla="*/ 2147483647 h 443"/>
              <a:gd name="T52" fmla="*/ 2147483647 w 565"/>
              <a:gd name="T53" fmla="*/ 2147483647 h 443"/>
              <a:gd name="T54" fmla="*/ 2147483647 w 565"/>
              <a:gd name="T55" fmla="*/ 2147483647 h 443"/>
              <a:gd name="T56" fmla="*/ 2147483647 w 565"/>
              <a:gd name="T57" fmla="*/ 2147483647 h 443"/>
              <a:gd name="T58" fmla="*/ 2147483647 w 565"/>
              <a:gd name="T59" fmla="*/ 2147483647 h 443"/>
              <a:gd name="T60" fmla="*/ 2147483647 w 565"/>
              <a:gd name="T61" fmla="*/ 2147483647 h 443"/>
              <a:gd name="T62" fmla="*/ 2147483647 w 565"/>
              <a:gd name="T63" fmla="*/ 2147483647 h 443"/>
              <a:gd name="T64" fmla="*/ 2147483647 w 565"/>
              <a:gd name="T65" fmla="*/ 2147483647 h 443"/>
              <a:gd name="T66" fmla="*/ 2147483647 w 565"/>
              <a:gd name="T67" fmla="*/ 2147483647 h 443"/>
              <a:gd name="T68" fmla="*/ 2147483647 w 565"/>
              <a:gd name="T69" fmla="*/ 2147483647 h 443"/>
              <a:gd name="T70" fmla="*/ 2147483647 w 565"/>
              <a:gd name="T71" fmla="*/ 2147483647 h 443"/>
              <a:gd name="T72" fmla="*/ 2147483647 w 565"/>
              <a:gd name="T73" fmla="*/ 2147483647 h 443"/>
              <a:gd name="T74" fmla="*/ 2147483647 w 565"/>
              <a:gd name="T75" fmla="*/ 2147483647 h 443"/>
              <a:gd name="T76" fmla="*/ 2147483647 w 565"/>
              <a:gd name="T77" fmla="*/ 2147483647 h 443"/>
              <a:gd name="T78" fmla="*/ 2147483647 w 565"/>
              <a:gd name="T79" fmla="*/ 2147483647 h 443"/>
              <a:gd name="T80" fmla="*/ 2147483647 w 565"/>
              <a:gd name="T81" fmla="*/ 2147483647 h 443"/>
              <a:gd name="T82" fmla="*/ 2147483647 w 565"/>
              <a:gd name="T83" fmla="*/ 2147483647 h 443"/>
              <a:gd name="T84" fmla="*/ 2147483647 w 565"/>
              <a:gd name="T85" fmla="*/ 2147483647 h 443"/>
              <a:gd name="T86" fmla="*/ 2147483647 w 565"/>
              <a:gd name="T87" fmla="*/ 2147483647 h 443"/>
              <a:gd name="T88" fmla="*/ 2147483647 w 565"/>
              <a:gd name="T89" fmla="*/ 2147483647 h 443"/>
              <a:gd name="T90" fmla="*/ 2147483647 w 565"/>
              <a:gd name="T91" fmla="*/ 2147483647 h 443"/>
              <a:gd name="T92" fmla="*/ 2147483647 w 565"/>
              <a:gd name="T93" fmla="*/ 2147483647 h 443"/>
              <a:gd name="T94" fmla="*/ 2147483647 w 565"/>
              <a:gd name="T95" fmla="*/ 2147483647 h 443"/>
              <a:gd name="T96" fmla="*/ 2147483647 w 565"/>
              <a:gd name="T97" fmla="*/ 2147483647 h 443"/>
              <a:gd name="T98" fmla="*/ 2147483647 w 565"/>
              <a:gd name="T99" fmla="*/ 2147483647 h 443"/>
              <a:gd name="T100" fmla="*/ 2147483647 w 565"/>
              <a:gd name="T101" fmla="*/ 2147483647 h 443"/>
              <a:gd name="T102" fmla="*/ 2147483647 w 565"/>
              <a:gd name="T103" fmla="*/ 2147483647 h 443"/>
              <a:gd name="T104" fmla="*/ 2147483647 w 565"/>
              <a:gd name="T105" fmla="*/ 2147483647 h 443"/>
              <a:gd name="T106" fmla="*/ 2147483647 w 565"/>
              <a:gd name="T107" fmla="*/ 2147483647 h 443"/>
              <a:gd name="T108" fmla="*/ 2147483647 w 565"/>
              <a:gd name="T109" fmla="*/ 2147483647 h 443"/>
              <a:gd name="T110" fmla="*/ 2147483647 w 565"/>
              <a:gd name="T111" fmla="*/ 2147483647 h 443"/>
              <a:gd name="T112" fmla="*/ 2147483647 w 565"/>
              <a:gd name="T113" fmla="*/ 2147483647 h 443"/>
              <a:gd name="T114" fmla="*/ 2147483647 w 565"/>
              <a:gd name="T115" fmla="*/ 2147483647 h 443"/>
              <a:gd name="T116" fmla="*/ 2147483647 w 565"/>
              <a:gd name="T117" fmla="*/ 2147483647 h 443"/>
              <a:gd name="T118" fmla="*/ 2147483647 w 565"/>
              <a:gd name="T119" fmla="*/ 2147483647 h 443"/>
              <a:gd name="T120" fmla="*/ 2147483647 w 565"/>
              <a:gd name="T121" fmla="*/ 2147483647 h 443"/>
              <a:gd name="T122" fmla="*/ 2147483647 w 565"/>
              <a:gd name="T123" fmla="*/ 2147483647 h 443"/>
              <a:gd name="T124" fmla="*/ 2147483647 w 565"/>
              <a:gd name="T125" fmla="*/ 2147483647 h 44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65"/>
              <a:gd name="T190" fmla="*/ 0 h 443"/>
              <a:gd name="T191" fmla="*/ 565 w 565"/>
              <a:gd name="T192" fmla="*/ 443 h 44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65" h="443">
                <a:moveTo>
                  <a:pt x="172" y="70"/>
                </a:moveTo>
                <a:lnTo>
                  <a:pt x="167" y="77"/>
                </a:lnTo>
                <a:lnTo>
                  <a:pt x="167" y="81"/>
                </a:lnTo>
                <a:lnTo>
                  <a:pt x="172" y="87"/>
                </a:lnTo>
                <a:lnTo>
                  <a:pt x="173" y="90"/>
                </a:lnTo>
                <a:lnTo>
                  <a:pt x="176" y="95"/>
                </a:lnTo>
                <a:lnTo>
                  <a:pt x="176" y="105"/>
                </a:lnTo>
                <a:lnTo>
                  <a:pt x="175" y="106"/>
                </a:lnTo>
                <a:lnTo>
                  <a:pt x="174" y="111"/>
                </a:lnTo>
                <a:lnTo>
                  <a:pt x="170" y="113"/>
                </a:lnTo>
                <a:lnTo>
                  <a:pt x="162" y="113"/>
                </a:lnTo>
                <a:lnTo>
                  <a:pt x="163" y="122"/>
                </a:lnTo>
                <a:lnTo>
                  <a:pt x="164" y="123"/>
                </a:lnTo>
                <a:lnTo>
                  <a:pt x="166" y="133"/>
                </a:lnTo>
                <a:lnTo>
                  <a:pt x="164" y="136"/>
                </a:lnTo>
                <a:lnTo>
                  <a:pt x="160" y="138"/>
                </a:lnTo>
                <a:lnTo>
                  <a:pt x="160" y="140"/>
                </a:lnTo>
                <a:lnTo>
                  <a:pt x="158" y="142"/>
                </a:lnTo>
                <a:lnTo>
                  <a:pt x="159" y="143"/>
                </a:lnTo>
                <a:lnTo>
                  <a:pt x="156" y="146"/>
                </a:lnTo>
                <a:lnTo>
                  <a:pt x="147" y="146"/>
                </a:lnTo>
                <a:lnTo>
                  <a:pt x="148" y="147"/>
                </a:lnTo>
                <a:lnTo>
                  <a:pt x="148" y="151"/>
                </a:lnTo>
                <a:lnTo>
                  <a:pt x="146" y="153"/>
                </a:lnTo>
                <a:lnTo>
                  <a:pt x="147" y="157"/>
                </a:lnTo>
                <a:lnTo>
                  <a:pt x="144" y="162"/>
                </a:lnTo>
                <a:lnTo>
                  <a:pt x="139" y="163"/>
                </a:lnTo>
                <a:lnTo>
                  <a:pt x="136" y="165"/>
                </a:lnTo>
                <a:lnTo>
                  <a:pt x="134" y="171"/>
                </a:lnTo>
                <a:lnTo>
                  <a:pt x="134" y="173"/>
                </a:lnTo>
                <a:lnTo>
                  <a:pt x="131" y="176"/>
                </a:lnTo>
                <a:lnTo>
                  <a:pt x="132" y="178"/>
                </a:lnTo>
                <a:lnTo>
                  <a:pt x="130" y="179"/>
                </a:lnTo>
                <a:lnTo>
                  <a:pt x="131" y="181"/>
                </a:lnTo>
                <a:lnTo>
                  <a:pt x="129" y="182"/>
                </a:lnTo>
                <a:lnTo>
                  <a:pt x="131" y="211"/>
                </a:lnTo>
                <a:lnTo>
                  <a:pt x="134" y="213"/>
                </a:lnTo>
                <a:lnTo>
                  <a:pt x="131" y="217"/>
                </a:lnTo>
                <a:lnTo>
                  <a:pt x="130" y="224"/>
                </a:lnTo>
                <a:lnTo>
                  <a:pt x="128" y="230"/>
                </a:lnTo>
                <a:lnTo>
                  <a:pt x="119" y="238"/>
                </a:lnTo>
                <a:lnTo>
                  <a:pt x="111" y="239"/>
                </a:lnTo>
                <a:lnTo>
                  <a:pt x="110" y="244"/>
                </a:lnTo>
                <a:lnTo>
                  <a:pt x="106" y="248"/>
                </a:lnTo>
                <a:lnTo>
                  <a:pt x="102" y="248"/>
                </a:lnTo>
                <a:lnTo>
                  <a:pt x="94" y="250"/>
                </a:lnTo>
                <a:lnTo>
                  <a:pt x="92" y="253"/>
                </a:lnTo>
                <a:lnTo>
                  <a:pt x="89" y="253"/>
                </a:lnTo>
                <a:lnTo>
                  <a:pt x="86" y="256"/>
                </a:lnTo>
                <a:lnTo>
                  <a:pt x="83" y="263"/>
                </a:lnTo>
                <a:lnTo>
                  <a:pt x="84" y="272"/>
                </a:lnTo>
                <a:lnTo>
                  <a:pt x="87" y="276"/>
                </a:lnTo>
                <a:lnTo>
                  <a:pt x="85" y="277"/>
                </a:lnTo>
                <a:lnTo>
                  <a:pt x="81" y="283"/>
                </a:lnTo>
                <a:lnTo>
                  <a:pt x="82" y="283"/>
                </a:lnTo>
                <a:lnTo>
                  <a:pt x="81" y="286"/>
                </a:lnTo>
                <a:lnTo>
                  <a:pt x="78" y="289"/>
                </a:lnTo>
                <a:lnTo>
                  <a:pt x="76" y="286"/>
                </a:lnTo>
                <a:lnTo>
                  <a:pt x="73" y="287"/>
                </a:lnTo>
                <a:lnTo>
                  <a:pt x="70" y="290"/>
                </a:lnTo>
                <a:lnTo>
                  <a:pt x="65" y="286"/>
                </a:lnTo>
                <a:lnTo>
                  <a:pt x="61" y="286"/>
                </a:lnTo>
                <a:lnTo>
                  <a:pt x="56" y="291"/>
                </a:lnTo>
                <a:lnTo>
                  <a:pt x="56" y="294"/>
                </a:lnTo>
                <a:lnTo>
                  <a:pt x="58" y="295"/>
                </a:lnTo>
                <a:lnTo>
                  <a:pt x="58" y="299"/>
                </a:lnTo>
                <a:lnTo>
                  <a:pt x="59" y="301"/>
                </a:lnTo>
                <a:lnTo>
                  <a:pt x="60" y="308"/>
                </a:lnTo>
                <a:lnTo>
                  <a:pt x="61" y="309"/>
                </a:lnTo>
                <a:lnTo>
                  <a:pt x="59" y="311"/>
                </a:lnTo>
                <a:lnTo>
                  <a:pt x="43" y="312"/>
                </a:lnTo>
                <a:lnTo>
                  <a:pt x="41" y="314"/>
                </a:lnTo>
                <a:lnTo>
                  <a:pt x="34" y="314"/>
                </a:lnTo>
                <a:lnTo>
                  <a:pt x="33" y="316"/>
                </a:lnTo>
                <a:lnTo>
                  <a:pt x="29" y="316"/>
                </a:lnTo>
                <a:lnTo>
                  <a:pt x="26" y="329"/>
                </a:lnTo>
                <a:lnTo>
                  <a:pt x="21" y="336"/>
                </a:lnTo>
                <a:lnTo>
                  <a:pt x="19" y="338"/>
                </a:lnTo>
                <a:lnTo>
                  <a:pt x="16" y="341"/>
                </a:lnTo>
                <a:lnTo>
                  <a:pt x="16" y="342"/>
                </a:lnTo>
                <a:lnTo>
                  <a:pt x="17" y="342"/>
                </a:lnTo>
                <a:lnTo>
                  <a:pt x="17" y="343"/>
                </a:lnTo>
                <a:lnTo>
                  <a:pt x="18" y="344"/>
                </a:lnTo>
                <a:lnTo>
                  <a:pt x="18" y="345"/>
                </a:lnTo>
                <a:lnTo>
                  <a:pt x="18" y="346"/>
                </a:lnTo>
                <a:lnTo>
                  <a:pt x="18" y="347"/>
                </a:lnTo>
                <a:lnTo>
                  <a:pt x="19" y="347"/>
                </a:lnTo>
                <a:lnTo>
                  <a:pt x="19" y="348"/>
                </a:lnTo>
                <a:lnTo>
                  <a:pt x="19" y="349"/>
                </a:lnTo>
                <a:lnTo>
                  <a:pt x="19" y="350"/>
                </a:lnTo>
                <a:lnTo>
                  <a:pt x="18" y="350"/>
                </a:lnTo>
                <a:lnTo>
                  <a:pt x="17" y="350"/>
                </a:lnTo>
                <a:lnTo>
                  <a:pt x="17" y="351"/>
                </a:lnTo>
                <a:lnTo>
                  <a:pt x="16" y="351"/>
                </a:lnTo>
                <a:lnTo>
                  <a:pt x="15" y="351"/>
                </a:lnTo>
                <a:lnTo>
                  <a:pt x="13" y="350"/>
                </a:lnTo>
                <a:lnTo>
                  <a:pt x="12" y="350"/>
                </a:lnTo>
                <a:lnTo>
                  <a:pt x="11" y="350"/>
                </a:lnTo>
                <a:lnTo>
                  <a:pt x="10" y="350"/>
                </a:lnTo>
                <a:lnTo>
                  <a:pt x="10" y="351"/>
                </a:lnTo>
                <a:lnTo>
                  <a:pt x="9" y="351"/>
                </a:lnTo>
                <a:lnTo>
                  <a:pt x="9" y="352"/>
                </a:lnTo>
                <a:lnTo>
                  <a:pt x="8" y="352"/>
                </a:lnTo>
                <a:lnTo>
                  <a:pt x="8" y="353"/>
                </a:lnTo>
                <a:lnTo>
                  <a:pt x="8" y="354"/>
                </a:lnTo>
                <a:lnTo>
                  <a:pt x="7" y="355"/>
                </a:lnTo>
                <a:lnTo>
                  <a:pt x="7" y="356"/>
                </a:lnTo>
                <a:lnTo>
                  <a:pt x="8" y="357"/>
                </a:lnTo>
                <a:lnTo>
                  <a:pt x="8" y="358"/>
                </a:lnTo>
                <a:lnTo>
                  <a:pt x="8" y="359"/>
                </a:lnTo>
                <a:lnTo>
                  <a:pt x="8" y="361"/>
                </a:lnTo>
                <a:lnTo>
                  <a:pt x="9" y="361"/>
                </a:lnTo>
                <a:lnTo>
                  <a:pt x="9" y="362"/>
                </a:lnTo>
                <a:lnTo>
                  <a:pt x="9" y="363"/>
                </a:lnTo>
                <a:lnTo>
                  <a:pt x="9" y="364"/>
                </a:lnTo>
                <a:lnTo>
                  <a:pt x="8" y="365"/>
                </a:lnTo>
                <a:lnTo>
                  <a:pt x="8" y="366"/>
                </a:lnTo>
                <a:lnTo>
                  <a:pt x="7" y="366"/>
                </a:lnTo>
                <a:lnTo>
                  <a:pt x="7" y="367"/>
                </a:lnTo>
                <a:lnTo>
                  <a:pt x="6" y="367"/>
                </a:lnTo>
                <a:lnTo>
                  <a:pt x="5" y="367"/>
                </a:lnTo>
                <a:lnTo>
                  <a:pt x="4" y="367"/>
                </a:lnTo>
                <a:lnTo>
                  <a:pt x="3" y="368"/>
                </a:lnTo>
                <a:lnTo>
                  <a:pt x="2" y="368"/>
                </a:lnTo>
                <a:lnTo>
                  <a:pt x="2" y="369"/>
                </a:lnTo>
                <a:lnTo>
                  <a:pt x="2" y="370"/>
                </a:lnTo>
                <a:lnTo>
                  <a:pt x="2" y="371"/>
                </a:lnTo>
                <a:lnTo>
                  <a:pt x="2" y="372"/>
                </a:lnTo>
                <a:lnTo>
                  <a:pt x="2" y="373"/>
                </a:lnTo>
                <a:lnTo>
                  <a:pt x="3" y="374"/>
                </a:lnTo>
                <a:lnTo>
                  <a:pt x="3" y="375"/>
                </a:lnTo>
                <a:lnTo>
                  <a:pt x="3" y="376"/>
                </a:lnTo>
                <a:lnTo>
                  <a:pt x="3" y="377"/>
                </a:lnTo>
                <a:lnTo>
                  <a:pt x="2" y="377"/>
                </a:lnTo>
                <a:lnTo>
                  <a:pt x="2" y="378"/>
                </a:lnTo>
                <a:lnTo>
                  <a:pt x="2" y="379"/>
                </a:lnTo>
                <a:lnTo>
                  <a:pt x="1" y="381"/>
                </a:lnTo>
                <a:lnTo>
                  <a:pt x="1" y="382"/>
                </a:lnTo>
                <a:lnTo>
                  <a:pt x="0" y="382"/>
                </a:lnTo>
                <a:lnTo>
                  <a:pt x="0" y="383"/>
                </a:lnTo>
                <a:lnTo>
                  <a:pt x="0" y="384"/>
                </a:lnTo>
                <a:lnTo>
                  <a:pt x="0" y="385"/>
                </a:lnTo>
                <a:lnTo>
                  <a:pt x="0" y="386"/>
                </a:lnTo>
                <a:lnTo>
                  <a:pt x="0" y="387"/>
                </a:lnTo>
                <a:lnTo>
                  <a:pt x="0" y="388"/>
                </a:lnTo>
                <a:lnTo>
                  <a:pt x="0" y="389"/>
                </a:lnTo>
                <a:lnTo>
                  <a:pt x="0" y="390"/>
                </a:lnTo>
                <a:lnTo>
                  <a:pt x="0" y="391"/>
                </a:lnTo>
                <a:lnTo>
                  <a:pt x="1" y="392"/>
                </a:lnTo>
                <a:lnTo>
                  <a:pt x="2" y="392"/>
                </a:lnTo>
                <a:lnTo>
                  <a:pt x="3" y="392"/>
                </a:lnTo>
                <a:lnTo>
                  <a:pt x="4" y="392"/>
                </a:lnTo>
                <a:lnTo>
                  <a:pt x="5" y="392"/>
                </a:lnTo>
                <a:lnTo>
                  <a:pt x="6" y="392"/>
                </a:lnTo>
                <a:lnTo>
                  <a:pt x="7" y="392"/>
                </a:lnTo>
                <a:lnTo>
                  <a:pt x="7" y="393"/>
                </a:lnTo>
                <a:lnTo>
                  <a:pt x="8" y="393"/>
                </a:lnTo>
                <a:lnTo>
                  <a:pt x="8" y="394"/>
                </a:lnTo>
                <a:lnTo>
                  <a:pt x="8" y="395"/>
                </a:lnTo>
                <a:lnTo>
                  <a:pt x="8" y="396"/>
                </a:lnTo>
                <a:lnTo>
                  <a:pt x="9" y="397"/>
                </a:lnTo>
                <a:lnTo>
                  <a:pt x="9" y="398"/>
                </a:lnTo>
                <a:lnTo>
                  <a:pt x="10" y="399"/>
                </a:lnTo>
                <a:lnTo>
                  <a:pt x="11" y="399"/>
                </a:lnTo>
                <a:lnTo>
                  <a:pt x="11" y="400"/>
                </a:lnTo>
                <a:lnTo>
                  <a:pt x="11" y="401"/>
                </a:lnTo>
                <a:lnTo>
                  <a:pt x="12" y="401"/>
                </a:lnTo>
                <a:lnTo>
                  <a:pt x="12" y="402"/>
                </a:lnTo>
                <a:lnTo>
                  <a:pt x="12" y="403"/>
                </a:lnTo>
                <a:lnTo>
                  <a:pt x="12" y="404"/>
                </a:lnTo>
                <a:lnTo>
                  <a:pt x="12" y="405"/>
                </a:lnTo>
                <a:lnTo>
                  <a:pt x="11" y="405"/>
                </a:lnTo>
                <a:lnTo>
                  <a:pt x="11" y="406"/>
                </a:lnTo>
                <a:lnTo>
                  <a:pt x="11" y="407"/>
                </a:lnTo>
                <a:lnTo>
                  <a:pt x="10" y="408"/>
                </a:lnTo>
                <a:lnTo>
                  <a:pt x="10" y="409"/>
                </a:lnTo>
                <a:lnTo>
                  <a:pt x="10" y="410"/>
                </a:lnTo>
                <a:lnTo>
                  <a:pt x="11" y="411"/>
                </a:lnTo>
                <a:lnTo>
                  <a:pt x="12" y="411"/>
                </a:lnTo>
                <a:lnTo>
                  <a:pt x="13" y="412"/>
                </a:lnTo>
                <a:lnTo>
                  <a:pt x="14" y="412"/>
                </a:lnTo>
                <a:lnTo>
                  <a:pt x="14" y="413"/>
                </a:lnTo>
                <a:lnTo>
                  <a:pt x="14" y="414"/>
                </a:lnTo>
                <a:lnTo>
                  <a:pt x="15" y="414"/>
                </a:lnTo>
                <a:lnTo>
                  <a:pt x="15" y="415"/>
                </a:lnTo>
                <a:lnTo>
                  <a:pt x="15" y="416"/>
                </a:lnTo>
                <a:lnTo>
                  <a:pt x="15" y="417"/>
                </a:lnTo>
                <a:lnTo>
                  <a:pt x="15" y="418"/>
                </a:lnTo>
                <a:lnTo>
                  <a:pt x="16" y="418"/>
                </a:lnTo>
                <a:lnTo>
                  <a:pt x="16" y="419"/>
                </a:lnTo>
                <a:lnTo>
                  <a:pt x="17" y="419"/>
                </a:lnTo>
                <a:lnTo>
                  <a:pt x="18" y="419"/>
                </a:lnTo>
                <a:lnTo>
                  <a:pt x="19" y="419"/>
                </a:lnTo>
                <a:lnTo>
                  <a:pt x="20" y="418"/>
                </a:lnTo>
                <a:lnTo>
                  <a:pt x="20" y="419"/>
                </a:lnTo>
                <a:lnTo>
                  <a:pt x="21" y="419"/>
                </a:lnTo>
                <a:lnTo>
                  <a:pt x="22" y="419"/>
                </a:lnTo>
                <a:lnTo>
                  <a:pt x="22" y="420"/>
                </a:lnTo>
                <a:lnTo>
                  <a:pt x="23" y="420"/>
                </a:lnTo>
                <a:lnTo>
                  <a:pt x="23" y="421"/>
                </a:lnTo>
                <a:lnTo>
                  <a:pt x="24" y="421"/>
                </a:lnTo>
                <a:lnTo>
                  <a:pt x="24" y="422"/>
                </a:lnTo>
                <a:lnTo>
                  <a:pt x="25" y="422"/>
                </a:lnTo>
                <a:lnTo>
                  <a:pt x="26" y="422"/>
                </a:lnTo>
                <a:lnTo>
                  <a:pt x="27" y="422"/>
                </a:lnTo>
                <a:lnTo>
                  <a:pt x="28" y="422"/>
                </a:lnTo>
                <a:lnTo>
                  <a:pt x="29" y="422"/>
                </a:lnTo>
                <a:lnTo>
                  <a:pt x="30" y="422"/>
                </a:lnTo>
                <a:lnTo>
                  <a:pt x="31" y="422"/>
                </a:lnTo>
                <a:lnTo>
                  <a:pt x="32" y="422"/>
                </a:lnTo>
                <a:lnTo>
                  <a:pt x="32" y="423"/>
                </a:lnTo>
                <a:lnTo>
                  <a:pt x="33" y="423"/>
                </a:lnTo>
                <a:lnTo>
                  <a:pt x="33" y="424"/>
                </a:lnTo>
                <a:lnTo>
                  <a:pt x="33" y="425"/>
                </a:lnTo>
                <a:lnTo>
                  <a:pt x="32" y="426"/>
                </a:lnTo>
                <a:lnTo>
                  <a:pt x="32" y="427"/>
                </a:lnTo>
                <a:lnTo>
                  <a:pt x="32" y="428"/>
                </a:lnTo>
                <a:lnTo>
                  <a:pt x="31" y="428"/>
                </a:lnTo>
                <a:lnTo>
                  <a:pt x="31" y="429"/>
                </a:lnTo>
                <a:lnTo>
                  <a:pt x="30" y="429"/>
                </a:lnTo>
                <a:lnTo>
                  <a:pt x="30" y="430"/>
                </a:lnTo>
                <a:lnTo>
                  <a:pt x="29" y="430"/>
                </a:lnTo>
                <a:lnTo>
                  <a:pt x="28" y="430"/>
                </a:lnTo>
                <a:lnTo>
                  <a:pt x="27" y="430"/>
                </a:lnTo>
                <a:lnTo>
                  <a:pt x="26" y="430"/>
                </a:lnTo>
                <a:lnTo>
                  <a:pt x="26" y="429"/>
                </a:lnTo>
                <a:lnTo>
                  <a:pt x="25" y="428"/>
                </a:lnTo>
                <a:lnTo>
                  <a:pt x="24" y="428"/>
                </a:lnTo>
                <a:lnTo>
                  <a:pt x="24" y="427"/>
                </a:lnTo>
                <a:lnTo>
                  <a:pt x="23" y="427"/>
                </a:lnTo>
                <a:lnTo>
                  <a:pt x="22" y="427"/>
                </a:lnTo>
                <a:lnTo>
                  <a:pt x="21" y="428"/>
                </a:lnTo>
                <a:lnTo>
                  <a:pt x="20" y="429"/>
                </a:lnTo>
                <a:lnTo>
                  <a:pt x="20" y="430"/>
                </a:lnTo>
                <a:lnTo>
                  <a:pt x="21" y="430"/>
                </a:lnTo>
                <a:lnTo>
                  <a:pt x="21" y="431"/>
                </a:lnTo>
                <a:lnTo>
                  <a:pt x="23" y="432"/>
                </a:lnTo>
                <a:lnTo>
                  <a:pt x="24" y="433"/>
                </a:lnTo>
                <a:lnTo>
                  <a:pt x="25" y="434"/>
                </a:lnTo>
                <a:lnTo>
                  <a:pt x="25" y="435"/>
                </a:lnTo>
                <a:lnTo>
                  <a:pt x="25" y="436"/>
                </a:lnTo>
                <a:lnTo>
                  <a:pt x="24" y="437"/>
                </a:lnTo>
                <a:lnTo>
                  <a:pt x="24" y="438"/>
                </a:lnTo>
                <a:lnTo>
                  <a:pt x="24" y="439"/>
                </a:lnTo>
                <a:lnTo>
                  <a:pt x="24" y="440"/>
                </a:lnTo>
                <a:lnTo>
                  <a:pt x="25" y="440"/>
                </a:lnTo>
                <a:lnTo>
                  <a:pt x="26" y="441"/>
                </a:lnTo>
                <a:lnTo>
                  <a:pt x="27" y="440"/>
                </a:lnTo>
                <a:lnTo>
                  <a:pt x="28" y="440"/>
                </a:lnTo>
                <a:lnTo>
                  <a:pt x="29" y="439"/>
                </a:lnTo>
                <a:lnTo>
                  <a:pt x="30" y="438"/>
                </a:lnTo>
                <a:lnTo>
                  <a:pt x="31" y="437"/>
                </a:lnTo>
                <a:lnTo>
                  <a:pt x="31" y="436"/>
                </a:lnTo>
                <a:lnTo>
                  <a:pt x="31" y="435"/>
                </a:lnTo>
                <a:lnTo>
                  <a:pt x="32" y="435"/>
                </a:lnTo>
                <a:lnTo>
                  <a:pt x="33" y="435"/>
                </a:lnTo>
                <a:lnTo>
                  <a:pt x="34" y="436"/>
                </a:lnTo>
                <a:lnTo>
                  <a:pt x="35" y="436"/>
                </a:lnTo>
                <a:lnTo>
                  <a:pt x="35" y="437"/>
                </a:lnTo>
                <a:lnTo>
                  <a:pt x="36" y="437"/>
                </a:lnTo>
                <a:lnTo>
                  <a:pt x="36" y="438"/>
                </a:lnTo>
                <a:lnTo>
                  <a:pt x="38" y="439"/>
                </a:lnTo>
                <a:lnTo>
                  <a:pt x="39" y="440"/>
                </a:lnTo>
                <a:lnTo>
                  <a:pt x="39" y="441"/>
                </a:lnTo>
                <a:lnTo>
                  <a:pt x="40" y="441"/>
                </a:lnTo>
                <a:lnTo>
                  <a:pt x="41" y="442"/>
                </a:lnTo>
                <a:lnTo>
                  <a:pt x="42" y="443"/>
                </a:lnTo>
                <a:lnTo>
                  <a:pt x="43" y="443"/>
                </a:lnTo>
                <a:lnTo>
                  <a:pt x="43" y="442"/>
                </a:lnTo>
                <a:lnTo>
                  <a:pt x="44" y="442"/>
                </a:lnTo>
                <a:lnTo>
                  <a:pt x="44" y="441"/>
                </a:lnTo>
                <a:lnTo>
                  <a:pt x="45" y="440"/>
                </a:lnTo>
                <a:lnTo>
                  <a:pt x="45" y="439"/>
                </a:lnTo>
                <a:lnTo>
                  <a:pt x="46" y="438"/>
                </a:lnTo>
                <a:lnTo>
                  <a:pt x="47" y="438"/>
                </a:lnTo>
                <a:lnTo>
                  <a:pt x="47" y="437"/>
                </a:lnTo>
                <a:lnTo>
                  <a:pt x="48" y="437"/>
                </a:lnTo>
                <a:lnTo>
                  <a:pt x="48" y="436"/>
                </a:lnTo>
                <a:lnTo>
                  <a:pt x="49" y="436"/>
                </a:lnTo>
                <a:lnTo>
                  <a:pt x="50" y="436"/>
                </a:lnTo>
                <a:lnTo>
                  <a:pt x="51" y="436"/>
                </a:lnTo>
                <a:lnTo>
                  <a:pt x="52" y="436"/>
                </a:lnTo>
                <a:lnTo>
                  <a:pt x="53" y="437"/>
                </a:lnTo>
                <a:lnTo>
                  <a:pt x="55" y="437"/>
                </a:lnTo>
                <a:lnTo>
                  <a:pt x="56" y="437"/>
                </a:lnTo>
                <a:lnTo>
                  <a:pt x="57" y="437"/>
                </a:lnTo>
                <a:lnTo>
                  <a:pt x="58" y="437"/>
                </a:lnTo>
                <a:lnTo>
                  <a:pt x="59" y="437"/>
                </a:lnTo>
                <a:lnTo>
                  <a:pt x="60" y="437"/>
                </a:lnTo>
                <a:lnTo>
                  <a:pt x="61" y="436"/>
                </a:lnTo>
                <a:lnTo>
                  <a:pt x="62" y="436"/>
                </a:lnTo>
                <a:lnTo>
                  <a:pt x="62" y="435"/>
                </a:lnTo>
                <a:lnTo>
                  <a:pt x="63" y="435"/>
                </a:lnTo>
                <a:lnTo>
                  <a:pt x="64" y="434"/>
                </a:lnTo>
                <a:lnTo>
                  <a:pt x="65" y="434"/>
                </a:lnTo>
                <a:lnTo>
                  <a:pt x="65" y="433"/>
                </a:lnTo>
                <a:lnTo>
                  <a:pt x="66" y="433"/>
                </a:lnTo>
                <a:lnTo>
                  <a:pt x="66" y="432"/>
                </a:lnTo>
                <a:lnTo>
                  <a:pt x="67" y="431"/>
                </a:lnTo>
                <a:lnTo>
                  <a:pt x="68" y="430"/>
                </a:lnTo>
                <a:lnTo>
                  <a:pt x="68" y="429"/>
                </a:lnTo>
                <a:lnTo>
                  <a:pt x="69" y="428"/>
                </a:lnTo>
                <a:lnTo>
                  <a:pt x="70" y="427"/>
                </a:lnTo>
                <a:lnTo>
                  <a:pt x="70" y="426"/>
                </a:lnTo>
                <a:lnTo>
                  <a:pt x="70" y="425"/>
                </a:lnTo>
                <a:lnTo>
                  <a:pt x="71" y="424"/>
                </a:lnTo>
                <a:lnTo>
                  <a:pt x="71" y="423"/>
                </a:lnTo>
                <a:lnTo>
                  <a:pt x="72" y="422"/>
                </a:lnTo>
                <a:lnTo>
                  <a:pt x="72" y="421"/>
                </a:lnTo>
                <a:lnTo>
                  <a:pt x="72" y="420"/>
                </a:lnTo>
                <a:lnTo>
                  <a:pt x="72" y="419"/>
                </a:lnTo>
                <a:lnTo>
                  <a:pt x="72" y="418"/>
                </a:lnTo>
                <a:lnTo>
                  <a:pt x="71" y="417"/>
                </a:lnTo>
                <a:lnTo>
                  <a:pt x="71" y="416"/>
                </a:lnTo>
                <a:lnTo>
                  <a:pt x="70" y="415"/>
                </a:lnTo>
                <a:lnTo>
                  <a:pt x="70" y="414"/>
                </a:lnTo>
                <a:lnTo>
                  <a:pt x="69" y="413"/>
                </a:lnTo>
                <a:lnTo>
                  <a:pt x="69" y="412"/>
                </a:lnTo>
                <a:lnTo>
                  <a:pt x="68" y="412"/>
                </a:lnTo>
                <a:lnTo>
                  <a:pt x="67" y="411"/>
                </a:lnTo>
                <a:lnTo>
                  <a:pt x="66" y="411"/>
                </a:lnTo>
                <a:lnTo>
                  <a:pt x="65" y="410"/>
                </a:lnTo>
                <a:lnTo>
                  <a:pt x="64" y="410"/>
                </a:lnTo>
                <a:lnTo>
                  <a:pt x="63" y="410"/>
                </a:lnTo>
                <a:lnTo>
                  <a:pt x="62" y="409"/>
                </a:lnTo>
                <a:lnTo>
                  <a:pt x="60" y="409"/>
                </a:lnTo>
                <a:lnTo>
                  <a:pt x="60" y="408"/>
                </a:lnTo>
                <a:lnTo>
                  <a:pt x="59" y="408"/>
                </a:lnTo>
                <a:lnTo>
                  <a:pt x="58" y="407"/>
                </a:lnTo>
                <a:lnTo>
                  <a:pt x="57" y="407"/>
                </a:lnTo>
                <a:lnTo>
                  <a:pt x="56" y="406"/>
                </a:lnTo>
                <a:lnTo>
                  <a:pt x="55" y="405"/>
                </a:lnTo>
                <a:lnTo>
                  <a:pt x="55" y="404"/>
                </a:lnTo>
                <a:lnTo>
                  <a:pt x="54" y="404"/>
                </a:lnTo>
                <a:lnTo>
                  <a:pt x="54" y="403"/>
                </a:lnTo>
                <a:lnTo>
                  <a:pt x="54" y="402"/>
                </a:lnTo>
                <a:lnTo>
                  <a:pt x="54" y="401"/>
                </a:lnTo>
                <a:lnTo>
                  <a:pt x="54" y="400"/>
                </a:lnTo>
                <a:lnTo>
                  <a:pt x="54" y="399"/>
                </a:lnTo>
                <a:lnTo>
                  <a:pt x="55" y="398"/>
                </a:lnTo>
                <a:lnTo>
                  <a:pt x="55" y="396"/>
                </a:lnTo>
                <a:lnTo>
                  <a:pt x="55" y="395"/>
                </a:lnTo>
                <a:lnTo>
                  <a:pt x="56" y="394"/>
                </a:lnTo>
                <a:lnTo>
                  <a:pt x="56" y="393"/>
                </a:lnTo>
                <a:lnTo>
                  <a:pt x="56" y="392"/>
                </a:lnTo>
                <a:lnTo>
                  <a:pt x="55" y="391"/>
                </a:lnTo>
                <a:lnTo>
                  <a:pt x="54" y="390"/>
                </a:lnTo>
                <a:lnTo>
                  <a:pt x="53" y="390"/>
                </a:lnTo>
                <a:lnTo>
                  <a:pt x="52" y="389"/>
                </a:lnTo>
                <a:lnTo>
                  <a:pt x="50" y="389"/>
                </a:lnTo>
                <a:lnTo>
                  <a:pt x="49" y="389"/>
                </a:lnTo>
                <a:lnTo>
                  <a:pt x="48" y="389"/>
                </a:lnTo>
                <a:lnTo>
                  <a:pt x="47" y="389"/>
                </a:lnTo>
                <a:lnTo>
                  <a:pt x="46" y="389"/>
                </a:lnTo>
                <a:lnTo>
                  <a:pt x="45" y="389"/>
                </a:lnTo>
                <a:lnTo>
                  <a:pt x="44" y="389"/>
                </a:lnTo>
                <a:lnTo>
                  <a:pt x="43" y="389"/>
                </a:lnTo>
                <a:lnTo>
                  <a:pt x="43" y="388"/>
                </a:lnTo>
                <a:lnTo>
                  <a:pt x="42" y="388"/>
                </a:lnTo>
                <a:lnTo>
                  <a:pt x="42" y="387"/>
                </a:lnTo>
                <a:lnTo>
                  <a:pt x="42" y="386"/>
                </a:lnTo>
                <a:lnTo>
                  <a:pt x="42" y="385"/>
                </a:lnTo>
                <a:lnTo>
                  <a:pt x="42" y="384"/>
                </a:lnTo>
                <a:lnTo>
                  <a:pt x="41" y="383"/>
                </a:lnTo>
                <a:lnTo>
                  <a:pt x="42" y="382"/>
                </a:lnTo>
                <a:lnTo>
                  <a:pt x="42" y="380"/>
                </a:lnTo>
                <a:lnTo>
                  <a:pt x="42" y="379"/>
                </a:lnTo>
                <a:lnTo>
                  <a:pt x="42" y="378"/>
                </a:lnTo>
                <a:lnTo>
                  <a:pt x="42" y="377"/>
                </a:lnTo>
                <a:lnTo>
                  <a:pt x="42" y="376"/>
                </a:lnTo>
                <a:lnTo>
                  <a:pt x="43" y="375"/>
                </a:lnTo>
                <a:lnTo>
                  <a:pt x="43" y="374"/>
                </a:lnTo>
                <a:lnTo>
                  <a:pt x="44" y="374"/>
                </a:lnTo>
                <a:lnTo>
                  <a:pt x="44" y="373"/>
                </a:lnTo>
                <a:lnTo>
                  <a:pt x="45" y="373"/>
                </a:lnTo>
                <a:lnTo>
                  <a:pt x="46" y="372"/>
                </a:lnTo>
                <a:lnTo>
                  <a:pt x="47" y="372"/>
                </a:lnTo>
                <a:lnTo>
                  <a:pt x="48" y="372"/>
                </a:lnTo>
                <a:lnTo>
                  <a:pt x="49" y="372"/>
                </a:lnTo>
                <a:lnTo>
                  <a:pt x="50" y="373"/>
                </a:lnTo>
                <a:lnTo>
                  <a:pt x="51" y="373"/>
                </a:lnTo>
                <a:lnTo>
                  <a:pt x="51" y="374"/>
                </a:lnTo>
                <a:lnTo>
                  <a:pt x="51" y="375"/>
                </a:lnTo>
                <a:lnTo>
                  <a:pt x="51" y="376"/>
                </a:lnTo>
                <a:lnTo>
                  <a:pt x="51" y="377"/>
                </a:lnTo>
                <a:lnTo>
                  <a:pt x="50" y="377"/>
                </a:lnTo>
                <a:lnTo>
                  <a:pt x="50" y="378"/>
                </a:lnTo>
                <a:lnTo>
                  <a:pt x="50" y="379"/>
                </a:lnTo>
                <a:lnTo>
                  <a:pt x="49" y="380"/>
                </a:lnTo>
                <a:lnTo>
                  <a:pt x="49" y="381"/>
                </a:lnTo>
                <a:lnTo>
                  <a:pt x="50" y="381"/>
                </a:lnTo>
                <a:lnTo>
                  <a:pt x="51" y="381"/>
                </a:lnTo>
                <a:lnTo>
                  <a:pt x="52" y="381"/>
                </a:lnTo>
                <a:lnTo>
                  <a:pt x="53" y="381"/>
                </a:lnTo>
                <a:lnTo>
                  <a:pt x="55" y="380"/>
                </a:lnTo>
                <a:lnTo>
                  <a:pt x="56" y="380"/>
                </a:lnTo>
                <a:lnTo>
                  <a:pt x="57" y="379"/>
                </a:lnTo>
                <a:lnTo>
                  <a:pt x="58" y="379"/>
                </a:lnTo>
                <a:lnTo>
                  <a:pt x="58" y="378"/>
                </a:lnTo>
                <a:lnTo>
                  <a:pt x="59" y="378"/>
                </a:lnTo>
                <a:lnTo>
                  <a:pt x="60" y="378"/>
                </a:lnTo>
                <a:lnTo>
                  <a:pt x="61" y="378"/>
                </a:lnTo>
                <a:lnTo>
                  <a:pt x="62" y="378"/>
                </a:lnTo>
                <a:lnTo>
                  <a:pt x="63" y="379"/>
                </a:lnTo>
                <a:lnTo>
                  <a:pt x="64" y="379"/>
                </a:lnTo>
                <a:lnTo>
                  <a:pt x="64" y="380"/>
                </a:lnTo>
                <a:lnTo>
                  <a:pt x="65" y="380"/>
                </a:lnTo>
                <a:lnTo>
                  <a:pt x="65" y="381"/>
                </a:lnTo>
                <a:lnTo>
                  <a:pt x="66" y="381"/>
                </a:lnTo>
                <a:lnTo>
                  <a:pt x="67" y="381"/>
                </a:lnTo>
                <a:lnTo>
                  <a:pt x="67" y="382"/>
                </a:lnTo>
                <a:lnTo>
                  <a:pt x="68" y="382"/>
                </a:lnTo>
                <a:lnTo>
                  <a:pt x="68" y="381"/>
                </a:lnTo>
                <a:lnTo>
                  <a:pt x="69" y="381"/>
                </a:lnTo>
                <a:lnTo>
                  <a:pt x="70" y="381"/>
                </a:lnTo>
                <a:lnTo>
                  <a:pt x="70" y="380"/>
                </a:lnTo>
                <a:lnTo>
                  <a:pt x="71" y="380"/>
                </a:lnTo>
                <a:lnTo>
                  <a:pt x="71" y="379"/>
                </a:lnTo>
                <a:lnTo>
                  <a:pt x="72" y="378"/>
                </a:lnTo>
                <a:lnTo>
                  <a:pt x="72" y="377"/>
                </a:lnTo>
                <a:lnTo>
                  <a:pt x="72" y="376"/>
                </a:lnTo>
                <a:lnTo>
                  <a:pt x="72" y="375"/>
                </a:lnTo>
                <a:lnTo>
                  <a:pt x="72" y="374"/>
                </a:lnTo>
                <a:lnTo>
                  <a:pt x="71" y="374"/>
                </a:lnTo>
                <a:lnTo>
                  <a:pt x="71" y="373"/>
                </a:lnTo>
                <a:lnTo>
                  <a:pt x="70" y="372"/>
                </a:lnTo>
                <a:lnTo>
                  <a:pt x="70" y="371"/>
                </a:lnTo>
                <a:lnTo>
                  <a:pt x="69" y="371"/>
                </a:lnTo>
                <a:lnTo>
                  <a:pt x="68" y="371"/>
                </a:lnTo>
                <a:lnTo>
                  <a:pt x="67" y="371"/>
                </a:lnTo>
                <a:lnTo>
                  <a:pt x="67" y="370"/>
                </a:lnTo>
                <a:lnTo>
                  <a:pt x="66" y="370"/>
                </a:lnTo>
                <a:lnTo>
                  <a:pt x="65" y="370"/>
                </a:lnTo>
                <a:lnTo>
                  <a:pt x="64" y="370"/>
                </a:lnTo>
                <a:lnTo>
                  <a:pt x="62" y="371"/>
                </a:lnTo>
                <a:lnTo>
                  <a:pt x="61" y="371"/>
                </a:lnTo>
                <a:lnTo>
                  <a:pt x="60" y="371"/>
                </a:lnTo>
                <a:lnTo>
                  <a:pt x="59" y="370"/>
                </a:lnTo>
                <a:lnTo>
                  <a:pt x="58" y="370"/>
                </a:lnTo>
                <a:lnTo>
                  <a:pt x="57" y="370"/>
                </a:lnTo>
                <a:lnTo>
                  <a:pt x="56" y="369"/>
                </a:lnTo>
                <a:lnTo>
                  <a:pt x="56" y="368"/>
                </a:lnTo>
                <a:lnTo>
                  <a:pt x="55" y="368"/>
                </a:lnTo>
                <a:lnTo>
                  <a:pt x="55" y="367"/>
                </a:lnTo>
                <a:lnTo>
                  <a:pt x="54" y="365"/>
                </a:lnTo>
                <a:lnTo>
                  <a:pt x="54" y="364"/>
                </a:lnTo>
                <a:lnTo>
                  <a:pt x="53" y="363"/>
                </a:lnTo>
                <a:lnTo>
                  <a:pt x="53" y="362"/>
                </a:lnTo>
                <a:lnTo>
                  <a:pt x="53" y="361"/>
                </a:lnTo>
                <a:lnTo>
                  <a:pt x="53" y="360"/>
                </a:lnTo>
                <a:lnTo>
                  <a:pt x="53" y="359"/>
                </a:lnTo>
                <a:lnTo>
                  <a:pt x="54" y="359"/>
                </a:lnTo>
                <a:lnTo>
                  <a:pt x="54" y="358"/>
                </a:lnTo>
                <a:lnTo>
                  <a:pt x="55" y="358"/>
                </a:lnTo>
                <a:lnTo>
                  <a:pt x="56" y="357"/>
                </a:lnTo>
                <a:lnTo>
                  <a:pt x="57" y="357"/>
                </a:lnTo>
                <a:lnTo>
                  <a:pt x="58" y="357"/>
                </a:lnTo>
                <a:lnTo>
                  <a:pt x="58" y="356"/>
                </a:lnTo>
                <a:lnTo>
                  <a:pt x="59" y="355"/>
                </a:lnTo>
                <a:lnTo>
                  <a:pt x="60" y="354"/>
                </a:lnTo>
                <a:lnTo>
                  <a:pt x="60" y="353"/>
                </a:lnTo>
                <a:lnTo>
                  <a:pt x="60" y="352"/>
                </a:lnTo>
                <a:lnTo>
                  <a:pt x="61" y="352"/>
                </a:lnTo>
                <a:lnTo>
                  <a:pt x="61" y="351"/>
                </a:lnTo>
                <a:lnTo>
                  <a:pt x="61" y="350"/>
                </a:lnTo>
                <a:lnTo>
                  <a:pt x="62" y="350"/>
                </a:lnTo>
                <a:lnTo>
                  <a:pt x="63" y="350"/>
                </a:lnTo>
                <a:lnTo>
                  <a:pt x="63" y="351"/>
                </a:lnTo>
                <a:lnTo>
                  <a:pt x="64" y="351"/>
                </a:lnTo>
                <a:lnTo>
                  <a:pt x="64" y="352"/>
                </a:lnTo>
                <a:lnTo>
                  <a:pt x="64" y="353"/>
                </a:lnTo>
                <a:lnTo>
                  <a:pt x="65" y="353"/>
                </a:lnTo>
                <a:lnTo>
                  <a:pt x="65" y="354"/>
                </a:lnTo>
                <a:lnTo>
                  <a:pt x="65" y="355"/>
                </a:lnTo>
                <a:lnTo>
                  <a:pt x="65" y="356"/>
                </a:lnTo>
                <a:lnTo>
                  <a:pt x="65" y="357"/>
                </a:lnTo>
                <a:lnTo>
                  <a:pt x="65" y="358"/>
                </a:lnTo>
                <a:lnTo>
                  <a:pt x="65" y="360"/>
                </a:lnTo>
                <a:lnTo>
                  <a:pt x="65" y="361"/>
                </a:lnTo>
                <a:lnTo>
                  <a:pt x="65" y="362"/>
                </a:lnTo>
                <a:lnTo>
                  <a:pt x="65" y="363"/>
                </a:lnTo>
                <a:lnTo>
                  <a:pt x="65" y="364"/>
                </a:lnTo>
                <a:lnTo>
                  <a:pt x="65" y="365"/>
                </a:lnTo>
                <a:lnTo>
                  <a:pt x="66" y="366"/>
                </a:lnTo>
                <a:lnTo>
                  <a:pt x="67" y="367"/>
                </a:lnTo>
                <a:lnTo>
                  <a:pt x="68" y="367"/>
                </a:lnTo>
                <a:lnTo>
                  <a:pt x="69" y="367"/>
                </a:lnTo>
                <a:lnTo>
                  <a:pt x="70" y="367"/>
                </a:lnTo>
                <a:lnTo>
                  <a:pt x="71" y="367"/>
                </a:lnTo>
                <a:lnTo>
                  <a:pt x="72" y="367"/>
                </a:lnTo>
                <a:lnTo>
                  <a:pt x="72" y="366"/>
                </a:lnTo>
                <a:lnTo>
                  <a:pt x="73" y="366"/>
                </a:lnTo>
                <a:lnTo>
                  <a:pt x="73" y="365"/>
                </a:lnTo>
                <a:lnTo>
                  <a:pt x="74" y="365"/>
                </a:lnTo>
                <a:lnTo>
                  <a:pt x="74" y="364"/>
                </a:lnTo>
                <a:lnTo>
                  <a:pt x="75" y="363"/>
                </a:lnTo>
                <a:lnTo>
                  <a:pt x="75" y="362"/>
                </a:lnTo>
                <a:lnTo>
                  <a:pt x="75" y="361"/>
                </a:lnTo>
                <a:lnTo>
                  <a:pt x="76" y="360"/>
                </a:lnTo>
                <a:lnTo>
                  <a:pt x="76" y="359"/>
                </a:lnTo>
                <a:lnTo>
                  <a:pt x="76" y="358"/>
                </a:lnTo>
                <a:lnTo>
                  <a:pt x="76" y="356"/>
                </a:lnTo>
                <a:lnTo>
                  <a:pt x="76" y="354"/>
                </a:lnTo>
                <a:lnTo>
                  <a:pt x="76" y="353"/>
                </a:lnTo>
                <a:lnTo>
                  <a:pt x="77" y="352"/>
                </a:lnTo>
                <a:lnTo>
                  <a:pt x="77" y="351"/>
                </a:lnTo>
                <a:lnTo>
                  <a:pt x="77" y="350"/>
                </a:lnTo>
                <a:lnTo>
                  <a:pt x="77" y="349"/>
                </a:lnTo>
                <a:lnTo>
                  <a:pt x="77" y="348"/>
                </a:lnTo>
                <a:lnTo>
                  <a:pt x="78" y="348"/>
                </a:lnTo>
                <a:lnTo>
                  <a:pt x="78" y="347"/>
                </a:lnTo>
                <a:lnTo>
                  <a:pt x="79" y="347"/>
                </a:lnTo>
                <a:lnTo>
                  <a:pt x="79" y="346"/>
                </a:lnTo>
                <a:lnTo>
                  <a:pt x="80" y="345"/>
                </a:lnTo>
                <a:lnTo>
                  <a:pt x="81" y="345"/>
                </a:lnTo>
                <a:lnTo>
                  <a:pt x="82" y="345"/>
                </a:lnTo>
                <a:lnTo>
                  <a:pt x="82" y="344"/>
                </a:lnTo>
                <a:lnTo>
                  <a:pt x="83" y="344"/>
                </a:lnTo>
                <a:lnTo>
                  <a:pt x="84" y="344"/>
                </a:lnTo>
                <a:lnTo>
                  <a:pt x="85" y="343"/>
                </a:lnTo>
                <a:lnTo>
                  <a:pt x="86" y="343"/>
                </a:lnTo>
                <a:lnTo>
                  <a:pt x="87" y="343"/>
                </a:lnTo>
                <a:lnTo>
                  <a:pt x="88" y="343"/>
                </a:lnTo>
                <a:lnTo>
                  <a:pt x="89" y="343"/>
                </a:lnTo>
                <a:lnTo>
                  <a:pt x="90" y="343"/>
                </a:lnTo>
                <a:lnTo>
                  <a:pt x="91" y="343"/>
                </a:lnTo>
                <a:lnTo>
                  <a:pt x="93" y="343"/>
                </a:lnTo>
                <a:lnTo>
                  <a:pt x="94" y="343"/>
                </a:lnTo>
                <a:lnTo>
                  <a:pt x="96" y="343"/>
                </a:lnTo>
                <a:lnTo>
                  <a:pt x="97" y="343"/>
                </a:lnTo>
                <a:lnTo>
                  <a:pt x="98" y="343"/>
                </a:lnTo>
                <a:lnTo>
                  <a:pt x="99" y="342"/>
                </a:lnTo>
                <a:lnTo>
                  <a:pt x="100" y="342"/>
                </a:lnTo>
                <a:lnTo>
                  <a:pt x="101" y="342"/>
                </a:lnTo>
                <a:lnTo>
                  <a:pt x="102" y="342"/>
                </a:lnTo>
                <a:lnTo>
                  <a:pt x="103" y="341"/>
                </a:lnTo>
                <a:lnTo>
                  <a:pt x="104" y="341"/>
                </a:lnTo>
                <a:lnTo>
                  <a:pt x="105" y="340"/>
                </a:lnTo>
                <a:lnTo>
                  <a:pt x="106" y="339"/>
                </a:lnTo>
                <a:lnTo>
                  <a:pt x="106" y="338"/>
                </a:lnTo>
                <a:lnTo>
                  <a:pt x="106" y="337"/>
                </a:lnTo>
                <a:lnTo>
                  <a:pt x="105" y="336"/>
                </a:lnTo>
                <a:lnTo>
                  <a:pt x="104" y="335"/>
                </a:lnTo>
                <a:lnTo>
                  <a:pt x="104" y="334"/>
                </a:lnTo>
                <a:lnTo>
                  <a:pt x="103" y="334"/>
                </a:lnTo>
                <a:lnTo>
                  <a:pt x="103" y="333"/>
                </a:lnTo>
                <a:lnTo>
                  <a:pt x="102" y="332"/>
                </a:lnTo>
                <a:lnTo>
                  <a:pt x="103" y="332"/>
                </a:lnTo>
                <a:lnTo>
                  <a:pt x="103" y="331"/>
                </a:lnTo>
                <a:lnTo>
                  <a:pt x="104" y="331"/>
                </a:lnTo>
                <a:lnTo>
                  <a:pt x="105" y="330"/>
                </a:lnTo>
                <a:lnTo>
                  <a:pt x="106" y="330"/>
                </a:lnTo>
                <a:lnTo>
                  <a:pt x="107" y="330"/>
                </a:lnTo>
                <a:lnTo>
                  <a:pt x="107" y="331"/>
                </a:lnTo>
                <a:lnTo>
                  <a:pt x="108" y="331"/>
                </a:lnTo>
                <a:lnTo>
                  <a:pt x="109" y="331"/>
                </a:lnTo>
                <a:lnTo>
                  <a:pt x="109" y="332"/>
                </a:lnTo>
                <a:lnTo>
                  <a:pt x="110" y="332"/>
                </a:lnTo>
                <a:lnTo>
                  <a:pt x="110" y="333"/>
                </a:lnTo>
                <a:lnTo>
                  <a:pt x="111" y="334"/>
                </a:lnTo>
                <a:lnTo>
                  <a:pt x="112" y="335"/>
                </a:lnTo>
                <a:lnTo>
                  <a:pt x="113" y="336"/>
                </a:lnTo>
                <a:lnTo>
                  <a:pt x="114" y="336"/>
                </a:lnTo>
                <a:lnTo>
                  <a:pt x="115" y="336"/>
                </a:lnTo>
                <a:lnTo>
                  <a:pt x="116" y="336"/>
                </a:lnTo>
                <a:lnTo>
                  <a:pt x="117" y="335"/>
                </a:lnTo>
                <a:lnTo>
                  <a:pt x="118" y="334"/>
                </a:lnTo>
                <a:lnTo>
                  <a:pt x="119" y="334"/>
                </a:lnTo>
                <a:lnTo>
                  <a:pt x="119" y="333"/>
                </a:lnTo>
                <a:lnTo>
                  <a:pt x="120" y="333"/>
                </a:lnTo>
                <a:lnTo>
                  <a:pt x="121" y="333"/>
                </a:lnTo>
                <a:lnTo>
                  <a:pt x="122" y="333"/>
                </a:lnTo>
                <a:lnTo>
                  <a:pt x="123" y="334"/>
                </a:lnTo>
                <a:lnTo>
                  <a:pt x="123" y="335"/>
                </a:lnTo>
                <a:lnTo>
                  <a:pt x="124" y="336"/>
                </a:lnTo>
                <a:lnTo>
                  <a:pt x="124" y="337"/>
                </a:lnTo>
                <a:lnTo>
                  <a:pt x="125" y="337"/>
                </a:lnTo>
                <a:lnTo>
                  <a:pt x="126" y="338"/>
                </a:lnTo>
                <a:lnTo>
                  <a:pt x="127" y="337"/>
                </a:lnTo>
                <a:lnTo>
                  <a:pt x="128" y="337"/>
                </a:lnTo>
                <a:lnTo>
                  <a:pt x="128" y="336"/>
                </a:lnTo>
                <a:lnTo>
                  <a:pt x="129" y="335"/>
                </a:lnTo>
                <a:lnTo>
                  <a:pt x="130" y="335"/>
                </a:lnTo>
                <a:lnTo>
                  <a:pt x="131" y="334"/>
                </a:lnTo>
                <a:lnTo>
                  <a:pt x="131" y="333"/>
                </a:lnTo>
                <a:lnTo>
                  <a:pt x="132" y="332"/>
                </a:lnTo>
                <a:lnTo>
                  <a:pt x="133" y="332"/>
                </a:lnTo>
                <a:lnTo>
                  <a:pt x="134" y="331"/>
                </a:lnTo>
                <a:lnTo>
                  <a:pt x="135" y="331"/>
                </a:lnTo>
                <a:lnTo>
                  <a:pt x="135" y="330"/>
                </a:lnTo>
                <a:lnTo>
                  <a:pt x="136" y="330"/>
                </a:lnTo>
                <a:lnTo>
                  <a:pt x="137" y="330"/>
                </a:lnTo>
                <a:lnTo>
                  <a:pt x="138" y="329"/>
                </a:lnTo>
                <a:lnTo>
                  <a:pt x="139" y="329"/>
                </a:lnTo>
                <a:lnTo>
                  <a:pt x="140" y="330"/>
                </a:lnTo>
                <a:lnTo>
                  <a:pt x="141" y="330"/>
                </a:lnTo>
                <a:lnTo>
                  <a:pt x="143" y="330"/>
                </a:lnTo>
                <a:lnTo>
                  <a:pt x="144" y="331"/>
                </a:lnTo>
                <a:lnTo>
                  <a:pt x="145" y="331"/>
                </a:lnTo>
                <a:lnTo>
                  <a:pt x="146" y="331"/>
                </a:lnTo>
                <a:lnTo>
                  <a:pt x="147" y="331"/>
                </a:lnTo>
                <a:lnTo>
                  <a:pt x="148" y="331"/>
                </a:lnTo>
                <a:lnTo>
                  <a:pt x="149" y="331"/>
                </a:lnTo>
                <a:lnTo>
                  <a:pt x="150" y="331"/>
                </a:lnTo>
                <a:lnTo>
                  <a:pt x="151" y="331"/>
                </a:lnTo>
                <a:lnTo>
                  <a:pt x="151" y="330"/>
                </a:lnTo>
                <a:lnTo>
                  <a:pt x="152" y="330"/>
                </a:lnTo>
                <a:lnTo>
                  <a:pt x="153" y="329"/>
                </a:lnTo>
                <a:lnTo>
                  <a:pt x="154" y="329"/>
                </a:lnTo>
                <a:lnTo>
                  <a:pt x="154" y="328"/>
                </a:lnTo>
                <a:lnTo>
                  <a:pt x="155" y="328"/>
                </a:lnTo>
                <a:lnTo>
                  <a:pt x="155" y="327"/>
                </a:lnTo>
                <a:lnTo>
                  <a:pt x="156" y="327"/>
                </a:lnTo>
                <a:lnTo>
                  <a:pt x="157" y="326"/>
                </a:lnTo>
                <a:lnTo>
                  <a:pt x="157" y="325"/>
                </a:lnTo>
                <a:lnTo>
                  <a:pt x="158" y="324"/>
                </a:lnTo>
                <a:lnTo>
                  <a:pt x="159" y="323"/>
                </a:lnTo>
                <a:lnTo>
                  <a:pt x="160" y="322"/>
                </a:lnTo>
                <a:lnTo>
                  <a:pt x="160" y="321"/>
                </a:lnTo>
                <a:lnTo>
                  <a:pt x="160" y="320"/>
                </a:lnTo>
                <a:lnTo>
                  <a:pt x="161" y="320"/>
                </a:lnTo>
                <a:lnTo>
                  <a:pt x="161" y="319"/>
                </a:lnTo>
                <a:lnTo>
                  <a:pt x="162" y="318"/>
                </a:lnTo>
                <a:lnTo>
                  <a:pt x="162" y="317"/>
                </a:lnTo>
                <a:lnTo>
                  <a:pt x="162" y="316"/>
                </a:lnTo>
                <a:lnTo>
                  <a:pt x="162" y="315"/>
                </a:lnTo>
                <a:lnTo>
                  <a:pt x="162" y="314"/>
                </a:lnTo>
                <a:lnTo>
                  <a:pt x="161" y="314"/>
                </a:lnTo>
                <a:lnTo>
                  <a:pt x="161" y="313"/>
                </a:lnTo>
                <a:lnTo>
                  <a:pt x="160" y="313"/>
                </a:lnTo>
                <a:lnTo>
                  <a:pt x="159" y="312"/>
                </a:lnTo>
                <a:lnTo>
                  <a:pt x="158" y="311"/>
                </a:lnTo>
                <a:lnTo>
                  <a:pt x="157" y="311"/>
                </a:lnTo>
                <a:lnTo>
                  <a:pt x="156" y="310"/>
                </a:lnTo>
                <a:lnTo>
                  <a:pt x="155" y="309"/>
                </a:lnTo>
                <a:lnTo>
                  <a:pt x="154" y="309"/>
                </a:lnTo>
                <a:lnTo>
                  <a:pt x="154" y="308"/>
                </a:lnTo>
                <a:lnTo>
                  <a:pt x="154" y="307"/>
                </a:lnTo>
                <a:lnTo>
                  <a:pt x="155" y="307"/>
                </a:lnTo>
                <a:lnTo>
                  <a:pt x="155" y="306"/>
                </a:lnTo>
                <a:lnTo>
                  <a:pt x="156" y="306"/>
                </a:lnTo>
                <a:lnTo>
                  <a:pt x="157" y="306"/>
                </a:lnTo>
                <a:lnTo>
                  <a:pt x="158" y="306"/>
                </a:lnTo>
                <a:lnTo>
                  <a:pt x="159" y="306"/>
                </a:lnTo>
                <a:lnTo>
                  <a:pt x="160" y="307"/>
                </a:lnTo>
                <a:lnTo>
                  <a:pt x="161" y="307"/>
                </a:lnTo>
                <a:lnTo>
                  <a:pt x="162" y="307"/>
                </a:lnTo>
                <a:lnTo>
                  <a:pt x="163" y="308"/>
                </a:lnTo>
                <a:lnTo>
                  <a:pt x="164" y="308"/>
                </a:lnTo>
                <a:lnTo>
                  <a:pt x="164" y="309"/>
                </a:lnTo>
                <a:lnTo>
                  <a:pt x="165" y="310"/>
                </a:lnTo>
                <a:lnTo>
                  <a:pt x="166" y="311"/>
                </a:lnTo>
                <a:lnTo>
                  <a:pt x="167" y="313"/>
                </a:lnTo>
                <a:lnTo>
                  <a:pt x="167" y="314"/>
                </a:lnTo>
                <a:lnTo>
                  <a:pt x="168" y="314"/>
                </a:lnTo>
                <a:lnTo>
                  <a:pt x="168" y="315"/>
                </a:lnTo>
                <a:lnTo>
                  <a:pt x="168" y="316"/>
                </a:lnTo>
                <a:lnTo>
                  <a:pt x="168" y="317"/>
                </a:lnTo>
                <a:lnTo>
                  <a:pt x="168" y="318"/>
                </a:lnTo>
                <a:lnTo>
                  <a:pt x="168" y="319"/>
                </a:lnTo>
                <a:lnTo>
                  <a:pt x="168" y="320"/>
                </a:lnTo>
                <a:lnTo>
                  <a:pt x="168" y="321"/>
                </a:lnTo>
                <a:lnTo>
                  <a:pt x="168" y="322"/>
                </a:lnTo>
                <a:lnTo>
                  <a:pt x="168" y="323"/>
                </a:lnTo>
                <a:lnTo>
                  <a:pt x="168" y="324"/>
                </a:lnTo>
                <a:lnTo>
                  <a:pt x="169" y="324"/>
                </a:lnTo>
                <a:lnTo>
                  <a:pt x="170" y="325"/>
                </a:lnTo>
                <a:lnTo>
                  <a:pt x="171" y="325"/>
                </a:lnTo>
                <a:lnTo>
                  <a:pt x="171" y="324"/>
                </a:lnTo>
                <a:lnTo>
                  <a:pt x="172" y="324"/>
                </a:lnTo>
                <a:lnTo>
                  <a:pt x="173" y="324"/>
                </a:lnTo>
                <a:lnTo>
                  <a:pt x="174" y="324"/>
                </a:lnTo>
                <a:lnTo>
                  <a:pt x="175" y="323"/>
                </a:lnTo>
                <a:lnTo>
                  <a:pt x="176" y="323"/>
                </a:lnTo>
                <a:lnTo>
                  <a:pt x="177" y="322"/>
                </a:lnTo>
                <a:lnTo>
                  <a:pt x="178" y="321"/>
                </a:lnTo>
                <a:lnTo>
                  <a:pt x="178" y="320"/>
                </a:lnTo>
                <a:lnTo>
                  <a:pt x="178" y="319"/>
                </a:lnTo>
                <a:lnTo>
                  <a:pt x="178" y="318"/>
                </a:lnTo>
                <a:lnTo>
                  <a:pt x="177" y="317"/>
                </a:lnTo>
                <a:lnTo>
                  <a:pt x="177" y="316"/>
                </a:lnTo>
                <a:lnTo>
                  <a:pt x="176" y="315"/>
                </a:lnTo>
                <a:lnTo>
                  <a:pt x="176" y="314"/>
                </a:lnTo>
                <a:lnTo>
                  <a:pt x="176" y="313"/>
                </a:lnTo>
                <a:lnTo>
                  <a:pt x="177" y="313"/>
                </a:lnTo>
                <a:lnTo>
                  <a:pt x="177" y="312"/>
                </a:lnTo>
                <a:lnTo>
                  <a:pt x="178" y="311"/>
                </a:lnTo>
                <a:lnTo>
                  <a:pt x="178" y="310"/>
                </a:lnTo>
                <a:lnTo>
                  <a:pt x="178" y="309"/>
                </a:lnTo>
                <a:lnTo>
                  <a:pt x="178" y="308"/>
                </a:lnTo>
                <a:lnTo>
                  <a:pt x="178" y="307"/>
                </a:lnTo>
                <a:lnTo>
                  <a:pt x="178" y="306"/>
                </a:lnTo>
                <a:lnTo>
                  <a:pt x="178" y="305"/>
                </a:lnTo>
                <a:lnTo>
                  <a:pt x="178" y="304"/>
                </a:lnTo>
                <a:lnTo>
                  <a:pt x="179" y="304"/>
                </a:lnTo>
                <a:lnTo>
                  <a:pt x="180" y="304"/>
                </a:lnTo>
                <a:lnTo>
                  <a:pt x="181" y="304"/>
                </a:lnTo>
                <a:lnTo>
                  <a:pt x="182" y="304"/>
                </a:lnTo>
                <a:lnTo>
                  <a:pt x="182" y="305"/>
                </a:lnTo>
                <a:lnTo>
                  <a:pt x="184" y="305"/>
                </a:lnTo>
                <a:lnTo>
                  <a:pt x="186" y="306"/>
                </a:lnTo>
                <a:lnTo>
                  <a:pt x="187" y="306"/>
                </a:lnTo>
                <a:lnTo>
                  <a:pt x="188" y="306"/>
                </a:lnTo>
                <a:lnTo>
                  <a:pt x="189" y="306"/>
                </a:lnTo>
                <a:lnTo>
                  <a:pt x="189" y="305"/>
                </a:lnTo>
                <a:lnTo>
                  <a:pt x="190" y="305"/>
                </a:lnTo>
                <a:lnTo>
                  <a:pt x="190" y="304"/>
                </a:lnTo>
                <a:lnTo>
                  <a:pt x="190" y="303"/>
                </a:lnTo>
                <a:lnTo>
                  <a:pt x="191" y="303"/>
                </a:lnTo>
                <a:lnTo>
                  <a:pt x="191" y="302"/>
                </a:lnTo>
                <a:lnTo>
                  <a:pt x="191" y="301"/>
                </a:lnTo>
                <a:lnTo>
                  <a:pt x="191" y="300"/>
                </a:lnTo>
                <a:lnTo>
                  <a:pt x="191" y="299"/>
                </a:lnTo>
                <a:lnTo>
                  <a:pt x="191" y="298"/>
                </a:lnTo>
                <a:lnTo>
                  <a:pt x="192" y="298"/>
                </a:lnTo>
                <a:lnTo>
                  <a:pt x="192" y="299"/>
                </a:lnTo>
                <a:lnTo>
                  <a:pt x="192" y="300"/>
                </a:lnTo>
                <a:lnTo>
                  <a:pt x="193" y="301"/>
                </a:lnTo>
                <a:lnTo>
                  <a:pt x="193" y="302"/>
                </a:lnTo>
                <a:lnTo>
                  <a:pt x="194" y="303"/>
                </a:lnTo>
                <a:lnTo>
                  <a:pt x="194" y="304"/>
                </a:lnTo>
                <a:lnTo>
                  <a:pt x="195" y="305"/>
                </a:lnTo>
                <a:lnTo>
                  <a:pt x="195" y="306"/>
                </a:lnTo>
                <a:lnTo>
                  <a:pt x="196" y="307"/>
                </a:lnTo>
                <a:lnTo>
                  <a:pt x="196" y="308"/>
                </a:lnTo>
                <a:lnTo>
                  <a:pt x="197" y="309"/>
                </a:lnTo>
                <a:lnTo>
                  <a:pt x="198" y="309"/>
                </a:lnTo>
                <a:lnTo>
                  <a:pt x="198" y="310"/>
                </a:lnTo>
                <a:lnTo>
                  <a:pt x="199" y="310"/>
                </a:lnTo>
                <a:lnTo>
                  <a:pt x="199" y="311"/>
                </a:lnTo>
                <a:lnTo>
                  <a:pt x="200" y="311"/>
                </a:lnTo>
                <a:lnTo>
                  <a:pt x="201" y="311"/>
                </a:lnTo>
                <a:lnTo>
                  <a:pt x="201" y="312"/>
                </a:lnTo>
                <a:lnTo>
                  <a:pt x="202" y="312"/>
                </a:lnTo>
                <a:lnTo>
                  <a:pt x="203" y="312"/>
                </a:lnTo>
                <a:lnTo>
                  <a:pt x="204" y="312"/>
                </a:lnTo>
                <a:lnTo>
                  <a:pt x="205" y="312"/>
                </a:lnTo>
                <a:lnTo>
                  <a:pt x="206" y="312"/>
                </a:lnTo>
                <a:lnTo>
                  <a:pt x="206" y="311"/>
                </a:lnTo>
                <a:lnTo>
                  <a:pt x="207" y="311"/>
                </a:lnTo>
                <a:lnTo>
                  <a:pt x="208" y="311"/>
                </a:lnTo>
                <a:lnTo>
                  <a:pt x="209" y="310"/>
                </a:lnTo>
                <a:lnTo>
                  <a:pt x="210" y="309"/>
                </a:lnTo>
                <a:lnTo>
                  <a:pt x="211" y="309"/>
                </a:lnTo>
                <a:lnTo>
                  <a:pt x="211" y="308"/>
                </a:lnTo>
                <a:lnTo>
                  <a:pt x="212" y="307"/>
                </a:lnTo>
                <a:lnTo>
                  <a:pt x="212" y="306"/>
                </a:lnTo>
                <a:lnTo>
                  <a:pt x="213" y="305"/>
                </a:lnTo>
                <a:lnTo>
                  <a:pt x="213" y="304"/>
                </a:lnTo>
                <a:lnTo>
                  <a:pt x="213" y="303"/>
                </a:lnTo>
                <a:lnTo>
                  <a:pt x="213" y="302"/>
                </a:lnTo>
                <a:lnTo>
                  <a:pt x="213" y="301"/>
                </a:lnTo>
                <a:lnTo>
                  <a:pt x="213" y="300"/>
                </a:lnTo>
                <a:lnTo>
                  <a:pt x="213" y="299"/>
                </a:lnTo>
                <a:lnTo>
                  <a:pt x="212" y="299"/>
                </a:lnTo>
                <a:lnTo>
                  <a:pt x="212" y="298"/>
                </a:lnTo>
                <a:lnTo>
                  <a:pt x="212" y="297"/>
                </a:lnTo>
                <a:lnTo>
                  <a:pt x="211" y="296"/>
                </a:lnTo>
                <a:lnTo>
                  <a:pt x="211" y="295"/>
                </a:lnTo>
                <a:lnTo>
                  <a:pt x="210" y="294"/>
                </a:lnTo>
                <a:lnTo>
                  <a:pt x="209" y="293"/>
                </a:lnTo>
                <a:lnTo>
                  <a:pt x="208" y="292"/>
                </a:lnTo>
                <a:lnTo>
                  <a:pt x="207" y="291"/>
                </a:lnTo>
                <a:lnTo>
                  <a:pt x="206" y="290"/>
                </a:lnTo>
                <a:lnTo>
                  <a:pt x="205" y="289"/>
                </a:lnTo>
                <a:lnTo>
                  <a:pt x="204" y="289"/>
                </a:lnTo>
                <a:lnTo>
                  <a:pt x="204" y="288"/>
                </a:lnTo>
                <a:lnTo>
                  <a:pt x="204" y="287"/>
                </a:lnTo>
                <a:lnTo>
                  <a:pt x="203" y="287"/>
                </a:lnTo>
                <a:lnTo>
                  <a:pt x="203" y="286"/>
                </a:lnTo>
                <a:lnTo>
                  <a:pt x="203" y="285"/>
                </a:lnTo>
                <a:lnTo>
                  <a:pt x="204" y="285"/>
                </a:lnTo>
                <a:lnTo>
                  <a:pt x="204" y="284"/>
                </a:lnTo>
                <a:lnTo>
                  <a:pt x="204" y="283"/>
                </a:lnTo>
                <a:lnTo>
                  <a:pt x="205" y="283"/>
                </a:lnTo>
                <a:lnTo>
                  <a:pt x="205" y="282"/>
                </a:lnTo>
                <a:lnTo>
                  <a:pt x="206" y="282"/>
                </a:lnTo>
                <a:lnTo>
                  <a:pt x="206" y="281"/>
                </a:lnTo>
                <a:lnTo>
                  <a:pt x="207" y="281"/>
                </a:lnTo>
                <a:lnTo>
                  <a:pt x="208" y="281"/>
                </a:lnTo>
                <a:lnTo>
                  <a:pt x="209" y="281"/>
                </a:lnTo>
                <a:lnTo>
                  <a:pt x="210" y="281"/>
                </a:lnTo>
                <a:lnTo>
                  <a:pt x="210" y="282"/>
                </a:lnTo>
                <a:lnTo>
                  <a:pt x="211" y="282"/>
                </a:lnTo>
                <a:lnTo>
                  <a:pt x="211" y="283"/>
                </a:lnTo>
                <a:lnTo>
                  <a:pt x="212" y="284"/>
                </a:lnTo>
                <a:lnTo>
                  <a:pt x="212" y="285"/>
                </a:lnTo>
                <a:lnTo>
                  <a:pt x="213" y="286"/>
                </a:lnTo>
                <a:lnTo>
                  <a:pt x="213" y="287"/>
                </a:lnTo>
                <a:lnTo>
                  <a:pt x="213" y="288"/>
                </a:lnTo>
                <a:lnTo>
                  <a:pt x="214" y="289"/>
                </a:lnTo>
                <a:lnTo>
                  <a:pt x="214" y="290"/>
                </a:lnTo>
                <a:lnTo>
                  <a:pt x="214" y="291"/>
                </a:lnTo>
                <a:lnTo>
                  <a:pt x="214" y="292"/>
                </a:lnTo>
                <a:lnTo>
                  <a:pt x="214" y="293"/>
                </a:lnTo>
                <a:lnTo>
                  <a:pt x="215" y="294"/>
                </a:lnTo>
                <a:lnTo>
                  <a:pt x="215" y="295"/>
                </a:lnTo>
                <a:lnTo>
                  <a:pt x="215" y="296"/>
                </a:lnTo>
                <a:lnTo>
                  <a:pt x="215" y="297"/>
                </a:lnTo>
                <a:lnTo>
                  <a:pt x="215" y="298"/>
                </a:lnTo>
                <a:lnTo>
                  <a:pt x="215" y="299"/>
                </a:lnTo>
                <a:lnTo>
                  <a:pt x="215" y="300"/>
                </a:lnTo>
                <a:lnTo>
                  <a:pt x="216" y="301"/>
                </a:lnTo>
                <a:lnTo>
                  <a:pt x="216" y="302"/>
                </a:lnTo>
                <a:lnTo>
                  <a:pt x="216" y="303"/>
                </a:lnTo>
                <a:lnTo>
                  <a:pt x="217" y="303"/>
                </a:lnTo>
                <a:lnTo>
                  <a:pt x="218" y="304"/>
                </a:lnTo>
                <a:lnTo>
                  <a:pt x="219" y="304"/>
                </a:lnTo>
                <a:lnTo>
                  <a:pt x="220" y="304"/>
                </a:lnTo>
                <a:lnTo>
                  <a:pt x="221" y="304"/>
                </a:lnTo>
                <a:lnTo>
                  <a:pt x="222" y="304"/>
                </a:lnTo>
                <a:lnTo>
                  <a:pt x="223" y="304"/>
                </a:lnTo>
                <a:lnTo>
                  <a:pt x="224" y="304"/>
                </a:lnTo>
                <a:lnTo>
                  <a:pt x="225" y="304"/>
                </a:lnTo>
                <a:lnTo>
                  <a:pt x="226" y="304"/>
                </a:lnTo>
                <a:lnTo>
                  <a:pt x="226" y="303"/>
                </a:lnTo>
                <a:lnTo>
                  <a:pt x="227" y="303"/>
                </a:lnTo>
                <a:lnTo>
                  <a:pt x="227" y="302"/>
                </a:lnTo>
                <a:lnTo>
                  <a:pt x="228" y="302"/>
                </a:lnTo>
                <a:lnTo>
                  <a:pt x="229" y="301"/>
                </a:lnTo>
                <a:lnTo>
                  <a:pt x="230" y="300"/>
                </a:lnTo>
                <a:lnTo>
                  <a:pt x="230" y="299"/>
                </a:lnTo>
                <a:lnTo>
                  <a:pt x="231" y="298"/>
                </a:lnTo>
                <a:lnTo>
                  <a:pt x="231" y="297"/>
                </a:lnTo>
                <a:lnTo>
                  <a:pt x="232" y="296"/>
                </a:lnTo>
                <a:lnTo>
                  <a:pt x="233" y="294"/>
                </a:lnTo>
                <a:lnTo>
                  <a:pt x="233" y="292"/>
                </a:lnTo>
                <a:lnTo>
                  <a:pt x="233" y="291"/>
                </a:lnTo>
                <a:lnTo>
                  <a:pt x="234" y="290"/>
                </a:lnTo>
                <a:lnTo>
                  <a:pt x="234" y="289"/>
                </a:lnTo>
                <a:lnTo>
                  <a:pt x="235" y="288"/>
                </a:lnTo>
                <a:lnTo>
                  <a:pt x="235" y="287"/>
                </a:lnTo>
                <a:lnTo>
                  <a:pt x="235" y="286"/>
                </a:lnTo>
                <a:lnTo>
                  <a:pt x="236" y="286"/>
                </a:lnTo>
                <a:lnTo>
                  <a:pt x="237" y="285"/>
                </a:lnTo>
                <a:lnTo>
                  <a:pt x="238" y="285"/>
                </a:lnTo>
                <a:lnTo>
                  <a:pt x="239" y="285"/>
                </a:lnTo>
                <a:lnTo>
                  <a:pt x="240" y="285"/>
                </a:lnTo>
                <a:lnTo>
                  <a:pt x="241" y="286"/>
                </a:lnTo>
                <a:lnTo>
                  <a:pt x="242" y="286"/>
                </a:lnTo>
                <a:lnTo>
                  <a:pt x="242" y="287"/>
                </a:lnTo>
                <a:lnTo>
                  <a:pt x="243" y="287"/>
                </a:lnTo>
                <a:lnTo>
                  <a:pt x="244" y="288"/>
                </a:lnTo>
                <a:lnTo>
                  <a:pt x="245" y="289"/>
                </a:lnTo>
                <a:lnTo>
                  <a:pt x="245" y="290"/>
                </a:lnTo>
                <a:lnTo>
                  <a:pt x="246" y="291"/>
                </a:lnTo>
                <a:lnTo>
                  <a:pt x="246" y="292"/>
                </a:lnTo>
                <a:lnTo>
                  <a:pt x="247" y="293"/>
                </a:lnTo>
                <a:lnTo>
                  <a:pt x="247" y="294"/>
                </a:lnTo>
                <a:lnTo>
                  <a:pt x="248" y="294"/>
                </a:lnTo>
                <a:lnTo>
                  <a:pt x="248" y="295"/>
                </a:lnTo>
                <a:lnTo>
                  <a:pt x="249" y="295"/>
                </a:lnTo>
                <a:lnTo>
                  <a:pt x="250" y="295"/>
                </a:lnTo>
                <a:lnTo>
                  <a:pt x="251" y="295"/>
                </a:lnTo>
                <a:lnTo>
                  <a:pt x="251" y="294"/>
                </a:lnTo>
                <a:lnTo>
                  <a:pt x="252" y="294"/>
                </a:lnTo>
                <a:lnTo>
                  <a:pt x="252" y="293"/>
                </a:lnTo>
                <a:lnTo>
                  <a:pt x="253" y="292"/>
                </a:lnTo>
                <a:lnTo>
                  <a:pt x="254" y="291"/>
                </a:lnTo>
                <a:lnTo>
                  <a:pt x="254" y="290"/>
                </a:lnTo>
                <a:lnTo>
                  <a:pt x="255" y="290"/>
                </a:lnTo>
                <a:lnTo>
                  <a:pt x="255" y="288"/>
                </a:lnTo>
                <a:lnTo>
                  <a:pt x="255" y="287"/>
                </a:lnTo>
                <a:lnTo>
                  <a:pt x="256" y="286"/>
                </a:lnTo>
                <a:lnTo>
                  <a:pt x="256" y="285"/>
                </a:lnTo>
                <a:lnTo>
                  <a:pt x="256" y="284"/>
                </a:lnTo>
                <a:lnTo>
                  <a:pt x="256" y="283"/>
                </a:lnTo>
                <a:lnTo>
                  <a:pt x="255" y="283"/>
                </a:lnTo>
                <a:lnTo>
                  <a:pt x="255" y="282"/>
                </a:lnTo>
                <a:lnTo>
                  <a:pt x="255" y="281"/>
                </a:lnTo>
                <a:lnTo>
                  <a:pt x="255" y="280"/>
                </a:lnTo>
                <a:lnTo>
                  <a:pt x="254" y="279"/>
                </a:lnTo>
                <a:lnTo>
                  <a:pt x="254" y="278"/>
                </a:lnTo>
                <a:lnTo>
                  <a:pt x="254" y="277"/>
                </a:lnTo>
                <a:lnTo>
                  <a:pt x="253" y="277"/>
                </a:lnTo>
                <a:lnTo>
                  <a:pt x="253" y="276"/>
                </a:lnTo>
                <a:lnTo>
                  <a:pt x="253" y="275"/>
                </a:lnTo>
                <a:lnTo>
                  <a:pt x="253" y="274"/>
                </a:lnTo>
                <a:lnTo>
                  <a:pt x="253" y="273"/>
                </a:lnTo>
                <a:lnTo>
                  <a:pt x="253" y="272"/>
                </a:lnTo>
                <a:lnTo>
                  <a:pt x="253" y="271"/>
                </a:lnTo>
                <a:lnTo>
                  <a:pt x="253" y="270"/>
                </a:lnTo>
                <a:lnTo>
                  <a:pt x="253" y="269"/>
                </a:lnTo>
                <a:lnTo>
                  <a:pt x="253" y="268"/>
                </a:lnTo>
                <a:lnTo>
                  <a:pt x="254" y="267"/>
                </a:lnTo>
                <a:lnTo>
                  <a:pt x="254" y="266"/>
                </a:lnTo>
                <a:lnTo>
                  <a:pt x="254" y="265"/>
                </a:lnTo>
                <a:lnTo>
                  <a:pt x="255" y="265"/>
                </a:lnTo>
                <a:lnTo>
                  <a:pt x="255" y="264"/>
                </a:lnTo>
                <a:lnTo>
                  <a:pt x="256" y="264"/>
                </a:lnTo>
                <a:lnTo>
                  <a:pt x="257" y="264"/>
                </a:lnTo>
                <a:lnTo>
                  <a:pt x="258" y="264"/>
                </a:lnTo>
                <a:lnTo>
                  <a:pt x="258" y="265"/>
                </a:lnTo>
                <a:lnTo>
                  <a:pt x="259" y="265"/>
                </a:lnTo>
                <a:lnTo>
                  <a:pt x="259" y="266"/>
                </a:lnTo>
                <a:lnTo>
                  <a:pt x="260" y="267"/>
                </a:lnTo>
                <a:lnTo>
                  <a:pt x="261" y="268"/>
                </a:lnTo>
                <a:lnTo>
                  <a:pt x="262" y="270"/>
                </a:lnTo>
                <a:lnTo>
                  <a:pt x="262" y="271"/>
                </a:lnTo>
                <a:lnTo>
                  <a:pt x="263" y="272"/>
                </a:lnTo>
                <a:lnTo>
                  <a:pt x="263" y="273"/>
                </a:lnTo>
                <a:lnTo>
                  <a:pt x="264" y="273"/>
                </a:lnTo>
                <a:lnTo>
                  <a:pt x="264" y="274"/>
                </a:lnTo>
                <a:lnTo>
                  <a:pt x="264" y="275"/>
                </a:lnTo>
                <a:lnTo>
                  <a:pt x="265" y="275"/>
                </a:lnTo>
                <a:lnTo>
                  <a:pt x="265" y="276"/>
                </a:lnTo>
                <a:lnTo>
                  <a:pt x="266" y="276"/>
                </a:lnTo>
                <a:lnTo>
                  <a:pt x="266" y="277"/>
                </a:lnTo>
                <a:lnTo>
                  <a:pt x="267" y="277"/>
                </a:lnTo>
                <a:lnTo>
                  <a:pt x="268" y="277"/>
                </a:lnTo>
                <a:lnTo>
                  <a:pt x="269" y="277"/>
                </a:lnTo>
                <a:lnTo>
                  <a:pt x="270" y="277"/>
                </a:lnTo>
                <a:lnTo>
                  <a:pt x="271" y="277"/>
                </a:lnTo>
                <a:lnTo>
                  <a:pt x="272" y="277"/>
                </a:lnTo>
                <a:lnTo>
                  <a:pt x="273" y="276"/>
                </a:lnTo>
                <a:lnTo>
                  <a:pt x="274" y="275"/>
                </a:lnTo>
                <a:lnTo>
                  <a:pt x="275" y="275"/>
                </a:lnTo>
                <a:lnTo>
                  <a:pt x="276" y="275"/>
                </a:lnTo>
                <a:lnTo>
                  <a:pt x="276" y="274"/>
                </a:lnTo>
                <a:lnTo>
                  <a:pt x="277" y="273"/>
                </a:lnTo>
                <a:lnTo>
                  <a:pt x="278" y="273"/>
                </a:lnTo>
                <a:lnTo>
                  <a:pt x="278" y="272"/>
                </a:lnTo>
                <a:lnTo>
                  <a:pt x="279" y="271"/>
                </a:lnTo>
                <a:lnTo>
                  <a:pt x="279" y="270"/>
                </a:lnTo>
                <a:lnTo>
                  <a:pt x="280" y="270"/>
                </a:lnTo>
                <a:lnTo>
                  <a:pt x="280" y="269"/>
                </a:lnTo>
                <a:lnTo>
                  <a:pt x="281" y="268"/>
                </a:lnTo>
                <a:lnTo>
                  <a:pt x="282" y="267"/>
                </a:lnTo>
                <a:lnTo>
                  <a:pt x="283" y="267"/>
                </a:lnTo>
                <a:lnTo>
                  <a:pt x="283" y="266"/>
                </a:lnTo>
                <a:lnTo>
                  <a:pt x="284" y="266"/>
                </a:lnTo>
                <a:lnTo>
                  <a:pt x="285" y="266"/>
                </a:lnTo>
                <a:lnTo>
                  <a:pt x="286" y="266"/>
                </a:lnTo>
                <a:lnTo>
                  <a:pt x="287" y="266"/>
                </a:lnTo>
                <a:lnTo>
                  <a:pt x="288" y="266"/>
                </a:lnTo>
                <a:lnTo>
                  <a:pt x="288" y="267"/>
                </a:lnTo>
                <a:lnTo>
                  <a:pt x="289" y="267"/>
                </a:lnTo>
                <a:lnTo>
                  <a:pt x="291" y="267"/>
                </a:lnTo>
                <a:lnTo>
                  <a:pt x="292" y="267"/>
                </a:lnTo>
                <a:lnTo>
                  <a:pt x="293" y="268"/>
                </a:lnTo>
                <a:lnTo>
                  <a:pt x="294" y="268"/>
                </a:lnTo>
                <a:lnTo>
                  <a:pt x="295" y="268"/>
                </a:lnTo>
                <a:lnTo>
                  <a:pt x="296" y="268"/>
                </a:lnTo>
                <a:lnTo>
                  <a:pt x="297" y="267"/>
                </a:lnTo>
                <a:lnTo>
                  <a:pt x="298" y="267"/>
                </a:lnTo>
                <a:lnTo>
                  <a:pt x="299" y="266"/>
                </a:lnTo>
                <a:lnTo>
                  <a:pt x="300" y="266"/>
                </a:lnTo>
                <a:lnTo>
                  <a:pt x="301" y="265"/>
                </a:lnTo>
                <a:lnTo>
                  <a:pt x="301" y="264"/>
                </a:lnTo>
                <a:lnTo>
                  <a:pt x="302" y="264"/>
                </a:lnTo>
                <a:lnTo>
                  <a:pt x="302" y="263"/>
                </a:lnTo>
                <a:lnTo>
                  <a:pt x="303" y="262"/>
                </a:lnTo>
                <a:lnTo>
                  <a:pt x="303" y="261"/>
                </a:lnTo>
                <a:lnTo>
                  <a:pt x="303" y="260"/>
                </a:lnTo>
                <a:lnTo>
                  <a:pt x="304" y="260"/>
                </a:lnTo>
                <a:lnTo>
                  <a:pt x="304" y="259"/>
                </a:lnTo>
                <a:lnTo>
                  <a:pt x="304" y="258"/>
                </a:lnTo>
                <a:lnTo>
                  <a:pt x="304" y="257"/>
                </a:lnTo>
                <a:lnTo>
                  <a:pt x="304" y="256"/>
                </a:lnTo>
                <a:lnTo>
                  <a:pt x="304" y="255"/>
                </a:lnTo>
                <a:lnTo>
                  <a:pt x="304" y="254"/>
                </a:lnTo>
                <a:lnTo>
                  <a:pt x="303" y="254"/>
                </a:lnTo>
                <a:lnTo>
                  <a:pt x="303" y="253"/>
                </a:lnTo>
                <a:lnTo>
                  <a:pt x="303" y="252"/>
                </a:lnTo>
                <a:lnTo>
                  <a:pt x="302" y="251"/>
                </a:lnTo>
                <a:lnTo>
                  <a:pt x="301" y="251"/>
                </a:lnTo>
                <a:lnTo>
                  <a:pt x="301" y="250"/>
                </a:lnTo>
                <a:lnTo>
                  <a:pt x="300" y="250"/>
                </a:lnTo>
                <a:lnTo>
                  <a:pt x="299" y="250"/>
                </a:lnTo>
                <a:lnTo>
                  <a:pt x="298" y="249"/>
                </a:lnTo>
                <a:lnTo>
                  <a:pt x="297" y="249"/>
                </a:lnTo>
                <a:lnTo>
                  <a:pt x="296" y="249"/>
                </a:lnTo>
                <a:lnTo>
                  <a:pt x="295" y="249"/>
                </a:lnTo>
                <a:lnTo>
                  <a:pt x="294" y="249"/>
                </a:lnTo>
                <a:lnTo>
                  <a:pt x="293" y="249"/>
                </a:lnTo>
                <a:lnTo>
                  <a:pt x="293" y="248"/>
                </a:lnTo>
                <a:lnTo>
                  <a:pt x="292" y="248"/>
                </a:lnTo>
                <a:lnTo>
                  <a:pt x="292" y="247"/>
                </a:lnTo>
                <a:lnTo>
                  <a:pt x="292" y="246"/>
                </a:lnTo>
                <a:lnTo>
                  <a:pt x="292" y="245"/>
                </a:lnTo>
                <a:lnTo>
                  <a:pt x="293" y="245"/>
                </a:lnTo>
                <a:lnTo>
                  <a:pt x="293" y="244"/>
                </a:lnTo>
                <a:lnTo>
                  <a:pt x="294" y="243"/>
                </a:lnTo>
                <a:lnTo>
                  <a:pt x="295" y="241"/>
                </a:lnTo>
                <a:lnTo>
                  <a:pt x="296" y="240"/>
                </a:lnTo>
                <a:lnTo>
                  <a:pt x="296" y="239"/>
                </a:lnTo>
                <a:lnTo>
                  <a:pt x="296" y="238"/>
                </a:lnTo>
                <a:lnTo>
                  <a:pt x="297" y="237"/>
                </a:lnTo>
                <a:lnTo>
                  <a:pt x="297" y="236"/>
                </a:lnTo>
                <a:lnTo>
                  <a:pt x="297" y="235"/>
                </a:lnTo>
                <a:lnTo>
                  <a:pt x="297" y="234"/>
                </a:lnTo>
                <a:lnTo>
                  <a:pt x="297" y="233"/>
                </a:lnTo>
                <a:lnTo>
                  <a:pt x="297" y="232"/>
                </a:lnTo>
                <a:lnTo>
                  <a:pt x="296" y="231"/>
                </a:lnTo>
                <a:lnTo>
                  <a:pt x="296" y="229"/>
                </a:lnTo>
                <a:lnTo>
                  <a:pt x="296" y="227"/>
                </a:lnTo>
                <a:lnTo>
                  <a:pt x="296" y="226"/>
                </a:lnTo>
                <a:lnTo>
                  <a:pt x="295" y="222"/>
                </a:lnTo>
                <a:lnTo>
                  <a:pt x="295" y="221"/>
                </a:lnTo>
                <a:lnTo>
                  <a:pt x="295" y="220"/>
                </a:lnTo>
                <a:lnTo>
                  <a:pt x="295" y="219"/>
                </a:lnTo>
                <a:lnTo>
                  <a:pt x="294" y="218"/>
                </a:lnTo>
                <a:lnTo>
                  <a:pt x="294" y="217"/>
                </a:lnTo>
                <a:lnTo>
                  <a:pt x="293" y="216"/>
                </a:lnTo>
                <a:lnTo>
                  <a:pt x="292" y="215"/>
                </a:lnTo>
                <a:lnTo>
                  <a:pt x="291" y="214"/>
                </a:lnTo>
                <a:lnTo>
                  <a:pt x="290" y="213"/>
                </a:lnTo>
                <a:lnTo>
                  <a:pt x="288" y="212"/>
                </a:lnTo>
                <a:lnTo>
                  <a:pt x="287" y="212"/>
                </a:lnTo>
                <a:lnTo>
                  <a:pt x="287" y="211"/>
                </a:lnTo>
                <a:lnTo>
                  <a:pt x="286" y="211"/>
                </a:lnTo>
                <a:lnTo>
                  <a:pt x="286" y="210"/>
                </a:lnTo>
                <a:lnTo>
                  <a:pt x="285" y="209"/>
                </a:lnTo>
                <a:lnTo>
                  <a:pt x="284" y="208"/>
                </a:lnTo>
                <a:lnTo>
                  <a:pt x="284" y="207"/>
                </a:lnTo>
                <a:lnTo>
                  <a:pt x="284" y="206"/>
                </a:lnTo>
                <a:lnTo>
                  <a:pt x="284" y="205"/>
                </a:lnTo>
                <a:lnTo>
                  <a:pt x="284" y="204"/>
                </a:lnTo>
                <a:lnTo>
                  <a:pt x="284" y="203"/>
                </a:lnTo>
                <a:lnTo>
                  <a:pt x="284" y="202"/>
                </a:lnTo>
                <a:lnTo>
                  <a:pt x="285" y="202"/>
                </a:lnTo>
                <a:lnTo>
                  <a:pt x="285" y="201"/>
                </a:lnTo>
                <a:lnTo>
                  <a:pt x="286" y="201"/>
                </a:lnTo>
                <a:lnTo>
                  <a:pt x="286" y="200"/>
                </a:lnTo>
                <a:lnTo>
                  <a:pt x="287" y="200"/>
                </a:lnTo>
                <a:lnTo>
                  <a:pt x="288" y="200"/>
                </a:lnTo>
                <a:lnTo>
                  <a:pt x="289" y="200"/>
                </a:lnTo>
                <a:lnTo>
                  <a:pt x="289" y="201"/>
                </a:lnTo>
                <a:lnTo>
                  <a:pt x="290" y="201"/>
                </a:lnTo>
                <a:lnTo>
                  <a:pt x="291" y="201"/>
                </a:lnTo>
                <a:lnTo>
                  <a:pt x="291" y="202"/>
                </a:lnTo>
                <a:lnTo>
                  <a:pt x="292" y="202"/>
                </a:lnTo>
                <a:lnTo>
                  <a:pt x="292" y="203"/>
                </a:lnTo>
                <a:lnTo>
                  <a:pt x="293" y="203"/>
                </a:lnTo>
                <a:lnTo>
                  <a:pt x="293" y="204"/>
                </a:lnTo>
                <a:lnTo>
                  <a:pt x="294" y="204"/>
                </a:lnTo>
                <a:lnTo>
                  <a:pt x="294" y="205"/>
                </a:lnTo>
                <a:lnTo>
                  <a:pt x="294" y="206"/>
                </a:lnTo>
                <a:lnTo>
                  <a:pt x="295" y="207"/>
                </a:lnTo>
                <a:lnTo>
                  <a:pt x="295" y="208"/>
                </a:lnTo>
                <a:lnTo>
                  <a:pt x="295" y="209"/>
                </a:lnTo>
                <a:lnTo>
                  <a:pt x="296" y="209"/>
                </a:lnTo>
                <a:lnTo>
                  <a:pt x="296" y="210"/>
                </a:lnTo>
                <a:lnTo>
                  <a:pt x="296" y="211"/>
                </a:lnTo>
                <a:lnTo>
                  <a:pt x="296" y="212"/>
                </a:lnTo>
                <a:lnTo>
                  <a:pt x="297" y="213"/>
                </a:lnTo>
                <a:lnTo>
                  <a:pt x="297" y="214"/>
                </a:lnTo>
                <a:lnTo>
                  <a:pt x="298" y="214"/>
                </a:lnTo>
                <a:lnTo>
                  <a:pt x="299" y="215"/>
                </a:lnTo>
                <a:lnTo>
                  <a:pt x="300" y="215"/>
                </a:lnTo>
                <a:lnTo>
                  <a:pt x="301" y="215"/>
                </a:lnTo>
                <a:lnTo>
                  <a:pt x="302" y="215"/>
                </a:lnTo>
                <a:lnTo>
                  <a:pt x="304" y="215"/>
                </a:lnTo>
                <a:lnTo>
                  <a:pt x="305" y="215"/>
                </a:lnTo>
                <a:lnTo>
                  <a:pt x="306" y="215"/>
                </a:lnTo>
                <a:lnTo>
                  <a:pt x="307" y="215"/>
                </a:lnTo>
                <a:lnTo>
                  <a:pt x="307" y="216"/>
                </a:lnTo>
                <a:lnTo>
                  <a:pt x="308" y="216"/>
                </a:lnTo>
                <a:lnTo>
                  <a:pt x="309" y="217"/>
                </a:lnTo>
                <a:lnTo>
                  <a:pt x="310" y="218"/>
                </a:lnTo>
                <a:lnTo>
                  <a:pt x="310" y="219"/>
                </a:lnTo>
                <a:lnTo>
                  <a:pt x="311" y="219"/>
                </a:lnTo>
                <a:lnTo>
                  <a:pt x="311" y="220"/>
                </a:lnTo>
                <a:lnTo>
                  <a:pt x="311" y="221"/>
                </a:lnTo>
                <a:lnTo>
                  <a:pt x="312" y="222"/>
                </a:lnTo>
                <a:lnTo>
                  <a:pt x="312" y="224"/>
                </a:lnTo>
                <a:lnTo>
                  <a:pt x="313" y="224"/>
                </a:lnTo>
                <a:lnTo>
                  <a:pt x="313" y="225"/>
                </a:lnTo>
                <a:lnTo>
                  <a:pt x="313" y="226"/>
                </a:lnTo>
                <a:lnTo>
                  <a:pt x="314" y="227"/>
                </a:lnTo>
                <a:lnTo>
                  <a:pt x="314" y="228"/>
                </a:lnTo>
                <a:lnTo>
                  <a:pt x="315" y="228"/>
                </a:lnTo>
                <a:lnTo>
                  <a:pt x="315" y="229"/>
                </a:lnTo>
                <a:lnTo>
                  <a:pt x="316" y="229"/>
                </a:lnTo>
                <a:lnTo>
                  <a:pt x="317" y="230"/>
                </a:lnTo>
                <a:lnTo>
                  <a:pt x="318" y="231"/>
                </a:lnTo>
                <a:lnTo>
                  <a:pt x="319" y="231"/>
                </a:lnTo>
                <a:lnTo>
                  <a:pt x="320" y="231"/>
                </a:lnTo>
                <a:lnTo>
                  <a:pt x="321" y="231"/>
                </a:lnTo>
                <a:lnTo>
                  <a:pt x="322" y="232"/>
                </a:lnTo>
                <a:lnTo>
                  <a:pt x="323" y="232"/>
                </a:lnTo>
                <a:lnTo>
                  <a:pt x="324" y="232"/>
                </a:lnTo>
                <a:lnTo>
                  <a:pt x="325" y="232"/>
                </a:lnTo>
                <a:lnTo>
                  <a:pt x="326" y="232"/>
                </a:lnTo>
                <a:lnTo>
                  <a:pt x="327" y="233"/>
                </a:lnTo>
                <a:lnTo>
                  <a:pt x="328" y="233"/>
                </a:lnTo>
                <a:lnTo>
                  <a:pt x="329" y="233"/>
                </a:lnTo>
                <a:lnTo>
                  <a:pt x="329" y="234"/>
                </a:lnTo>
                <a:lnTo>
                  <a:pt x="330" y="234"/>
                </a:lnTo>
                <a:lnTo>
                  <a:pt x="330" y="235"/>
                </a:lnTo>
                <a:lnTo>
                  <a:pt x="329" y="235"/>
                </a:lnTo>
                <a:lnTo>
                  <a:pt x="329" y="236"/>
                </a:lnTo>
                <a:lnTo>
                  <a:pt x="328" y="236"/>
                </a:lnTo>
                <a:lnTo>
                  <a:pt x="328" y="237"/>
                </a:lnTo>
                <a:lnTo>
                  <a:pt x="326" y="239"/>
                </a:lnTo>
                <a:lnTo>
                  <a:pt x="325" y="239"/>
                </a:lnTo>
                <a:lnTo>
                  <a:pt x="325" y="240"/>
                </a:lnTo>
                <a:lnTo>
                  <a:pt x="324" y="240"/>
                </a:lnTo>
                <a:lnTo>
                  <a:pt x="324" y="241"/>
                </a:lnTo>
                <a:lnTo>
                  <a:pt x="323" y="241"/>
                </a:lnTo>
                <a:lnTo>
                  <a:pt x="323" y="242"/>
                </a:lnTo>
                <a:lnTo>
                  <a:pt x="323" y="243"/>
                </a:lnTo>
                <a:lnTo>
                  <a:pt x="324" y="243"/>
                </a:lnTo>
                <a:lnTo>
                  <a:pt x="324" y="244"/>
                </a:lnTo>
                <a:lnTo>
                  <a:pt x="325" y="244"/>
                </a:lnTo>
                <a:lnTo>
                  <a:pt x="325" y="245"/>
                </a:lnTo>
                <a:lnTo>
                  <a:pt x="326" y="245"/>
                </a:lnTo>
                <a:lnTo>
                  <a:pt x="327" y="245"/>
                </a:lnTo>
                <a:lnTo>
                  <a:pt x="328" y="246"/>
                </a:lnTo>
                <a:lnTo>
                  <a:pt x="329" y="246"/>
                </a:lnTo>
                <a:lnTo>
                  <a:pt x="330" y="246"/>
                </a:lnTo>
                <a:lnTo>
                  <a:pt x="331" y="246"/>
                </a:lnTo>
                <a:lnTo>
                  <a:pt x="332" y="247"/>
                </a:lnTo>
                <a:lnTo>
                  <a:pt x="334" y="247"/>
                </a:lnTo>
                <a:lnTo>
                  <a:pt x="336" y="248"/>
                </a:lnTo>
                <a:lnTo>
                  <a:pt x="337" y="248"/>
                </a:lnTo>
                <a:lnTo>
                  <a:pt x="338" y="248"/>
                </a:lnTo>
                <a:lnTo>
                  <a:pt x="339" y="248"/>
                </a:lnTo>
                <a:lnTo>
                  <a:pt x="340" y="248"/>
                </a:lnTo>
                <a:lnTo>
                  <a:pt x="340" y="249"/>
                </a:lnTo>
                <a:lnTo>
                  <a:pt x="341" y="249"/>
                </a:lnTo>
                <a:lnTo>
                  <a:pt x="342" y="250"/>
                </a:lnTo>
                <a:lnTo>
                  <a:pt x="342" y="251"/>
                </a:lnTo>
                <a:lnTo>
                  <a:pt x="342" y="252"/>
                </a:lnTo>
                <a:lnTo>
                  <a:pt x="342" y="253"/>
                </a:lnTo>
                <a:lnTo>
                  <a:pt x="341" y="254"/>
                </a:lnTo>
                <a:lnTo>
                  <a:pt x="341" y="255"/>
                </a:lnTo>
                <a:lnTo>
                  <a:pt x="341" y="256"/>
                </a:lnTo>
                <a:lnTo>
                  <a:pt x="340" y="258"/>
                </a:lnTo>
                <a:lnTo>
                  <a:pt x="340" y="259"/>
                </a:lnTo>
                <a:lnTo>
                  <a:pt x="340" y="260"/>
                </a:lnTo>
                <a:lnTo>
                  <a:pt x="339" y="260"/>
                </a:lnTo>
                <a:lnTo>
                  <a:pt x="339" y="261"/>
                </a:lnTo>
                <a:lnTo>
                  <a:pt x="340" y="261"/>
                </a:lnTo>
                <a:lnTo>
                  <a:pt x="340" y="262"/>
                </a:lnTo>
                <a:lnTo>
                  <a:pt x="340" y="263"/>
                </a:lnTo>
                <a:lnTo>
                  <a:pt x="341" y="263"/>
                </a:lnTo>
                <a:lnTo>
                  <a:pt x="342" y="263"/>
                </a:lnTo>
                <a:lnTo>
                  <a:pt x="343" y="263"/>
                </a:lnTo>
                <a:lnTo>
                  <a:pt x="344" y="263"/>
                </a:lnTo>
                <a:lnTo>
                  <a:pt x="345" y="263"/>
                </a:lnTo>
                <a:lnTo>
                  <a:pt x="346" y="263"/>
                </a:lnTo>
                <a:lnTo>
                  <a:pt x="347" y="263"/>
                </a:lnTo>
                <a:lnTo>
                  <a:pt x="348" y="262"/>
                </a:lnTo>
                <a:lnTo>
                  <a:pt x="349" y="262"/>
                </a:lnTo>
                <a:lnTo>
                  <a:pt x="350" y="262"/>
                </a:lnTo>
                <a:lnTo>
                  <a:pt x="350" y="261"/>
                </a:lnTo>
                <a:lnTo>
                  <a:pt x="351" y="261"/>
                </a:lnTo>
                <a:lnTo>
                  <a:pt x="352" y="260"/>
                </a:lnTo>
                <a:lnTo>
                  <a:pt x="353" y="259"/>
                </a:lnTo>
                <a:lnTo>
                  <a:pt x="353" y="258"/>
                </a:lnTo>
                <a:lnTo>
                  <a:pt x="354" y="258"/>
                </a:lnTo>
                <a:lnTo>
                  <a:pt x="354" y="257"/>
                </a:lnTo>
                <a:lnTo>
                  <a:pt x="354" y="256"/>
                </a:lnTo>
                <a:lnTo>
                  <a:pt x="354" y="255"/>
                </a:lnTo>
                <a:lnTo>
                  <a:pt x="354" y="254"/>
                </a:lnTo>
                <a:lnTo>
                  <a:pt x="354" y="253"/>
                </a:lnTo>
                <a:lnTo>
                  <a:pt x="353" y="253"/>
                </a:lnTo>
                <a:lnTo>
                  <a:pt x="353" y="252"/>
                </a:lnTo>
                <a:lnTo>
                  <a:pt x="353" y="251"/>
                </a:lnTo>
                <a:lnTo>
                  <a:pt x="353" y="250"/>
                </a:lnTo>
                <a:lnTo>
                  <a:pt x="352" y="249"/>
                </a:lnTo>
                <a:lnTo>
                  <a:pt x="352" y="248"/>
                </a:lnTo>
                <a:lnTo>
                  <a:pt x="352" y="247"/>
                </a:lnTo>
                <a:lnTo>
                  <a:pt x="352" y="246"/>
                </a:lnTo>
                <a:lnTo>
                  <a:pt x="352" y="245"/>
                </a:lnTo>
                <a:lnTo>
                  <a:pt x="353" y="245"/>
                </a:lnTo>
                <a:lnTo>
                  <a:pt x="354" y="245"/>
                </a:lnTo>
                <a:lnTo>
                  <a:pt x="354" y="244"/>
                </a:lnTo>
                <a:lnTo>
                  <a:pt x="355" y="244"/>
                </a:lnTo>
                <a:lnTo>
                  <a:pt x="356" y="244"/>
                </a:lnTo>
                <a:lnTo>
                  <a:pt x="357" y="243"/>
                </a:lnTo>
                <a:lnTo>
                  <a:pt x="358" y="243"/>
                </a:lnTo>
                <a:lnTo>
                  <a:pt x="359" y="243"/>
                </a:lnTo>
                <a:lnTo>
                  <a:pt x="359" y="242"/>
                </a:lnTo>
                <a:lnTo>
                  <a:pt x="359" y="241"/>
                </a:lnTo>
                <a:lnTo>
                  <a:pt x="359" y="240"/>
                </a:lnTo>
                <a:lnTo>
                  <a:pt x="359" y="239"/>
                </a:lnTo>
                <a:lnTo>
                  <a:pt x="359" y="238"/>
                </a:lnTo>
                <a:lnTo>
                  <a:pt x="359" y="237"/>
                </a:lnTo>
                <a:lnTo>
                  <a:pt x="359" y="236"/>
                </a:lnTo>
                <a:lnTo>
                  <a:pt x="358" y="236"/>
                </a:lnTo>
                <a:lnTo>
                  <a:pt x="358" y="235"/>
                </a:lnTo>
                <a:lnTo>
                  <a:pt x="357" y="235"/>
                </a:lnTo>
                <a:lnTo>
                  <a:pt x="356" y="234"/>
                </a:lnTo>
                <a:lnTo>
                  <a:pt x="355" y="234"/>
                </a:lnTo>
                <a:lnTo>
                  <a:pt x="354" y="233"/>
                </a:lnTo>
                <a:lnTo>
                  <a:pt x="353" y="233"/>
                </a:lnTo>
                <a:lnTo>
                  <a:pt x="352" y="232"/>
                </a:lnTo>
                <a:lnTo>
                  <a:pt x="351" y="231"/>
                </a:lnTo>
                <a:lnTo>
                  <a:pt x="350" y="231"/>
                </a:lnTo>
                <a:lnTo>
                  <a:pt x="349" y="231"/>
                </a:lnTo>
                <a:lnTo>
                  <a:pt x="348" y="230"/>
                </a:lnTo>
                <a:lnTo>
                  <a:pt x="347" y="229"/>
                </a:lnTo>
                <a:lnTo>
                  <a:pt x="347" y="228"/>
                </a:lnTo>
                <a:lnTo>
                  <a:pt x="346" y="228"/>
                </a:lnTo>
                <a:lnTo>
                  <a:pt x="346" y="227"/>
                </a:lnTo>
                <a:lnTo>
                  <a:pt x="346" y="226"/>
                </a:lnTo>
                <a:lnTo>
                  <a:pt x="347" y="226"/>
                </a:lnTo>
                <a:lnTo>
                  <a:pt x="347" y="225"/>
                </a:lnTo>
                <a:lnTo>
                  <a:pt x="348" y="225"/>
                </a:lnTo>
                <a:lnTo>
                  <a:pt x="349" y="224"/>
                </a:lnTo>
                <a:lnTo>
                  <a:pt x="350" y="224"/>
                </a:lnTo>
                <a:lnTo>
                  <a:pt x="351" y="224"/>
                </a:lnTo>
                <a:lnTo>
                  <a:pt x="352" y="223"/>
                </a:lnTo>
                <a:lnTo>
                  <a:pt x="353" y="223"/>
                </a:lnTo>
                <a:lnTo>
                  <a:pt x="354" y="223"/>
                </a:lnTo>
                <a:lnTo>
                  <a:pt x="355" y="223"/>
                </a:lnTo>
                <a:lnTo>
                  <a:pt x="356" y="223"/>
                </a:lnTo>
                <a:lnTo>
                  <a:pt x="357" y="223"/>
                </a:lnTo>
                <a:lnTo>
                  <a:pt x="358" y="223"/>
                </a:lnTo>
                <a:lnTo>
                  <a:pt x="359" y="223"/>
                </a:lnTo>
                <a:lnTo>
                  <a:pt x="359" y="224"/>
                </a:lnTo>
                <a:lnTo>
                  <a:pt x="360" y="224"/>
                </a:lnTo>
                <a:lnTo>
                  <a:pt x="361" y="224"/>
                </a:lnTo>
                <a:lnTo>
                  <a:pt x="361" y="225"/>
                </a:lnTo>
                <a:lnTo>
                  <a:pt x="362" y="225"/>
                </a:lnTo>
                <a:lnTo>
                  <a:pt x="362" y="226"/>
                </a:lnTo>
                <a:lnTo>
                  <a:pt x="363" y="227"/>
                </a:lnTo>
                <a:lnTo>
                  <a:pt x="363" y="228"/>
                </a:lnTo>
                <a:lnTo>
                  <a:pt x="363" y="229"/>
                </a:lnTo>
                <a:lnTo>
                  <a:pt x="364" y="231"/>
                </a:lnTo>
                <a:lnTo>
                  <a:pt x="364" y="232"/>
                </a:lnTo>
                <a:lnTo>
                  <a:pt x="364" y="233"/>
                </a:lnTo>
                <a:lnTo>
                  <a:pt x="364" y="234"/>
                </a:lnTo>
                <a:lnTo>
                  <a:pt x="364" y="235"/>
                </a:lnTo>
                <a:lnTo>
                  <a:pt x="365" y="236"/>
                </a:lnTo>
                <a:lnTo>
                  <a:pt x="366" y="236"/>
                </a:lnTo>
                <a:lnTo>
                  <a:pt x="366" y="237"/>
                </a:lnTo>
                <a:lnTo>
                  <a:pt x="367" y="237"/>
                </a:lnTo>
                <a:lnTo>
                  <a:pt x="368" y="237"/>
                </a:lnTo>
                <a:lnTo>
                  <a:pt x="369" y="236"/>
                </a:lnTo>
                <a:lnTo>
                  <a:pt x="370" y="236"/>
                </a:lnTo>
                <a:lnTo>
                  <a:pt x="371" y="236"/>
                </a:lnTo>
                <a:lnTo>
                  <a:pt x="372" y="235"/>
                </a:lnTo>
                <a:lnTo>
                  <a:pt x="373" y="234"/>
                </a:lnTo>
                <a:lnTo>
                  <a:pt x="374" y="233"/>
                </a:lnTo>
                <a:lnTo>
                  <a:pt x="375" y="232"/>
                </a:lnTo>
                <a:lnTo>
                  <a:pt x="375" y="231"/>
                </a:lnTo>
                <a:lnTo>
                  <a:pt x="376" y="231"/>
                </a:lnTo>
                <a:lnTo>
                  <a:pt x="376" y="230"/>
                </a:lnTo>
                <a:lnTo>
                  <a:pt x="376" y="229"/>
                </a:lnTo>
                <a:lnTo>
                  <a:pt x="376" y="228"/>
                </a:lnTo>
                <a:lnTo>
                  <a:pt x="376" y="227"/>
                </a:lnTo>
                <a:lnTo>
                  <a:pt x="375" y="227"/>
                </a:lnTo>
                <a:lnTo>
                  <a:pt x="375" y="226"/>
                </a:lnTo>
                <a:lnTo>
                  <a:pt x="374" y="226"/>
                </a:lnTo>
                <a:lnTo>
                  <a:pt x="374" y="225"/>
                </a:lnTo>
                <a:lnTo>
                  <a:pt x="372" y="224"/>
                </a:lnTo>
                <a:lnTo>
                  <a:pt x="371" y="223"/>
                </a:lnTo>
                <a:lnTo>
                  <a:pt x="370" y="223"/>
                </a:lnTo>
                <a:lnTo>
                  <a:pt x="370" y="222"/>
                </a:lnTo>
                <a:lnTo>
                  <a:pt x="369" y="222"/>
                </a:lnTo>
                <a:lnTo>
                  <a:pt x="369" y="221"/>
                </a:lnTo>
                <a:lnTo>
                  <a:pt x="368" y="221"/>
                </a:lnTo>
                <a:lnTo>
                  <a:pt x="368" y="220"/>
                </a:lnTo>
                <a:lnTo>
                  <a:pt x="368" y="219"/>
                </a:lnTo>
                <a:lnTo>
                  <a:pt x="368" y="218"/>
                </a:lnTo>
                <a:lnTo>
                  <a:pt x="368" y="217"/>
                </a:lnTo>
                <a:lnTo>
                  <a:pt x="368" y="216"/>
                </a:lnTo>
                <a:lnTo>
                  <a:pt x="369" y="216"/>
                </a:lnTo>
                <a:lnTo>
                  <a:pt x="369" y="215"/>
                </a:lnTo>
                <a:lnTo>
                  <a:pt x="370" y="214"/>
                </a:lnTo>
                <a:lnTo>
                  <a:pt x="371" y="213"/>
                </a:lnTo>
                <a:lnTo>
                  <a:pt x="371" y="212"/>
                </a:lnTo>
                <a:lnTo>
                  <a:pt x="372" y="212"/>
                </a:lnTo>
                <a:lnTo>
                  <a:pt x="373" y="211"/>
                </a:lnTo>
                <a:lnTo>
                  <a:pt x="374" y="210"/>
                </a:lnTo>
                <a:lnTo>
                  <a:pt x="375" y="210"/>
                </a:lnTo>
                <a:lnTo>
                  <a:pt x="376" y="209"/>
                </a:lnTo>
                <a:lnTo>
                  <a:pt x="377" y="208"/>
                </a:lnTo>
                <a:lnTo>
                  <a:pt x="378" y="208"/>
                </a:lnTo>
                <a:lnTo>
                  <a:pt x="379" y="208"/>
                </a:lnTo>
                <a:lnTo>
                  <a:pt x="380" y="207"/>
                </a:lnTo>
                <a:lnTo>
                  <a:pt x="381" y="207"/>
                </a:lnTo>
                <a:lnTo>
                  <a:pt x="382" y="207"/>
                </a:lnTo>
                <a:lnTo>
                  <a:pt x="383" y="207"/>
                </a:lnTo>
                <a:lnTo>
                  <a:pt x="384" y="207"/>
                </a:lnTo>
                <a:lnTo>
                  <a:pt x="385" y="207"/>
                </a:lnTo>
                <a:lnTo>
                  <a:pt x="385" y="208"/>
                </a:lnTo>
                <a:lnTo>
                  <a:pt x="386" y="208"/>
                </a:lnTo>
                <a:lnTo>
                  <a:pt x="386" y="209"/>
                </a:lnTo>
                <a:lnTo>
                  <a:pt x="386" y="210"/>
                </a:lnTo>
                <a:lnTo>
                  <a:pt x="386" y="211"/>
                </a:lnTo>
                <a:lnTo>
                  <a:pt x="386" y="212"/>
                </a:lnTo>
                <a:lnTo>
                  <a:pt x="386" y="213"/>
                </a:lnTo>
                <a:lnTo>
                  <a:pt x="386" y="214"/>
                </a:lnTo>
                <a:lnTo>
                  <a:pt x="386" y="215"/>
                </a:lnTo>
                <a:lnTo>
                  <a:pt x="385" y="217"/>
                </a:lnTo>
                <a:lnTo>
                  <a:pt x="385" y="219"/>
                </a:lnTo>
                <a:lnTo>
                  <a:pt x="385" y="221"/>
                </a:lnTo>
                <a:lnTo>
                  <a:pt x="386" y="222"/>
                </a:lnTo>
                <a:lnTo>
                  <a:pt x="386" y="223"/>
                </a:lnTo>
                <a:lnTo>
                  <a:pt x="387" y="224"/>
                </a:lnTo>
                <a:lnTo>
                  <a:pt x="388" y="224"/>
                </a:lnTo>
                <a:lnTo>
                  <a:pt x="388" y="223"/>
                </a:lnTo>
                <a:lnTo>
                  <a:pt x="389" y="223"/>
                </a:lnTo>
                <a:lnTo>
                  <a:pt x="390" y="223"/>
                </a:lnTo>
                <a:lnTo>
                  <a:pt x="391" y="222"/>
                </a:lnTo>
                <a:lnTo>
                  <a:pt x="392" y="222"/>
                </a:lnTo>
                <a:lnTo>
                  <a:pt x="393" y="222"/>
                </a:lnTo>
                <a:lnTo>
                  <a:pt x="394" y="222"/>
                </a:lnTo>
                <a:lnTo>
                  <a:pt x="395" y="222"/>
                </a:lnTo>
                <a:lnTo>
                  <a:pt x="396" y="222"/>
                </a:lnTo>
                <a:lnTo>
                  <a:pt x="397" y="223"/>
                </a:lnTo>
                <a:lnTo>
                  <a:pt x="398" y="223"/>
                </a:lnTo>
                <a:lnTo>
                  <a:pt x="399" y="223"/>
                </a:lnTo>
                <a:lnTo>
                  <a:pt x="400" y="223"/>
                </a:lnTo>
                <a:lnTo>
                  <a:pt x="401" y="223"/>
                </a:lnTo>
                <a:lnTo>
                  <a:pt x="401" y="222"/>
                </a:lnTo>
                <a:lnTo>
                  <a:pt x="402" y="222"/>
                </a:lnTo>
                <a:lnTo>
                  <a:pt x="402" y="221"/>
                </a:lnTo>
                <a:lnTo>
                  <a:pt x="403" y="221"/>
                </a:lnTo>
                <a:lnTo>
                  <a:pt x="403" y="220"/>
                </a:lnTo>
                <a:lnTo>
                  <a:pt x="403" y="219"/>
                </a:lnTo>
                <a:lnTo>
                  <a:pt x="404" y="219"/>
                </a:lnTo>
                <a:lnTo>
                  <a:pt x="404" y="218"/>
                </a:lnTo>
                <a:lnTo>
                  <a:pt x="404" y="217"/>
                </a:lnTo>
                <a:lnTo>
                  <a:pt x="404" y="216"/>
                </a:lnTo>
                <a:lnTo>
                  <a:pt x="403" y="215"/>
                </a:lnTo>
                <a:lnTo>
                  <a:pt x="403" y="214"/>
                </a:lnTo>
                <a:lnTo>
                  <a:pt x="402" y="214"/>
                </a:lnTo>
                <a:lnTo>
                  <a:pt x="402" y="213"/>
                </a:lnTo>
                <a:lnTo>
                  <a:pt x="401" y="213"/>
                </a:lnTo>
                <a:lnTo>
                  <a:pt x="401" y="212"/>
                </a:lnTo>
                <a:lnTo>
                  <a:pt x="400" y="211"/>
                </a:lnTo>
                <a:lnTo>
                  <a:pt x="399" y="211"/>
                </a:lnTo>
                <a:lnTo>
                  <a:pt x="398" y="210"/>
                </a:lnTo>
                <a:lnTo>
                  <a:pt x="397" y="209"/>
                </a:lnTo>
                <a:lnTo>
                  <a:pt x="398" y="210"/>
                </a:lnTo>
                <a:lnTo>
                  <a:pt x="399" y="210"/>
                </a:lnTo>
                <a:lnTo>
                  <a:pt x="400" y="210"/>
                </a:lnTo>
                <a:lnTo>
                  <a:pt x="400" y="211"/>
                </a:lnTo>
                <a:lnTo>
                  <a:pt x="401" y="211"/>
                </a:lnTo>
                <a:lnTo>
                  <a:pt x="402" y="211"/>
                </a:lnTo>
                <a:lnTo>
                  <a:pt x="403" y="212"/>
                </a:lnTo>
                <a:lnTo>
                  <a:pt x="404" y="212"/>
                </a:lnTo>
                <a:lnTo>
                  <a:pt x="405" y="212"/>
                </a:lnTo>
                <a:lnTo>
                  <a:pt x="406" y="212"/>
                </a:lnTo>
                <a:lnTo>
                  <a:pt x="406" y="211"/>
                </a:lnTo>
                <a:lnTo>
                  <a:pt x="407" y="211"/>
                </a:lnTo>
                <a:lnTo>
                  <a:pt x="407" y="210"/>
                </a:lnTo>
                <a:lnTo>
                  <a:pt x="407" y="209"/>
                </a:lnTo>
                <a:lnTo>
                  <a:pt x="408" y="208"/>
                </a:lnTo>
                <a:lnTo>
                  <a:pt x="408" y="207"/>
                </a:lnTo>
                <a:lnTo>
                  <a:pt x="408" y="206"/>
                </a:lnTo>
                <a:lnTo>
                  <a:pt x="408" y="205"/>
                </a:lnTo>
                <a:lnTo>
                  <a:pt x="408" y="204"/>
                </a:lnTo>
                <a:lnTo>
                  <a:pt x="408" y="203"/>
                </a:lnTo>
                <a:lnTo>
                  <a:pt x="409" y="202"/>
                </a:lnTo>
                <a:lnTo>
                  <a:pt x="409" y="201"/>
                </a:lnTo>
                <a:lnTo>
                  <a:pt x="410" y="201"/>
                </a:lnTo>
                <a:lnTo>
                  <a:pt x="410" y="200"/>
                </a:lnTo>
                <a:lnTo>
                  <a:pt x="411" y="200"/>
                </a:lnTo>
                <a:lnTo>
                  <a:pt x="412" y="199"/>
                </a:lnTo>
                <a:lnTo>
                  <a:pt x="413" y="199"/>
                </a:lnTo>
                <a:lnTo>
                  <a:pt x="413" y="198"/>
                </a:lnTo>
                <a:lnTo>
                  <a:pt x="414" y="198"/>
                </a:lnTo>
                <a:lnTo>
                  <a:pt x="415" y="198"/>
                </a:lnTo>
                <a:lnTo>
                  <a:pt x="416" y="198"/>
                </a:lnTo>
                <a:lnTo>
                  <a:pt x="417" y="198"/>
                </a:lnTo>
                <a:lnTo>
                  <a:pt x="418" y="197"/>
                </a:lnTo>
                <a:lnTo>
                  <a:pt x="419" y="197"/>
                </a:lnTo>
                <a:lnTo>
                  <a:pt x="420" y="197"/>
                </a:lnTo>
                <a:lnTo>
                  <a:pt x="422" y="198"/>
                </a:lnTo>
                <a:lnTo>
                  <a:pt x="423" y="198"/>
                </a:lnTo>
                <a:lnTo>
                  <a:pt x="424" y="198"/>
                </a:lnTo>
                <a:lnTo>
                  <a:pt x="425" y="198"/>
                </a:lnTo>
                <a:lnTo>
                  <a:pt x="426" y="199"/>
                </a:lnTo>
                <a:lnTo>
                  <a:pt x="427" y="199"/>
                </a:lnTo>
                <a:lnTo>
                  <a:pt x="427" y="200"/>
                </a:lnTo>
                <a:lnTo>
                  <a:pt x="428" y="200"/>
                </a:lnTo>
                <a:lnTo>
                  <a:pt x="429" y="200"/>
                </a:lnTo>
                <a:lnTo>
                  <a:pt x="429" y="201"/>
                </a:lnTo>
                <a:lnTo>
                  <a:pt x="430" y="201"/>
                </a:lnTo>
                <a:lnTo>
                  <a:pt x="430" y="202"/>
                </a:lnTo>
                <a:lnTo>
                  <a:pt x="430" y="203"/>
                </a:lnTo>
                <a:lnTo>
                  <a:pt x="431" y="203"/>
                </a:lnTo>
                <a:lnTo>
                  <a:pt x="431" y="204"/>
                </a:lnTo>
                <a:lnTo>
                  <a:pt x="431" y="205"/>
                </a:lnTo>
                <a:lnTo>
                  <a:pt x="431" y="206"/>
                </a:lnTo>
                <a:lnTo>
                  <a:pt x="431" y="207"/>
                </a:lnTo>
                <a:lnTo>
                  <a:pt x="431" y="208"/>
                </a:lnTo>
                <a:lnTo>
                  <a:pt x="431" y="209"/>
                </a:lnTo>
                <a:lnTo>
                  <a:pt x="431" y="210"/>
                </a:lnTo>
                <a:lnTo>
                  <a:pt x="432" y="210"/>
                </a:lnTo>
                <a:lnTo>
                  <a:pt x="432" y="211"/>
                </a:lnTo>
                <a:lnTo>
                  <a:pt x="433" y="211"/>
                </a:lnTo>
                <a:lnTo>
                  <a:pt x="434" y="211"/>
                </a:lnTo>
                <a:lnTo>
                  <a:pt x="435" y="211"/>
                </a:lnTo>
                <a:lnTo>
                  <a:pt x="436" y="211"/>
                </a:lnTo>
                <a:lnTo>
                  <a:pt x="437" y="211"/>
                </a:lnTo>
                <a:lnTo>
                  <a:pt x="438" y="211"/>
                </a:lnTo>
                <a:lnTo>
                  <a:pt x="439" y="211"/>
                </a:lnTo>
                <a:lnTo>
                  <a:pt x="440" y="211"/>
                </a:lnTo>
                <a:lnTo>
                  <a:pt x="442" y="211"/>
                </a:lnTo>
                <a:lnTo>
                  <a:pt x="444" y="211"/>
                </a:lnTo>
                <a:lnTo>
                  <a:pt x="445" y="211"/>
                </a:lnTo>
                <a:lnTo>
                  <a:pt x="446" y="211"/>
                </a:lnTo>
                <a:lnTo>
                  <a:pt x="447" y="211"/>
                </a:lnTo>
                <a:lnTo>
                  <a:pt x="448" y="211"/>
                </a:lnTo>
                <a:lnTo>
                  <a:pt x="449" y="211"/>
                </a:lnTo>
                <a:lnTo>
                  <a:pt x="449" y="210"/>
                </a:lnTo>
                <a:lnTo>
                  <a:pt x="450" y="210"/>
                </a:lnTo>
                <a:lnTo>
                  <a:pt x="451" y="210"/>
                </a:lnTo>
                <a:lnTo>
                  <a:pt x="451" y="209"/>
                </a:lnTo>
                <a:lnTo>
                  <a:pt x="450" y="209"/>
                </a:lnTo>
                <a:lnTo>
                  <a:pt x="450" y="208"/>
                </a:lnTo>
                <a:lnTo>
                  <a:pt x="449" y="208"/>
                </a:lnTo>
                <a:lnTo>
                  <a:pt x="449" y="207"/>
                </a:lnTo>
                <a:lnTo>
                  <a:pt x="448" y="207"/>
                </a:lnTo>
                <a:lnTo>
                  <a:pt x="447" y="206"/>
                </a:lnTo>
                <a:lnTo>
                  <a:pt x="447" y="205"/>
                </a:lnTo>
                <a:lnTo>
                  <a:pt x="446" y="204"/>
                </a:lnTo>
                <a:lnTo>
                  <a:pt x="446" y="203"/>
                </a:lnTo>
                <a:lnTo>
                  <a:pt x="446" y="202"/>
                </a:lnTo>
                <a:lnTo>
                  <a:pt x="446" y="201"/>
                </a:lnTo>
                <a:lnTo>
                  <a:pt x="446" y="200"/>
                </a:lnTo>
                <a:lnTo>
                  <a:pt x="446" y="199"/>
                </a:lnTo>
                <a:lnTo>
                  <a:pt x="447" y="199"/>
                </a:lnTo>
                <a:lnTo>
                  <a:pt x="447" y="198"/>
                </a:lnTo>
                <a:lnTo>
                  <a:pt x="447" y="197"/>
                </a:lnTo>
                <a:lnTo>
                  <a:pt x="448" y="197"/>
                </a:lnTo>
                <a:lnTo>
                  <a:pt x="448" y="196"/>
                </a:lnTo>
                <a:lnTo>
                  <a:pt x="449" y="196"/>
                </a:lnTo>
                <a:lnTo>
                  <a:pt x="450" y="195"/>
                </a:lnTo>
                <a:lnTo>
                  <a:pt x="451" y="195"/>
                </a:lnTo>
                <a:lnTo>
                  <a:pt x="452" y="195"/>
                </a:lnTo>
                <a:lnTo>
                  <a:pt x="453" y="194"/>
                </a:lnTo>
                <a:lnTo>
                  <a:pt x="454" y="194"/>
                </a:lnTo>
                <a:lnTo>
                  <a:pt x="455" y="194"/>
                </a:lnTo>
                <a:lnTo>
                  <a:pt x="456" y="194"/>
                </a:lnTo>
                <a:lnTo>
                  <a:pt x="457" y="194"/>
                </a:lnTo>
                <a:lnTo>
                  <a:pt x="459" y="193"/>
                </a:lnTo>
                <a:lnTo>
                  <a:pt x="460" y="193"/>
                </a:lnTo>
                <a:lnTo>
                  <a:pt x="461" y="193"/>
                </a:lnTo>
                <a:lnTo>
                  <a:pt x="462" y="193"/>
                </a:lnTo>
                <a:lnTo>
                  <a:pt x="463" y="193"/>
                </a:lnTo>
                <a:lnTo>
                  <a:pt x="463" y="194"/>
                </a:lnTo>
                <a:lnTo>
                  <a:pt x="464" y="194"/>
                </a:lnTo>
                <a:lnTo>
                  <a:pt x="464" y="195"/>
                </a:lnTo>
                <a:lnTo>
                  <a:pt x="465" y="196"/>
                </a:lnTo>
                <a:lnTo>
                  <a:pt x="465" y="197"/>
                </a:lnTo>
                <a:lnTo>
                  <a:pt x="466" y="199"/>
                </a:lnTo>
                <a:lnTo>
                  <a:pt x="466" y="200"/>
                </a:lnTo>
                <a:lnTo>
                  <a:pt x="466" y="201"/>
                </a:lnTo>
                <a:lnTo>
                  <a:pt x="467" y="202"/>
                </a:lnTo>
                <a:lnTo>
                  <a:pt x="468" y="202"/>
                </a:lnTo>
                <a:lnTo>
                  <a:pt x="469" y="202"/>
                </a:lnTo>
                <a:lnTo>
                  <a:pt x="470" y="202"/>
                </a:lnTo>
                <a:lnTo>
                  <a:pt x="471" y="202"/>
                </a:lnTo>
                <a:lnTo>
                  <a:pt x="471" y="201"/>
                </a:lnTo>
                <a:lnTo>
                  <a:pt x="472" y="201"/>
                </a:lnTo>
                <a:lnTo>
                  <a:pt x="473" y="200"/>
                </a:lnTo>
                <a:lnTo>
                  <a:pt x="474" y="200"/>
                </a:lnTo>
                <a:lnTo>
                  <a:pt x="475" y="200"/>
                </a:lnTo>
                <a:lnTo>
                  <a:pt x="477" y="198"/>
                </a:lnTo>
                <a:lnTo>
                  <a:pt x="478" y="198"/>
                </a:lnTo>
                <a:lnTo>
                  <a:pt x="479" y="197"/>
                </a:lnTo>
                <a:lnTo>
                  <a:pt x="480" y="197"/>
                </a:lnTo>
                <a:lnTo>
                  <a:pt x="481" y="196"/>
                </a:lnTo>
                <a:lnTo>
                  <a:pt x="482" y="196"/>
                </a:lnTo>
                <a:lnTo>
                  <a:pt x="483" y="196"/>
                </a:lnTo>
                <a:lnTo>
                  <a:pt x="484" y="195"/>
                </a:lnTo>
                <a:lnTo>
                  <a:pt x="485" y="195"/>
                </a:lnTo>
                <a:lnTo>
                  <a:pt x="487" y="195"/>
                </a:lnTo>
                <a:lnTo>
                  <a:pt x="488" y="194"/>
                </a:lnTo>
                <a:lnTo>
                  <a:pt x="489" y="194"/>
                </a:lnTo>
                <a:lnTo>
                  <a:pt x="490" y="194"/>
                </a:lnTo>
                <a:lnTo>
                  <a:pt x="491" y="193"/>
                </a:lnTo>
                <a:lnTo>
                  <a:pt x="492" y="193"/>
                </a:lnTo>
                <a:lnTo>
                  <a:pt x="493" y="192"/>
                </a:lnTo>
                <a:lnTo>
                  <a:pt x="494" y="191"/>
                </a:lnTo>
                <a:lnTo>
                  <a:pt x="495" y="190"/>
                </a:lnTo>
                <a:lnTo>
                  <a:pt x="495" y="189"/>
                </a:lnTo>
                <a:lnTo>
                  <a:pt x="496" y="189"/>
                </a:lnTo>
                <a:lnTo>
                  <a:pt x="497" y="187"/>
                </a:lnTo>
                <a:lnTo>
                  <a:pt x="498" y="186"/>
                </a:lnTo>
                <a:lnTo>
                  <a:pt x="498" y="185"/>
                </a:lnTo>
                <a:lnTo>
                  <a:pt x="499" y="184"/>
                </a:lnTo>
                <a:lnTo>
                  <a:pt x="499" y="183"/>
                </a:lnTo>
                <a:lnTo>
                  <a:pt x="500" y="183"/>
                </a:lnTo>
                <a:lnTo>
                  <a:pt x="500" y="182"/>
                </a:lnTo>
                <a:lnTo>
                  <a:pt x="501" y="182"/>
                </a:lnTo>
                <a:lnTo>
                  <a:pt x="501" y="181"/>
                </a:lnTo>
                <a:lnTo>
                  <a:pt x="502" y="181"/>
                </a:lnTo>
                <a:lnTo>
                  <a:pt x="503" y="181"/>
                </a:lnTo>
                <a:lnTo>
                  <a:pt x="503" y="180"/>
                </a:lnTo>
                <a:lnTo>
                  <a:pt x="504" y="180"/>
                </a:lnTo>
                <a:lnTo>
                  <a:pt x="505" y="180"/>
                </a:lnTo>
                <a:lnTo>
                  <a:pt x="506" y="180"/>
                </a:lnTo>
                <a:lnTo>
                  <a:pt x="507" y="181"/>
                </a:lnTo>
                <a:lnTo>
                  <a:pt x="508" y="181"/>
                </a:lnTo>
                <a:lnTo>
                  <a:pt x="510" y="181"/>
                </a:lnTo>
                <a:lnTo>
                  <a:pt x="511" y="181"/>
                </a:lnTo>
                <a:lnTo>
                  <a:pt x="512" y="181"/>
                </a:lnTo>
                <a:lnTo>
                  <a:pt x="512" y="182"/>
                </a:lnTo>
                <a:lnTo>
                  <a:pt x="513" y="182"/>
                </a:lnTo>
                <a:lnTo>
                  <a:pt x="514" y="182"/>
                </a:lnTo>
                <a:lnTo>
                  <a:pt x="515" y="182"/>
                </a:lnTo>
                <a:lnTo>
                  <a:pt x="515" y="181"/>
                </a:lnTo>
                <a:lnTo>
                  <a:pt x="516" y="181"/>
                </a:lnTo>
                <a:lnTo>
                  <a:pt x="517" y="181"/>
                </a:lnTo>
                <a:lnTo>
                  <a:pt x="517" y="180"/>
                </a:lnTo>
                <a:lnTo>
                  <a:pt x="518" y="180"/>
                </a:lnTo>
                <a:lnTo>
                  <a:pt x="519" y="179"/>
                </a:lnTo>
                <a:lnTo>
                  <a:pt x="520" y="178"/>
                </a:lnTo>
                <a:lnTo>
                  <a:pt x="520" y="177"/>
                </a:lnTo>
                <a:lnTo>
                  <a:pt x="520" y="176"/>
                </a:lnTo>
                <a:lnTo>
                  <a:pt x="520" y="175"/>
                </a:lnTo>
                <a:lnTo>
                  <a:pt x="520" y="174"/>
                </a:lnTo>
                <a:lnTo>
                  <a:pt x="520" y="173"/>
                </a:lnTo>
                <a:lnTo>
                  <a:pt x="520" y="172"/>
                </a:lnTo>
                <a:lnTo>
                  <a:pt x="520" y="171"/>
                </a:lnTo>
                <a:lnTo>
                  <a:pt x="520" y="169"/>
                </a:lnTo>
                <a:lnTo>
                  <a:pt x="520" y="168"/>
                </a:lnTo>
                <a:lnTo>
                  <a:pt x="520" y="167"/>
                </a:lnTo>
                <a:lnTo>
                  <a:pt x="520" y="166"/>
                </a:lnTo>
                <a:lnTo>
                  <a:pt x="520" y="165"/>
                </a:lnTo>
                <a:lnTo>
                  <a:pt x="520" y="164"/>
                </a:lnTo>
                <a:lnTo>
                  <a:pt x="520" y="163"/>
                </a:lnTo>
                <a:lnTo>
                  <a:pt x="520" y="162"/>
                </a:lnTo>
                <a:lnTo>
                  <a:pt x="520" y="161"/>
                </a:lnTo>
                <a:lnTo>
                  <a:pt x="521" y="160"/>
                </a:lnTo>
                <a:lnTo>
                  <a:pt x="521" y="159"/>
                </a:lnTo>
                <a:lnTo>
                  <a:pt x="522" y="158"/>
                </a:lnTo>
                <a:lnTo>
                  <a:pt x="523" y="158"/>
                </a:lnTo>
                <a:lnTo>
                  <a:pt x="523" y="157"/>
                </a:lnTo>
                <a:lnTo>
                  <a:pt x="524" y="157"/>
                </a:lnTo>
                <a:lnTo>
                  <a:pt x="525" y="156"/>
                </a:lnTo>
                <a:lnTo>
                  <a:pt x="526" y="156"/>
                </a:lnTo>
                <a:lnTo>
                  <a:pt x="527" y="156"/>
                </a:lnTo>
                <a:lnTo>
                  <a:pt x="528" y="155"/>
                </a:lnTo>
                <a:lnTo>
                  <a:pt x="529" y="155"/>
                </a:lnTo>
                <a:lnTo>
                  <a:pt x="530" y="155"/>
                </a:lnTo>
                <a:lnTo>
                  <a:pt x="531" y="155"/>
                </a:lnTo>
                <a:lnTo>
                  <a:pt x="532" y="155"/>
                </a:lnTo>
                <a:lnTo>
                  <a:pt x="533" y="155"/>
                </a:lnTo>
                <a:lnTo>
                  <a:pt x="534" y="155"/>
                </a:lnTo>
                <a:lnTo>
                  <a:pt x="535" y="154"/>
                </a:lnTo>
                <a:lnTo>
                  <a:pt x="536" y="154"/>
                </a:lnTo>
                <a:lnTo>
                  <a:pt x="536" y="153"/>
                </a:lnTo>
                <a:lnTo>
                  <a:pt x="536" y="152"/>
                </a:lnTo>
                <a:lnTo>
                  <a:pt x="535" y="151"/>
                </a:lnTo>
                <a:lnTo>
                  <a:pt x="535" y="150"/>
                </a:lnTo>
                <a:lnTo>
                  <a:pt x="535" y="149"/>
                </a:lnTo>
                <a:lnTo>
                  <a:pt x="534" y="149"/>
                </a:lnTo>
                <a:lnTo>
                  <a:pt x="533" y="148"/>
                </a:lnTo>
                <a:lnTo>
                  <a:pt x="532" y="147"/>
                </a:lnTo>
                <a:lnTo>
                  <a:pt x="531" y="147"/>
                </a:lnTo>
                <a:lnTo>
                  <a:pt x="530" y="147"/>
                </a:lnTo>
                <a:lnTo>
                  <a:pt x="529" y="147"/>
                </a:lnTo>
                <a:lnTo>
                  <a:pt x="528" y="147"/>
                </a:lnTo>
                <a:lnTo>
                  <a:pt x="527" y="147"/>
                </a:lnTo>
                <a:lnTo>
                  <a:pt x="526" y="148"/>
                </a:lnTo>
                <a:lnTo>
                  <a:pt x="525" y="148"/>
                </a:lnTo>
                <a:lnTo>
                  <a:pt x="524" y="148"/>
                </a:lnTo>
                <a:lnTo>
                  <a:pt x="523" y="149"/>
                </a:lnTo>
                <a:lnTo>
                  <a:pt x="522" y="149"/>
                </a:lnTo>
                <a:lnTo>
                  <a:pt x="521" y="149"/>
                </a:lnTo>
                <a:lnTo>
                  <a:pt x="520" y="149"/>
                </a:lnTo>
                <a:lnTo>
                  <a:pt x="519" y="149"/>
                </a:lnTo>
                <a:lnTo>
                  <a:pt x="518" y="149"/>
                </a:lnTo>
                <a:lnTo>
                  <a:pt x="517" y="149"/>
                </a:lnTo>
                <a:lnTo>
                  <a:pt x="516" y="148"/>
                </a:lnTo>
                <a:lnTo>
                  <a:pt x="515" y="148"/>
                </a:lnTo>
                <a:lnTo>
                  <a:pt x="515" y="147"/>
                </a:lnTo>
                <a:lnTo>
                  <a:pt x="514" y="147"/>
                </a:lnTo>
                <a:lnTo>
                  <a:pt x="514" y="146"/>
                </a:lnTo>
                <a:lnTo>
                  <a:pt x="513" y="146"/>
                </a:lnTo>
                <a:lnTo>
                  <a:pt x="513" y="145"/>
                </a:lnTo>
                <a:lnTo>
                  <a:pt x="513" y="144"/>
                </a:lnTo>
                <a:lnTo>
                  <a:pt x="513" y="143"/>
                </a:lnTo>
                <a:lnTo>
                  <a:pt x="514" y="143"/>
                </a:lnTo>
                <a:lnTo>
                  <a:pt x="515" y="143"/>
                </a:lnTo>
                <a:lnTo>
                  <a:pt x="516" y="143"/>
                </a:lnTo>
                <a:lnTo>
                  <a:pt x="517" y="143"/>
                </a:lnTo>
                <a:lnTo>
                  <a:pt x="519" y="143"/>
                </a:lnTo>
                <a:lnTo>
                  <a:pt x="520" y="143"/>
                </a:lnTo>
                <a:lnTo>
                  <a:pt x="522" y="143"/>
                </a:lnTo>
                <a:lnTo>
                  <a:pt x="523" y="143"/>
                </a:lnTo>
                <a:lnTo>
                  <a:pt x="524" y="144"/>
                </a:lnTo>
                <a:lnTo>
                  <a:pt x="525" y="144"/>
                </a:lnTo>
                <a:lnTo>
                  <a:pt x="526" y="144"/>
                </a:lnTo>
                <a:lnTo>
                  <a:pt x="527" y="144"/>
                </a:lnTo>
                <a:lnTo>
                  <a:pt x="528" y="144"/>
                </a:lnTo>
                <a:lnTo>
                  <a:pt x="529" y="145"/>
                </a:lnTo>
                <a:lnTo>
                  <a:pt x="530" y="145"/>
                </a:lnTo>
                <a:lnTo>
                  <a:pt x="531" y="145"/>
                </a:lnTo>
                <a:lnTo>
                  <a:pt x="532" y="144"/>
                </a:lnTo>
                <a:lnTo>
                  <a:pt x="533" y="144"/>
                </a:lnTo>
                <a:lnTo>
                  <a:pt x="534" y="144"/>
                </a:lnTo>
                <a:lnTo>
                  <a:pt x="534" y="143"/>
                </a:lnTo>
                <a:lnTo>
                  <a:pt x="535" y="143"/>
                </a:lnTo>
                <a:lnTo>
                  <a:pt x="536" y="142"/>
                </a:lnTo>
                <a:lnTo>
                  <a:pt x="537" y="141"/>
                </a:lnTo>
                <a:lnTo>
                  <a:pt x="537" y="140"/>
                </a:lnTo>
                <a:lnTo>
                  <a:pt x="538" y="139"/>
                </a:lnTo>
                <a:lnTo>
                  <a:pt x="538" y="138"/>
                </a:lnTo>
                <a:lnTo>
                  <a:pt x="539" y="137"/>
                </a:lnTo>
                <a:lnTo>
                  <a:pt x="539" y="136"/>
                </a:lnTo>
                <a:lnTo>
                  <a:pt x="539" y="135"/>
                </a:lnTo>
                <a:lnTo>
                  <a:pt x="539" y="134"/>
                </a:lnTo>
                <a:lnTo>
                  <a:pt x="539" y="133"/>
                </a:lnTo>
                <a:lnTo>
                  <a:pt x="540" y="132"/>
                </a:lnTo>
                <a:lnTo>
                  <a:pt x="540" y="130"/>
                </a:lnTo>
                <a:lnTo>
                  <a:pt x="540" y="129"/>
                </a:lnTo>
                <a:lnTo>
                  <a:pt x="540" y="128"/>
                </a:lnTo>
                <a:lnTo>
                  <a:pt x="540" y="127"/>
                </a:lnTo>
                <a:lnTo>
                  <a:pt x="540" y="126"/>
                </a:lnTo>
                <a:lnTo>
                  <a:pt x="540" y="125"/>
                </a:lnTo>
                <a:lnTo>
                  <a:pt x="541" y="125"/>
                </a:lnTo>
                <a:lnTo>
                  <a:pt x="541" y="124"/>
                </a:lnTo>
                <a:lnTo>
                  <a:pt x="542" y="123"/>
                </a:lnTo>
                <a:lnTo>
                  <a:pt x="542" y="122"/>
                </a:lnTo>
                <a:lnTo>
                  <a:pt x="543" y="121"/>
                </a:lnTo>
                <a:lnTo>
                  <a:pt x="544" y="120"/>
                </a:lnTo>
                <a:lnTo>
                  <a:pt x="545" y="119"/>
                </a:lnTo>
                <a:lnTo>
                  <a:pt x="546" y="119"/>
                </a:lnTo>
                <a:lnTo>
                  <a:pt x="547" y="119"/>
                </a:lnTo>
                <a:lnTo>
                  <a:pt x="547" y="118"/>
                </a:lnTo>
                <a:lnTo>
                  <a:pt x="548" y="118"/>
                </a:lnTo>
                <a:lnTo>
                  <a:pt x="549" y="118"/>
                </a:lnTo>
                <a:lnTo>
                  <a:pt x="550" y="118"/>
                </a:lnTo>
                <a:lnTo>
                  <a:pt x="551" y="119"/>
                </a:lnTo>
                <a:lnTo>
                  <a:pt x="552" y="119"/>
                </a:lnTo>
                <a:lnTo>
                  <a:pt x="553" y="120"/>
                </a:lnTo>
                <a:lnTo>
                  <a:pt x="554" y="121"/>
                </a:lnTo>
                <a:lnTo>
                  <a:pt x="555" y="121"/>
                </a:lnTo>
                <a:lnTo>
                  <a:pt x="556" y="122"/>
                </a:lnTo>
                <a:lnTo>
                  <a:pt x="557" y="122"/>
                </a:lnTo>
                <a:lnTo>
                  <a:pt x="558" y="122"/>
                </a:lnTo>
                <a:lnTo>
                  <a:pt x="559" y="122"/>
                </a:lnTo>
                <a:lnTo>
                  <a:pt x="560" y="122"/>
                </a:lnTo>
                <a:lnTo>
                  <a:pt x="561" y="122"/>
                </a:lnTo>
                <a:lnTo>
                  <a:pt x="562" y="121"/>
                </a:lnTo>
                <a:lnTo>
                  <a:pt x="563" y="121"/>
                </a:lnTo>
                <a:lnTo>
                  <a:pt x="564" y="120"/>
                </a:lnTo>
                <a:lnTo>
                  <a:pt x="565" y="120"/>
                </a:lnTo>
                <a:lnTo>
                  <a:pt x="559" y="115"/>
                </a:lnTo>
                <a:lnTo>
                  <a:pt x="557" y="114"/>
                </a:lnTo>
                <a:lnTo>
                  <a:pt x="554" y="109"/>
                </a:lnTo>
                <a:lnTo>
                  <a:pt x="554" y="107"/>
                </a:lnTo>
                <a:lnTo>
                  <a:pt x="551" y="104"/>
                </a:lnTo>
                <a:lnTo>
                  <a:pt x="550" y="96"/>
                </a:lnTo>
                <a:lnTo>
                  <a:pt x="548" y="95"/>
                </a:lnTo>
                <a:lnTo>
                  <a:pt x="546" y="85"/>
                </a:lnTo>
                <a:lnTo>
                  <a:pt x="545" y="83"/>
                </a:lnTo>
                <a:lnTo>
                  <a:pt x="550" y="80"/>
                </a:lnTo>
                <a:lnTo>
                  <a:pt x="550" y="75"/>
                </a:lnTo>
                <a:lnTo>
                  <a:pt x="546" y="73"/>
                </a:lnTo>
                <a:lnTo>
                  <a:pt x="541" y="65"/>
                </a:lnTo>
                <a:lnTo>
                  <a:pt x="539" y="60"/>
                </a:lnTo>
                <a:lnTo>
                  <a:pt x="536" y="56"/>
                </a:lnTo>
                <a:lnTo>
                  <a:pt x="532" y="53"/>
                </a:lnTo>
                <a:lnTo>
                  <a:pt x="530" y="52"/>
                </a:lnTo>
                <a:lnTo>
                  <a:pt x="529" y="42"/>
                </a:lnTo>
                <a:lnTo>
                  <a:pt x="527" y="38"/>
                </a:lnTo>
                <a:lnTo>
                  <a:pt x="519" y="38"/>
                </a:lnTo>
                <a:lnTo>
                  <a:pt x="511" y="44"/>
                </a:lnTo>
                <a:lnTo>
                  <a:pt x="500" y="31"/>
                </a:lnTo>
                <a:lnTo>
                  <a:pt x="498" y="23"/>
                </a:lnTo>
                <a:lnTo>
                  <a:pt x="495" y="24"/>
                </a:lnTo>
                <a:lnTo>
                  <a:pt x="493" y="25"/>
                </a:lnTo>
                <a:lnTo>
                  <a:pt x="493" y="28"/>
                </a:lnTo>
                <a:lnTo>
                  <a:pt x="492" y="32"/>
                </a:lnTo>
                <a:lnTo>
                  <a:pt x="490" y="31"/>
                </a:lnTo>
                <a:lnTo>
                  <a:pt x="486" y="31"/>
                </a:lnTo>
                <a:lnTo>
                  <a:pt x="484" y="29"/>
                </a:lnTo>
                <a:lnTo>
                  <a:pt x="475" y="29"/>
                </a:lnTo>
                <a:lnTo>
                  <a:pt x="473" y="27"/>
                </a:lnTo>
                <a:lnTo>
                  <a:pt x="469" y="28"/>
                </a:lnTo>
                <a:lnTo>
                  <a:pt x="468" y="26"/>
                </a:lnTo>
                <a:lnTo>
                  <a:pt x="460" y="25"/>
                </a:lnTo>
                <a:lnTo>
                  <a:pt x="461" y="28"/>
                </a:lnTo>
                <a:lnTo>
                  <a:pt x="459" y="30"/>
                </a:lnTo>
                <a:lnTo>
                  <a:pt x="457" y="30"/>
                </a:lnTo>
                <a:lnTo>
                  <a:pt x="456" y="32"/>
                </a:lnTo>
                <a:lnTo>
                  <a:pt x="454" y="32"/>
                </a:lnTo>
                <a:lnTo>
                  <a:pt x="453" y="48"/>
                </a:lnTo>
                <a:lnTo>
                  <a:pt x="458" y="54"/>
                </a:lnTo>
                <a:lnTo>
                  <a:pt x="458" y="60"/>
                </a:lnTo>
                <a:lnTo>
                  <a:pt x="454" y="63"/>
                </a:lnTo>
                <a:lnTo>
                  <a:pt x="449" y="64"/>
                </a:lnTo>
                <a:lnTo>
                  <a:pt x="446" y="60"/>
                </a:lnTo>
                <a:lnTo>
                  <a:pt x="442" y="59"/>
                </a:lnTo>
                <a:lnTo>
                  <a:pt x="435" y="54"/>
                </a:lnTo>
                <a:lnTo>
                  <a:pt x="435" y="52"/>
                </a:lnTo>
                <a:lnTo>
                  <a:pt x="427" y="46"/>
                </a:lnTo>
                <a:lnTo>
                  <a:pt x="425" y="46"/>
                </a:lnTo>
                <a:lnTo>
                  <a:pt x="422" y="48"/>
                </a:lnTo>
                <a:lnTo>
                  <a:pt x="416" y="50"/>
                </a:lnTo>
                <a:lnTo>
                  <a:pt x="411" y="54"/>
                </a:lnTo>
                <a:lnTo>
                  <a:pt x="395" y="56"/>
                </a:lnTo>
                <a:lnTo>
                  <a:pt x="388" y="66"/>
                </a:lnTo>
                <a:lnTo>
                  <a:pt x="383" y="67"/>
                </a:lnTo>
                <a:lnTo>
                  <a:pt x="382" y="66"/>
                </a:lnTo>
                <a:lnTo>
                  <a:pt x="375" y="68"/>
                </a:lnTo>
                <a:lnTo>
                  <a:pt x="370" y="71"/>
                </a:lnTo>
                <a:lnTo>
                  <a:pt x="368" y="71"/>
                </a:lnTo>
                <a:lnTo>
                  <a:pt x="367" y="72"/>
                </a:lnTo>
                <a:lnTo>
                  <a:pt x="363" y="72"/>
                </a:lnTo>
                <a:lnTo>
                  <a:pt x="362" y="74"/>
                </a:lnTo>
                <a:lnTo>
                  <a:pt x="355" y="76"/>
                </a:lnTo>
                <a:lnTo>
                  <a:pt x="351" y="72"/>
                </a:lnTo>
                <a:lnTo>
                  <a:pt x="347" y="72"/>
                </a:lnTo>
                <a:lnTo>
                  <a:pt x="344" y="73"/>
                </a:lnTo>
                <a:lnTo>
                  <a:pt x="334" y="66"/>
                </a:lnTo>
                <a:lnTo>
                  <a:pt x="334" y="63"/>
                </a:lnTo>
                <a:lnTo>
                  <a:pt x="335" y="60"/>
                </a:lnTo>
                <a:lnTo>
                  <a:pt x="341" y="59"/>
                </a:lnTo>
                <a:lnTo>
                  <a:pt x="344" y="55"/>
                </a:lnTo>
                <a:lnTo>
                  <a:pt x="344" y="54"/>
                </a:lnTo>
                <a:lnTo>
                  <a:pt x="348" y="48"/>
                </a:lnTo>
                <a:lnTo>
                  <a:pt x="347" y="44"/>
                </a:lnTo>
                <a:lnTo>
                  <a:pt x="350" y="40"/>
                </a:lnTo>
                <a:lnTo>
                  <a:pt x="351" y="35"/>
                </a:lnTo>
                <a:lnTo>
                  <a:pt x="356" y="29"/>
                </a:lnTo>
                <a:lnTo>
                  <a:pt x="358" y="29"/>
                </a:lnTo>
                <a:lnTo>
                  <a:pt x="360" y="27"/>
                </a:lnTo>
                <a:lnTo>
                  <a:pt x="362" y="27"/>
                </a:lnTo>
                <a:lnTo>
                  <a:pt x="363" y="25"/>
                </a:lnTo>
                <a:lnTo>
                  <a:pt x="367" y="25"/>
                </a:lnTo>
                <a:lnTo>
                  <a:pt x="370" y="19"/>
                </a:lnTo>
                <a:lnTo>
                  <a:pt x="368" y="17"/>
                </a:lnTo>
                <a:lnTo>
                  <a:pt x="367" y="14"/>
                </a:lnTo>
                <a:lnTo>
                  <a:pt x="369" y="13"/>
                </a:lnTo>
                <a:lnTo>
                  <a:pt x="371" y="9"/>
                </a:lnTo>
                <a:lnTo>
                  <a:pt x="369" y="8"/>
                </a:lnTo>
                <a:lnTo>
                  <a:pt x="362" y="8"/>
                </a:lnTo>
                <a:lnTo>
                  <a:pt x="359" y="5"/>
                </a:lnTo>
                <a:lnTo>
                  <a:pt x="358" y="0"/>
                </a:lnTo>
                <a:lnTo>
                  <a:pt x="353" y="5"/>
                </a:lnTo>
                <a:lnTo>
                  <a:pt x="345" y="9"/>
                </a:lnTo>
                <a:lnTo>
                  <a:pt x="343" y="9"/>
                </a:lnTo>
                <a:lnTo>
                  <a:pt x="342" y="11"/>
                </a:lnTo>
                <a:lnTo>
                  <a:pt x="340" y="11"/>
                </a:lnTo>
                <a:lnTo>
                  <a:pt x="335" y="14"/>
                </a:lnTo>
                <a:lnTo>
                  <a:pt x="330" y="14"/>
                </a:lnTo>
                <a:lnTo>
                  <a:pt x="326" y="13"/>
                </a:lnTo>
                <a:lnTo>
                  <a:pt x="325" y="14"/>
                </a:lnTo>
                <a:lnTo>
                  <a:pt x="318" y="16"/>
                </a:lnTo>
                <a:lnTo>
                  <a:pt x="318" y="15"/>
                </a:lnTo>
                <a:lnTo>
                  <a:pt x="314" y="10"/>
                </a:lnTo>
                <a:lnTo>
                  <a:pt x="315" y="9"/>
                </a:lnTo>
                <a:lnTo>
                  <a:pt x="313" y="6"/>
                </a:lnTo>
                <a:lnTo>
                  <a:pt x="309" y="0"/>
                </a:lnTo>
                <a:lnTo>
                  <a:pt x="307" y="2"/>
                </a:lnTo>
                <a:lnTo>
                  <a:pt x="301" y="10"/>
                </a:lnTo>
                <a:lnTo>
                  <a:pt x="294" y="9"/>
                </a:lnTo>
                <a:lnTo>
                  <a:pt x="289" y="12"/>
                </a:lnTo>
                <a:lnTo>
                  <a:pt x="284" y="12"/>
                </a:lnTo>
                <a:lnTo>
                  <a:pt x="283" y="11"/>
                </a:lnTo>
                <a:lnTo>
                  <a:pt x="281" y="11"/>
                </a:lnTo>
                <a:lnTo>
                  <a:pt x="278" y="9"/>
                </a:lnTo>
                <a:lnTo>
                  <a:pt x="274" y="10"/>
                </a:lnTo>
                <a:lnTo>
                  <a:pt x="267" y="3"/>
                </a:lnTo>
                <a:lnTo>
                  <a:pt x="264" y="2"/>
                </a:lnTo>
                <a:lnTo>
                  <a:pt x="262" y="0"/>
                </a:lnTo>
                <a:lnTo>
                  <a:pt x="255" y="1"/>
                </a:lnTo>
                <a:lnTo>
                  <a:pt x="244" y="13"/>
                </a:lnTo>
                <a:lnTo>
                  <a:pt x="234" y="19"/>
                </a:lnTo>
                <a:lnTo>
                  <a:pt x="233" y="18"/>
                </a:lnTo>
                <a:lnTo>
                  <a:pt x="230" y="20"/>
                </a:lnTo>
                <a:lnTo>
                  <a:pt x="231" y="23"/>
                </a:lnTo>
                <a:lnTo>
                  <a:pt x="234" y="26"/>
                </a:lnTo>
                <a:lnTo>
                  <a:pt x="241" y="25"/>
                </a:lnTo>
                <a:lnTo>
                  <a:pt x="243" y="26"/>
                </a:lnTo>
                <a:lnTo>
                  <a:pt x="240" y="30"/>
                </a:lnTo>
                <a:lnTo>
                  <a:pt x="240" y="34"/>
                </a:lnTo>
                <a:lnTo>
                  <a:pt x="243" y="38"/>
                </a:lnTo>
                <a:lnTo>
                  <a:pt x="243" y="46"/>
                </a:lnTo>
                <a:lnTo>
                  <a:pt x="240" y="49"/>
                </a:lnTo>
                <a:lnTo>
                  <a:pt x="235" y="49"/>
                </a:lnTo>
                <a:lnTo>
                  <a:pt x="230" y="52"/>
                </a:lnTo>
                <a:lnTo>
                  <a:pt x="229" y="50"/>
                </a:lnTo>
                <a:lnTo>
                  <a:pt x="226" y="48"/>
                </a:lnTo>
                <a:lnTo>
                  <a:pt x="222" y="40"/>
                </a:lnTo>
                <a:lnTo>
                  <a:pt x="222" y="38"/>
                </a:lnTo>
                <a:lnTo>
                  <a:pt x="218" y="34"/>
                </a:lnTo>
                <a:lnTo>
                  <a:pt x="213" y="34"/>
                </a:lnTo>
                <a:lnTo>
                  <a:pt x="211" y="36"/>
                </a:lnTo>
                <a:lnTo>
                  <a:pt x="202" y="32"/>
                </a:lnTo>
                <a:lnTo>
                  <a:pt x="197" y="33"/>
                </a:lnTo>
                <a:lnTo>
                  <a:pt x="185" y="35"/>
                </a:lnTo>
                <a:lnTo>
                  <a:pt x="182" y="37"/>
                </a:lnTo>
                <a:lnTo>
                  <a:pt x="181" y="46"/>
                </a:lnTo>
                <a:lnTo>
                  <a:pt x="180" y="48"/>
                </a:lnTo>
                <a:lnTo>
                  <a:pt x="180" y="52"/>
                </a:lnTo>
                <a:lnTo>
                  <a:pt x="182" y="54"/>
                </a:lnTo>
                <a:lnTo>
                  <a:pt x="182" y="56"/>
                </a:lnTo>
                <a:lnTo>
                  <a:pt x="183" y="56"/>
                </a:lnTo>
                <a:lnTo>
                  <a:pt x="183" y="61"/>
                </a:lnTo>
                <a:lnTo>
                  <a:pt x="181" y="65"/>
                </a:lnTo>
                <a:lnTo>
                  <a:pt x="178" y="64"/>
                </a:lnTo>
                <a:lnTo>
                  <a:pt x="172" y="70"/>
                </a:lnTo>
                <a:close/>
              </a:path>
            </a:pathLst>
          </a:custGeom>
          <a:solidFill>
            <a:srgbClr val="F8ED9F"/>
          </a:solidFill>
          <a:ln w="3175">
            <a:solidFill>
              <a:schemeClr val="bg1"/>
            </a:solidFill>
            <a:prstDash val="sysDot"/>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14" name="Freeform 22"/>
          <p:cNvSpPr/>
          <p:nvPr/>
        </p:nvSpPr>
        <p:spPr bwMode="auto">
          <a:xfrm>
            <a:off x="4375600" y="4887082"/>
            <a:ext cx="663385" cy="596780"/>
          </a:xfrm>
          <a:custGeom>
            <a:avLst/>
            <a:gdLst>
              <a:gd name="T0" fmla="*/ 2147483647 w 432"/>
              <a:gd name="T1" fmla="*/ 2147483647 h 373"/>
              <a:gd name="T2" fmla="*/ 2147483647 w 432"/>
              <a:gd name="T3" fmla="*/ 2147483647 h 373"/>
              <a:gd name="T4" fmla="*/ 2147483647 w 432"/>
              <a:gd name="T5" fmla="*/ 2147483647 h 373"/>
              <a:gd name="T6" fmla="*/ 2147483647 w 432"/>
              <a:gd name="T7" fmla="*/ 2147483647 h 373"/>
              <a:gd name="T8" fmla="*/ 2147483647 w 432"/>
              <a:gd name="T9" fmla="*/ 2147483647 h 373"/>
              <a:gd name="T10" fmla="*/ 2147483647 w 432"/>
              <a:gd name="T11" fmla="*/ 2147483647 h 373"/>
              <a:gd name="T12" fmla="*/ 2147483647 w 432"/>
              <a:gd name="T13" fmla="*/ 2147483647 h 373"/>
              <a:gd name="T14" fmla="*/ 2147483647 w 432"/>
              <a:gd name="T15" fmla="*/ 2147483647 h 373"/>
              <a:gd name="T16" fmla="*/ 2147483647 w 432"/>
              <a:gd name="T17" fmla="*/ 2147483647 h 373"/>
              <a:gd name="T18" fmla="*/ 2147483647 w 432"/>
              <a:gd name="T19" fmla="*/ 2147483647 h 373"/>
              <a:gd name="T20" fmla="*/ 2147483647 w 432"/>
              <a:gd name="T21" fmla="*/ 2147483647 h 373"/>
              <a:gd name="T22" fmla="*/ 2147483647 w 432"/>
              <a:gd name="T23" fmla="*/ 2147483647 h 373"/>
              <a:gd name="T24" fmla="*/ 2147483647 w 432"/>
              <a:gd name="T25" fmla="*/ 2147483647 h 373"/>
              <a:gd name="T26" fmla="*/ 2147483647 w 432"/>
              <a:gd name="T27" fmla="*/ 2147483647 h 373"/>
              <a:gd name="T28" fmla="*/ 2147483647 w 432"/>
              <a:gd name="T29" fmla="*/ 2147483647 h 373"/>
              <a:gd name="T30" fmla="*/ 2147483647 w 432"/>
              <a:gd name="T31" fmla="*/ 2147483647 h 373"/>
              <a:gd name="T32" fmla="*/ 2147483647 w 432"/>
              <a:gd name="T33" fmla="*/ 2147483647 h 373"/>
              <a:gd name="T34" fmla="*/ 2147483647 w 432"/>
              <a:gd name="T35" fmla="*/ 2147483647 h 373"/>
              <a:gd name="T36" fmla="*/ 2147483647 w 432"/>
              <a:gd name="T37" fmla="*/ 2147483647 h 373"/>
              <a:gd name="T38" fmla="*/ 2147483647 w 432"/>
              <a:gd name="T39" fmla="*/ 2147483647 h 373"/>
              <a:gd name="T40" fmla="*/ 2147483647 w 432"/>
              <a:gd name="T41" fmla="*/ 2147483647 h 373"/>
              <a:gd name="T42" fmla="*/ 2147483647 w 432"/>
              <a:gd name="T43" fmla="*/ 2147483647 h 373"/>
              <a:gd name="T44" fmla="*/ 2147483647 w 432"/>
              <a:gd name="T45" fmla="*/ 2147483647 h 373"/>
              <a:gd name="T46" fmla="*/ 2147483647 w 432"/>
              <a:gd name="T47" fmla="*/ 2147483647 h 373"/>
              <a:gd name="T48" fmla="*/ 2147483647 w 432"/>
              <a:gd name="T49" fmla="*/ 2147483647 h 373"/>
              <a:gd name="T50" fmla="*/ 2147483647 w 432"/>
              <a:gd name="T51" fmla="*/ 2147483647 h 373"/>
              <a:gd name="T52" fmla="*/ 2147483647 w 432"/>
              <a:gd name="T53" fmla="*/ 2147483647 h 373"/>
              <a:gd name="T54" fmla="*/ 2147483647 w 432"/>
              <a:gd name="T55" fmla="*/ 2147483647 h 373"/>
              <a:gd name="T56" fmla="*/ 2147483647 w 432"/>
              <a:gd name="T57" fmla="*/ 2147483647 h 373"/>
              <a:gd name="T58" fmla="*/ 2147483647 w 432"/>
              <a:gd name="T59" fmla="*/ 2147483647 h 373"/>
              <a:gd name="T60" fmla="*/ 2147483647 w 432"/>
              <a:gd name="T61" fmla="*/ 2147483647 h 373"/>
              <a:gd name="T62" fmla="*/ 2147483647 w 432"/>
              <a:gd name="T63" fmla="*/ 2147483647 h 373"/>
              <a:gd name="T64" fmla="*/ 2147483647 w 432"/>
              <a:gd name="T65" fmla="*/ 2147483647 h 373"/>
              <a:gd name="T66" fmla="*/ 2147483647 w 432"/>
              <a:gd name="T67" fmla="*/ 2147483647 h 373"/>
              <a:gd name="T68" fmla="*/ 2147483647 w 432"/>
              <a:gd name="T69" fmla="*/ 2147483647 h 373"/>
              <a:gd name="T70" fmla="*/ 2147483647 w 432"/>
              <a:gd name="T71" fmla="*/ 2147483647 h 373"/>
              <a:gd name="T72" fmla="*/ 2147483647 w 432"/>
              <a:gd name="T73" fmla="*/ 2147483647 h 373"/>
              <a:gd name="T74" fmla="*/ 2147483647 w 432"/>
              <a:gd name="T75" fmla="*/ 2147483647 h 373"/>
              <a:gd name="T76" fmla="*/ 2147483647 w 432"/>
              <a:gd name="T77" fmla="*/ 2147483647 h 373"/>
              <a:gd name="T78" fmla="*/ 2147483647 w 432"/>
              <a:gd name="T79" fmla="*/ 2147483647 h 373"/>
              <a:gd name="T80" fmla="*/ 2147483647 w 432"/>
              <a:gd name="T81" fmla="*/ 2147483647 h 373"/>
              <a:gd name="T82" fmla="*/ 2147483647 w 432"/>
              <a:gd name="T83" fmla="*/ 2147483647 h 373"/>
              <a:gd name="T84" fmla="*/ 2147483647 w 432"/>
              <a:gd name="T85" fmla="*/ 2147483647 h 373"/>
              <a:gd name="T86" fmla="*/ 2147483647 w 432"/>
              <a:gd name="T87" fmla="*/ 2147483647 h 373"/>
              <a:gd name="T88" fmla="*/ 2147483647 w 432"/>
              <a:gd name="T89" fmla="*/ 2147483647 h 373"/>
              <a:gd name="T90" fmla="*/ 2147483647 w 432"/>
              <a:gd name="T91" fmla="*/ 2147483647 h 373"/>
              <a:gd name="T92" fmla="*/ 2147483647 w 432"/>
              <a:gd name="T93" fmla="*/ 2147483647 h 373"/>
              <a:gd name="T94" fmla="*/ 2147483647 w 432"/>
              <a:gd name="T95" fmla="*/ 2147483647 h 373"/>
              <a:gd name="T96" fmla="*/ 2147483647 w 432"/>
              <a:gd name="T97" fmla="*/ 2147483647 h 373"/>
              <a:gd name="T98" fmla="*/ 2147483647 w 432"/>
              <a:gd name="T99" fmla="*/ 2147483647 h 373"/>
              <a:gd name="T100" fmla="*/ 2147483647 w 432"/>
              <a:gd name="T101" fmla="*/ 2147483647 h 373"/>
              <a:gd name="T102" fmla="*/ 2147483647 w 432"/>
              <a:gd name="T103" fmla="*/ 2147483647 h 373"/>
              <a:gd name="T104" fmla="*/ 2147483647 w 432"/>
              <a:gd name="T105" fmla="*/ 2147483647 h 373"/>
              <a:gd name="T106" fmla="*/ 2147483647 w 432"/>
              <a:gd name="T107" fmla="*/ 2147483647 h 373"/>
              <a:gd name="T108" fmla="*/ 2147483647 w 432"/>
              <a:gd name="T109" fmla="*/ 2147483647 h 373"/>
              <a:gd name="T110" fmla="*/ 2147483647 w 432"/>
              <a:gd name="T111" fmla="*/ 2147483647 h 373"/>
              <a:gd name="T112" fmla="*/ 2147483647 w 432"/>
              <a:gd name="T113" fmla="*/ 2147483647 h 373"/>
              <a:gd name="T114" fmla="*/ 2147483647 w 432"/>
              <a:gd name="T115" fmla="*/ 2147483647 h 373"/>
              <a:gd name="T116" fmla="*/ 2147483647 w 432"/>
              <a:gd name="T117" fmla="*/ 2147483647 h 373"/>
              <a:gd name="T118" fmla="*/ 2147483647 w 432"/>
              <a:gd name="T119" fmla="*/ 2147483647 h 37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2"/>
              <a:gd name="T181" fmla="*/ 0 h 373"/>
              <a:gd name="T182" fmla="*/ 432 w 432"/>
              <a:gd name="T183" fmla="*/ 373 h 37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2" h="373">
                <a:moveTo>
                  <a:pt x="122" y="124"/>
                </a:moveTo>
                <a:lnTo>
                  <a:pt x="123" y="131"/>
                </a:lnTo>
                <a:lnTo>
                  <a:pt x="119" y="138"/>
                </a:lnTo>
                <a:lnTo>
                  <a:pt x="119" y="140"/>
                </a:lnTo>
                <a:lnTo>
                  <a:pt x="113" y="149"/>
                </a:lnTo>
                <a:lnTo>
                  <a:pt x="108" y="151"/>
                </a:lnTo>
                <a:lnTo>
                  <a:pt x="102" y="152"/>
                </a:lnTo>
                <a:lnTo>
                  <a:pt x="100" y="153"/>
                </a:lnTo>
                <a:lnTo>
                  <a:pt x="96" y="153"/>
                </a:lnTo>
                <a:lnTo>
                  <a:pt x="90" y="158"/>
                </a:lnTo>
                <a:lnTo>
                  <a:pt x="69" y="158"/>
                </a:lnTo>
                <a:lnTo>
                  <a:pt x="61" y="151"/>
                </a:lnTo>
                <a:lnTo>
                  <a:pt x="58" y="150"/>
                </a:lnTo>
                <a:lnTo>
                  <a:pt x="56" y="147"/>
                </a:lnTo>
                <a:lnTo>
                  <a:pt x="51" y="148"/>
                </a:lnTo>
                <a:lnTo>
                  <a:pt x="44" y="160"/>
                </a:lnTo>
                <a:lnTo>
                  <a:pt x="41" y="160"/>
                </a:lnTo>
                <a:lnTo>
                  <a:pt x="32" y="154"/>
                </a:lnTo>
                <a:lnTo>
                  <a:pt x="31" y="154"/>
                </a:lnTo>
                <a:lnTo>
                  <a:pt x="27" y="149"/>
                </a:lnTo>
                <a:lnTo>
                  <a:pt x="22" y="150"/>
                </a:lnTo>
                <a:lnTo>
                  <a:pt x="21" y="159"/>
                </a:lnTo>
                <a:lnTo>
                  <a:pt x="15" y="162"/>
                </a:lnTo>
                <a:lnTo>
                  <a:pt x="13" y="165"/>
                </a:lnTo>
                <a:lnTo>
                  <a:pt x="9" y="166"/>
                </a:lnTo>
                <a:lnTo>
                  <a:pt x="0" y="174"/>
                </a:lnTo>
                <a:lnTo>
                  <a:pt x="2" y="176"/>
                </a:lnTo>
                <a:lnTo>
                  <a:pt x="7" y="178"/>
                </a:lnTo>
                <a:lnTo>
                  <a:pt x="12" y="185"/>
                </a:lnTo>
                <a:lnTo>
                  <a:pt x="12" y="193"/>
                </a:lnTo>
                <a:lnTo>
                  <a:pt x="9" y="198"/>
                </a:lnTo>
                <a:lnTo>
                  <a:pt x="7" y="199"/>
                </a:lnTo>
                <a:lnTo>
                  <a:pt x="7" y="201"/>
                </a:lnTo>
                <a:lnTo>
                  <a:pt x="12" y="204"/>
                </a:lnTo>
                <a:lnTo>
                  <a:pt x="13" y="208"/>
                </a:lnTo>
                <a:lnTo>
                  <a:pt x="10" y="212"/>
                </a:lnTo>
                <a:lnTo>
                  <a:pt x="14" y="216"/>
                </a:lnTo>
                <a:lnTo>
                  <a:pt x="14" y="218"/>
                </a:lnTo>
                <a:lnTo>
                  <a:pt x="19" y="222"/>
                </a:lnTo>
                <a:lnTo>
                  <a:pt x="21" y="221"/>
                </a:lnTo>
                <a:lnTo>
                  <a:pt x="22" y="220"/>
                </a:lnTo>
                <a:lnTo>
                  <a:pt x="30" y="219"/>
                </a:lnTo>
                <a:lnTo>
                  <a:pt x="32" y="215"/>
                </a:lnTo>
                <a:lnTo>
                  <a:pt x="32" y="212"/>
                </a:lnTo>
                <a:lnTo>
                  <a:pt x="34" y="210"/>
                </a:lnTo>
                <a:lnTo>
                  <a:pt x="39" y="210"/>
                </a:lnTo>
                <a:lnTo>
                  <a:pt x="42" y="212"/>
                </a:lnTo>
                <a:lnTo>
                  <a:pt x="46" y="213"/>
                </a:lnTo>
                <a:lnTo>
                  <a:pt x="52" y="210"/>
                </a:lnTo>
                <a:lnTo>
                  <a:pt x="54" y="206"/>
                </a:lnTo>
                <a:lnTo>
                  <a:pt x="58" y="205"/>
                </a:lnTo>
                <a:lnTo>
                  <a:pt x="64" y="212"/>
                </a:lnTo>
                <a:lnTo>
                  <a:pt x="68" y="213"/>
                </a:lnTo>
                <a:lnTo>
                  <a:pt x="72" y="219"/>
                </a:lnTo>
                <a:lnTo>
                  <a:pt x="76" y="226"/>
                </a:lnTo>
                <a:lnTo>
                  <a:pt x="77" y="236"/>
                </a:lnTo>
                <a:lnTo>
                  <a:pt x="67" y="242"/>
                </a:lnTo>
                <a:lnTo>
                  <a:pt x="65" y="247"/>
                </a:lnTo>
                <a:lnTo>
                  <a:pt x="65" y="249"/>
                </a:lnTo>
                <a:lnTo>
                  <a:pt x="63" y="253"/>
                </a:lnTo>
                <a:lnTo>
                  <a:pt x="63" y="257"/>
                </a:lnTo>
                <a:lnTo>
                  <a:pt x="60" y="260"/>
                </a:lnTo>
                <a:lnTo>
                  <a:pt x="61" y="264"/>
                </a:lnTo>
                <a:lnTo>
                  <a:pt x="58" y="267"/>
                </a:lnTo>
                <a:lnTo>
                  <a:pt x="58" y="270"/>
                </a:lnTo>
                <a:lnTo>
                  <a:pt x="56" y="275"/>
                </a:lnTo>
                <a:lnTo>
                  <a:pt x="55" y="280"/>
                </a:lnTo>
                <a:lnTo>
                  <a:pt x="50" y="285"/>
                </a:lnTo>
                <a:lnTo>
                  <a:pt x="49" y="285"/>
                </a:lnTo>
                <a:lnTo>
                  <a:pt x="48" y="286"/>
                </a:lnTo>
                <a:lnTo>
                  <a:pt x="50" y="294"/>
                </a:lnTo>
                <a:lnTo>
                  <a:pt x="60" y="298"/>
                </a:lnTo>
                <a:lnTo>
                  <a:pt x="67" y="304"/>
                </a:lnTo>
                <a:lnTo>
                  <a:pt x="67" y="308"/>
                </a:lnTo>
                <a:lnTo>
                  <a:pt x="70" y="312"/>
                </a:lnTo>
                <a:lnTo>
                  <a:pt x="74" y="318"/>
                </a:lnTo>
                <a:lnTo>
                  <a:pt x="77" y="317"/>
                </a:lnTo>
                <a:lnTo>
                  <a:pt x="84" y="320"/>
                </a:lnTo>
                <a:lnTo>
                  <a:pt x="89" y="326"/>
                </a:lnTo>
                <a:lnTo>
                  <a:pt x="88" y="329"/>
                </a:lnTo>
                <a:lnTo>
                  <a:pt x="86" y="332"/>
                </a:lnTo>
                <a:lnTo>
                  <a:pt x="82" y="331"/>
                </a:lnTo>
                <a:lnTo>
                  <a:pt x="79" y="334"/>
                </a:lnTo>
                <a:lnTo>
                  <a:pt x="78" y="344"/>
                </a:lnTo>
                <a:lnTo>
                  <a:pt x="64" y="361"/>
                </a:lnTo>
                <a:lnTo>
                  <a:pt x="65" y="367"/>
                </a:lnTo>
                <a:lnTo>
                  <a:pt x="73" y="372"/>
                </a:lnTo>
                <a:lnTo>
                  <a:pt x="76" y="371"/>
                </a:lnTo>
                <a:lnTo>
                  <a:pt x="78" y="373"/>
                </a:lnTo>
                <a:lnTo>
                  <a:pt x="84" y="373"/>
                </a:lnTo>
                <a:lnTo>
                  <a:pt x="87" y="369"/>
                </a:lnTo>
                <a:lnTo>
                  <a:pt x="92" y="364"/>
                </a:lnTo>
                <a:lnTo>
                  <a:pt x="99" y="361"/>
                </a:lnTo>
                <a:lnTo>
                  <a:pt x="101" y="360"/>
                </a:lnTo>
                <a:lnTo>
                  <a:pt x="104" y="357"/>
                </a:lnTo>
                <a:lnTo>
                  <a:pt x="104" y="352"/>
                </a:lnTo>
                <a:lnTo>
                  <a:pt x="110" y="347"/>
                </a:lnTo>
                <a:lnTo>
                  <a:pt x="116" y="344"/>
                </a:lnTo>
                <a:lnTo>
                  <a:pt x="117" y="349"/>
                </a:lnTo>
                <a:lnTo>
                  <a:pt x="119" y="350"/>
                </a:lnTo>
                <a:lnTo>
                  <a:pt x="131" y="350"/>
                </a:lnTo>
                <a:lnTo>
                  <a:pt x="134" y="352"/>
                </a:lnTo>
                <a:lnTo>
                  <a:pt x="134" y="355"/>
                </a:lnTo>
                <a:lnTo>
                  <a:pt x="138" y="361"/>
                </a:lnTo>
                <a:lnTo>
                  <a:pt x="139" y="360"/>
                </a:lnTo>
                <a:lnTo>
                  <a:pt x="142" y="362"/>
                </a:lnTo>
                <a:lnTo>
                  <a:pt x="148" y="361"/>
                </a:lnTo>
                <a:lnTo>
                  <a:pt x="150" y="363"/>
                </a:lnTo>
                <a:lnTo>
                  <a:pt x="151" y="362"/>
                </a:lnTo>
                <a:lnTo>
                  <a:pt x="159" y="369"/>
                </a:lnTo>
                <a:lnTo>
                  <a:pt x="162" y="368"/>
                </a:lnTo>
                <a:lnTo>
                  <a:pt x="168" y="366"/>
                </a:lnTo>
                <a:lnTo>
                  <a:pt x="171" y="372"/>
                </a:lnTo>
                <a:lnTo>
                  <a:pt x="174" y="373"/>
                </a:lnTo>
                <a:lnTo>
                  <a:pt x="180" y="372"/>
                </a:lnTo>
                <a:lnTo>
                  <a:pt x="190" y="358"/>
                </a:lnTo>
                <a:lnTo>
                  <a:pt x="190" y="347"/>
                </a:lnTo>
                <a:lnTo>
                  <a:pt x="192" y="345"/>
                </a:lnTo>
                <a:lnTo>
                  <a:pt x="202" y="343"/>
                </a:lnTo>
                <a:lnTo>
                  <a:pt x="203" y="342"/>
                </a:lnTo>
                <a:lnTo>
                  <a:pt x="207" y="341"/>
                </a:lnTo>
                <a:lnTo>
                  <a:pt x="208" y="340"/>
                </a:lnTo>
                <a:lnTo>
                  <a:pt x="212" y="339"/>
                </a:lnTo>
                <a:lnTo>
                  <a:pt x="214" y="337"/>
                </a:lnTo>
                <a:lnTo>
                  <a:pt x="219" y="337"/>
                </a:lnTo>
                <a:lnTo>
                  <a:pt x="216" y="335"/>
                </a:lnTo>
                <a:lnTo>
                  <a:pt x="222" y="330"/>
                </a:lnTo>
                <a:lnTo>
                  <a:pt x="230" y="329"/>
                </a:lnTo>
                <a:lnTo>
                  <a:pt x="230" y="328"/>
                </a:lnTo>
                <a:lnTo>
                  <a:pt x="241" y="328"/>
                </a:lnTo>
                <a:lnTo>
                  <a:pt x="242" y="322"/>
                </a:lnTo>
                <a:lnTo>
                  <a:pt x="247" y="322"/>
                </a:lnTo>
                <a:lnTo>
                  <a:pt x="250" y="316"/>
                </a:lnTo>
                <a:lnTo>
                  <a:pt x="250" y="312"/>
                </a:lnTo>
                <a:lnTo>
                  <a:pt x="247" y="306"/>
                </a:lnTo>
                <a:lnTo>
                  <a:pt x="250" y="301"/>
                </a:lnTo>
                <a:lnTo>
                  <a:pt x="250" y="300"/>
                </a:lnTo>
                <a:lnTo>
                  <a:pt x="251" y="299"/>
                </a:lnTo>
                <a:lnTo>
                  <a:pt x="251" y="297"/>
                </a:lnTo>
                <a:lnTo>
                  <a:pt x="255" y="295"/>
                </a:lnTo>
                <a:lnTo>
                  <a:pt x="259" y="294"/>
                </a:lnTo>
                <a:lnTo>
                  <a:pt x="260" y="293"/>
                </a:lnTo>
                <a:lnTo>
                  <a:pt x="261" y="293"/>
                </a:lnTo>
                <a:lnTo>
                  <a:pt x="271" y="301"/>
                </a:lnTo>
                <a:lnTo>
                  <a:pt x="270" y="303"/>
                </a:lnTo>
                <a:lnTo>
                  <a:pt x="270" y="307"/>
                </a:lnTo>
                <a:lnTo>
                  <a:pt x="272" y="310"/>
                </a:lnTo>
                <a:lnTo>
                  <a:pt x="275" y="309"/>
                </a:lnTo>
                <a:lnTo>
                  <a:pt x="277" y="312"/>
                </a:lnTo>
                <a:lnTo>
                  <a:pt x="278" y="315"/>
                </a:lnTo>
                <a:lnTo>
                  <a:pt x="280" y="317"/>
                </a:lnTo>
                <a:lnTo>
                  <a:pt x="280" y="319"/>
                </a:lnTo>
                <a:lnTo>
                  <a:pt x="283" y="324"/>
                </a:lnTo>
                <a:lnTo>
                  <a:pt x="287" y="324"/>
                </a:lnTo>
                <a:lnTo>
                  <a:pt x="291" y="319"/>
                </a:lnTo>
                <a:lnTo>
                  <a:pt x="293" y="319"/>
                </a:lnTo>
                <a:lnTo>
                  <a:pt x="296" y="317"/>
                </a:lnTo>
                <a:lnTo>
                  <a:pt x="297" y="321"/>
                </a:lnTo>
                <a:lnTo>
                  <a:pt x="306" y="327"/>
                </a:lnTo>
                <a:lnTo>
                  <a:pt x="306" y="329"/>
                </a:lnTo>
                <a:lnTo>
                  <a:pt x="309" y="331"/>
                </a:lnTo>
                <a:lnTo>
                  <a:pt x="314" y="330"/>
                </a:lnTo>
                <a:lnTo>
                  <a:pt x="324" y="324"/>
                </a:lnTo>
                <a:lnTo>
                  <a:pt x="333" y="323"/>
                </a:lnTo>
                <a:lnTo>
                  <a:pt x="332" y="320"/>
                </a:lnTo>
                <a:lnTo>
                  <a:pt x="334" y="317"/>
                </a:lnTo>
                <a:lnTo>
                  <a:pt x="333" y="312"/>
                </a:lnTo>
                <a:lnTo>
                  <a:pt x="335" y="309"/>
                </a:lnTo>
                <a:lnTo>
                  <a:pt x="334" y="308"/>
                </a:lnTo>
                <a:lnTo>
                  <a:pt x="337" y="305"/>
                </a:lnTo>
                <a:lnTo>
                  <a:pt x="341" y="303"/>
                </a:lnTo>
                <a:lnTo>
                  <a:pt x="344" y="299"/>
                </a:lnTo>
                <a:lnTo>
                  <a:pt x="344" y="294"/>
                </a:lnTo>
                <a:lnTo>
                  <a:pt x="345" y="294"/>
                </a:lnTo>
                <a:lnTo>
                  <a:pt x="357" y="299"/>
                </a:lnTo>
                <a:lnTo>
                  <a:pt x="362" y="304"/>
                </a:lnTo>
                <a:lnTo>
                  <a:pt x="364" y="300"/>
                </a:lnTo>
                <a:lnTo>
                  <a:pt x="366" y="301"/>
                </a:lnTo>
                <a:lnTo>
                  <a:pt x="369" y="296"/>
                </a:lnTo>
                <a:lnTo>
                  <a:pt x="370" y="296"/>
                </a:lnTo>
                <a:lnTo>
                  <a:pt x="372" y="294"/>
                </a:lnTo>
                <a:lnTo>
                  <a:pt x="372" y="290"/>
                </a:lnTo>
                <a:lnTo>
                  <a:pt x="373" y="287"/>
                </a:lnTo>
                <a:lnTo>
                  <a:pt x="376" y="287"/>
                </a:lnTo>
                <a:lnTo>
                  <a:pt x="379" y="290"/>
                </a:lnTo>
                <a:lnTo>
                  <a:pt x="379" y="292"/>
                </a:lnTo>
                <a:lnTo>
                  <a:pt x="381" y="293"/>
                </a:lnTo>
                <a:lnTo>
                  <a:pt x="388" y="293"/>
                </a:lnTo>
                <a:lnTo>
                  <a:pt x="389" y="294"/>
                </a:lnTo>
                <a:lnTo>
                  <a:pt x="399" y="293"/>
                </a:lnTo>
                <a:lnTo>
                  <a:pt x="400" y="291"/>
                </a:lnTo>
                <a:lnTo>
                  <a:pt x="400" y="282"/>
                </a:lnTo>
                <a:lnTo>
                  <a:pt x="401" y="280"/>
                </a:lnTo>
                <a:lnTo>
                  <a:pt x="401" y="275"/>
                </a:lnTo>
                <a:lnTo>
                  <a:pt x="395" y="275"/>
                </a:lnTo>
                <a:lnTo>
                  <a:pt x="391" y="280"/>
                </a:lnTo>
                <a:lnTo>
                  <a:pt x="390" y="280"/>
                </a:lnTo>
                <a:lnTo>
                  <a:pt x="389" y="278"/>
                </a:lnTo>
                <a:lnTo>
                  <a:pt x="393" y="276"/>
                </a:lnTo>
                <a:lnTo>
                  <a:pt x="395" y="273"/>
                </a:lnTo>
                <a:lnTo>
                  <a:pt x="398" y="273"/>
                </a:lnTo>
                <a:lnTo>
                  <a:pt x="400" y="271"/>
                </a:lnTo>
                <a:lnTo>
                  <a:pt x="401" y="271"/>
                </a:lnTo>
                <a:lnTo>
                  <a:pt x="402" y="273"/>
                </a:lnTo>
                <a:lnTo>
                  <a:pt x="408" y="272"/>
                </a:lnTo>
                <a:lnTo>
                  <a:pt x="410" y="274"/>
                </a:lnTo>
                <a:lnTo>
                  <a:pt x="414" y="274"/>
                </a:lnTo>
                <a:lnTo>
                  <a:pt x="416" y="275"/>
                </a:lnTo>
                <a:lnTo>
                  <a:pt x="419" y="273"/>
                </a:lnTo>
                <a:lnTo>
                  <a:pt x="419" y="271"/>
                </a:lnTo>
                <a:lnTo>
                  <a:pt x="422" y="267"/>
                </a:lnTo>
                <a:lnTo>
                  <a:pt x="428" y="255"/>
                </a:lnTo>
                <a:lnTo>
                  <a:pt x="430" y="253"/>
                </a:lnTo>
                <a:lnTo>
                  <a:pt x="431" y="251"/>
                </a:lnTo>
                <a:lnTo>
                  <a:pt x="431" y="247"/>
                </a:lnTo>
                <a:lnTo>
                  <a:pt x="432" y="246"/>
                </a:lnTo>
                <a:lnTo>
                  <a:pt x="432" y="241"/>
                </a:lnTo>
                <a:lnTo>
                  <a:pt x="430" y="239"/>
                </a:lnTo>
                <a:lnTo>
                  <a:pt x="430" y="236"/>
                </a:lnTo>
                <a:lnTo>
                  <a:pt x="429" y="235"/>
                </a:lnTo>
                <a:lnTo>
                  <a:pt x="428" y="229"/>
                </a:lnTo>
                <a:lnTo>
                  <a:pt x="426" y="228"/>
                </a:lnTo>
                <a:lnTo>
                  <a:pt x="423" y="230"/>
                </a:lnTo>
                <a:lnTo>
                  <a:pt x="419" y="231"/>
                </a:lnTo>
                <a:lnTo>
                  <a:pt x="415" y="228"/>
                </a:lnTo>
                <a:lnTo>
                  <a:pt x="423" y="217"/>
                </a:lnTo>
                <a:lnTo>
                  <a:pt x="422" y="203"/>
                </a:lnTo>
                <a:lnTo>
                  <a:pt x="418" y="200"/>
                </a:lnTo>
                <a:lnTo>
                  <a:pt x="419" y="199"/>
                </a:lnTo>
                <a:lnTo>
                  <a:pt x="421" y="199"/>
                </a:lnTo>
                <a:lnTo>
                  <a:pt x="425" y="193"/>
                </a:lnTo>
                <a:lnTo>
                  <a:pt x="429" y="192"/>
                </a:lnTo>
                <a:lnTo>
                  <a:pt x="430" y="191"/>
                </a:lnTo>
                <a:lnTo>
                  <a:pt x="430" y="184"/>
                </a:lnTo>
                <a:lnTo>
                  <a:pt x="427" y="181"/>
                </a:lnTo>
                <a:lnTo>
                  <a:pt x="427" y="180"/>
                </a:lnTo>
                <a:lnTo>
                  <a:pt x="431" y="177"/>
                </a:lnTo>
                <a:lnTo>
                  <a:pt x="431" y="175"/>
                </a:lnTo>
                <a:lnTo>
                  <a:pt x="432" y="174"/>
                </a:lnTo>
                <a:lnTo>
                  <a:pt x="432" y="171"/>
                </a:lnTo>
                <a:lnTo>
                  <a:pt x="426" y="165"/>
                </a:lnTo>
                <a:lnTo>
                  <a:pt x="426" y="163"/>
                </a:lnTo>
                <a:lnTo>
                  <a:pt x="423" y="159"/>
                </a:lnTo>
                <a:lnTo>
                  <a:pt x="408" y="160"/>
                </a:lnTo>
                <a:lnTo>
                  <a:pt x="404" y="166"/>
                </a:lnTo>
                <a:lnTo>
                  <a:pt x="400" y="166"/>
                </a:lnTo>
                <a:lnTo>
                  <a:pt x="397" y="163"/>
                </a:lnTo>
                <a:lnTo>
                  <a:pt x="394" y="164"/>
                </a:lnTo>
                <a:lnTo>
                  <a:pt x="389" y="167"/>
                </a:lnTo>
                <a:lnTo>
                  <a:pt x="387" y="171"/>
                </a:lnTo>
                <a:lnTo>
                  <a:pt x="382" y="174"/>
                </a:lnTo>
                <a:lnTo>
                  <a:pt x="380" y="173"/>
                </a:lnTo>
                <a:lnTo>
                  <a:pt x="379" y="168"/>
                </a:lnTo>
                <a:lnTo>
                  <a:pt x="385" y="162"/>
                </a:lnTo>
                <a:lnTo>
                  <a:pt x="386" y="158"/>
                </a:lnTo>
                <a:lnTo>
                  <a:pt x="393" y="152"/>
                </a:lnTo>
                <a:lnTo>
                  <a:pt x="399" y="140"/>
                </a:lnTo>
                <a:lnTo>
                  <a:pt x="413" y="139"/>
                </a:lnTo>
                <a:lnTo>
                  <a:pt x="417" y="136"/>
                </a:lnTo>
                <a:lnTo>
                  <a:pt x="418" y="132"/>
                </a:lnTo>
                <a:lnTo>
                  <a:pt x="421" y="128"/>
                </a:lnTo>
                <a:lnTo>
                  <a:pt x="424" y="127"/>
                </a:lnTo>
                <a:lnTo>
                  <a:pt x="424" y="122"/>
                </a:lnTo>
                <a:lnTo>
                  <a:pt x="423" y="120"/>
                </a:lnTo>
                <a:lnTo>
                  <a:pt x="423" y="116"/>
                </a:lnTo>
                <a:lnTo>
                  <a:pt x="420" y="114"/>
                </a:lnTo>
                <a:lnTo>
                  <a:pt x="416" y="112"/>
                </a:lnTo>
                <a:lnTo>
                  <a:pt x="411" y="106"/>
                </a:lnTo>
                <a:lnTo>
                  <a:pt x="410" y="89"/>
                </a:lnTo>
                <a:lnTo>
                  <a:pt x="412" y="79"/>
                </a:lnTo>
                <a:lnTo>
                  <a:pt x="411" y="69"/>
                </a:lnTo>
                <a:lnTo>
                  <a:pt x="405" y="65"/>
                </a:lnTo>
                <a:lnTo>
                  <a:pt x="404" y="55"/>
                </a:lnTo>
                <a:lnTo>
                  <a:pt x="395" y="56"/>
                </a:lnTo>
                <a:lnTo>
                  <a:pt x="395" y="59"/>
                </a:lnTo>
                <a:lnTo>
                  <a:pt x="391" y="68"/>
                </a:lnTo>
                <a:lnTo>
                  <a:pt x="392" y="70"/>
                </a:lnTo>
                <a:lnTo>
                  <a:pt x="389" y="76"/>
                </a:lnTo>
                <a:lnTo>
                  <a:pt x="386" y="79"/>
                </a:lnTo>
                <a:lnTo>
                  <a:pt x="382" y="78"/>
                </a:lnTo>
                <a:lnTo>
                  <a:pt x="382" y="72"/>
                </a:lnTo>
                <a:lnTo>
                  <a:pt x="380" y="71"/>
                </a:lnTo>
                <a:lnTo>
                  <a:pt x="373" y="71"/>
                </a:lnTo>
                <a:lnTo>
                  <a:pt x="370" y="74"/>
                </a:lnTo>
                <a:lnTo>
                  <a:pt x="368" y="73"/>
                </a:lnTo>
                <a:lnTo>
                  <a:pt x="368" y="71"/>
                </a:lnTo>
                <a:lnTo>
                  <a:pt x="370" y="69"/>
                </a:lnTo>
                <a:lnTo>
                  <a:pt x="369" y="55"/>
                </a:lnTo>
                <a:lnTo>
                  <a:pt x="367" y="54"/>
                </a:lnTo>
                <a:lnTo>
                  <a:pt x="367" y="51"/>
                </a:lnTo>
                <a:lnTo>
                  <a:pt x="363" y="49"/>
                </a:lnTo>
                <a:lnTo>
                  <a:pt x="360" y="52"/>
                </a:lnTo>
                <a:lnTo>
                  <a:pt x="361" y="55"/>
                </a:lnTo>
                <a:lnTo>
                  <a:pt x="360" y="56"/>
                </a:lnTo>
                <a:lnTo>
                  <a:pt x="360" y="60"/>
                </a:lnTo>
                <a:lnTo>
                  <a:pt x="358" y="63"/>
                </a:lnTo>
                <a:lnTo>
                  <a:pt x="357" y="62"/>
                </a:lnTo>
                <a:lnTo>
                  <a:pt x="357" y="59"/>
                </a:lnTo>
                <a:lnTo>
                  <a:pt x="355" y="56"/>
                </a:lnTo>
                <a:lnTo>
                  <a:pt x="359" y="49"/>
                </a:lnTo>
                <a:lnTo>
                  <a:pt x="359" y="45"/>
                </a:lnTo>
                <a:lnTo>
                  <a:pt x="355" y="40"/>
                </a:lnTo>
                <a:lnTo>
                  <a:pt x="346" y="41"/>
                </a:lnTo>
                <a:lnTo>
                  <a:pt x="341" y="38"/>
                </a:lnTo>
                <a:lnTo>
                  <a:pt x="341" y="34"/>
                </a:lnTo>
                <a:lnTo>
                  <a:pt x="339" y="33"/>
                </a:lnTo>
                <a:lnTo>
                  <a:pt x="339" y="24"/>
                </a:lnTo>
                <a:lnTo>
                  <a:pt x="337" y="22"/>
                </a:lnTo>
                <a:lnTo>
                  <a:pt x="336" y="17"/>
                </a:lnTo>
                <a:lnTo>
                  <a:pt x="337" y="16"/>
                </a:lnTo>
                <a:lnTo>
                  <a:pt x="335" y="14"/>
                </a:lnTo>
                <a:lnTo>
                  <a:pt x="335" y="10"/>
                </a:lnTo>
                <a:lnTo>
                  <a:pt x="333" y="7"/>
                </a:lnTo>
                <a:lnTo>
                  <a:pt x="331" y="8"/>
                </a:lnTo>
                <a:lnTo>
                  <a:pt x="328" y="11"/>
                </a:lnTo>
                <a:lnTo>
                  <a:pt x="324" y="11"/>
                </a:lnTo>
                <a:lnTo>
                  <a:pt x="323" y="10"/>
                </a:lnTo>
                <a:lnTo>
                  <a:pt x="311" y="10"/>
                </a:lnTo>
                <a:lnTo>
                  <a:pt x="310" y="12"/>
                </a:lnTo>
                <a:lnTo>
                  <a:pt x="307" y="12"/>
                </a:lnTo>
                <a:lnTo>
                  <a:pt x="306" y="13"/>
                </a:lnTo>
                <a:lnTo>
                  <a:pt x="304" y="14"/>
                </a:lnTo>
                <a:lnTo>
                  <a:pt x="303" y="16"/>
                </a:lnTo>
                <a:lnTo>
                  <a:pt x="301" y="16"/>
                </a:lnTo>
                <a:lnTo>
                  <a:pt x="299" y="10"/>
                </a:lnTo>
                <a:lnTo>
                  <a:pt x="297" y="9"/>
                </a:lnTo>
                <a:lnTo>
                  <a:pt x="297" y="7"/>
                </a:lnTo>
                <a:lnTo>
                  <a:pt x="295" y="7"/>
                </a:lnTo>
                <a:lnTo>
                  <a:pt x="295" y="3"/>
                </a:lnTo>
                <a:lnTo>
                  <a:pt x="292" y="1"/>
                </a:lnTo>
                <a:lnTo>
                  <a:pt x="283" y="3"/>
                </a:lnTo>
                <a:lnTo>
                  <a:pt x="279" y="0"/>
                </a:lnTo>
                <a:lnTo>
                  <a:pt x="273" y="0"/>
                </a:lnTo>
                <a:lnTo>
                  <a:pt x="272" y="2"/>
                </a:lnTo>
                <a:lnTo>
                  <a:pt x="270" y="2"/>
                </a:lnTo>
                <a:lnTo>
                  <a:pt x="267" y="5"/>
                </a:lnTo>
                <a:lnTo>
                  <a:pt x="268" y="17"/>
                </a:lnTo>
                <a:lnTo>
                  <a:pt x="270" y="18"/>
                </a:lnTo>
                <a:lnTo>
                  <a:pt x="271" y="21"/>
                </a:lnTo>
                <a:lnTo>
                  <a:pt x="265" y="28"/>
                </a:lnTo>
                <a:lnTo>
                  <a:pt x="260" y="31"/>
                </a:lnTo>
                <a:lnTo>
                  <a:pt x="253" y="25"/>
                </a:lnTo>
                <a:lnTo>
                  <a:pt x="246" y="25"/>
                </a:lnTo>
                <a:lnTo>
                  <a:pt x="246" y="26"/>
                </a:lnTo>
                <a:lnTo>
                  <a:pt x="244" y="25"/>
                </a:lnTo>
                <a:lnTo>
                  <a:pt x="241" y="25"/>
                </a:lnTo>
                <a:lnTo>
                  <a:pt x="238" y="27"/>
                </a:lnTo>
                <a:lnTo>
                  <a:pt x="239" y="30"/>
                </a:lnTo>
                <a:lnTo>
                  <a:pt x="236" y="35"/>
                </a:lnTo>
                <a:lnTo>
                  <a:pt x="233" y="32"/>
                </a:lnTo>
                <a:lnTo>
                  <a:pt x="233" y="30"/>
                </a:lnTo>
                <a:lnTo>
                  <a:pt x="230" y="27"/>
                </a:lnTo>
                <a:lnTo>
                  <a:pt x="226" y="29"/>
                </a:lnTo>
                <a:lnTo>
                  <a:pt x="227" y="30"/>
                </a:lnTo>
                <a:lnTo>
                  <a:pt x="225" y="31"/>
                </a:lnTo>
                <a:lnTo>
                  <a:pt x="226" y="35"/>
                </a:lnTo>
                <a:lnTo>
                  <a:pt x="230" y="42"/>
                </a:lnTo>
                <a:lnTo>
                  <a:pt x="227" y="45"/>
                </a:lnTo>
                <a:lnTo>
                  <a:pt x="225" y="45"/>
                </a:lnTo>
                <a:lnTo>
                  <a:pt x="225" y="51"/>
                </a:lnTo>
                <a:lnTo>
                  <a:pt x="224" y="52"/>
                </a:lnTo>
                <a:lnTo>
                  <a:pt x="224" y="54"/>
                </a:lnTo>
                <a:lnTo>
                  <a:pt x="220" y="57"/>
                </a:lnTo>
                <a:lnTo>
                  <a:pt x="219" y="57"/>
                </a:lnTo>
                <a:lnTo>
                  <a:pt x="216" y="55"/>
                </a:lnTo>
                <a:lnTo>
                  <a:pt x="217" y="42"/>
                </a:lnTo>
                <a:lnTo>
                  <a:pt x="213" y="39"/>
                </a:lnTo>
                <a:lnTo>
                  <a:pt x="207" y="30"/>
                </a:lnTo>
                <a:lnTo>
                  <a:pt x="204" y="30"/>
                </a:lnTo>
                <a:lnTo>
                  <a:pt x="202" y="31"/>
                </a:lnTo>
                <a:lnTo>
                  <a:pt x="204" y="39"/>
                </a:lnTo>
                <a:lnTo>
                  <a:pt x="206" y="42"/>
                </a:lnTo>
                <a:lnTo>
                  <a:pt x="205" y="46"/>
                </a:lnTo>
                <a:lnTo>
                  <a:pt x="206" y="47"/>
                </a:lnTo>
                <a:lnTo>
                  <a:pt x="205" y="49"/>
                </a:lnTo>
                <a:lnTo>
                  <a:pt x="204" y="54"/>
                </a:lnTo>
                <a:lnTo>
                  <a:pt x="202" y="53"/>
                </a:lnTo>
                <a:lnTo>
                  <a:pt x="200" y="53"/>
                </a:lnTo>
                <a:lnTo>
                  <a:pt x="199" y="52"/>
                </a:lnTo>
                <a:lnTo>
                  <a:pt x="197" y="52"/>
                </a:lnTo>
                <a:lnTo>
                  <a:pt x="194" y="50"/>
                </a:lnTo>
                <a:lnTo>
                  <a:pt x="194" y="52"/>
                </a:lnTo>
                <a:lnTo>
                  <a:pt x="193" y="54"/>
                </a:lnTo>
                <a:lnTo>
                  <a:pt x="192" y="55"/>
                </a:lnTo>
                <a:lnTo>
                  <a:pt x="180" y="43"/>
                </a:lnTo>
                <a:lnTo>
                  <a:pt x="179" y="43"/>
                </a:lnTo>
                <a:lnTo>
                  <a:pt x="173" y="38"/>
                </a:lnTo>
                <a:lnTo>
                  <a:pt x="166" y="40"/>
                </a:lnTo>
                <a:lnTo>
                  <a:pt x="163" y="43"/>
                </a:lnTo>
                <a:lnTo>
                  <a:pt x="161" y="48"/>
                </a:lnTo>
                <a:lnTo>
                  <a:pt x="152" y="49"/>
                </a:lnTo>
                <a:lnTo>
                  <a:pt x="143" y="58"/>
                </a:lnTo>
                <a:lnTo>
                  <a:pt x="143" y="76"/>
                </a:lnTo>
                <a:lnTo>
                  <a:pt x="149" y="80"/>
                </a:lnTo>
                <a:lnTo>
                  <a:pt x="152" y="80"/>
                </a:lnTo>
                <a:lnTo>
                  <a:pt x="154" y="76"/>
                </a:lnTo>
                <a:lnTo>
                  <a:pt x="158" y="75"/>
                </a:lnTo>
                <a:lnTo>
                  <a:pt x="160" y="79"/>
                </a:lnTo>
                <a:lnTo>
                  <a:pt x="161" y="80"/>
                </a:lnTo>
                <a:lnTo>
                  <a:pt x="161" y="82"/>
                </a:lnTo>
                <a:lnTo>
                  <a:pt x="163" y="82"/>
                </a:lnTo>
                <a:lnTo>
                  <a:pt x="164" y="86"/>
                </a:lnTo>
                <a:lnTo>
                  <a:pt x="166" y="88"/>
                </a:lnTo>
                <a:lnTo>
                  <a:pt x="184" y="87"/>
                </a:lnTo>
                <a:lnTo>
                  <a:pt x="187" y="90"/>
                </a:lnTo>
                <a:lnTo>
                  <a:pt x="189" y="94"/>
                </a:lnTo>
                <a:lnTo>
                  <a:pt x="193" y="97"/>
                </a:lnTo>
                <a:lnTo>
                  <a:pt x="195" y="104"/>
                </a:lnTo>
                <a:lnTo>
                  <a:pt x="195" y="106"/>
                </a:lnTo>
                <a:lnTo>
                  <a:pt x="196" y="107"/>
                </a:lnTo>
                <a:lnTo>
                  <a:pt x="189" y="116"/>
                </a:lnTo>
                <a:lnTo>
                  <a:pt x="179" y="117"/>
                </a:lnTo>
                <a:lnTo>
                  <a:pt x="177" y="118"/>
                </a:lnTo>
                <a:lnTo>
                  <a:pt x="164" y="119"/>
                </a:lnTo>
                <a:lnTo>
                  <a:pt x="163" y="120"/>
                </a:lnTo>
                <a:lnTo>
                  <a:pt x="158" y="120"/>
                </a:lnTo>
                <a:lnTo>
                  <a:pt x="156" y="122"/>
                </a:lnTo>
                <a:lnTo>
                  <a:pt x="147" y="124"/>
                </a:lnTo>
                <a:lnTo>
                  <a:pt x="140" y="117"/>
                </a:lnTo>
                <a:lnTo>
                  <a:pt x="137" y="116"/>
                </a:lnTo>
                <a:lnTo>
                  <a:pt x="128" y="117"/>
                </a:lnTo>
                <a:lnTo>
                  <a:pt x="122" y="124"/>
                </a:lnTo>
                <a:close/>
              </a:path>
            </a:pathLst>
          </a:custGeom>
          <a:solidFill>
            <a:schemeClr val="accent2">
              <a:lumMod val="50000"/>
            </a:schemeClr>
          </a:solidFill>
          <a:ln w="3175">
            <a:solidFill>
              <a:schemeClr val="bg1"/>
            </a:solidFill>
            <a:prstDash val="sysDot"/>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15" name="Freeform 23"/>
          <p:cNvSpPr/>
          <p:nvPr/>
        </p:nvSpPr>
        <p:spPr bwMode="auto">
          <a:xfrm>
            <a:off x="4559429" y="4492781"/>
            <a:ext cx="515521" cy="519518"/>
          </a:xfrm>
          <a:custGeom>
            <a:avLst/>
            <a:gdLst>
              <a:gd name="T0" fmla="*/ 2147483647 w 336"/>
              <a:gd name="T1" fmla="*/ 2147483647 h 325"/>
              <a:gd name="T2" fmla="*/ 2147483647 w 336"/>
              <a:gd name="T3" fmla="*/ 2147483647 h 325"/>
              <a:gd name="T4" fmla="*/ 2147483647 w 336"/>
              <a:gd name="T5" fmla="*/ 2147483647 h 325"/>
              <a:gd name="T6" fmla="*/ 2147483647 w 336"/>
              <a:gd name="T7" fmla="*/ 2147483647 h 325"/>
              <a:gd name="T8" fmla="*/ 2147483647 w 336"/>
              <a:gd name="T9" fmla="*/ 2147483647 h 325"/>
              <a:gd name="T10" fmla="*/ 2147483647 w 336"/>
              <a:gd name="T11" fmla="*/ 2147483647 h 325"/>
              <a:gd name="T12" fmla="*/ 2147483647 w 336"/>
              <a:gd name="T13" fmla="*/ 2147483647 h 325"/>
              <a:gd name="T14" fmla="*/ 2147483647 w 336"/>
              <a:gd name="T15" fmla="*/ 2147483647 h 325"/>
              <a:gd name="T16" fmla="*/ 2147483647 w 336"/>
              <a:gd name="T17" fmla="*/ 2147483647 h 325"/>
              <a:gd name="T18" fmla="*/ 2147483647 w 336"/>
              <a:gd name="T19" fmla="*/ 2147483647 h 325"/>
              <a:gd name="T20" fmla="*/ 2147483647 w 336"/>
              <a:gd name="T21" fmla="*/ 2147483647 h 325"/>
              <a:gd name="T22" fmla="*/ 2147483647 w 336"/>
              <a:gd name="T23" fmla="*/ 2147483647 h 325"/>
              <a:gd name="T24" fmla="*/ 2147483647 w 336"/>
              <a:gd name="T25" fmla="*/ 2147483647 h 325"/>
              <a:gd name="T26" fmla="*/ 2147483647 w 336"/>
              <a:gd name="T27" fmla="*/ 2147483647 h 325"/>
              <a:gd name="T28" fmla="*/ 2147483647 w 336"/>
              <a:gd name="T29" fmla="*/ 2147483647 h 325"/>
              <a:gd name="T30" fmla="*/ 2147483647 w 336"/>
              <a:gd name="T31" fmla="*/ 2147483647 h 325"/>
              <a:gd name="T32" fmla="*/ 2147483647 w 336"/>
              <a:gd name="T33" fmla="*/ 2147483647 h 325"/>
              <a:gd name="T34" fmla="*/ 2147483647 w 336"/>
              <a:gd name="T35" fmla="*/ 2147483647 h 325"/>
              <a:gd name="T36" fmla="*/ 2147483647 w 336"/>
              <a:gd name="T37" fmla="*/ 2147483647 h 325"/>
              <a:gd name="T38" fmla="*/ 2147483647 w 336"/>
              <a:gd name="T39" fmla="*/ 2147483647 h 325"/>
              <a:gd name="T40" fmla="*/ 2147483647 w 336"/>
              <a:gd name="T41" fmla="*/ 2147483647 h 325"/>
              <a:gd name="T42" fmla="*/ 2147483647 w 336"/>
              <a:gd name="T43" fmla="*/ 2147483647 h 325"/>
              <a:gd name="T44" fmla="*/ 2147483647 w 336"/>
              <a:gd name="T45" fmla="*/ 2147483647 h 325"/>
              <a:gd name="T46" fmla="*/ 2147483647 w 336"/>
              <a:gd name="T47" fmla="*/ 2147483647 h 325"/>
              <a:gd name="T48" fmla="*/ 2147483647 w 336"/>
              <a:gd name="T49" fmla="*/ 2147483647 h 325"/>
              <a:gd name="T50" fmla="*/ 2147483647 w 336"/>
              <a:gd name="T51" fmla="*/ 2147483647 h 325"/>
              <a:gd name="T52" fmla="*/ 2147483647 w 336"/>
              <a:gd name="T53" fmla="*/ 2147483647 h 325"/>
              <a:gd name="T54" fmla="*/ 2147483647 w 336"/>
              <a:gd name="T55" fmla="*/ 2147483647 h 325"/>
              <a:gd name="T56" fmla="*/ 2147483647 w 336"/>
              <a:gd name="T57" fmla="*/ 2147483647 h 325"/>
              <a:gd name="T58" fmla="*/ 2147483647 w 336"/>
              <a:gd name="T59" fmla="*/ 2147483647 h 325"/>
              <a:gd name="T60" fmla="*/ 2147483647 w 336"/>
              <a:gd name="T61" fmla="*/ 2147483647 h 325"/>
              <a:gd name="T62" fmla="*/ 2147483647 w 336"/>
              <a:gd name="T63" fmla="*/ 2147483647 h 325"/>
              <a:gd name="T64" fmla="*/ 2147483647 w 336"/>
              <a:gd name="T65" fmla="*/ 2147483647 h 325"/>
              <a:gd name="T66" fmla="*/ 2147483647 w 336"/>
              <a:gd name="T67" fmla="*/ 2147483647 h 325"/>
              <a:gd name="T68" fmla="*/ 2147483647 w 336"/>
              <a:gd name="T69" fmla="*/ 2147483647 h 325"/>
              <a:gd name="T70" fmla="*/ 2147483647 w 336"/>
              <a:gd name="T71" fmla="*/ 2147483647 h 325"/>
              <a:gd name="T72" fmla="*/ 2147483647 w 336"/>
              <a:gd name="T73" fmla="*/ 2147483647 h 325"/>
              <a:gd name="T74" fmla="*/ 2147483647 w 336"/>
              <a:gd name="T75" fmla="*/ 2147483647 h 325"/>
              <a:gd name="T76" fmla="*/ 2147483647 w 336"/>
              <a:gd name="T77" fmla="*/ 2147483647 h 325"/>
              <a:gd name="T78" fmla="*/ 2147483647 w 336"/>
              <a:gd name="T79" fmla="*/ 2147483647 h 325"/>
              <a:gd name="T80" fmla="*/ 2147483647 w 336"/>
              <a:gd name="T81" fmla="*/ 2147483647 h 325"/>
              <a:gd name="T82" fmla="*/ 2147483647 w 336"/>
              <a:gd name="T83" fmla="*/ 2147483647 h 325"/>
              <a:gd name="T84" fmla="*/ 2147483647 w 336"/>
              <a:gd name="T85" fmla="*/ 2147483647 h 325"/>
              <a:gd name="T86" fmla="*/ 2147483647 w 336"/>
              <a:gd name="T87" fmla="*/ 2147483647 h 325"/>
              <a:gd name="T88" fmla="*/ 2147483647 w 336"/>
              <a:gd name="T89" fmla="*/ 2147483647 h 325"/>
              <a:gd name="T90" fmla="*/ 2147483647 w 336"/>
              <a:gd name="T91" fmla="*/ 2147483647 h 325"/>
              <a:gd name="T92" fmla="*/ 2147483647 w 336"/>
              <a:gd name="T93" fmla="*/ 2147483647 h 325"/>
              <a:gd name="T94" fmla="*/ 2147483647 w 336"/>
              <a:gd name="T95" fmla="*/ 2147483647 h 325"/>
              <a:gd name="T96" fmla="*/ 2147483647 w 336"/>
              <a:gd name="T97" fmla="*/ 2147483647 h 325"/>
              <a:gd name="T98" fmla="*/ 2147483647 w 336"/>
              <a:gd name="T99" fmla="*/ 2147483647 h 325"/>
              <a:gd name="T100" fmla="*/ 2147483647 w 336"/>
              <a:gd name="T101" fmla="*/ 2147483647 h 325"/>
              <a:gd name="T102" fmla="*/ 2147483647 w 336"/>
              <a:gd name="T103" fmla="*/ 2147483647 h 325"/>
              <a:gd name="T104" fmla="*/ 2147483647 w 336"/>
              <a:gd name="T105" fmla="*/ 2147483647 h 325"/>
              <a:gd name="T106" fmla="*/ 2147483647 w 336"/>
              <a:gd name="T107" fmla="*/ 2147483647 h 325"/>
              <a:gd name="T108" fmla="*/ 2147483647 w 336"/>
              <a:gd name="T109" fmla="*/ 2147483647 h 325"/>
              <a:gd name="T110" fmla="*/ 2147483647 w 336"/>
              <a:gd name="T111" fmla="*/ 2147483647 h 325"/>
              <a:gd name="T112" fmla="*/ 2147483647 w 336"/>
              <a:gd name="T113" fmla="*/ 2147483647 h 3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36"/>
              <a:gd name="T172" fmla="*/ 0 h 325"/>
              <a:gd name="T173" fmla="*/ 336 w 336"/>
              <a:gd name="T174" fmla="*/ 325 h 3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36" h="325">
                <a:moveTo>
                  <a:pt x="74" y="296"/>
                </a:moveTo>
                <a:lnTo>
                  <a:pt x="74" y="290"/>
                </a:lnTo>
                <a:lnTo>
                  <a:pt x="73" y="289"/>
                </a:lnTo>
                <a:lnTo>
                  <a:pt x="72" y="280"/>
                </a:lnTo>
                <a:lnTo>
                  <a:pt x="71" y="280"/>
                </a:lnTo>
                <a:lnTo>
                  <a:pt x="71" y="274"/>
                </a:lnTo>
                <a:lnTo>
                  <a:pt x="68" y="271"/>
                </a:lnTo>
                <a:lnTo>
                  <a:pt x="68" y="268"/>
                </a:lnTo>
                <a:lnTo>
                  <a:pt x="65" y="266"/>
                </a:lnTo>
                <a:lnTo>
                  <a:pt x="58" y="268"/>
                </a:lnTo>
                <a:lnTo>
                  <a:pt x="51" y="263"/>
                </a:lnTo>
                <a:lnTo>
                  <a:pt x="49" y="263"/>
                </a:lnTo>
                <a:lnTo>
                  <a:pt x="44" y="267"/>
                </a:lnTo>
                <a:lnTo>
                  <a:pt x="40" y="266"/>
                </a:lnTo>
                <a:lnTo>
                  <a:pt x="38" y="264"/>
                </a:lnTo>
                <a:lnTo>
                  <a:pt x="35" y="265"/>
                </a:lnTo>
                <a:lnTo>
                  <a:pt x="33" y="263"/>
                </a:lnTo>
                <a:lnTo>
                  <a:pt x="32" y="242"/>
                </a:lnTo>
                <a:lnTo>
                  <a:pt x="28" y="238"/>
                </a:lnTo>
                <a:lnTo>
                  <a:pt x="26" y="238"/>
                </a:lnTo>
                <a:lnTo>
                  <a:pt x="18" y="239"/>
                </a:lnTo>
                <a:lnTo>
                  <a:pt x="14" y="238"/>
                </a:lnTo>
                <a:lnTo>
                  <a:pt x="11" y="234"/>
                </a:lnTo>
                <a:lnTo>
                  <a:pt x="11" y="230"/>
                </a:lnTo>
                <a:lnTo>
                  <a:pt x="10" y="227"/>
                </a:lnTo>
                <a:lnTo>
                  <a:pt x="0" y="220"/>
                </a:lnTo>
                <a:lnTo>
                  <a:pt x="1" y="217"/>
                </a:lnTo>
                <a:lnTo>
                  <a:pt x="10" y="207"/>
                </a:lnTo>
                <a:lnTo>
                  <a:pt x="13" y="209"/>
                </a:lnTo>
                <a:lnTo>
                  <a:pt x="15" y="209"/>
                </a:lnTo>
                <a:lnTo>
                  <a:pt x="21" y="199"/>
                </a:lnTo>
                <a:lnTo>
                  <a:pt x="33" y="192"/>
                </a:lnTo>
                <a:lnTo>
                  <a:pt x="33" y="178"/>
                </a:lnTo>
                <a:lnTo>
                  <a:pt x="24" y="174"/>
                </a:lnTo>
                <a:lnTo>
                  <a:pt x="22" y="173"/>
                </a:lnTo>
                <a:lnTo>
                  <a:pt x="25" y="168"/>
                </a:lnTo>
                <a:lnTo>
                  <a:pt x="25" y="163"/>
                </a:lnTo>
                <a:lnTo>
                  <a:pt x="30" y="158"/>
                </a:lnTo>
                <a:lnTo>
                  <a:pt x="30" y="155"/>
                </a:lnTo>
                <a:lnTo>
                  <a:pt x="35" y="150"/>
                </a:lnTo>
                <a:lnTo>
                  <a:pt x="36" y="152"/>
                </a:lnTo>
                <a:lnTo>
                  <a:pt x="46" y="152"/>
                </a:lnTo>
                <a:lnTo>
                  <a:pt x="47" y="151"/>
                </a:lnTo>
                <a:lnTo>
                  <a:pt x="56" y="156"/>
                </a:lnTo>
                <a:lnTo>
                  <a:pt x="60" y="160"/>
                </a:lnTo>
                <a:lnTo>
                  <a:pt x="60" y="161"/>
                </a:lnTo>
                <a:lnTo>
                  <a:pt x="64" y="166"/>
                </a:lnTo>
                <a:lnTo>
                  <a:pt x="74" y="166"/>
                </a:lnTo>
                <a:lnTo>
                  <a:pt x="76" y="162"/>
                </a:lnTo>
                <a:lnTo>
                  <a:pt x="78" y="161"/>
                </a:lnTo>
                <a:lnTo>
                  <a:pt x="81" y="157"/>
                </a:lnTo>
                <a:lnTo>
                  <a:pt x="87" y="157"/>
                </a:lnTo>
                <a:lnTo>
                  <a:pt x="90" y="161"/>
                </a:lnTo>
                <a:lnTo>
                  <a:pt x="92" y="163"/>
                </a:lnTo>
                <a:lnTo>
                  <a:pt x="95" y="169"/>
                </a:lnTo>
                <a:lnTo>
                  <a:pt x="97" y="169"/>
                </a:lnTo>
                <a:lnTo>
                  <a:pt x="97" y="174"/>
                </a:lnTo>
                <a:lnTo>
                  <a:pt x="100" y="178"/>
                </a:lnTo>
                <a:lnTo>
                  <a:pt x="114" y="177"/>
                </a:lnTo>
                <a:lnTo>
                  <a:pt x="115" y="176"/>
                </a:lnTo>
                <a:lnTo>
                  <a:pt x="121" y="175"/>
                </a:lnTo>
                <a:lnTo>
                  <a:pt x="121" y="177"/>
                </a:lnTo>
                <a:lnTo>
                  <a:pt x="126" y="176"/>
                </a:lnTo>
                <a:lnTo>
                  <a:pt x="131" y="171"/>
                </a:lnTo>
                <a:lnTo>
                  <a:pt x="130" y="170"/>
                </a:lnTo>
                <a:lnTo>
                  <a:pt x="137" y="164"/>
                </a:lnTo>
                <a:lnTo>
                  <a:pt x="137" y="162"/>
                </a:lnTo>
                <a:lnTo>
                  <a:pt x="146" y="140"/>
                </a:lnTo>
                <a:lnTo>
                  <a:pt x="149" y="137"/>
                </a:lnTo>
                <a:lnTo>
                  <a:pt x="149" y="135"/>
                </a:lnTo>
                <a:lnTo>
                  <a:pt x="153" y="130"/>
                </a:lnTo>
                <a:lnTo>
                  <a:pt x="152" y="127"/>
                </a:lnTo>
                <a:lnTo>
                  <a:pt x="151" y="126"/>
                </a:lnTo>
                <a:lnTo>
                  <a:pt x="151" y="122"/>
                </a:lnTo>
                <a:lnTo>
                  <a:pt x="150" y="121"/>
                </a:lnTo>
                <a:lnTo>
                  <a:pt x="156" y="112"/>
                </a:lnTo>
                <a:lnTo>
                  <a:pt x="165" y="111"/>
                </a:lnTo>
                <a:lnTo>
                  <a:pt x="170" y="114"/>
                </a:lnTo>
                <a:lnTo>
                  <a:pt x="180" y="114"/>
                </a:lnTo>
                <a:lnTo>
                  <a:pt x="183" y="108"/>
                </a:lnTo>
                <a:lnTo>
                  <a:pt x="182" y="106"/>
                </a:lnTo>
                <a:lnTo>
                  <a:pt x="184" y="105"/>
                </a:lnTo>
                <a:lnTo>
                  <a:pt x="183" y="100"/>
                </a:lnTo>
                <a:lnTo>
                  <a:pt x="190" y="94"/>
                </a:lnTo>
                <a:lnTo>
                  <a:pt x="190" y="91"/>
                </a:lnTo>
                <a:lnTo>
                  <a:pt x="189" y="90"/>
                </a:lnTo>
                <a:lnTo>
                  <a:pt x="195" y="79"/>
                </a:lnTo>
                <a:lnTo>
                  <a:pt x="199" y="67"/>
                </a:lnTo>
                <a:lnTo>
                  <a:pt x="203" y="61"/>
                </a:lnTo>
                <a:lnTo>
                  <a:pt x="205" y="56"/>
                </a:lnTo>
                <a:lnTo>
                  <a:pt x="214" y="47"/>
                </a:lnTo>
                <a:lnTo>
                  <a:pt x="218" y="46"/>
                </a:lnTo>
                <a:lnTo>
                  <a:pt x="220" y="43"/>
                </a:lnTo>
                <a:lnTo>
                  <a:pt x="221" y="44"/>
                </a:lnTo>
                <a:lnTo>
                  <a:pt x="223" y="42"/>
                </a:lnTo>
                <a:lnTo>
                  <a:pt x="222" y="35"/>
                </a:lnTo>
                <a:lnTo>
                  <a:pt x="206" y="23"/>
                </a:lnTo>
                <a:lnTo>
                  <a:pt x="207" y="18"/>
                </a:lnTo>
                <a:lnTo>
                  <a:pt x="217" y="12"/>
                </a:lnTo>
                <a:lnTo>
                  <a:pt x="217" y="9"/>
                </a:lnTo>
                <a:lnTo>
                  <a:pt x="210" y="4"/>
                </a:lnTo>
                <a:lnTo>
                  <a:pt x="211" y="2"/>
                </a:lnTo>
                <a:lnTo>
                  <a:pt x="216" y="2"/>
                </a:lnTo>
                <a:lnTo>
                  <a:pt x="217" y="1"/>
                </a:lnTo>
                <a:lnTo>
                  <a:pt x="220" y="0"/>
                </a:lnTo>
                <a:lnTo>
                  <a:pt x="220" y="1"/>
                </a:lnTo>
                <a:lnTo>
                  <a:pt x="225" y="4"/>
                </a:lnTo>
                <a:lnTo>
                  <a:pt x="228" y="4"/>
                </a:lnTo>
                <a:lnTo>
                  <a:pt x="233" y="9"/>
                </a:lnTo>
                <a:lnTo>
                  <a:pt x="234" y="9"/>
                </a:lnTo>
                <a:lnTo>
                  <a:pt x="244" y="17"/>
                </a:lnTo>
                <a:lnTo>
                  <a:pt x="246" y="16"/>
                </a:lnTo>
                <a:lnTo>
                  <a:pt x="253" y="20"/>
                </a:lnTo>
                <a:lnTo>
                  <a:pt x="257" y="20"/>
                </a:lnTo>
                <a:lnTo>
                  <a:pt x="261" y="22"/>
                </a:lnTo>
                <a:lnTo>
                  <a:pt x="266" y="28"/>
                </a:lnTo>
                <a:lnTo>
                  <a:pt x="266" y="29"/>
                </a:lnTo>
                <a:lnTo>
                  <a:pt x="270" y="33"/>
                </a:lnTo>
                <a:lnTo>
                  <a:pt x="270" y="34"/>
                </a:lnTo>
                <a:lnTo>
                  <a:pt x="274" y="37"/>
                </a:lnTo>
                <a:lnTo>
                  <a:pt x="296" y="36"/>
                </a:lnTo>
                <a:lnTo>
                  <a:pt x="300" y="34"/>
                </a:lnTo>
                <a:lnTo>
                  <a:pt x="303" y="34"/>
                </a:lnTo>
                <a:lnTo>
                  <a:pt x="305" y="36"/>
                </a:lnTo>
                <a:lnTo>
                  <a:pt x="305" y="48"/>
                </a:lnTo>
                <a:lnTo>
                  <a:pt x="309" y="49"/>
                </a:lnTo>
                <a:lnTo>
                  <a:pt x="312" y="47"/>
                </a:lnTo>
                <a:lnTo>
                  <a:pt x="315" y="50"/>
                </a:lnTo>
                <a:lnTo>
                  <a:pt x="319" y="50"/>
                </a:lnTo>
                <a:lnTo>
                  <a:pt x="320" y="51"/>
                </a:lnTo>
                <a:lnTo>
                  <a:pt x="320" y="54"/>
                </a:lnTo>
                <a:lnTo>
                  <a:pt x="325" y="55"/>
                </a:lnTo>
                <a:lnTo>
                  <a:pt x="329" y="59"/>
                </a:lnTo>
                <a:lnTo>
                  <a:pt x="332" y="58"/>
                </a:lnTo>
                <a:lnTo>
                  <a:pt x="334" y="60"/>
                </a:lnTo>
                <a:lnTo>
                  <a:pt x="336" y="74"/>
                </a:lnTo>
                <a:lnTo>
                  <a:pt x="335" y="75"/>
                </a:lnTo>
                <a:lnTo>
                  <a:pt x="335" y="79"/>
                </a:lnTo>
                <a:lnTo>
                  <a:pt x="333" y="83"/>
                </a:lnTo>
                <a:lnTo>
                  <a:pt x="333" y="85"/>
                </a:lnTo>
                <a:lnTo>
                  <a:pt x="332" y="86"/>
                </a:lnTo>
                <a:lnTo>
                  <a:pt x="332" y="88"/>
                </a:lnTo>
                <a:lnTo>
                  <a:pt x="335" y="92"/>
                </a:lnTo>
                <a:lnTo>
                  <a:pt x="334" y="99"/>
                </a:lnTo>
                <a:lnTo>
                  <a:pt x="329" y="104"/>
                </a:lnTo>
                <a:lnTo>
                  <a:pt x="327" y="104"/>
                </a:lnTo>
                <a:lnTo>
                  <a:pt x="323" y="100"/>
                </a:lnTo>
                <a:lnTo>
                  <a:pt x="315" y="100"/>
                </a:lnTo>
                <a:lnTo>
                  <a:pt x="310" y="105"/>
                </a:lnTo>
                <a:lnTo>
                  <a:pt x="308" y="105"/>
                </a:lnTo>
                <a:lnTo>
                  <a:pt x="299" y="113"/>
                </a:lnTo>
                <a:lnTo>
                  <a:pt x="299" y="115"/>
                </a:lnTo>
                <a:lnTo>
                  <a:pt x="291" y="123"/>
                </a:lnTo>
                <a:lnTo>
                  <a:pt x="289" y="123"/>
                </a:lnTo>
                <a:lnTo>
                  <a:pt x="283" y="130"/>
                </a:lnTo>
                <a:lnTo>
                  <a:pt x="283" y="132"/>
                </a:lnTo>
                <a:lnTo>
                  <a:pt x="282" y="128"/>
                </a:lnTo>
                <a:lnTo>
                  <a:pt x="280" y="125"/>
                </a:lnTo>
                <a:lnTo>
                  <a:pt x="277" y="124"/>
                </a:lnTo>
                <a:lnTo>
                  <a:pt x="273" y="130"/>
                </a:lnTo>
                <a:lnTo>
                  <a:pt x="269" y="130"/>
                </a:lnTo>
                <a:lnTo>
                  <a:pt x="268" y="131"/>
                </a:lnTo>
                <a:lnTo>
                  <a:pt x="266" y="131"/>
                </a:lnTo>
                <a:lnTo>
                  <a:pt x="265" y="129"/>
                </a:lnTo>
                <a:lnTo>
                  <a:pt x="264" y="128"/>
                </a:lnTo>
                <a:lnTo>
                  <a:pt x="264" y="125"/>
                </a:lnTo>
                <a:lnTo>
                  <a:pt x="262" y="123"/>
                </a:lnTo>
                <a:lnTo>
                  <a:pt x="254" y="124"/>
                </a:lnTo>
                <a:lnTo>
                  <a:pt x="252" y="125"/>
                </a:lnTo>
                <a:lnTo>
                  <a:pt x="252" y="127"/>
                </a:lnTo>
                <a:lnTo>
                  <a:pt x="248" y="132"/>
                </a:lnTo>
                <a:lnTo>
                  <a:pt x="248" y="133"/>
                </a:lnTo>
                <a:lnTo>
                  <a:pt x="245" y="135"/>
                </a:lnTo>
                <a:lnTo>
                  <a:pt x="239" y="133"/>
                </a:lnTo>
                <a:lnTo>
                  <a:pt x="236" y="130"/>
                </a:lnTo>
                <a:lnTo>
                  <a:pt x="235" y="131"/>
                </a:lnTo>
                <a:lnTo>
                  <a:pt x="233" y="129"/>
                </a:lnTo>
                <a:lnTo>
                  <a:pt x="228" y="135"/>
                </a:lnTo>
                <a:lnTo>
                  <a:pt x="221" y="138"/>
                </a:lnTo>
                <a:lnTo>
                  <a:pt x="216" y="139"/>
                </a:lnTo>
                <a:lnTo>
                  <a:pt x="215" y="143"/>
                </a:lnTo>
                <a:lnTo>
                  <a:pt x="218" y="149"/>
                </a:lnTo>
                <a:lnTo>
                  <a:pt x="228" y="158"/>
                </a:lnTo>
                <a:lnTo>
                  <a:pt x="227" y="161"/>
                </a:lnTo>
                <a:lnTo>
                  <a:pt x="227" y="168"/>
                </a:lnTo>
                <a:lnTo>
                  <a:pt x="225" y="171"/>
                </a:lnTo>
                <a:lnTo>
                  <a:pt x="226" y="176"/>
                </a:lnTo>
                <a:lnTo>
                  <a:pt x="225" y="178"/>
                </a:lnTo>
                <a:lnTo>
                  <a:pt x="225" y="182"/>
                </a:lnTo>
                <a:lnTo>
                  <a:pt x="222" y="186"/>
                </a:lnTo>
                <a:lnTo>
                  <a:pt x="218" y="187"/>
                </a:lnTo>
                <a:lnTo>
                  <a:pt x="216" y="191"/>
                </a:lnTo>
                <a:lnTo>
                  <a:pt x="224" y="203"/>
                </a:lnTo>
                <a:lnTo>
                  <a:pt x="225" y="203"/>
                </a:lnTo>
                <a:lnTo>
                  <a:pt x="228" y="198"/>
                </a:lnTo>
                <a:lnTo>
                  <a:pt x="228" y="194"/>
                </a:lnTo>
                <a:lnTo>
                  <a:pt x="232" y="190"/>
                </a:lnTo>
                <a:lnTo>
                  <a:pt x="234" y="190"/>
                </a:lnTo>
                <a:lnTo>
                  <a:pt x="237" y="193"/>
                </a:lnTo>
                <a:lnTo>
                  <a:pt x="237" y="199"/>
                </a:lnTo>
                <a:lnTo>
                  <a:pt x="239" y="200"/>
                </a:lnTo>
                <a:lnTo>
                  <a:pt x="238" y="202"/>
                </a:lnTo>
                <a:lnTo>
                  <a:pt x="241" y="203"/>
                </a:lnTo>
                <a:lnTo>
                  <a:pt x="243" y="203"/>
                </a:lnTo>
                <a:lnTo>
                  <a:pt x="245" y="205"/>
                </a:lnTo>
                <a:lnTo>
                  <a:pt x="246" y="204"/>
                </a:lnTo>
                <a:lnTo>
                  <a:pt x="251" y="212"/>
                </a:lnTo>
                <a:lnTo>
                  <a:pt x="252" y="217"/>
                </a:lnTo>
                <a:lnTo>
                  <a:pt x="253" y="218"/>
                </a:lnTo>
                <a:lnTo>
                  <a:pt x="253" y="223"/>
                </a:lnTo>
                <a:lnTo>
                  <a:pt x="255" y="223"/>
                </a:lnTo>
                <a:lnTo>
                  <a:pt x="256" y="229"/>
                </a:lnTo>
                <a:lnTo>
                  <a:pt x="258" y="231"/>
                </a:lnTo>
                <a:lnTo>
                  <a:pt x="260" y="231"/>
                </a:lnTo>
                <a:lnTo>
                  <a:pt x="266" y="225"/>
                </a:lnTo>
                <a:lnTo>
                  <a:pt x="268" y="227"/>
                </a:lnTo>
                <a:lnTo>
                  <a:pt x="269" y="239"/>
                </a:lnTo>
                <a:lnTo>
                  <a:pt x="275" y="245"/>
                </a:lnTo>
                <a:lnTo>
                  <a:pt x="282" y="244"/>
                </a:lnTo>
                <a:lnTo>
                  <a:pt x="285" y="250"/>
                </a:lnTo>
                <a:lnTo>
                  <a:pt x="285" y="255"/>
                </a:lnTo>
                <a:lnTo>
                  <a:pt x="281" y="264"/>
                </a:lnTo>
                <a:lnTo>
                  <a:pt x="281" y="271"/>
                </a:lnTo>
                <a:lnTo>
                  <a:pt x="287" y="276"/>
                </a:lnTo>
                <a:lnTo>
                  <a:pt x="279" y="284"/>
                </a:lnTo>
                <a:lnTo>
                  <a:pt x="280" y="288"/>
                </a:lnTo>
                <a:lnTo>
                  <a:pt x="281" y="289"/>
                </a:lnTo>
                <a:lnTo>
                  <a:pt x="285" y="288"/>
                </a:lnTo>
                <a:lnTo>
                  <a:pt x="288" y="290"/>
                </a:lnTo>
                <a:lnTo>
                  <a:pt x="286" y="293"/>
                </a:lnTo>
                <a:lnTo>
                  <a:pt x="287" y="294"/>
                </a:lnTo>
                <a:lnTo>
                  <a:pt x="285" y="296"/>
                </a:lnTo>
                <a:lnTo>
                  <a:pt x="286" y="297"/>
                </a:lnTo>
                <a:lnTo>
                  <a:pt x="284" y="301"/>
                </a:lnTo>
                <a:lnTo>
                  <a:pt x="275" y="302"/>
                </a:lnTo>
                <a:lnTo>
                  <a:pt x="275" y="305"/>
                </a:lnTo>
                <a:lnTo>
                  <a:pt x="271" y="314"/>
                </a:lnTo>
                <a:lnTo>
                  <a:pt x="272" y="316"/>
                </a:lnTo>
                <a:lnTo>
                  <a:pt x="269" y="322"/>
                </a:lnTo>
                <a:lnTo>
                  <a:pt x="266" y="325"/>
                </a:lnTo>
                <a:lnTo>
                  <a:pt x="262" y="324"/>
                </a:lnTo>
                <a:lnTo>
                  <a:pt x="262" y="318"/>
                </a:lnTo>
                <a:lnTo>
                  <a:pt x="260" y="317"/>
                </a:lnTo>
                <a:lnTo>
                  <a:pt x="253" y="317"/>
                </a:lnTo>
                <a:lnTo>
                  <a:pt x="250" y="320"/>
                </a:lnTo>
                <a:lnTo>
                  <a:pt x="248" y="319"/>
                </a:lnTo>
                <a:lnTo>
                  <a:pt x="248" y="317"/>
                </a:lnTo>
                <a:lnTo>
                  <a:pt x="250" y="315"/>
                </a:lnTo>
                <a:lnTo>
                  <a:pt x="249" y="301"/>
                </a:lnTo>
                <a:lnTo>
                  <a:pt x="247" y="300"/>
                </a:lnTo>
                <a:lnTo>
                  <a:pt x="247" y="297"/>
                </a:lnTo>
                <a:lnTo>
                  <a:pt x="243" y="295"/>
                </a:lnTo>
                <a:lnTo>
                  <a:pt x="240" y="298"/>
                </a:lnTo>
                <a:lnTo>
                  <a:pt x="241" y="301"/>
                </a:lnTo>
                <a:lnTo>
                  <a:pt x="240" y="302"/>
                </a:lnTo>
                <a:lnTo>
                  <a:pt x="240" y="306"/>
                </a:lnTo>
                <a:lnTo>
                  <a:pt x="238" y="309"/>
                </a:lnTo>
                <a:lnTo>
                  <a:pt x="237" y="308"/>
                </a:lnTo>
                <a:lnTo>
                  <a:pt x="237" y="305"/>
                </a:lnTo>
                <a:lnTo>
                  <a:pt x="235" y="302"/>
                </a:lnTo>
                <a:lnTo>
                  <a:pt x="239" y="295"/>
                </a:lnTo>
                <a:lnTo>
                  <a:pt x="239" y="291"/>
                </a:lnTo>
                <a:lnTo>
                  <a:pt x="235" y="286"/>
                </a:lnTo>
                <a:lnTo>
                  <a:pt x="226" y="287"/>
                </a:lnTo>
                <a:lnTo>
                  <a:pt x="221" y="284"/>
                </a:lnTo>
                <a:lnTo>
                  <a:pt x="221" y="280"/>
                </a:lnTo>
                <a:lnTo>
                  <a:pt x="219" y="279"/>
                </a:lnTo>
                <a:lnTo>
                  <a:pt x="219" y="270"/>
                </a:lnTo>
                <a:lnTo>
                  <a:pt x="217" y="268"/>
                </a:lnTo>
                <a:lnTo>
                  <a:pt x="216" y="263"/>
                </a:lnTo>
                <a:lnTo>
                  <a:pt x="217" y="262"/>
                </a:lnTo>
                <a:lnTo>
                  <a:pt x="215" y="260"/>
                </a:lnTo>
                <a:lnTo>
                  <a:pt x="215" y="256"/>
                </a:lnTo>
                <a:lnTo>
                  <a:pt x="213" y="253"/>
                </a:lnTo>
                <a:lnTo>
                  <a:pt x="211" y="254"/>
                </a:lnTo>
                <a:lnTo>
                  <a:pt x="208" y="257"/>
                </a:lnTo>
                <a:lnTo>
                  <a:pt x="204" y="257"/>
                </a:lnTo>
                <a:lnTo>
                  <a:pt x="203" y="256"/>
                </a:lnTo>
                <a:lnTo>
                  <a:pt x="191" y="256"/>
                </a:lnTo>
                <a:lnTo>
                  <a:pt x="190" y="258"/>
                </a:lnTo>
                <a:lnTo>
                  <a:pt x="187" y="258"/>
                </a:lnTo>
                <a:lnTo>
                  <a:pt x="186" y="259"/>
                </a:lnTo>
                <a:lnTo>
                  <a:pt x="184" y="260"/>
                </a:lnTo>
                <a:lnTo>
                  <a:pt x="183" y="262"/>
                </a:lnTo>
                <a:lnTo>
                  <a:pt x="181" y="262"/>
                </a:lnTo>
                <a:lnTo>
                  <a:pt x="179" y="256"/>
                </a:lnTo>
                <a:lnTo>
                  <a:pt x="177" y="255"/>
                </a:lnTo>
                <a:lnTo>
                  <a:pt x="177" y="253"/>
                </a:lnTo>
                <a:lnTo>
                  <a:pt x="175" y="253"/>
                </a:lnTo>
                <a:lnTo>
                  <a:pt x="175" y="249"/>
                </a:lnTo>
                <a:lnTo>
                  <a:pt x="172" y="247"/>
                </a:lnTo>
                <a:lnTo>
                  <a:pt x="163" y="249"/>
                </a:lnTo>
                <a:lnTo>
                  <a:pt x="159" y="246"/>
                </a:lnTo>
                <a:lnTo>
                  <a:pt x="153" y="246"/>
                </a:lnTo>
                <a:lnTo>
                  <a:pt x="152" y="248"/>
                </a:lnTo>
                <a:lnTo>
                  <a:pt x="150" y="248"/>
                </a:lnTo>
                <a:lnTo>
                  <a:pt x="147" y="251"/>
                </a:lnTo>
                <a:lnTo>
                  <a:pt x="148" y="263"/>
                </a:lnTo>
                <a:lnTo>
                  <a:pt x="150" y="264"/>
                </a:lnTo>
                <a:lnTo>
                  <a:pt x="151" y="267"/>
                </a:lnTo>
                <a:lnTo>
                  <a:pt x="145" y="274"/>
                </a:lnTo>
                <a:lnTo>
                  <a:pt x="140" y="277"/>
                </a:lnTo>
                <a:lnTo>
                  <a:pt x="133" y="271"/>
                </a:lnTo>
                <a:lnTo>
                  <a:pt x="126" y="271"/>
                </a:lnTo>
                <a:lnTo>
                  <a:pt x="126" y="272"/>
                </a:lnTo>
                <a:lnTo>
                  <a:pt x="124" y="271"/>
                </a:lnTo>
                <a:lnTo>
                  <a:pt x="121" y="271"/>
                </a:lnTo>
                <a:lnTo>
                  <a:pt x="118" y="273"/>
                </a:lnTo>
                <a:lnTo>
                  <a:pt x="119" y="276"/>
                </a:lnTo>
                <a:lnTo>
                  <a:pt x="116" y="281"/>
                </a:lnTo>
                <a:lnTo>
                  <a:pt x="113" y="278"/>
                </a:lnTo>
                <a:lnTo>
                  <a:pt x="113" y="276"/>
                </a:lnTo>
                <a:lnTo>
                  <a:pt x="110" y="273"/>
                </a:lnTo>
                <a:lnTo>
                  <a:pt x="106" y="275"/>
                </a:lnTo>
                <a:lnTo>
                  <a:pt x="107" y="276"/>
                </a:lnTo>
                <a:lnTo>
                  <a:pt x="105" y="277"/>
                </a:lnTo>
                <a:lnTo>
                  <a:pt x="106" y="281"/>
                </a:lnTo>
                <a:lnTo>
                  <a:pt x="110" y="288"/>
                </a:lnTo>
                <a:lnTo>
                  <a:pt x="107" y="291"/>
                </a:lnTo>
                <a:lnTo>
                  <a:pt x="105" y="291"/>
                </a:lnTo>
                <a:lnTo>
                  <a:pt x="105" y="297"/>
                </a:lnTo>
                <a:lnTo>
                  <a:pt x="104" y="298"/>
                </a:lnTo>
                <a:lnTo>
                  <a:pt x="104" y="300"/>
                </a:lnTo>
                <a:lnTo>
                  <a:pt x="100" y="303"/>
                </a:lnTo>
                <a:lnTo>
                  <a:pt x="99" y="303"/>
                </a:lnTo>
                <a:lnTo>
                  <a:pt x="96" y="301"/>
                </a:lnTo>
                <a:lnTo>
                  <a:pt x="97" y="288"/>
                </a:lnTo>
                <a:lnTo>
                  <a:pt x="93" y="285"/>
                </a:lnTo>
                <a:lnTo>
                  <a:pt x="87" y="276"/>
                </a:lnTo>
                <a:lnTo>
                  <a:pt x="84" y="276"/>
                </a:lnTo>
                <a:lnTo>
                  <a:pt x="82" y="277"/>
                </a:lnTo>
                <a:lnTo>
                  <a:pt x="84" y="285"/>
                </a:lnTo>
                <a:lnTo>
                  <a:pt x="86" y="288"/>
                </a:lnTo>
                <a:lnTo>
                  <a:pt x="85" y="292"/>
                </a:lnTo>
                <a:lnTo>
                  <a:pt x="86" y="293"/>
                </a:lnTo>
                <a:lnTo>
                  <a:pt x="85" y="295"/>
                </a:lnTo>
                <a:lnTo>
                  <a:pt x="84" y="300"/>
                </a:lnTo>
                <a:lnTo>
                  <a:pt x="82" y="299"/>
                </a:lnTo>
                <a:lnTo>
                  <a:pt x="80" y="299"/>
                </a:lnTo>
                <a:lnTo>
                  <a:pt x="79" y="298"/>
                </a:lnTo>
                <a:lnTo>
                  <a:pt x="77" y="298"/>
                </a:lnTo>
                <a:lnTo>
                  <a:pt x="74" y="296"/>
                </a:lnTo>
                <a:close/>
              </a:path>
            </a:pathLst>
          </a:custGeom>
          <a:solidFill>
            <a:srgbClr val="D5A356"/>
          </a:solidFill>
          <a:ln w="3175">
            <a:solidFill>
              <a:schemeClr val="bg1"/>
            </a:solidFill>
            <a:prstDash val="sysDot"/>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16" name="Freeform 24"/>
          <p:cNvSpPr/>
          <p:nvPr/>
        </p:nvSpPr>
        <p:spPr bwMode="auto">
          <a:xfrm>
            <a:off x="4572750" y="3524347"/>
            <a:ext cx="580794" cy="1027047"/>
          </a:xfrm>
          <a:custGeom>
            <a:avLst/>
            <a:gdLst>
              <a:gd name="T0" fmla="*/ 2147483647 w 378"/>
              <a:gd name="T1" fmla="*/ 2147483647 h 642"/>
              <a:gd name="T2" fmla="*/ 2147483647 w 378"/>
              <a:gd name="T3" fmla="*/ 2147483647 h 642"/>
              <a:gd name="T4" fmla="*/ 2147483647 w 378"/>
              <a:gd name="T5" fmla="*/ 2147483647 h 642"/>
              <a:gd name="T6" fmla="*/ 2147483647 w 378"/>
              <a:gd name="T7" fmla="*/ 2147483647 h 642"/>
              <a:gd name="T8" fmla="*/ 2147483647 w 378"/>
              <a:gd name="T9" fmla="*/ 2147483647 h 642"/>
              <a:gd name="T10" fmla="*/ 2147483647 w 378"/>
              <a:gd name="T11" fmla="*/ 2147483647 h 642"/>
              <a:gd name="T12" fmla="*/ 2147483647 w 378"/>
              <a:gd name="T13" fmla="*/ 2147483647 h 642"/>
              <a:gd name="T14" fmla="*/ 2147483647 w 378"/>
              <a:gd name="T15" fmla="*/ 2147483647 h 642"/>
              <a:gd name="T16" fmla="*/ 2147483647 w 378"/>
              <a:gd name="T17" fmla="*/ 2147483647 h 642"/>
              <a:gd name="T18" fmla="*/ 2147483647 w 378"/>
              <a:gd name="T19" fmla="*/ 2147483647 h 642"/>
              <a:gd name="T20" fmla="*/ 2147483647 w 378"/>
              <a:gd name="T21" fmla="*/ 2147483647 h 642"/>
              <a:gd name="T22" fmla="*/ 2147483647 w 378"/>
              <a:gd name="T23" fmla="*/ 2147483647 h 642"/>
              <a:gd name="T24" fmla="*/ 2147483647 w 378"/>
              <a:gd name="T25" fmla="*/ 2147483647 h 642"/>
              <a:gd name="T26" fmla="*/ 2147483647 w 378"/>
              <a:gd name="T27" fmla="*/ 2147483647 h 642"/>
              <a:gd name="T28" fmla="*/ 2147483647 w 378"/>
              <a:gd name="T29" fmla="*/ 2147483647 h 642"/>
              <a:gd name="T30" fmla="*/ 2147483647 w 378"/>
              <a:gd name="T31" fmla="*/ 2147483647 h 642"/>
              <a:gd name="T32" fmla="*/ 2147483647 w 378"/>
              <a:gd name="T33" fmla="*/ 2147483647 h 642"/>
              <a:gd name="T34" fmla="*/ 2147483647 w 378"/>
              <a:gd name="T35" fmla="*/ 2147483647 h 642"/>
              <a:gd name="T36" fmla="*/ 2147483647 w 378"/>
              <a:gd name="T37" fmla="*/ 2147483647 h 642"/>
              <a:gd name="T38" fmla="*/ 2147483647 w 378"/>
              <a:gd name="T39" fmla="*/ 2147483647 h 642"/>
              <a:gd name="T40" fmla="*/ 2147483647 w 378"/>
              <a:gd name="T41" fmla="*/ 2147483647 h 642"/>
              <a:gd name="T42" fmla="*/ 2147483647 w 378"/>
              <a:gd name="T43" fmla="*/ 2147483647 h 642"/>
              <a:gd name="T44" fmla="*/ 2147483647 w 378"/>
              <a:gd name="T45" fmla="*/ 2147483647 h 642"/>
              <a:gd name="T46" fmla="*/ 2147483647 w 378"/>
              <a:gd name="T47" fmla="*/ 2147483647 h 642"/>
              <a:gd name="T48" fmla="*/ 2147483647 w 378"/>
              <a:gd name="T49" fmla="*/ 2147483647 h 642"/>
              <a:gd name="T50" fmla="*/ 2147483647 w 378"/>
              <a:gd name="T51" fmla="*/ 2147483647 h 642"/>
              <a:gd name="T52" fmla="*/ 2147483647 w 378"/>
              <a:gd name="T53" fmla="*/ 2147483647 h 642"/>
              <a:gd name="T54" fmla="*/ 2147483647 w 378"/>
              <a:gd name="T55" fmla="*/ 2147483647 h 642"/>
              <a:gd name="T56" fmla="*/ 2147483647 w 378"/>
              <a:gd name="T57" fmla="*/ 2147483647 h 642"/>
              <a:gd name="T58" fmla="*/ 2147483647 w 378"/>
              <a:gd name="T59" fmla="*/ 2147483647 h 642"/>
              <a:gd name="T60" fmla="*/ 2147483647 w 378"/>
              <a:gd name="T61" fmla="*/ 2147483647 h 642"/>
              <a:gd name="T62" fmla="*/ 2147483647 w 378"/>
              <a:gd name="T63" fmla="*/ 2147483647 h 642"/>
              <a:gd name="T64" fmla="*/ 2147483647 w 378"/>
              <a:gd name="T65" fmla="*/ 2147483647 h 642"/>
              <a:gd name="T66" fmla="*/ 2147483647 w 378"/>
              <a:gd name="T67" fmla="*/ 2147483647 h 642"/>
              <a:gd name="T68" fmla="*/ 2147483647 w 378"/>
              <a:gd name="T69" fmla="*/ 2147483647 h 642"/>
              <a:gd name="T70" fmla="*/ 2147483647 w 378"/>
              <a:gd name="T71" fmla="*/ 2147483647 h 642"/>
              <a:gd name="T72" fmla="*/ 2147483647 w 378"/>
              <a:gd name="T73" fmla="*/ 2147483647 h 642"/>
              <a:gd name="T74" fmla="*/ 2147483647 w 378"/>
              <a:gd name="T75" fmla="*/ 2147483647 h 642"/>
              <a:gd name="T76" fmla="*/ 2147483647 w 378"/>
              <a:gd name="T77" fmla="*/ 2147483647 h 642"/>
              <a:gd name="T78" fmla="*/ 2147483647 w 378"/>
              <a:gd name="T79" fmla="*/ 2147483647 h 642"/>
              <a:gd name="T80" fmla="*/ 2147483647 w 378"/>
              <a:gd name="T81" fmla="*/ 2147483647 h 642"/>
              <a:gd name="T82" fmla="*/ 2147483647 w 378"/>
              <a:gd name="T83" fmla="*/ 2147483647 h 642"/>
              <a:gd name="T84" fmla="*/ 2147483647 w 378"/>
              <a:gd name="T85" fmla="*/ 2147483647 h 642"/>
              <a:gd name="T86" fmla="*/ 2147483647 w 378"/>
              <a:gd name="T87" fmla="*/ 2147483647 h 642"/>
              <a:gd name="T88" fmla="*/ 2147483647 w 378"/>
              <a:gd name="T89" fmla="*/ 2147483647 h 642"/>
              <a:gd name="T90" fmla="*/ 2147483647 w 378"/>
              <a:gd name="T91" fmla="*/ 2147483647 h 642"/>
              <a:gd name="T92" fmla="*/ 2147483647 w 378"/>
              <a:gd name="T93" fmla="*/ 2147483647 h 642"/>
              <a:gd name="T94" fmla="*/ 2147483647 w 378"/>
              <a:gd name="T95" fmla="*/ 2147483647 h 642"/>
              <a:gd name="T96" fmla="*/ 2147483647 w 378"/>
              <a:gd name="T97" fmla="*/ 2147483647 h 642"/>
              <a:gd name="T98" fmla="*/ 2147483647 w 378"/>
              <a:gd name="T99" fmla="*/ 2147483647 h 642"/>
              <a:gd name="T100" fmla="*/ 2147483647 w 378"/>
              <a:gd name="T101" fmla="*/ 2147483647 h 642"/>
              <a:gd name="T102" fmla="*/ 2147483647 w 378"/>
              <a:gd name="T103" fmla="*/ 2147483647 h 642"/>
              <a:gd name="T104" fmla="*/ 2147483647 w 378"/>
              <a:gd name="T105" fmla="*/ 2147483647 h 642"/>
              <a:gd name="T106" fmla="*/ 2147483647 w 378"/>
              <a:gd name="T107" fmla="*/ 2147483647 h 642"/>
              <a:gd name="T108" fmla="*/ 2147483647 w 378"/>
              <a:gd name="T109" fmla="*/ 2147483647 h 642"/>
              <a:gd name="T110" fmla="*/ 2147483647 w 378"/>
              <a:gd name="T111" fmla="*/ 2147483647 h 6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78"/>
              <a:gd name="T169" fmla="*/ 0 h 642"/>
              <a:gd name="T170" fmla="*/ 378 w 378"/>
              <a:gd name="T171" fmla="*/ 642 h 6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78" h="642">
                <a:moveTo>
                  <a:pt x="286" y="641"/>
                </a:moveTo>
                <a:lnTo>
                  <a:pt x="287" y="625"/>
                </a:lnTo>
                <a:lnTo>
                  <a:pt x="286" y="621"/>
                </a:lnTo>
                <a:lnTo>
                  <a:pt x="284" y="620"/>
                </a:lnTo>
                <a:lnTo>
                  <a:pt x="284" y="612"/>
                </a:lnTo>
                <a:lnTo>
                  <a:pt x="285" y="611"/>
                </a:lnTo>
                <a:lnTo>
                  <a:pt x="285" y="598"/>
                </a:lnTo>
                <a:lnTo>
                  <a:pt x="283" y="596"/>
                </a:lnTo>
                <a:lnTo>
                  <a:pt x="281" y="596"/>
                </a:lnTo>
                <a:lnTo>
                  <a:pt x="279" y="594"/>
                </a:lnTo>
                <a:lnTo>
                  <a:pt x="279" y="592"/>
                </a:lnTo>
                <a:lnTo>
                  <a:pt x="278" y="591"/>
                </a:lnTo>
                <a:lnTo>
                  <a:pt x="277" y="581"/>
                </a:lnTo>
                <a:lnTo>
                  <a:pt x="281" y="577"/>
                </a:lnTo>
                <a:lnTo>
                  <a:pt x="281" y="573"/>
                </a:lnTo>
                <a:lnTo>
                  <a:pt x="286" y="566"/>
                </a:lnTo>
                <a:lnTo>
                  <a:pt x="292" y="566"/>
                </a:lnTo>
                <a:lnTo>
                  <a:pt x="294" y="568"/>
                </a:lnTo>
                <a:lnTo>
                  <a:pt x="300" y="567"/>
                </a:lnTo>
                <a:lnTo>
                  <a:pt x="304" y="566"/>
                </a:lnTo>
                <a:lnTo>
                  <a:pt x="305" y="567"/>
                </a:lnTo>
                <a:lnTo>
                  <a:pt x="308" y="567"/>
                </a:lnTo>
                <a:lnTo>
                  <a:pt x="311" y="570"/>
                </a:lnTo>
                <a:lnTo>
                  <a:pt x="315" y="568"/>
                </a:lnTo>
                <a:lnTo>
                  <a:pt x="316" y="565"/>
                </a:lnTo>
                <a:lnTo>
                  <a:pt x="318" y="563"/>
                </a:lnTo>
                <a:lnTo>
                  <a:pt x="321" y="565"/>
                </a:lnTo>
                <a:lnTo>
                  <a:pt x="324" y="564"/>
                </a:lnTo>
                <a:lnTo>
                  <a:pt x="324" y="558"/>
                </a:lnTo>
                <a:lnTo>
                  <a:pt x="322" y="558"/>
                </a:lnTo>
                <a:lnTo>
                  <a:pt x="322" y="550"/>
                </a:lnTo>
                <a:lnTo>
                  <a:pt x="321" y="550"/>
                </a:lnTo>
                <a:lnTo>
                  <a:pt x="321" y="546"/>
                </a:lnTo>
                <a:lnTo>
                  <a:pt x="314" y="541"/>
                </a:lnTo>
                <a:lnTo>
                  <a:pt x="311" y="541"/>
                </a:lnTo>
                <a:lnTo>
                  <a:pt x="311" y="540"/>
                </a:lnTo>
                <a:lnTo>
                  <a:pt x="305" y="540"/>
                </a:lnTo>
                <a:lnTo>
                  <a:pt x="304" y="539"/>
                </a:lnTo>
                <a:lnTo>
                  <a:pt x="295" y="539"/>
                </a:lnTo>
                <a:lnTo>
                  <a:pt x="294" y="537"/>
                </a:lnTo>
                <a:lnTo>
                  <a:pt x="296" y="536"/>
                </a:lnTo>
                <a:lnTo>
                  <a:pt x="295" y="526"/>
                </a:lnTo>
                <a:lnTo>
                  <a:pt x="291" y="523"/>
                </a:lnTo>
                <a:lnTo>
                  <a:pt x="289" y="523"/>
                </a:lnTo>
                <a:lnTo>
                  <a:pt x="288" y="522"/>
                </a:lnTo>
                <a:lnTo>
                  <a:pt x="278" y="523"/>
                </a:lnTo>
                <a:lnTo>
                  <a:pt x="275" y="521"/>
                </a:lnTo>
                <a:lnTo>
                  <a:pt x="274" y="521"/>
                </a:lnTo>
                <a:lnTo>
                  <a:pt x="273" y="519"/>
                </a:lnTo>
                <a:lnTo>
                  <a:pt x="277" y="514"/>
                </a:lnTo>
                <a:lnTo>
                  <a:pt x="281" y="515"/>
                </a:lnTo>
                <a:lnTo>
                  <a:pt x="282" y="513"/>
                </a:lnTo>
                <a:lnTo>
                  <a:pt x="291" y="513"/>
                </a:lnTo>
                <a:lnTo>
                  <a:pt x="292" y="514"/>
                </a:lnTo>
                <a:lnTo>
                  <a:pt x="295" y="514"/>
                </a:lnTo>
                <a:lnTo>
                  <a:pt x="297" y="513"/>
                </a:lnTo>
                <a:lnTo>
                  <a:pt x="299" y="513"/>
                </a:lnTo>
                <a:lnTo>
                  <a:pt x="301" y="514"/>
                </a:lnTo>
                <a:lnTo>
                  <a:pt x="303" y="514"/>
                </a:lnTo>
                <a:lnTo>
                  <a:pt x="304" y="515"/>
                </a:lnTo>
                <a:lnTo>
                  <a:pt x="308" y="515"/>
                </a:lnTo>
                <a:lnTo>
                  <a:pt x="309" y="516"/>
                </a:lnTo>
                <a:lnTo>
                  <a:pt x="321" y="516"/>
                </a:lnTo>
                <a:lnTo>
                  <a:pt x="323" y="518"/>
                </a:lnTo>
                <a:lnTo>
                  <a:pt x="341" y="516"/>
                </a:lnTo>
                <a:lnTo>
                  <a:pt x="345" y="511"/>
                </a:lnTo>
                <a:lnTo>
                  <a:pt x="346" y="511"/>
                </a:lnTo>
                <a:lnTo>
                  <a:pt x="348" y="516"/>
                </a:lnTo>
                <a:lnTo>
                  <a:pt x="347" y="517"/>
                </a:lnTo>
                <a:lnTo>
                  <a:pt x="349" y="519"/>
                </a:lnTo>
                <a:lnTo>
                  <a:pt x="353" y="519"/>
                </a:lnTo>
                <a:lnTo>
                  <a:pt x="356" y="521"/>
                </a:lnTo>
                <a:lnTo>
                  <a:pt x="357" y="521"/>
                </a:lnTo>
                <a:lnTo>
                  <a:pt x="360" y="518"/>
                </a:lnTo>
                <a:lnTo>
                  <a:pt x="363" y="518"/>
                </a:lnTo>
                <a:lnTo>
                  <a:pt x="366" y="513"/>
                </a:lnTo>
                <a:lnTo>
                  <a:pt x="370" y="512"/>
                </a:lnTo>
                <a:lnTo>
                  <a:pt x="374" y="509"/>
                </a:lnTo>
                <a:lnTo>
                  <a:pt x="376" y="508"/>
                </a:lnTo>
                <a:lnTo>
                  <a:pt x="376" y="501"/>
                </a:lnTo>
                <a:lnTo>
                  <a:pt x="377" y="500"/>
                </a:lnTo>
                <a:lnTo>
                  <a:pt x="376" y="489"/>
                </a:lnTo>
                <a:lnTo>
                  <a:pt x="378" y="487"/>
                </a:lnTo>
                <a:lnTo>
                  <a:pt x="376" y="486"/>
                </a:lnTo>
                <a:lnTo>
                  <a:pt x="376" y="483"/>
                </a:lnTo>
                <a:lnTo>
                  <a:pt x="362" y="472"/>
                </a:lnTo>
                <a:lnTo>
                  <a:pt x="359" y="465"/>
                </a:lnTo>
                <a:lnTo>
                  <a:pt x="357" y="463"/>
                </a:lnTo>
                <a:lnTo>
                  <a:pt x="349" y="460"/>
                </a:lnTo>
                <a:lnTo>
                  <a:pt x="352" y="456"/>
                </a:lnTo>
                <a:lnTo>
                  <a:pt x="352" y="454"/>
                </a:lnTo>
                <a:lnTo>
                  <a:pt x="350" y="453"/>
                </a:lnTo>
                <a:lnTo>
                  <a:pt x="348" y="444"/>
                </a:lnTo>
                <a:lnTo>
                  <a:pt x="347" y="443"/>
                </a:lnTo>
                <a:lnTo>
                  <a:pt x="347" y="438"/>
                </a:lnTo>
                <a:lnTo>
                  <a:pt x="345" y="436"/>
                </a:lnTo>
                <a:lnTo>
                  <a:pt x="343" y="436"/>
                </a:lnTo>
                <a:lnTo>
                  <a:pt x="340" y="433"/>
                </a:lnTo>
                <a:lnTo>
                  <a:pt x="336" y="432"/>
                </a:lnTo>
                <a:lnTo>
                  <a:pt x="338" y="427"/>
                </a:lnTo>
                <a:lnTo>
                  <a:pt x="339" y="421"/>
                </a:lnTo>
                <a:lnTo>
                  <a:pt x="329" y="417"/>
                </a:lnTo>
                <a:lnTo>
                  <a:pt x="329" y="415"/>
                </a:lnTo>
                <a:lnTo>
                  <a:pt x="328" y="414"/>
                </a:lnTo>
                <a:lnTo>
                  <a:pt x="326" y="409"/>
                </a:lnTo>
                <a:lnTo>
                  <a:pt x="321" y="406"/>
                </a:lnTo>
                <a:lnTo>
                  <a:pt x="318" y="402"/>
                </a:lnTo>
                <a:lnTo>
                  <a:pt x="316" y="373"/>
                </a:lnTo>
                <a:lnTo>
                  <a:pt x="319" y="370"/>
                </a:lnTo>
                <a:lnTo>
                  <a:pt x="319" y="367"/>
                </a:lnTo>
                <a:lnTo>
                  <a:pt x="321" y="363"/>
                </a:lnTo>
                <a:lnTo>
                  <a:pt x="321" y="360"/>
                </a:lnTo>
                <a:lnTo>
                  <a:pt x="323" y="356"/>
                </a:lnTo>
                <a:lnTo>
                  <a:pt x="323" y="352"/>
                </a:lnTo>
                <a:lnTo>
                  <a:pt x="326" y="348"/>
                </a:lnTo>
                <a:lnTo>
                  <a:pt x="327" y="342"/>
                </a:lnTo>
                <a:lnTo>
                  <a:pt x="328" y="341"/>
                </a:lnTo>
                <a:lnTo>
                  <a:pt x="329" y="336"/>
                </a:lnTo>
                <a:lnTo>
                  <a:pt x="331" y="336"/>
                </a:lnTo>
                <a:lnTo>
                  <a:pt x="330" y="332"/>
                </a:lnTo>
                <a:lnTo>
                  <a:pt x="335" y="325"/>
                </a:lnTo>
                <a:lnTo>
                  <a:pt x="331" y="306"/>
                </a:lnTo>
                <a:lnTo>
                  <a:pt x="330" y="302"/>
                </a:lnTo>
                <a:lnTo>
                  <a:pt x="327" y="297"/>
                </a:lnTo>
                <a:lnTo>
                  <a:pt x="325" y="287"/>
                </a:lnTo>
                <a:lnTo>
                  <a:pt x="324" y="286"/>
                </a:lnTo>
                <a:lnTo>
                  <a:pt x="323" y="244"/>
                </a:lnTo>
                <a:lnTo>
                  <a:pt x="319" y="239"/>
                </a:lnTo>
                <a:lnTo>
                  <a:pt x="317" y="210"/>
                </a:lnTo>
                <a:lnTo>
                  <a:pt x="322" y="203"/>
                </a:lnTo>
                <a:lnTo>
                  <a:pt x="322" y="201"/>
                </a:lnTo>
                <a:lnTo>
                  <a:pt x="326" y="197"/>
                </a:lnTo>
                <a:lnTo>
                  <a:pt x="329" y="190"/>
                </a:lnTo>
                <a:lnTo>
                  <a:pt x="331" y="189"/>
                </a:lnTo>
                <a:lnTo>
                  <a:pt x="329" y="175"/>
                </a:lnTo>
                <a:lnTo>
                  <a:pt x="336" y="166"/>
                </a:lnTo>
                <a:lnTo>
                  <a:pt x="336" y="163"/>
                </a:lnTo>
                <a:lnTo>
                  <a:pt x="338" y="160"/>
                </a:lnTo>
                <a:lnTo>
                  <a:pt x="338" y="158"/>
                </a:lnTo>
                <a:lnTo>
                  <a:pt x="336" y="157"/>
                </a:lnTo>
                <a:lnTo>
                  <a:pt x="334" y="153"/>
                </a:lnTo>
                <a:lnTo>
                  <a:pt x="333" y="152"/>
                </a:lnTo>
                <a:lnTo>
                  <a:pt x="332" y="149"/>
                </a:lnTo>
                <a:lnTo>
                  <a:pt x="320" y="135"/>
                </a:lnTo>
                <a:lnTo>
                  <a:pt x="319" y="127"/>
                </a:lnTo>
                <a:lnTo>
                  <a:pt x="318" y="125"/>
                </a:lnTo>
                <a:lnTo>
                  <a:pt x="317" y="114"/>
                </a:lnTo>
                <a:lnTo>
                  <a:pt x="321" y="106"/>
                </a:lnTo>
                <a:lnTo>
                  <a:pt x="329" y="100"/>
                </a:lnTo>
                <a:lnTo>
                  <a:pt x="334" y="91"/>
                </a:lnTo>
                <a:lnTo>
                  <a:pt x="337" y="91"/>
                </a:lnTo>
                <a:lnTo>
                  <a:pt x="340" y="87"/>
                </a:lnTo>
                <a:lnTo>
                  <a:pt x="339" y="80"/>
                </a:lnTo>
                <a:lnTo>
                  <a:pt x="340" y="78"/>
                </a:lnTo>
                <a:lnTo>
                  <a:pt x="339" y="74"/>
                </a:lnTo>
                <a:lnTo>
                  <a:pt x="345" y="71"/>
                </a:lnTo>
                <a:lnTo>
                  <a:pt x="345" y="68"/>
                </a:lnTo>
                <a:lnTo>
                  <a:pt x="346" y="67"/>
                </a:lnTo>
                <a:lnTo>
                  <a:pt x="346" y="63"/>
                </a:lnTo>
                <a:lnTo>
                  <a:pt x="348" y="60"/>
                </a:lnTo>
                <a:lnTo>
                  <a:pt x="348" y="50"/>
                </a:lnTo>
                <a:lnTo>
                  <a:pt x="350" y="48"/>
                </a:lnTo>
                <a:lnTo>
                  <a:pt x="350" y="46"/>
                </a:lnTo>
                <a:lnTo>
                  <a:pt x="354" y="42"/>
                </a:lnTo>
                <a:lnTo>
                  <a:pt x="355" y="37"/>
                </a:lnTo>
                <a:lnTo>
                  <a:pt x="356" y="37"/>
                </a:lnTo>
                <a:lnTo>
                  <a:pt x="356" y="32"/>
                </a:lnTo>
                <a:lnTo>
                  <a:pt x="357" y="31"/>
                </a:lnTo>
                <a:lnTo>
                  <a:pt x="357" y="24"/>
                </a:lnTo>
                <a:lnTo>
                  <a:pt x="353" y="20"/>
                </a:lnTo>
                <a:lnTo>
                  <a:pt x="352" y="15"/>
                </a:lnTo>
                <a:lnTo>
                  <a:pt x="352" y="6"/>
                </a:lnTo>
                <a:lnTo>
                  <a:pt x="352" y="2"/>
                </a:lnTo>
                <a:lnTo>
                  <a:pt x="350" y="0"/>
                </a:lnTo>
                <a:lnTo>
                  <a:pt x="346" y="1"/>
                </a:lnTo>
                <a:lnTo>
                  <a:pt x="344" y="2"/>
                </a:lnTo>
                <a:lnTo>
                  <a:pt x="340" y="3"/>
                </a:lnTo>
                <a:lnTo>
                  <a:pt x="339" y="2"/>
                </a:lnTo>
                <a:lnTo>
                  <a:pt x="338" y="4"/>
                </a:lnTo>
                <a:lnTo>
                  <a:pt x="334" y="5"/>
                </a:lnTo>
                <a:lnTo>
                  <a:pt x="331" y="10"/>
                </a:lnTo>
                <a:lnTo>
                  <a:pt x="331" y="11"/>
                </a:lnTo>
                <a:lnTo>
                  <a:pt x="328" y="13"/>
                </a:lnTo>
                <a:lnTo>
                  <a:pt x="324" y="24"/>
                </a:lnTo>
                <a:lnTo>
                  <a:pt x="318" y="20"/>
                </a:lnTo>
                <a:lnTo>
                  <a:pt x="312" y="17"/>
                </a:lnTo>
                <a:lnTo>
                  <a:pt x="308" y="17"/>
                </a:lnTo>
                <a:lnTo>
                  <a:pt x="304" y="22"/>
                </a:lnTo>
                <a:lnTo>
                  <a:pt x="299" y="17"/>
                </a:lnTo>
                <a:lnTo>
                  <a:pt x="298" y="15"/>
                </a:lnTo>
                <a:lnTo>
                  <a:pt x="296" y="13"/>
                </a:lnTo>
                <a:lnTo>
                  <a:pt x="289" y="13"/>
                </a:lnTo>
                <a:lnTo>
                  <a:pt x="285" y="17"/>
                </a:lnTo>
                <a:lnTo>
                  <a:pt x="285" y="19"/>
                </a:lnTo>
                <a:lnTo>
                  <a:pt x="291" y="23"/>
                </a:lnTo>
                <a:lnTo>
                  <a:pt x="292" y="27"/>
                </a:lnTo>
                <a:lnTo>
                  <a:pt x="289" y="29"/>
                </a:lnTo>
                <a:lnTo>
                  <a:pt x="287" y="31"/>
                </a:lnTo>
                <a:lnTo>
                  <a:pt x="284" y="30"/>
                </a:lnTo>
                <a:lnTo>
                  <a:pt x="281" y="30"/>
                </a:lnTo>
                <a:lnTo>
                  <a:pt x="278" y="29"/>
                </a:lnTo>
                <a:lnTo>
                  <a:pt x="274" y="30"/>
                </a:lnTo>
                <a:lnTo>
                  <a:pt x="274" y="33"/>
                </a:lnTo>
                <a:lnTo>
                  <a:pt x="275" y="34"/>
                </a:lnTo>
                <a:lnTo>
                  <a:pt x="276" y="39"/>
                </a:lnTo>
                <a:lnTo>
                  <a:pt x="264" y="47"/>
                </a:lnTo>
                <a:lnTo>
                  <a:pt x="262" y="54"/>
                </a:lnTo>
                <a:lnTo>
                  <a:pt x="263" y="56"/>
                </a:lnTo>
                <a:lnTo>
                  <a:pt x="261" y="58"/>
                </a:lnTo>
                <a:lnTo>
                  <a:pt x="261" y="59"/>
                </a:lnTo>
                <a:lnTo>
                  <a:pt x="257" y="60"/>
                </a:lnTo>
                <a:lnTo>
                  <a:pt x="253" y="67"/>
                </a:lnTo>
                <a:lnTo>
                  <a:pt x="248" y="67"/>
                </a:lnTo>
                <a:lnTo>
                  <a:pt x="243" y="73"/>
                </a:lnTo>
                <a:lnTo>
                  <a:pt x="243" y="75"/>
                </a:lnTo>
                <a:lnTo>
                  <a:pt x="239" y="78"/>
                </a:lnTo>
                <a:lnTo>
                  <a:pt x="239" y="81"/>
                </a:lnTo>
                <a:lnTo>
                  <a:pt x="232" y="88"/>
                </a:lnTo>
                <a:lnTo>
                  <a:pt x="228" y="96"/>
                </a:lnTo>
                <a:lnTo>
                  <a:pt x="221" y="107"/>
                </a:lnTo>
                <a:lnTo>
                  <a:pt x="219" y="111"/>
                </a:lnTo>
                <a:lnTo>
                  <a:pt x="217" y="114"/>
                </a:lnTo>
                <a:lnTo>
                  <a:pt x="218" y="125"/>
                </a:lnTo>
                <a:lnTo>
                  <a:pt x="225" y="133"/>
                </a:lnTo>
                <a:lnTo>
                  <a:pt x="220" y="134"/>
                </a:lnTo>
                <a:lnTo>
                  <a:pt x="219" y="133"/>
                </a:lnTo>
                <a:lnTo>
                  <a:pt x="215" y="133"/>
                </a:lnTo>
                <a:lnTo>
                  <a:pt x="213" y="132"/>
                </a:lnTo>
                <a:lnTo>
                  <a:pt x="209" y="132"/>
                </a:lnTo>
                <a:lnTo>
                  <a:pt x="207" y="133"/>
                </a:lnTo>
                <a:lnTo>
                  <a:pt x="208" y="139"/>
                </a:lnTo>
                <a:lnTo>
                  <a:pt x="209" y="141"/>
                </a:lnTo>
                <a:lnTo>
                  <a:pt x="210" y="157"/>
                </a:lnTo>
                <a:lnTo>
                  <a:pt x="211" y="162"/>
                </a:lnTo>
                <a:lnTo>
                  <a:pt x="202" y="163"/>
                </a:lnTo>
                <a:lnTo>
                  <a:pt x="194" y="160"/>
                </a:lnTo>
                <a:lnTo>
                  <a:pt x="184" y="160"/>
                </a:lnTo>
                <a:lnTo>
                  <a:pt x="178" y="165"/>
                </a:lnTo>
                <a:lnTo>
                  <a:pt x="168" y="165"/>
                </a:lnTo>
                <a:lnTo>
                  <a:pt x="160" y="156"/>
                </a:lnTo>
                <a:lnTo>
                  <a:pt x="155" y="155"/>
                </a:lnTo>
                <a:lnTo>
                  <a:pt x="152" y="152"/>
                </a:lnTo>
                <a:lnTo>
                  <a:pt x="149" y="153"/>
                </a:lnTo>
                <a:lnTo>
                  <a:pt x="145" y="150"/>
                </a:lnTo>
                <a:lnTo>
                  <a:pt x="142" y="150"/>
                </a:lnTo>
                <a:lnTo>
                  <a:pt x="120" y="170"/>
                </a:lnTo>
                <a:lnTo>
                  <a:pt x="120" y="172"/>
                </a:lnTo>
                <a:lnTo>
                  <a:pt x="119" y="172"/>
                </a:lnTo>
                <a:lnTo>
                  <a:pt x="121" y="178"/>
                </a:lnTo>
                <a:lnTo>
                  <a:pt x="117" y="182"/>
                </a:lnTo>
                <a:lnTo>
                  <a:pt x="117" y="189"/>
                </a:lnTo>
                <a:lnTo>
                  <a:pt x="116" y="190"/>
                </a:lnTo>
                <a:lnTo>
                  <a:pt x="116" y="195"/>
                </a:lnTo>
                <a:lnTo>
                  <a:pt x="118" y="197"/>
                </a:lnTo>
                <a:lnTo>
                  <a:pt x="118" y="205"/>
                </a:lnTo>
                <a:lnTo>
                  <a:pt x="117" y="206"/>
                </a:lnTo>
                <a:lnTo>
                  <a:pt x="118" y="224"/>
                </a:lnTo>
                <a:lnTo>
                  <a:pt x="125" y="227"/>
                </a:lnTo>
                <a:lnTo>
                  <a:pt x="129" y="230"/>
                </a:lnTo>
                <a:lnTo>
                  <a:pt x="131" y="230"/>
                </a:lnTo>
                <a:lnTo>
                  <a:pt x="132" y="231"/>
                </a:lnTo>
                <a:lnTo>
                  <a:pt x="140" y="232"/>
                </a:lnTo>
                <a:lnTo>
                  <a:pt x="141" y="233"/>
                </a:lnTo>
                <a:lnTo>
                  <a:pt x="142" y="232"/>
                </a:lnTo>
                <a:lnTo>
                  <a:pt x="144" y="234"/>
                </a:lnTo>
                <a:lnTo>
                  <a:pt x="147" y="234"/>
                </a:lnTo>
                <a:lnTo>
                  <a:pt x="150" y="237"/>
                </a:lnTo>
                <a:lnTo>
                  <a:pt x="153" y="236"/>
                </a:lnTo>
                <a:lnTo>
                  <a:pt x="155" y="239"/>
                </a:lnTo>
                <a:lnTo>
                  <a:pt x="169" y="248"/>
                </a:lnTo>
                <a:lnTo>
                  <a:pt x="174" y="249"/>
                </a:lnTo>
                <a:lnTo>
                  <a:pt x="176" y="250"/>
                </a:lnTo>
                <a:lnTo>
                  <a:pt x="178" y="250"/>
                </a:lnTo>
                <a:lnTo>
                  <a:pt x="183" y="254"/>
                </a:lnTo>
                <a:lnTo>
                  <a:pt x="187" y="255"/>
                </a:lnTo>
                <a:lnTo>
                  <a:pt x="194" y="260"/>
                </a:lnTo>
                <a:lnTo>
                  <a:pt x="199" y="261"/>
                </a:lnTo>
                <a:lnTo>
                  <a:pt x="203" y="263"/>
                </a:lnTo>
                <a:lnTo>
                  <a:pt x="207" y="263"/>
                </a:lnTo>
                <a:lnTo>
                  <a:pt x="211" y="266"/>
                </a:lnTo>
                <a:lnTo>
                  <a:pt x="211" y="276"/>
                </a:lnTo>
                <a:lnTo>
                  <a:pt x="210" y="278"/>
                </a:lnTo>
                <a:lnTo>
                  <a:pt x="211" y="295"/>
                </a:lnTo>
                <a:lnTo>
                  <a:pt x="210" y="297"/>
                </a:lnTo>
                <a:lnTo>
                  <a:pt x="210" y="299"/>
                </a:lnTo>
                <a:lnTo>
                  <a:pt x="206" y="302"/>
                </a:lnTo>
                <a:lnTo>
                  <a:pt x="204" y="305"/>
                </a:lnTo>
                <a:lnTo>
                  <a:pt x="202" y="305"/>
                </a:lnTo>
                <a:lnTo>
                  <a:pt x="200" y="308"/>
                </a:lnTo>
                <a:lnTo>
                  <a:pt x="200" y="322"/>
                </a:lnTo>
                <a:lnTo>
                  <a:pt x="202" y="322"/>
                </a:lnTo>
                <a:lnTo>
                  <a:pt x="202" y="327"/>
                </a:lnTo>
                <a:lnTo>
                  <a:pt x="205" y="332"/>
                </a:lnTo>
                <a:lnTo>
                  <a:pt x="205" y="336"/>
                </a:lnTo>
                <a:lnTo>
                  <a:pt x="208" y="341"/>
                </a:lnTo>
                <a:lnTo>
                  <a:pt x="209" y="350"/>
                </a:lnTo>
                <a:lnTo>
                  <a:pt x="203" y="355"/>
                </a:lnTo>
                <a:lnTo>
                  <a:pt x="180" y="356"/>
                </a:lnTo>
                <a:lnTo>
                  <a:pt x="179" y="357"/>
                </a:lnTo>
                <a:lnTo>
                  <a:pt x="170" y="358"/>
                </a:lnTo>
                <a:lnTo>
                  <a:pt x="169" y="359"/>
                </a:lnTo>
                <a:lnTo>
                  <a:pt x="157" y="360"/>
                </a:lnTo>
                <a:lnTo>
                  <a:pt x="156" y="358"/>
                </a:lnTo>
                <a:lnTo>
                  <a:pt x="153" y="358"/>
                </a:lnTo>
                <a:lnTo>
                  <a:pt x="146" y="361"/>
                </a:lnTo>
                <a:lnTo>
                  <a:pt x="156" y="376"/>
                </a:lnTo>
                <a:lnTo>
                  <a:pt x="156" y="381"/>
                </a:lnTo>
                <a:lnTo>
                  <a:pt x="154" y="383"/>
                </a:lnTo>
                <a:lnTo>
                  <a:pt x="143" y="383"/>
                </a:lnTo>
                <a:lnTo>
                  <a:pt x="142" y="384"/>
                </a:lnTo>
                <a:lnTo>
                  <a:pt x="127" y="385"/>
                </a:lnTo>
                <a:lnTo>
                  <a:pt x="126" y="386"/>
                </a:lnTo>
                <a:lnTo>
                  <a:pt x="119" y="387"/>
                </a:lnTo>
                <a:lnTo>
                  <a:pt x="118" y="388"/>
                </a:lnTo>
                <a:lnTo>
                  <a:pt x="115" y="388"/>
                </a:lnTo>
                <a:lnTo>
                  <a:pt x="109" y="382"/>
                </a:lnTo>
                <a:lnTo>
                  <a:pt x="104" y="379"/>
                </a:lnTo>
                <a:lnTo>
                  <a:pt x="95" y="372"/>
                </a:lnTo>
                <a:lnTo>
                  <a:pt x="70" y="374"/>
                </a:lnTo>
                <a:lnTo>
                  <a:pt x="67" y="377"/>
                </a:lnTo>
                <a:lnTo>
                  <a:pt x="64" y="380"/>
                </a:lnTo>
                <a:lnTo>
                  <a:pt x="65" y="387"/>
                </a:lnTo>
                <a:lnTo>
                  <a:pt x="70" y="393"/>
                </a:lnTo>
                <a:lnTo>
                  <a:pt x="64" y="406"/>
                </a:lnTo>
                <a:lnTo>
                  <a:pt x="59" y="410"/>
                </a:lnTo>
                <a:lnTo>
                  <a:pt x="59" y="412"/>
                </a:lnTo>
                <a:lnTo>
                  <a:pt x="56" y="416"/>
                </a:lnTo>
                <a:lnTo>
                  <a:pt x="57" y="422"/>
                </a:lnTo>
                <a:lnTo>
                  <a:pt x="60" y="422"/>
                </a:lnTo>
                <a:lnTo>
                  <a:pt x="62" y="423"/>
                </a:lnTo>
                <a:lnTo>
                  <a:pt x="65" y="423"/>
                </a:lnTo>
                <a:lnTo>
                  <a:pt x="67" y="424"/>
                </a:lnTo>
                <a:lnTo>
                  <a:pt x="73" y="426"/>
                </a:lnTo>
                <a:lnTo>
                  <a:pt x="82" y="434"/>
                </a:lnTo>
                <a:lnTo>
                  <a:pt x="82" y="436"/>
                </a:lnTo>
                <a:lnTo>
                  <a:pt x="80" y="438"/>
                </a:lnTo>
                <a:lnTo>
                  <a:pt x="73" y="438"/>
                </a:lnTo>
                <a:lnTo>
                  <a:pt x="73" y="442"/>
                </a:lnTo>
                <a:lnTo>
                  <a:pt x="68" y="452"/>
                </a:lnTo>
                <a:lnTo>
                  <a:pt x="67" y="458"/>
                </a:lnTo>
                <a:lnTo>
                  <a:pt x="65" y="459"/>
                </a:lnTo>
                <a:lnTo>
                  <a:pt x="67" y="480"/>
                </a:lnTo>
                <a:lnTo>
                  <a:pt x="71" y="486"/>
                </a:lnTo>
                <a:lnTo>
                  <a:pt x="71" y="489"/>
                </a:lnTo>
                <a:lnTo>
                  <a:pt x="71" y="498"/>
                </a:lnTo>
                <a:lnTo>
                  <a:pt x="70" y="496"/>
                </a:lnTo>
                <a:lnTo>
                  <a:pt x="68" y="496"/>
                </a:lnTo>
                <a:lnTo>
                  <a:pt x="65" y="494"/>
                </a:lnTo>
                <a:lnTo>
                  <a:pt x="55" y="494"/>
                </a:lnTo>
                <a:lnTo>
                  <a:pt x="49" y="497"/>
                </a:lnTo>
                <a:lnTo>
                  <a:pt x="43" y="492"/>
                </a:lnTo>
                <a:lnTo>
                  <a:pt x="34" y="493"/>
                </a:lnTo>
                <a:lnTo>
                  <a:pt x="31" y="496"/>
                </a:lnTo>
                <a:lnTo>
                  <a:pt x="29" y="501"/>
                </a:lnTo>
                <a:lnTo>
                  <a:pt x="24" y="507"/>
                </a:lnTo>
                <a:lnTo>
                  <a:pt x="22" y="508"/>
                </a:lnTo>
                <a:lnTo>
                  <a:pt x="17" y="514"/>
                </a:lnTo>
                <a:lnTo>
                  <a:pt x="17" y="516"/>
                </a:lnTo>
                <a:lnTo>
                  <a:pt x="20" y="521"/>
                </a:lnTo>
                <a:lnTo>
                  <a:pt x="23" y="524"/>
                </a:lnTo>
                <a:lnTo>
                  <a:pt x="29" y="526"/>
                </a:lnTo>
                <a:lnTo>
                  <a:pt x="31" y="528"/>
                </a:lnTo>
                <a:lnTo>
                  <a:pt x="29" y="535"/>
                </a:lnTo>
                <a:lnTo>
                  <a:pt x="29" y="544"/>
                </a:lnTo>
                <a:lnTo>
                  <a:pt x="27" y="545"/>
                </a:lnTo>
                <a:lnTo>
                  <a:pt x="26" y="547"/>
                </a:lnTo>
                <a:lnTo>
                  <a:pt x="24" y="547"/>
                </a:lnTo>
                <a:lnTo>
                  <a:pt x="23" y="548"/>
                </a:lnTo>
                <a:lnTo>
                  <a:pt x="21" y="548"/>
                </a:lnTo>
                <a:lnTo>
                  <a:pt x="21" y="550"/>
                </a:lnTo>
                <a:lnTo>
                  <a:pt x="15" y="551"/>
                </a:lnTo>
                <a:lnTo>
                  <a:pt x="13" y="550"/>
                </a:lnTo>
                <a:lnTo>
                  <a:pt x="9" y="550"/>
                </a:lnTo>
                <a:lnTo>
                  <a:pt x="7" y="549"/>
                </a:lnTo>
                <a:lnTo>
                  <a:pt x="2" y="549"/>
                </a:lnTo>
                <a:lnTo>
                  <a:pt x="0" y="555"/>
                </a:lnTo>
                <a:lnTo>
                  <a:pt x="9" y="564"/>
                </a:lnTo>
                <a:lnTo>
                  <a:pt x="9" y="565"/>
                </a:lnTo>
                <a:lnTo>
                  <a:pt x="12" y="567"/>
                </a:lnTo>
                <a:lnTo>
                  <a:pt x="17" y="565"/>
                </a:lnTo>
                <a:lnTo>
                  <a:pt x="18" y="563"/>
                </a:lnTo>
                <a:lnTo>
                  <a:pt x="20" y="563"/>
                </a:lnTo>
                <a:lnTo>
                  <a:pt x="26" y="557"/>
                </a:lnTo>
                <a:lnTo>
                  <a:pt x="40" y="557"/>
                </a:lnTo>
                <a:lnTo>
                  <a:pt x="41" y="555"/>
                </a:lnTo>
                <a:lnTo>
                  <a:pt x="43" y="555"/>
                </a:lnTo>
                <a:lnTo>
                  <a:pt x="46" y="558"/>
                </a:lnTo>
                <a:lnTo>
                  <a:pt x="48" y="568"/>
                </a:lnTo>
                <a:lnTo>
                  <a:pt x="50" y="569"/>
                </a:lnTo>
                <a:lnTo>
                  <a:pt x="59" y="569"/>
                </a:lnTo>
                <a:lnTo>
                  <a:pt x="64" y="573"/>
                </a:lnTo>
                <a:lnTo>
                  <a:pt x="67" y="573"/>
                </a:lnTo>
                <a:lnTo>
                  <a:pt x="72" y="568"/>
                </a:lnTo>
                <a:lnTo>
                  <a:pt x="75" y="568"/>
                </a:lnTo>
                <a:lnTo>
                  <a:pt x="75" y="569"/>
                </a:lnTo>
                <a:lnTo>
                  <a:pt x="82" y="569"/>
                </a:lnTo>
                <a:lnTo>
                  <a:pt x="84" y="565"/>
                </a:lnTo>
                <a:lnTo>
                  <a:pt x="89" y="565"/>
                </a:lnTo>
                <a:lnTo>
                  <a:pt x="91" y="566"/>
                </a:lnTo>
                <a:lnTo>
                  <a:pt x="106" y="565"/>
                </a:lnTo>
                <a:lnTo>
                  <a:pt x="112" y="570"/>
                </a:lnTo>
                <a:lnTo>
                  <a:pt x="111" y="572"/>
                </a:lnTo>
                <a:lnTo>
                  <a:pt x="114" y="574"/>
                </a:lnTo>
                <a:lnTo>
                  <a:pt x="113" y="577"/>
                </a:lnTo>
                <a:lnTo>
                  <a:pt x="115" y="579"/>
                </a:lnTo>
                <a:lnTo>
                  <a:pt x="115" y="583"/>
                </a:lnTo>
                <a:lnTo>
                  <a:pt x="122" y="587"/>
                </a:lnTo>
                <a:lnTo>
                  <a:pt x="124" y="587"/>
                </a:lnTo>
                <a:lnTo>
                  <a:pt x="129" y="579"/>
                </a:lnTo>
                <a:lnTo>
                  <a:pt x="133" y="579"/>
                </a:lnTo>
                <a:lnTo>
                  <a:pt x="137" y="582"/>
                </a:lnTo>
                <a:lnTo>
                  <a:pt x="137" y="584"/>
                </a:lnTo>
                <a:lnTo>
                  <a:pt x="141" y="589"/>
                </a:lnTo>
                <a:lnTo>
                  <a:pt x="145" y="589"/>
                </a:lnTo>
                <a:lnTo>
                  <a:pt x="150" y="590"/>
                </a:lnTo>
                <a:lnTo>
                  <a:pt x="153" y="590"/>
                </a:lnTo>
                <a:lnTo>
                  <a:pt x="155" y="591"/>
                </a:lnTo>
                <a:lnTo>
                  <a:pt x="155" y="594"/>
                </a:lnTo>
                <a:lnTo>
                  <a:pt x="158" y="595"/>
                </a:lnTo>
                <a:lnTo>
                  <a:pt x="158" y="597"/>
                </a:lnTo>
                <a:lnTo>
                  <a:pt x="164" y="603"/>
                </a:lnTo>
                <a:lnTo>
                  <a:pt x="173" y="606"/>
                </a:lnTo>
                <a:lnTo>
                  <a:pt x="179" y="601"/>
                </a:lnTo>
                <a:lnTo>
                  <a:pt x="186" y="601"/>
                </a:lnTo>
                <a:lnTo>
                  <a:pt x="187" y="599"/>
                </a:lnTo>
                <a:lnTo>
                  <a:pt x="203" y="602"/>
                </a:lnTo>
                <a:lnTo>
                  <a:pt x="205" y="604"/>
                </a:lnTo>
                <a:lnTo>
                  <a:pt x="205" y="605"/>
                </a:lnTo>
                <a:lnTo>
                  <a:pt x="204" y="607"/>
                </a:lnTo>
                <a:lnTo>
                  <a:pt x="207" y="607"/>
                </a:lnTo>
                <a:lnTo>
                  <a:pt x="208" y="606"/>
                </a:lnTo>
                <a:lnTo>
                  <a:pt x="211" y="605"/>
                </a:lnTo>
                <a:lnTo>
                  <a:pt x="211" y="606"/>
                </a:lnTo>
                <a:lnTo>
                  <a:pt x="216" y="609"/>
                </a:lnTo>
                <a:lnTo>
                  <a:pt x="219" y="609"/>
                </a:lnTo>
                <a:lnTo>
                  <a:pt x="224" y="614"/>
                </a:lnTo>
                <a:lnTo>
                  <a:pt x="225" y="614"/>
                </a:lnTo>
                <a:lnTo>
                  <a:pt x="235" y="622"/>
                </a:lnTo>
                <a:lnTo>
                  <a:pt x="237" y="621"/>
                </a:lnTo>
                <a:lnTo>
                  <a:pt x="244" y="625"/>
                </a:lnTo>
                <a:lnTo>
                  <a:pt x="248" y="625"/>
                </a:lnTo>
                <a:lnTo>
                  <a:pt x="252" y="627"/>
                </a:lnTo>
                <a:lnTo>
                  <a:pt x="257" y="633"/>
                </a:lnTo>
                <a:lnTo>
                  <a:pt x="257" y="634"/>
                </a:lnTo>
                <a:lnTo>
                  <a:pt x="261" y="638"/>
                </a:lnTo>
                <a:lnTo>
                  <a:pt x="261" y="639"/>
                </a:lnTo>
                <a:lnTo>
                  <a:pt x="265" y="642"/>
                </a:lnTo>
                <a:lnTo>
                  <a:pt x="286" y="641"/>
                </a:lnTo>
                <a:close/>
              </a:path>
            </a:pathLst>
          </a:custGeom>
          <a:solidFill>
            <a:srgbClr val="FFFFFF"/>
          </a:solidFill>
          <a:ln w="3175">
            <a:solidFill>
              <a:schemeClr val="bg1"/>
            </a:solidFill>
            <a:prstDash val="sysDot"/>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17" name="Freeform 25"/>
          <p:cNvSpPr/>
          <p:nvPr/>
        </p:nvSpPr>
        <p:spPr bwMode="auto">
          <a:xfrm>
            <a:off x="4474176" y="3577631"/>
            <a:ext cx="317039" cy="523514"/>
          </a:xfrm>
          <a:custGeom>
            <a:avLst/>
            <a:gdLst>
              <a:gd name="T0" fmla="*/ 2147483647 w 206"/>
              <a:gd name="T1" fmla="*/ 2147483647 h 327"/>
              <a:gd name="T2" fmla="*/ 2147483647 w 206"/>
              <a:gd name="T3" fmla="*/ 2147483647 h 327"/>
              <a:gd name="T4" fmla="*/ 2147483647 w 206"/>
              <a:gd name="T5" fmla="*/ 2147483647 h 327"/>
              <a:gd name="T6" fmla="*/ 2147483647 w 206"/>
              <a:gd name="T7" fmla="*/ 2147483647 h 327"/>
              <a:gd name="T8" fmla="*/ 2147483647 w 206"/>
              <a:gd name="T9" fmla="*/ 2147483647 h 327"/>
              <a:gd name="T10" fmla="*/ 2147483647 w 206"/>
              <a:gd name="T11" fmla="*/ 2147483647 h 327"/>
              <a:gd name="T12" fmla="*/ 2147483647 w 206"/>
              <a:gd name="T13" fmla="*/ 2147483647 h 327"/>
              <a:gd name="T14" fmla="*/ 2147483647 w 206"/>
              <a:gd name="T15" fmla="*/ 2147483647 h 327"/>
              <a:gd name="T16" fmla="*/ 2147483647 w 206"/>
              <a:gd name="T17" fmla="*/ 2147483647 h 327"/>
              <a:gd name="T18" fmla="*/ 2147483647 w 206"/>
              <a:gd name="T19" fmla="*/ 2147483647 h 327"/>
              <a:gd name="T20" fmla="*/ 2147483647 w 206"/>
              <a:gd name="T21" fmla="*/ 2147483647 h 327"/>
              <a:gd name="T22" fmla="*/ 2147483647 w 206"/>
              <a:gd name="T23" fmla="*/ 2147483647 h 327"/>
              <a:gd name="T24" fmla="*/ 2147483647 w 206"/>
              <a:gd name="T25" fmla="*/ 2147483647 h 327"/>
              <a:gd name="T26" fmla="*/ 2147483647 w 206"/>
              <a:gd name="T27" fmla="*/ 2147483647 h 327"/>
              <a:gd name="T28" fmla="*/ 2147483647 w 206"/>
              <a:gd name="T29" fmla="*/ 2147483647 h 327"/>
              <a:gd name="T30" fmla="*/ 2147483647 w 206"/>
              <a:gd name="T31" fmla="*/ 2147483647 h 327"/>
              <a:gd name="T32" fmla="*/ 2147483647 w 206"/>
              <a:gd name="T33" fmla="*/ 2147483647 h 327"/>
              <a:gd name="T34" fmla="*/ 2147483647 w 206"/>
              <a:gd name="T35" fmla="*/ 2147483647 h 327"/>
              <a:gd name="T36" fmla="*/ 2147483647 w 206"/>
              <a:gd name="T37" fmla="*/ 2147483647 h 327"/>
              <a:gd name="T38" fmla="*/ 2147483647 w 206"/>
              <a:gd name="T39" fmla="*/ 2147483647 h 327"/>
              <a:gd name="T40" fmla="*/ 2147483647 w 206"/>
              <a:gd name="T41" fmla="*/ 2147483647 h 327"/>
              <a:gd name="T42" fmla="*/ 2147483647 w 206"/>
              <a:gd name="T43" fmla="*/ 2147483647 h 327"/>
              <a:gd name="T44" fmla="*/ 2147483647 w 206"/>
              <a:gd name="T45" fmla="*/ 2147483647 h 327"/>
              <a:gd name="T46" fmla="*/ 2147483647 w 206"/>
              <a:gd name="T47" fmla="*/ 2147483647 h 327"/>
              <a:gd name="T48" fmla="*/ 2147483647 w 206"/>
              <a:gd name="T49" fmla="*/ 2147483647 h 327"/>
              <a:gd name="T50" fmla="*/ 2147483647 w 206"/>
              <a:gd name="T51" fmla="*/ 2147483647 h 327"/>
              <a:gd name="T52" fmla="*/ 2147483647 w 206"/>
              <a:gd name="T53" fmla="*/ 2147483647 h 327"/>
              <a:gd name="T54" fmla="*/ 2147483647 w 206"/>
              <a:gd name="T55" fmla="*/ 2147483647 h 327"/>
              <a:gd name="T56" fmla="*/ 2147483647 w 206"/>
              <a:gd name="T57" fmla="*/ 2147483647 h 327"/>
              <a:gd name="T58" fmla="*/ 2147483647 w 206"/>
              <a:gd name="T59" fmla="*/ 2147483647 h 327"/>
              <a:gd name="T60" fmla="*/ 2147483647 w 206"/>
              <a:gd name="T61" fmla="*/ 2147483647 h 327"/>
              <a:gd name="T62" fmla="*/ 2147483647 w 206"/>
              <a:gd name="T63" fmla="*/ 2147483647 h 327"/>
              <a:gd name="T64" fmla="*/ 2147483647 w 206"/>
              <a:gd name="T65" fmla="*/ 2147483647 h 327"/>
              <a:gd name="T66" fmla="*/ 2147483647 w 206"/>
              <a:gd name="T67" fmla="*/ 2147483647 h 327"/>
              <a:gd name="T68" fmla="*/ 2147483647 w 206"/>
              <a:gd name="T69" fmla="*/ 2147483647 h 327"/>
              <a:gd name="T70" fmla="*/ 2147483647 w 206"/>
              <a:gd name="T71" fmla="*/ 2147483647 h 327"/>
              <a:gd name="T72" fmla="*/ 2147483647 w 206"/>
              <a:gd name="T73" fmla="*/ 2147483647 h 327"/>
              <a:gd name="T74" fmla="*/ 2147483647 w 206"/>
              <a:gd name="T75" fmla="*/ 2147483647 h 327"/>
              <a:gd name="T76" fmla="*/ 2147483647 w 206"/>
              <a:gd name="T77" fmla="*/ 2147483647 h 327"/>
              <a:gd name="T78" fmla="*/ 2147483647 w 206"/>
              <a:gd name="T79" fmla="*/ 2147483647 h 327"/>
              <a:gd name="T80" fmla="*/ 2147483647 w 206"/>
              <a:gd name="T81" fmla="*/ 2147483647 h 327"/>
              <a:gd name="T82" fmla="*/ 2147483647 w 206"/>
              <a:gd name="T83" fmla="*/ 2147483647 h 327"/>
              <a:gd name="T84" fmla="*/ 2147483647 w 206"/>
              <a:gd name="T85" fmla="*/ 2147483647 h 327"/>
              <a:gd name="T86" fmla="*/ 2147483647 w 206"/>
              <a:gd name="T87" fmla="*/ 2147483647 h 327"/>
              <a:gd name="T88" fmla="*/ 2147483647 w 206"/>
              <a:gd name="T89" fmla="*/ 2147483647 h 327"/>
              <a:gd name="T90" fmla="*/ 2147483647 w 206"/>
              <a:gd name="T91" fmla="*/ 2147483647 h 327"/>
              <a:gd name="T92" fmla="*/ 2147483647 w 206"/>
              <a:gd name="T93" fmla="*/ 2147483647 h 327"/>
              <a:gd name="T94" fmla="*/ 2147483647 w 206"/>
              <a:gd name="T95" fmla="*/ 2147483647 h 327"/>
              <a:gd name="T96" fmla="*/ 2147483647 w 206"/>
              <a:gd name="T97" fmla="*/ 2147483647 h 327"/>
              <a:gd name="T98" fmla="*/ 2147483647 w 206"/>
              <a:gd name="T99" fmla="*/ 2147483647 h 3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6"/>
              <a:gd name="T151" fmla="*/ 0 h 327"/>
              <a:gd name="T152" fmla="*/ 206 w 206"/>
              <a:gd name="T153" fmla="*/ 327 h 32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6" h="327">
                <a:moveTo>
                  <a:pt x="0" y="150"/>
                </a:moveTo>
                <a:lnTo>
                  <a:pt x="3" y="147"/>
                </a:lnTo>
                <a:lnTo>
                  <a:pt x="11" y="147"/>
                </a:lnTo>
                <a:lnTo>
                  <a:pt x="12" y="145"/>
                </a:lnTo>
                <a:lnTo>
                  <a:pt x="29" y="144"/>
                </a:lnTo>
                <a:lnTo>
                  <a:pt x="31" y="143"/>
                </a:lnTo>
                <a:lnTo>
                  <a:pt x="40" y="142"/>
                </a:lnTo>
                <a:lnTo>
                  <a:pt x="44" y="139"/>
                </a:lnTo>
                <a:lnTo>
                  <a:pt x="46" y="139"/>
                </a:lnTo>
                <a:lnTo>
                  <a:pt x="54" y="135"/>
                </a:lnTo>
                <a:lnTo>
                  <a:pt x="54" y="133"/>
                </a:lnTo>
                <a:lnTo>
                  <a:pt x="59" y="133"/>
                </a:lnTo>
                <a:lnTo>
                  <a:pt x="60" y="132"/>
                </a:lnTo>
                <a:lnTo>
                  <a:pt x="69" y="130"/>
                </a:lnTo>
                <a:lnTo>
                  <a:pt x="71" y="128"/>
                </a:lnTo>
                <a:lnTo>
                  <a:pt x="75" y="128"/>
                </a:lnTo>
                <a:lnTo>
                  <a:pt x="75" y="125"/>
                </a:lnTo>
                <a:lnTo>
                  <a:pt x="78" y="121"/>
                </a:lnTo>
                <a:lnTo>
                  <a:pt x="84" y="121"/>
                </a:lnTo>
                <a:lnTo>
                  <a:pt x="86" y="118"/>
                </a:lnTo>
                <a:lnTo>
                  <a:pt x="86" y="117"/>
                </a:lnTo>
                <a:lnTo>
                  <a:pt x="87" y="106"/>
                </a:lnTo>
                <a:lnTo>
                  <a:pt x="85" y="104"/>
                </a:lnTo>
                <a:lnTo>
                  <a:pt x="85" y="100"/>
                </a:lnTo>
                <a:lnTo>
                  <a:pt x="83" y="95"/>
                </a:lnTo>
                <a:lnTo>
                  <a:pt x="87" y="91"/>
                </a:lnTo>
                <a:lnTo>
                  <a:pt x="88" y="84"/>
                </a:lnTo>
                <a:lnTo>
                  <a:pt x="87" y="68"/>
                </a:lnTo>
                <a:lnTo>
                  <a:pt x="89" y="64"/>
                </a:lnTo>
                <a:lnTo>
                  <a:pt x="88" y="58"/>
                </a:lnTo>
                <a:lnTo>
                  <a:pt x="91" y="53"/>
                </a:lnTo>
                <a:lnTo>
                  <a:pt x="91" y="50"/>
                </a:lnTo>
                <a:lnTo>
                  <a:pt x="93" y="46"/>
                </a:lnTo>
                <a:lnTo>
                  <a:pt x="92" y="45"/>
                </a:lnTo>
                <a:lnTo>
                  <a:pt x="94" y="40"/>
                </a:lnTo>
                <a:lnTo>
                  <a:pt x="102" y="31"/>
                </a:lnTo>
                <a:lnTo>
                  <a:pt x="102" y="28"/>
                </a:lnTo>
                <a:lnTo>
                  <a:pt x="103" y="26"/>
                </a:lnTo>
                <a:lnTo>
                  <a:pt x="104" y="21"/>
                </a:lnTo>
                <a:lnTo>
                  <a:pt x="107" y="17"/>
                </a:lnTo>
                <a:lnTo>
                  <a:pt x="113" y="18"/>
                </a:lnTo>
                <a:lnTo>
                  <a:pt x="115" y="16"/>
                </a:lnTo>
                <a:lnTo>
                  <a:pt x="114" y="10"/>
                </a:lnTo>
                <a:lnTo>
                  <a:pt x="115" y="8"/>
                </a:lnTo>
                <a:lnTo>
                  <a:pt x="125" y="8"/>
                </a:lnTo>
                <a:lnTo>
                  <a:pt x="133" y="0"/>
                </a:lnTo>
                <a:lnTo>
                  <a:pt x="137" y="0"/>
                </a:lnTo>
                <a:lnTo>
                  <a:pt x="139" y="1"/>
                </a:lnTo>
                <a:lnTo>
                  <a:pt x="142" y="1"/>
                </a:lnTo>
                <a:lnTo>
                  <a:pt x="143" y="4"/>
                </a:lnTo>
                <a:lnTo>
                  <a:pt x="145" y="5"/>
                </a:lnTo>
                <a:lnTo>
                  <a:pt x="145" y="12"/>
                </a:lnTo>
                <a:lnTo>
                  <a:pt x="148" y="15"/>
                </a:lnTo>
                <a:lnTo>
                  <a:pt x="148" y="19"/>
                </a:lnTo>
                <a:lnTo>
                  <a:pt x="150" y="21"/>
                </a:lnTo>
                <a:lnTo>
                  <a:pt x="151" y="25"/>
                </a:lnTo>
                <a:lnTo>
                  <a:pt x="155" y="24"/>
                </a:lnTo>
                <a:lnTo>
                  <a:pt x="156" y="22"/>
                </a:lnTo>
                <a:lnTo>
                  <a:pt x="159" y="25"/>
                </a:lnTo>
                <a:lnTo>
                  <a:pt x="160" y="33"/>
                </a:lnTo>
                <a:lnTo>
                  <a:pt x="146" y="48"/>
                </a:lnTo>
                <a:lnTo>
                  <a:pt x="146" y="52"/>
                </a:lnTo>
                <a:lnTo>
                  <a:pt x="143" y="56"/>
                </a:lnTo>
                <a:lnTo>
                  <a:pt x="139" y="68"/>
                </a:lnTo>
                <a:lnTo>
                  <a:pt x="137" y="69"/>
                </a:lnTo>
                <a:lnTo>
                  <a:pt x="138" y="71"/>
                </a:lnTo>
                <a:lnTo>
                  <a:pt x="132" y="83"/>
                </a:lnTo>
                <a:lnTo>
                  <a:pt x="139" y="90"/>
                </a:lnTo>
                <a:lnTo>
                  <a:pt x="142" y="90"/>
                </a:lnTo>
                <a:lnTo>
                  <a:pt x="152" y="97"/>
                </a:lnTo>
                <a:lnTo>
                  <a:pt x="159" y="97"/>
                </a:lnTo>
                <a:lnTo>
                  <a:pt x="161" y="94"/>
                </a:lnTo>
                <a:lnTo>
                  <a:pt x="164" y="94"/>
                </a:lnTo>
                <a:lnTo>
                  <a:pt x="165" y="93"/>
                </a:lnTo>
                <a:lnTo>
                  <a:pt x="170" y="92"/>
                </a:lnTo>
                <a:lnTo>
                  <a:pt x="175" y="96"/>
                </a:lnTo>
                <a:lnTo>
                  <a:pt x="176" y="95"/>
                </a:lnTo>
                <a:lnTo>
                  <a:pt x="184" y="101"/>
                </a:lnTo>
                <a:lnTo>
                  <a:pt x="185" y="109"/>
                </a:lnTo>
                <a:lnTo>
                  <a:pt x="188" y="111"/>
                </a:lnTo>
                <a:lnTo>
                  <a:pt x="190" y="111"/>
                </a:lnTo>
                <a:lnTo>
                  <a:pt x="190" y="113"/>
                </a:lnTo>
                <a:lnTo>
                  <a:pt x="196" y="112"/>
                </a:lnTo>
                <a:lnTo>
                  <a:pt x="206" y="117"/>
                </a:lnTo>
                <a:lnTo>
                  <a:pt x="184" y="137"/>
                </a:lnTo>
                <a:lnTo>
                  <a:pt x="184" y="139"/>
                </a:lnTo>
                <a:lnTo>
                  <a:pt x="183" y="139"/>
                </a:lnTo>
                <a:lnTo>
                  <a:pt x="185" y="145"/>
                </a:lnTo>
                <a:lnTo>
                  <a:pt x="181" y="149"/>
                </a:lnTo>
                <a:lnTo>
                  <a:pt x="181" y="156"/>
                </a:lnTo>
                <a:lnTo>
                  <a:pt x="180" y="157"/>
                </a:lnTo>
                <a:lnTo>
                  <a:pt x="180" y="162"/>
                </a:lnTo>
                <a:lnTo>
                  <a:pt x="182" y="164"/>
                </a:lnTo>
                <a:lnTo>
                  <a:pt x="182" y="172"/>
                </a:lnTo>
                <a:lnTo>
                  <a:pt x="181" y="173"/>
                </a:lnTo>
                <a:lnTo>
                  <a:pt x="181" y="182"/>
                </a:lnTo>
                <a:lnTo>
                  <a:pt x="178" y="179"/>
                </a:lnTo>
                <a:lnTo>
                  <a:pt x="165" y="178"/>
                </a:lnTo>
                <a:lnTo>
                  <a:pt x="164" y="177"/>
                </a:lnTo>
                <a:lnTo>
                  <a:pt x="141" y="179"/>
                </a:lnTo>
                <a:lnTo>
                  <a:pt x="140" y="182"/>
                </a:lnTo>
                <a:lnTo>
                  <a:pt x="142" y="186"/>
                </a:lnTo>
                <a:lnTo>
                  <a:pt x="143" y="190"/>
                </a:lnTo>
                <a:lnTo>
                  <a:pt x="139" y="194"/>
                </a:lnTo>
                <a:lnTo>
                  <a:pt x="140" y="195"/>
                </a:lnTo>
                <a:lnTo>
                  <a:pt x="139" y="196"/>
                </a:lnTo>
                <a:lnTo>
                  <a:pt x="143" y="200"/>
                </a:lnTo>
                <a:lnTo>
                  <a:pt x="143" y="202"/>
                </a:lnTo>
                <a:lnTo>
                  <a:pt x="138" y="211"/>
                </a:lnTo>
                <a:lnTo>
                  <a:pt x="135" y="210"/>
                </a:lnTo>
                <a:lnTo>
                  <a:pt x="132" y="213"/>
                </a:lnTo>
                <a:lnTo>
                  <a:pt x="130" y="214"/>
                </a:lnTo>
                <a:lnTo>
                  <a:pt x="126" y="219"/>
                </a:lnTo>
                <a:lnTo>
                  <a:pt x="126" y="222"/>
                </a:lnTo>
                <a:lnTo>
                  <a:pt x="133" y="227"/>
                </a:lnTo>
                <a:lnTo>
                  <a:pt x="134" y="231"/>
                </a:lnTo>
                <a:lnTo>
                  <a:pt x="132" y="233"/>
                </a:lnTo>
                <a:lnTo>
                  <a:pt x="132" y="242"/>
                </a:lnTo>
                <a:lnTo>
                  <a:pt x="135" y="244"/>
                </a:lnTo>
                <a:lnTo>
                  <a:pt x="137" y="242"/>
                </a:lnTo>
                <a:lnTo>
                  <a:pt x="140" y="241"/>
                </a:lnTo>
                <a:lnTo>
                  <a:pt x="145" y="245"/>
                </a:lnTo>
                <a:lnTo>
                  <a:pt x="147" y="244"/>
                </a:lnTo>
                <a:lnTo>
                  <a:pt x="156" y="249"/>
                </a:lnTo>
                <a:lnTo>
                  <a:pt x="158" y="252"/>
                </a:lnTo>
                <a:lnTo>
                  <a:pt x="162" y="256"/>
                </a:lnTo>
                <a:lnTo>
                  <a:pt x="162" y="259"/>
                </a:lnTo>
                <a:lnTo>
                  <a:pt x="161" y="260"/>
                </a:lnTo>
                <a:lnTo>
                  <a:pt x="160" y="269"/>
                </a:lnTo>
                <a:lnTo>
                  <a:pt x="159" y="271"/>
                </a:lnTo>
                <a:lnTo>
                  <a:pt x="159" y="273"/>
                </a:lnTo>
                <a:lnTo>
                  <a:pt x="161" y="274"/>
                </a:lnTo>
                <a:lnTo>
                  <a:pt x="161" y="279"/>
                </a:lnTo>
                <a:lnTo>
                  <a:pt x="160" y="280"/>
                </a:lnTo>
                <a:lnTo>
                  <a:pt x="160" y="284"/>
                </a:lnTo>
                <a:lnTo>
                  <a:pt x="155" y="290"/>
                </a:lnTo>
                <a:lnTo>
                  <a:pt x="153" y="289"/>
                </a:lnTo>
                <a:lnTo>
                  <a:pt x="152" y="291"/>
                </a:lnTo>
                <a:lnTo>
                  <a:pt x="150" y="291"/>
                </a:lnTo>
                <a:lnTo>
                  <a:pt x="148" y="293"/>
                </a:lnTo>
                <a:lnTo>
                  <a:pt x="147" y="289"/>
                </a:lnTo>
                <a:lnTo>
                  <a:pt x="145" y="290"/>
                </a:lnTo>
                <a:lnTo>
                  <a:pt x="140" y="287"/>
                </a:lnTo>
                <a:lnTo>
                  <a:pt x="134" y="288"/>
                </a:lnTo>
                <a:lnTo>
                  <a:pt x="132" y="290"/>
                </a:lnTo>
                <a:lnTo>
                  <a:pt x="132" y="303"/>
                </a:lnTo>
                <a:lnTo>
                  <a:pt x="130" y="304"/>
                </a:lnTo>
                <a:lnTo>
                  <a:pt x="131" y="308"/>
                </a:lnTo>
                <a:lnTo>
                  <a:pt x="134" y="313"/>
                </a:lnTo>
                <a:lnTo>
                  <a:pt x="135" y="318"/>
                </a:lnTo>
                <a:lnTo>
                  <a:pt x="124" y="327"/>
                </a:lnTo>
                <a:lnTo>
                  <a:pt x="123" y="325"/>
                </a:lnTo>
                <a:lnTo>
                  <a:pt x="120" y="324"/>
                </a:lnTo>
                <a:lnTo>
                  <a:pt x="114" y="318"/>
                </a:lnTo>
                <a:lnTo>
                  <a:pt x="114" y="315"/>
                </a:lnTo>
                <a:lnTo>
                  <a:pt x="112" y="316"/>
                </a:lnTo>
                <a:lnTo>
                  <a:pt x="108" y="317"/>
                </a:lnTo>
                <a:lnTo>
                  <a:pt x="104" y="310"/>
                </a:lnTo>
                <a:lnTo>
                  <a:pt x="102" y="311"/>
                </a:lnTo>
                <a:lnTo>
                  <a:pt x="98" y="312"/>
                </a:lnTo>
                <a:lnTo>
                  <a:pt x="96" y="310"/>
                </a:lnTo>
                <a:lnTo>
                  <a:pt x="96" y="308"/>
                </a:lnTo>
                <a:lnTo>
                  <a:pt x="100" y="304"/>
                </a:lnTo>
                <a:lnTo>
                  <a:pt x="96" y="302"/>
                </a:lnTo>
                <a:lnTo>
                  <a:pt x="92" y="305"/>
                </a:lnTo>
                <a:lnTo>
                  <a:pt x="88" y="304"/>
                </a:lnTo>
                <a:lnTo>
                  <a:pt x="81" y="289"/>
                </a:lnTo>
                <a:lnTo>
                  <a:pt x="76" y="289"/>
                </a:lnTo>
                <a:lnTo>
                  <a:pt x="73" y="291"/>
                </a:lnTo>
                <a:lnTo>
                  <a:pt x="71" y="291"/>
                </a:lnTo>
                <a:lnTo>
                  <a:pt x="68" y="288"/>
                </a:lnTo>
                <a:lnTo>
                  <a:pt x="61" y="276"/>
                </a:lnTo>
                <a:lnTo>
                  <a:pt x="59" y="276"/>
                </a:lnTo>
                <a:lnTo>
                  <a:pt x="56" y="274"/>
                </a:lnTo>
                <a:lnTo>
                  <a:pt x="58" y="265"/>
                </a:lnTo>
                <a:lnTo>
                  <a:pt x="62" y="259"/>
                </a:lnTo>
                <a:lnTo>
                  <a:pt x="65" y="259"/>
                </a:lnTo>
                <a:lnTo>
                  <a:pt x="70" y="256"/>
                </a:lnTo>
                <a:lnTo>
                  <a:pt x="70" y="250"/>
                </a:lnTo>
                <a:lnTo>
                  <a:pt x="69" y="249"/>
                </a:lnTo>
                <a:lnTo>
                  <a:pt x="69" y="242"/>
                </a:lnTo>
                <a:lnTo>
                  <a:pt x="64" y="233"/>
                </a:lnTo>
                <a:lnTo>
                  <a:pt x="54" y="225"/>
                </a:lnTo>
                <a:lnTo>
                  <a:pt x="54" y="215"/>
                </a:lnTo>
                <a:lnTo>
                  <a:pt x="52" y="213"/>
                </a:lnTo>
                <a:lnTo>
                  <a:pt x="54" y="211"/>
                </a:lnTo>
                <a:lnTo>
                  <a:pt x="59" y="209"/>
                </a:lnTo>
                <a:lnTo>
                  <a:pt x="61" y="204"/>
                </a:lnTo>
                <a:lnTo>
                  <a:pt x="58" y="200"/>
                </a:lnTo>
                <a:lnTo>
                  <a:pt x="51" y="192"/>
                </a:lnTo>
                <a:lnTo>
                  <a:pt x="51" y="191"/>
                </a:lnTo>
                <a:lnTo>
                  <a:pt x="45" y="186"/>
                </a:lnTo>
                <a:lnTo>
                  <a:pt x="34" y="181"/>
                </a:lnTo>
                <a:lnTo>
                  <a:pt x="28" y="171"/>
                </a:lnTo>
                <a:lnTo>
                  <a:pt x="25" y="167"/>
                </a:lnTo>
                <a:lnTo>
                  <a:pt x="22" y="168"/>
                </a:lnTo>
                <a:lnTo>
                  <a:pt x="18" y="170"/>
                </a:lnTo>
                <a:lnTo>
                  <a:pt x="15" y="169"/>
                </a:lnTo>
                <a:lnTo>
                  <a:pt x="21" y="163"/>
                </a:lnTo>
                <a:lnTo>
                  <a:pt x="20" y="156"/>
                </a:lnTo>
                <a:lnTo>
                  <a:pt x="17" y="154"/>
                </a:lnTo>
                <a:lnTo>
                  <a:pt x="0" y="150"/>
                </a:lnTo>
                <a:close/>
              </a:path>
            </a:pathLst>
          </a:custGeom>
          <a:solidFill>
            <a:srgbClr val="FFFFFF"/>
          </a:solidFill>
          <a:ln w="3175">
            <a:solidFill>
              <a:schemeClr val="bg1"/>
            </a:solidFill>
            <a:prstDash val="sysDot"/>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18" name="Freeform 26"/>
          <p:cNvSpPr/>
          <p:nvPr/>
        </p:nvSpPr>
        <p:spPr bwMode="auto">
          <a:xfrm>
            <a:off x="5799668" y="1540274"/>
            <a:ext cx="1229526" cy="1220201"/>
          </a:xfrm>
          <a:custGeom>
            <a:avLst/>
            <a:gdLst>
              <a:gd name="T0" fmla="*/ 2147483647 w 801"/>
              <a:gd name="T1" fmla="*/ 2147483647 h 762"/>
              <a:gd name="T2" fmla="*/ 2147483647 w 801"/>
              <a:gd name="T3" fmla="*/ 2147483647 h 762"/>
              <a:gd name="T4" fmla="*/ 2147483647 w 801"/>
              <a:gd name="T5" fmla="*/ 2147483647 h 762"/>
              <a:gd name="T6" fmla="*/ 2147483647 w 801"/>
              <a:gd name="T7" fmla="*/ 2147483647 h 762"/>
              <a:gd name="T8" fmla="*/ 2147483647 w 801"/>
              <a:gd name="T9" fmla="*/ 2147483647 h 762"/>
              <a:gd name="T10" fmla="*/ 2147483647 w 801"/>
              <a:gd name="T11" fmla="*/ 2147483647 h 762"/>
              <a:gd name="T12" fmla="*/ 2147483647 w 801"/>
              <a:gd name="T13" fmla="*/ 2147483647 h 762"/>
              <a:gd name="T14" fmla="*/ 2147483647 w 801"/>
              <a:gd name="T15" fmla="*/ 2147483647 h 762"/>
              <a:gd name="T16" fmla="*/ 2147483647 w 801"/>
              <a:gd name="T17" fmla="*/ 2147483647 h 762"/>
              <a:gd name="T18" fmla="*/ 2147483647 w 801"/>
              <a:gd name="T19" fmla="*/ 2147483647 h 762"/>
              <a:gd name="T20" fmla="*/ 2147483647 w 801"/>
              <a:gd name="T21" fmla="*/ 2147483647 h 762"/>
              <a:gd name="T22" fmla="*/ 2147483647 w 801"/>
              <a:gd name="T23" fmla="*/ 2147483647 h 762"/>
              <a:gd name="T24" fmla="*/ 2147483647 w 801"/>
              <a:gd name="T25" fmla="*/ 2147483647 h 762"/>
              <a:gd name="T26" fmla="*/ 2147483647 w 801"/>
              <a:gd name="T27" fmla="*/ 2147483647 h 762"/>
              <a:gd name="T28" fmla="*/ 2147483647 w 801"/>
              <a:gd name="T29" fmla="*/ 2147483647 h 762"/>
              <a:gd name="T30" fmla="*/ 2147483647 w 801"/>
              <a:gd name="T31" fmla="*/ 2147483647 h 762"/>
              <a:gd name="T32" fmla="*/ 2147483647 w 801"/>
              <a:gd name="T33" fmla="*/ 2147483647 h 762"/>
              <a:gd name="T34" fmla="*/ 2147483647 w 801"/>
              <a:gd name="T35" fmla="*/ 2147483647 h 762"/>
              <a:gd name="T36" fmla="*/ 2147483647 w 801"/>
              <a:gd name="T37" fmla="*/ 2147483647 h 762"/>
              <a:gd name="T38" fmla="*/ 2147483647 w 801"/>
              <a:gd name="T39" fmla="*/ 2147483647 h 762"/>
              <a:gd name="T40" fmla="*/ 2147483647 w 801"/>
              <a:gd name="T41" fmla="*/ 2147483647 h 762"/>
              <a:gd name="T42" fmla="*/ 2147483647 w 801"/>
              <a:gd name="T43" fmla="*/ 2147483647 h 762"/>
              <a:gd name="T44" fmla="*/ 2147483647 w 801"/>
              <a:gd name="T45" fmla="*/ 2147483647 h 762"/>
              <a:gd name="T46" fmla="*/ 2147483647 w 801"/>
              <a:gd name="T47" fmla="*/ 2147483647 h 762"/>
              <a:gd name="T48" fmla="*/ 2147483647 w 801"/>
              <a:gd name="T49" fmla="*/ 2147483647 h 762"/>
              <a:gd name="T50" fmla="*/ 2147483647 w 801"/>
              <a:gd name="T51" fmla="*/ 2147483647 h 762"/>
              <a:gd name="T52" fmla="*/ 2147483647 w 801"/>
              <a:gd name="T53" fmla="*/ 2147483647 h 762"/>
              <a:gd name="T54" fmla="*/ 2147483647 w 801"/>
              <a:gd name="T55" fmla="*/ 2147483647 h 762"/>
              <a:gd name="T56" fmla="*/ 2147483647 w 801"/>
              <a:gd name="T57" fmla="*/ 2147483647 h 762"/>
              <a:gd name="T58" fmla="*/ 2147483647 w 801"/>
              <a:gd name="T59" fmla="*/ 2147483647 h 762"/>
              <a:gd name="T60" fmla="*/ 2147483647 w 801"/>
              <a:gd name="T61" fmla="*/ 2147483647 h 762"/>
              <a:gd name="T62" fmla="*/ 2147483647 w 801"/>
              <a:gd name="T63" fmla="*/ 2147483647 h 762"/>
              <a:gd name="T64" fmla="*/ 2147483647 w 801"/>
              <a:gd name="T65" fmla="*/ 2147483647 h 762"/>
              <a:gd name="T66" fmla="*/ 2147483647 w 801"/>
              <a:gd name="T67" fmla="*/ 2147483647 h 762"/>
              <a:gd name="T68" fmla="*/ 2147483647 w 801"/>
              <a:gd name="T69" fmla="*/ 2147483647 h 762"/>
              <a:gd name="T70" fmla="*/ 2147483647 w 801"/>
              <a:gd name="T71" fmla="*/ 2147483647 h 762"/>
              <a:gd name="T72" fmla="*/ 2147483647 w 801"/>
              <a:gd name="T73" fmla="*/ 2147483647 h 762"/>
              <a:gd name="T74" fmla="*/ 2147483647 w 801"/>
              <a:gd name="T75" fmla="*/ 2147483647 h 762"/>
              <a:gd name="T76" fmla="*/ 2147483647 w 801"/>
              <a:gd name="T77" fmla="*/ 2147483647 h 762"/>
              <a:gd name="T78" fmla="*/ 2147483647 w 801"/>
              <a:gd name="T79" fmla="*/ 2147483647 h 762"/>
              <a:gd name="T80" fmla="*/ 2147483647 w 801"/>
              <a:gd name="T81" fmla="*/ 2147483647 h 762"/>
              <a:gd name="T82" fmla="*/ 2147483647 w 801"/>
              <a:gd name="T83" fmla="*/ 2147483647 h 762"/>
              <a:gd name="T84" fmla="*/ 2147483647 w 801"/>
              <a:gd name="T85" fmla="*/ 2147483647 h 762"/>
              <a:gd name="T86" fmla="*/ 2147483647 w 801"/>
              <a:gd name="T87" fmla="*/ 2147483647 h 762"/>
              <a:gd name="T88" fmla="*/ 2147483647 w 801"/>
              <a:gd name="T89" fmla="*/ 2147483647 h 762"/>
              <a:gd name="T90" fmla="*/ 2147483647 w 801"/>
              <a:gd name="T91" fmla="*/ 2147483647 h 762"/>
              <a:gd name="T92" fmla="*/ 2147483647 w 801"/>
              <a:gd name="T93" fmla="*/ 2147483647 h 762"/>
              <a:gd name="T94" fmla="*/ 2147483647 w 801"/>
              <a:gd name="T95" fmla="*/ 2147483647 h 762"/>
              <a:gd name="T96" fmla="*/ 2147483647 w 801"/>
              <a:gd name="T97" fmla="*/ 2147483647 h 762"/>
              <a:gd name="T98" fmla="*/ 2147483647 w 801"/>
              <a:gd name="T99" fmla="*/ 2147483647 h 762"/>
              <a:gd name="T100" fmla="*/ 2147483647 w 801"/>
              <a:gd name="T101" fmla="*/ 2147483647 h 762"/>
              <a:gd name="T102" fmla="*/ 2147483647 w 801"/>
              <a:gd name="T103" fmla="*/ 2147483647 h 762"/>
              <a:gd name="T104" fmla="*/ 2147483647 w 801"/>
              <a:gd name="T105" fmla="*/ 2147483647 h 762"/>
              <a:gd name="T106" fmla="*/ 2147483647 w 801"/>
              <a:gd name="T107" fmla="*/ 2147483647 h 762"/>
              <a:gd name="T108" fmla="*/ 2147483647 w 801"/>
              <a:gd name="T109" fmla="*/ 2147483647 h 762"/>
              <a:gd name="T110" fmla="*/ 2147483647 w 801"/>
              <a:gd name="T111" fmla="*/ 2147483647 h 762"/>
              <a:gd name="T112" fmla="*/ 2147483647 w 801"/>
              <a:gd name="T113" fmla="*/ 2147483647 h 762"/>
              <a:gd name="T114" fmla="*/ 2147483647 w 801"/>
              <a:gd name="T115" fmla="*/ 2147483647 h 762"/>
              <a:gd name="T116" fmla="*/ 2147483647 w 801"/>
              <a:gd name="T117" fmla="*/ 2147483647 h 762"/>
              <a:gd name="T118" fmla="*/ 2147483647 w 801"/>
              <a:gd name="T119" fmla="*/ 2147483647 h 762"/>
              <a:gd name="T120" fmla="*/ 2147483647 w 801"/>
              <a:gd name="T121" fmla="*/ 2147483647 h 762"/>
              <a:gd name="T122" fmla="*/ 2147483647 w 801"/>
              <a:gd name="T123" fmla="*/ 2147483647 h 7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01"/>
              <a:gd name="T187" fmla="*/ 0 h 762"/>
              <a:gd name="T188" fmla="*/ 801 w 801"/>
              <a:gd name="T189" fmla="*/ 762 h 7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01" h="762">
                <a:moveTo>
                  <a:pt x="712" y="734"/>
                </a:moveTo>
                <a:lnTo>
                  <a:pt x="681" y="735"/>
                </a:lnTo>
                <a:lnTo>
                  <a:pt x="677" y="740"/>
                </a:lnTo>
                <a:lnTo>
                  <a:pt x="671" y="740"/>
                </a:lnTo>
                <a:lnTo>
                  <a:pt x="666" y="735"/>
                </a:lnTo>
                <a:lnTo>
                  <a:pt x="647" y="730"/>
                </a:lnTo>
                <a:lnTo>
                  <a:pt x="644" y="727"/>
                </a:lnTo>
                <a:lnTo>
                  <a:pt x="644" y="725"/>
                </a:lnTo>
                <a:lnTo>
                  <a:pt x="643" y="724"/>
                </a:lnTo>
                <a:lnTo>
                  <a:pt x="642" y="719"/>
                </a:lnTo>
                <a:lnTo>
                  <a:pt x="639" y="717"/>
                </a:lnTo>
                <a:lnTo>
                  <a:pt x="634" y="708"/>
                </a:lnTo>
                <a:lnTo>
                  <a:pt x="631" y="706"/>
                </a:lnTo>
                <a:lnTo>
                  <a:pt x="628" y="709"/>
                </a:lnTo>
                <a:lnTo>
                  <a:pt x="628" y="711"/>
                </a:lnTo>
                <a:lnTo>
                  <a:pt x="627" y="712"/>
                </a:lnTo>
                <a:lnTo>
                  <a:pt x="627" y="713"/>
                </a:lnTo>
                <a:lnTo>
                  <a:pt x="625" y="716"/>
                </a:lnTo>
                <a:lnTo>
                  <a:pt x="623" y="720"/>
                </a:lnTo>
                <a:lnTo>
                  <a:pt x="621" y="722"/>
                </a:lnTo>
                <a:lnTo>
                  <a:pt x="619" y="722"/>
                </a:lnTo>
                <a:lnTo>
                  <a:pt x="615" y="718"/>
                </a:lnTo>
                <a:lnTo>
                  <a:pt x="615" y="711"/>
                </a:lnTo>
                <a:lnTo>
                  <a:pt x="614" y="709"/>
                </a:lnTo>
                <a:lnTo>
                  <a:pt x="609" y="712"/>
                </a:lnTo>
                <a:lnTo>
                  <a:pt x="606" y="713"/>
                </a:lnTo>
                <a:lnTo>
                  <a:pt x="603" y="716"/>
                </a:lnTo>
                <a:lnTo>
                  <a:pt x="602" y="722"/>
                </a:lnTo>
                <a:lnTo>
                  <a:pt x="599" y="725"/>
                </a:lnTo>
                <a:lnTo>
                  <a:pt x="576" y="737"/>
                </a:lnTo>
                <a:lnTo>
                  <a:pt x="574" y="740"/>
                </a:lnTo>
                <a:lnTo>
                  <a:pt x="574" y="742"/>
                </a:lnTo>
                <a:lnTo>
                  <a:pt x="578" y="746"/>
                </a:lnTo>
                <a:lnTo>
                  <a:pt x="579" y="754"/>
                </a:lnTo>
                <a:lnTo>
                  <a:pt x="575" y="761"/>
                </a:lnTo>
                <a:lnTo>
                  <a:pt x="567" y="760"/>
                </a:lnTo>
                <a:lnTo>
                  <a:pt x="566" y="762"/>
                </a:lnTo>
                <a:lnTo>
                  <a:pt x="558" y="762"/>
                </a:lnTo>
                <a:lnTo>
                  <a:pt x="549" y="751"/>
                </a:lnTo>
                <a:lnTo>
                  <a:pt x="550" y="751"/>
                </a:lnTo>
                <a:lnTo>
                  <a:pt x="542" y="743"/>
                </a:lnTo>
                <a:lnTo>
                  <a:pt x="542" y="742"/>
                </a:lnTo>
                <a:lnTo>
                  <a:pt x="540" y="739"/>
                </a:lnTo>
                <a:lnTo>
                  <a:pt x="534" y="730"/>
                </a:lnTo>
                <a:lnTo>
                  <a:pt x="523" y="716"/>
                </a:lnTo>
                <a:lnTo>
                  <a:pt x="521" y="713"/>
                </a:lnTo>
                <a:lnTo>
                  <a:pt x="522" y="709"/>
                </a:lnTo>
                <a:lnTo>
                  <a:pt x="519" y="706"/>
                </a:lnTo>
                <a:lnTo>
                  <a:pt x="519" y="700"/>
                </a:lnTo>
                <a:lnTo>
                  <a:pt x="510" y="692"/>
                </a:lnTo>
                <a:lnTo>
                  <a:pt x="502" y="711"/>
                </a:lnTo>
                <a:lnTo>
                  <a:pt x="502" y="715"/>
                </a:lnTo>
                <a:lnTo>
                  <a:pt x="504" y="718"/>
                </a:lnTo>
                <a:lnTo>
                  <a:pt x="503" y="721"/>
                </a:lnTo>
                <a:lnTo>
                  <a:pt x="505" y="722"/>
                </a:lnTo>
                <a:lnTo>
                  <a:pt x="506" y="726"/>
                </a:lnTo>
                <a:lnTo>
                  <a:pt x="501" y="734"/>
                </a:lnTo>
                <a:lnTo>
                  <a:pt x="489" y="735"/>
                </a:lnTo>
                <a:lnTo>
                  <a:pt x="485" y="735"/>
                </a:lnTo>
                <a:lnTo>
                  <a:pt x="482" y="734"/>
                </a:lnTo>
                <a:lnTo>
                  <a:pt x="478" y="730"/>
                </a:lnTo>
                <a:lnTo>
                  <a:pt x="477" y="730"/>
                </a:lnTo>
                <a:lnTo>
                  <a:pt x="475" y="728"/>
                </a:lnTo>
                <a:lnTo>
                  <a:pt x="474" y="722"/>
                </a:lnTo>
                <a:lnTo>
                  <a:pt x="465" y="714"/>
                </a:lnTo>
                <a:lnTo>
                  <a:pt x="464" y="712"/>
                </a:lnTo>
                <a:lnTo>
                  <a:pt x="463" y="711"/>
                </a:lnTo>
                <a:lnTo>
                  <a:pt x="463" y="704"/>
                </a:lnTo>
                <a:lnTo>
                  <a:pt x="464" y="703"/>
                </a:lnTo>
                <a:lnTo>
                  <a:pt x="464" y="701"/>
                </a:lnTo>
                <a:lnTo>
                  <a:pt x="461" y="698"/>
                </a:lnTo>
                <a:lnTo>
                  <a:pt x="458" y="698"/>
                </a:lnTo>
                <a:lnTo>
                  <a:pt x="457" y="700"/>
                </a:lnTo>
                <a:lnTo>
                  <a:pt x="451" y="701"/>
                </a:lnTo>
                <a:lnTo>
                  <a:pt x="450" y="702"/>
                </a:lnTo>
                <a:lnTo>
                  <a:pt x="446" y="702"/>
                </a:lnTo>
                <a:lnTo>
                  <a:pt x="443" y="704"/>
                </a:lnTo>
                <a:lnTo>
                  <a:pt x="442" y="703"/>
                </a:lnTo>
                <a:lnTo>
                  <a:pt x="438" y="705"/>
                </a:lnTo>
                <a:lnTo>
                  <a:pt x="436" y="705"/>
                </a:lnTo>
                <a:lnTo>
                  <a:pt x="434" y="701"/>
                </a:lnTo>
                <a:lnTo>
                  <a:pt x="432" y="699"/>
                </a:lnTo>
                <a:lnTo>
                  <a:pt x="432" y="694"/>
                </a:lnTo>
                <a:lnTo>
                  <a:pt x="430" y="692"/>
                </a:lnTo>
                <a:lnTo>
                  <a:pt x="429" y="683"/>
                </a:lnTo>
                <a:lnTo>
                  <a:pt x="431" y="679"/>
                </a:lnTo>
                <a:lnTo>
                  <a:pt x="431" y="677"/>
                </a:lnTo>
                <a:lnTo>
                  <a:pt x="423" y="665"/>
                </a:lnTo>
                <a:lnTo>
                  <a:pt x="420" y="665"/>
                </a:lnTo>
                <a:lnTo>
                  <a:pt x="419" y="664"/>
                </a:lnTo>
                <a:lnTo>
                  <a:pt x="411" y="664"/>
                </a:lnTo>
                <a:lnTo>
                  <a:pt x="411" y="663"/>
                </a:lnTo>
                <a:lnTo>
                  <a:pt x="401" y="662"/>
                </a:lnTo>
                <a:lnTo>
                  <a:pt x="396" y="662"/>
                </a:lnTo>
                <a:lnTo>
                  <a:pt x="396" y="664"/>
                </a:lnTo>
                <a:lnTo>
                  <a:pt x="391" y="665"/>
                </a:lnTo>
                <a:lnTo>
                  <a:pt x="389" y="668"/>
                </a:lnTo>
                <a:lnTo>
                  <a:pt x="387" y="668"/>
                </a:lnTo>
                <a:lnTo>
                  <a:pt x="384" y="672"/>
                </a:lnTo>
                <a:lnTo>
                  <a:pt x="380" y="675"/>
                </a:lnTo>
                <a:lnTo>
                  <a:pt x="345" y="650"/>
                </a:lnTo>
                <a:lnTo>
                  <a:pt x="343" y="649"/>
                </a:lnTo>
                <a:lnTo>
                  <a:pt x="341" y="651"/>
                </a:lnTo>
                <a:lnTo>
                  <a:pt x="323" y="663"/>
                </a:lnTo>
                <a:lnTo>
                  <a:pt x="321" y="662"/>
                </a:lnTo>
                <a:lnTo>
                  <a:pt x="319" y="664"/>
                </a:lnTo>
                <a:lnTo>
                  <a:pt x="315" y="664"/>
                </a:lnTo>
                <a:lnTo>
                  <a:pt x="311" y="660"/>
                </a:lnTo>
                <a:lnTo>
                  <a:pt x="307" y="660"/>
                </a:lnTo>
                <a:lnTo>
                  <a:pt x="305" y="658"/>
                </a:lnTo>
                <a:lnTo>
                  <a:pt x="303" y="658"/>
                </a:lnTo>
                <a:lnTo>
                  <a:pt x="299" y="664"/>
                </a:lnTo>
                <a:lnTo>
                  <a:pt x="297" y="664"/>
                </a:lnTo>
                <a:lnTo>
                  <a:pt x="296" y="666"/>
                </a:lnTo>
                <a:lnTo>
                  <a:pt x="292" y="666"/>
                </a:lnTo>
                <a:lnTo>
                  <a:pt x="290" y="667"/>
                </a:lnTo>
                <a:lnTo>
                  <a:pt x="271" y="669"/>
                </a:lnTo>
                <a:lnTo>
                  <a:pt x="250" y="651"/>
                </a:lnTo>
                <a:lnTo>
                  <a:pt x="250" y="649"/>
                </a:lnTo>
                <a:lnTo>
                  <a:pt x="249" y="648"/>
                </a:lnTo>
                <a:lnTo>
                  <a:pt x="249" y="641"/>
                </a:lnTo>
                <a:lnTo>
                  <a:pt x="243" y="636"/>
                </a:lnTo>
                <a:lnTo>
                  <a:pt x="241" y="620"/>
                </a:lnTo>
                <a:lnTo>
                  <a:pt x="238" y="616"/>
                </a:lnTo>
                <a:lnTo>
                  <a:pt x="238" y="614"/>
                </a:lnTo>
                <a:lnTo>
                  <a:pt x="236" y="612"/>
                </a:lnTo>
                <a:lnTo>
                  <a:pt x="236" y="611"/>
                </a:lnTo>
                <a:lnTo>
                  <a:pt x="231" y="611"/>
                </a:lnTo>
                <a:lnTo>
                  <a:pt x="230" y="613"/>
                </a:lnTo>
                <a:lnTo>
                  <a:pt x="223" y="614"/>
                </a:lnTo>
                <a:lnTo>
                  <a:pt x="222" y="616"/>
                </a:lnTo>
                <a:lnTo>
                  <a:pt x="220" y="616"/>
                </a:lnTo>
                <a:lnTo>
                  <a:pt x="218" y="617"/>
                </a:lnTo>
                <a:lnTo>
                  <a:pt x="208" y="618"/>
                </a:lnTo>
                <a:lnTo>
                  <a:pt x="206" y="619"/>
                </a:lnTo>
                <a:lnTo>
                  <a:pt x="198" y="620"/>
                </a:lnTo>
                <a:lnTo>
                  <a:pt x="196" y="622"/>
                </a:lnTo>
                <a:lnTo>
                  <a:pt x="183" y="608"/>
                </a:lnTo>
                <a:lnTo>
                  <a:pt x="182" y="604"/>
                </a:lnTo>
                <a:lnTo>
                  <a:pt x="181" y="603"/>
                </a:lnTo>
                <a:lnTo>
                  <a:pt x="181" y="593"/>
                </a:lnTo>
                <a:lnTo>
                  <a:pt x="187" y="589"/>
                </a:lnTo>
                <a:lnTo>
                  <a:pt x="189" y="590"/>
                </a:lnTo>
                <a:lnTo>
                  <a:pt x="193" y="588"/>
                </a:lnTo>
                <a:lnTo>
                  <a:pt x="197" y="583"/>
                </a:lnTo>
                <a:lnTo>
                  <a:pt x="207" y="580"/>
                </a:lnTo>
                <a:lnTo>
                  <a:pt x="210" y="581"/>
                </a:lnTo>
                <a:lnTo>
                  <a:pt x="212" y="579"/>
                </a:lnTo>
                <a:lnTo>
                  <a:pt x="211" y="569"/>
                </a:lnTo>
                <a:lnTo>
                  <a:pt x="210" y="568"/>
                </a:lnTo>
                <a:lnTo>
                  <a:pt x="206" y="568"/>
                </a:lnTo>
                <a:lnTo>
                  <a:pt x="202" y="572"/>
                </a:lnTo>
                <a:lnTo>
                  <a:pt x="200" y="572"/>
                </a:lnTo>
                <a:lnTo>
                  <a:pt x="198" y="570"/>
                </a:lnTo>
                <a:lnTo>
                  <a:pt x="198" y="565"/>
                </a:lnTo>
                <a:lnTo>
                  <a:pt x="199" y="564"/>
                </a:lnTo>
                <a:lnTo>
                  <a:pt x="196" y="562"/>
                </a:lnTo>
                <a:lnTo>
                  <a:pt x="193" y="565"/>
                </a:lnTo>
                <a:lnTo>
                  <a:pt x="194" y="565"/>
                </a:lnTo>
                <a:lnTo>
                  <a:pt x="192" y="567"/>
                </a:lnTo>
                <a:lnTo>
                  <a:pt x="193" y="569"/>
                </a:lnTo>
                <a:lnTo>
                  <a:pt x="183" y="583"/>
                </a:lnTo>
                <a:lnTo>
                  <a:pt x="177" y="583"/>
                </a:lnTo>
                <a:lnTo>
                  <a:pt x="170" y="576"/>
                </a:lnTo>
                <a:lnTo>
                  <a:pt x="170" y="569"/>
                </a:lnTo>
                <a:lnTo>
                  <a:pt x="163" y="566"/>
                </a:lnTo>
                <a:lnTo>
                  <a:pt x="161" y="558"/>
                </a:lnTo>
                <a:lnTo>
                  <a:pt x="160" y="557"/>
                </a:lnTo>
                <a:lnTo>
                  <a:pt x="152" y="557"/>
                </a:lnTo>
                <a:lnTo>
                  <a:pt x="137" y="541"/>
                </a:lnTo>
                <a:lnTo>
                  <a:pt x="134" y="541"/>
                </a:lnTo>
                <a:lnTo>
                  <a:pt x="134" y="529"/>
                </a:lnTo>
                <a:lnTo>
                  <a:pt x="139" y="515"/>
                </a:lnTo>
                <a:lnTo>
                  <a:pt x="141" y="512"/>
                </a:lnTo>
                <a:lnTo>
                  <a:pt x="140" y="506"/>
                </a:lnTo>
                <a:lnTo>
                  <a:pt x="144" y="495"/>
                </a:lnTo>
                <a:lnTo>
                  <a:pt x="149" y="489"/>
                </a:lnTo>
                <a:lnTo>
                  <a:pt x="160" y="482"/>
                </a:lnTo>
                <a:lnTo>
                  <a:pt x="174" y="466"/>
                </a:lnTo>
                <a:lnTo>
                  <a:pt x="174" y="464"/>
                </a:lnTo>
                <a:lnTo>
                  <a:pt x="181" y="456"/>
                </a:lnTo>
                <a:lnTo>
                  <a:pt x="184" y="454"/>
                </a:lnTo>
                <a:lnTo>
                  <a:pt x="188" y="449"/>
                </a:lnTo>
                <a:lnTo>
                  <a:pt x="188" y="447"/>
                </a:lnTo>
                <a:lnTo>
                  <a:pt x="198" y="436"/>
                </a:lnTo>
                <a:lnTo>
                  <a:pt x="199" y="432"/>
                </a:lnTo>
                <a:lnTo>
                  <a:pt x="203" y="428"/>
                </a:lnTo>
                <a:lnTo>
                  <a:pt x="207" y="417"/>
                </a:lnTo>
                <a:lnTo>
                  <a:pt x="210" y="414"/>
                </a:lnTo>
                <a:lnTo>
                  <a:pt x="210" y="412"/>
                </a:lnTo>
                <a:lnTo>
                  <a:pt x="211" y="412"/>
                </a:lnTo>
                <a:lnTo>
                  <a:pt x="215" y="402"/>
                </a:lnTo>
                <a:lnTo>
                  <a:pt x="217" y="401"/>
                </a:lnTo>
                <a:lnTo>
                  <a:pt x="224" y="403"/>
                </a:lnTo>
                <a:lnTo>
                  <a:pt x="229" y="414"/>
                </a:lnTo>
                <a:lnTo>
                  <a:pt x="234" y="429"/>
                </a:lnTo>
                <a:lnTo>
                  <a:pt x="236" y="431"/>
                </a:lnTo>
                <a:lnTo>
                  <a:pt x="241" y="426"/>
                </a:lnTo>
                <a:lnTo>
                  <a:pt x="240" y="420"/>
                </a:lnTo>
                <a:lnTo>
                  <a:pt x="238" y="419"/>
                </a:lnTo>
                <a:lnTo>
                  <a:pt x="238" y="414"/>
                </a:lnTo>
                <a:lnTo>
                  <a:pt x="237" y="413"/>
                </a:lnTo>
                <a:lnTo>
                  <a:pt x="235" y="406"/>
                </a:lnTo>
                <a:lnTo>
                  <a:pt x="234" y="406"/>
                </a:lnTo>
                <a:lnTo>
                  <a:pt x="232" y="396"/>
                </a:lnTo>
                <a:lnTo>
                  <a:pt x="236" y="386"/>
                </a:lnTo>
                <a:lnTo>
                  <a:pt x="234" y="384"/>
                </a:lnTo>
                <a:lnTo>
                  <a:pt x="234" y="379"/>
                </a:lnTo>
                <a:lnTo>
                  <a:pt x="235" y="378"/>
                </a:lnTo>
                <a:lnTo>
                  <a:pt x="236" y="369"/>
                </a:lnTo>
                <a:lnTo>
                  <a:pt x="238" y="363"/>
                </a:lnTo>
                <a:lnTo>
                  <a:pt x="238" y="350"/>
                </a:lnTo>
                <a:lnTo>
                  <a:pt x="241" y="345"/>
                </a:lnTo>
                <a:lnTo>
                  <a:pt x="253" y="343"/>
                </a:lnTo>
                <a:lnTo>
                  <a:pt x="256" y="335"/>
                </a:lnTo>
                <a:lnTo>
                  <a:pt x="256" y="325"/>
                </a:lnTo>
                <a:lnTo>
                  <a:pt x="255" y="323"/>
                </a:lnTo>
                <a:lnTo>
                  <a:pt x="255" y="314"/>
                </a:lnTo>
                <a:lnTo>
                  <a:pt x="253" y="312"/>
                </a:lnTo>
                <a:lnTo>
                  <a:pt x="251" y="298"/>
                </a:lnTo>
                <a:lnTo>
                  <a:pt x="250" y="297"/>
                </a:lnTo>
                <a:lnTo>
                  <a:pt x="249" y="290"/>
                </a:lnTo>
                <a:lnTo>
                  <a:pt x="248" y="289"/>
                </a:lnTo>
                <a:lnTo>
                  <a:pt x="247" y="282"/>
                </a:lnTo>
                <a:lnTo>
                  <a:pt x="246" y="280"/>
                </a:lnTo>
                <a:lnTo>
                  <a:pt x="245" y="269"/>
                </a:lnTo>
                <a:lnTo>
                  <a:pt x="243" y="270"/>
                </a:lnTo>
                <a:lnTo>
                  <a:pt x="240" y="269"/>
                </a:lnTo>
                <a:lnTo>
                  <a:pt x="238" y="268"/>
                </a:lnTo>
                <a:lnTo>
                  <a:pt x="233" y="268"/>
                </a:lnTo>
                <a:lnTo>
                  <a:pt x="231" y="267"/>
                </a:lnTo>
                <a:lnTo>
                  <a:pt x="226" y="262"/>
                </a:lnTo>
                <a:lnTo>
                  <a:pt x="206" y="262"/>
                </a:lnTo>
                <a:lnTo>
                  <a:pt x="203" y="258"/>
                </a:lnTo>
                <a:lnTo>
                  <a:pt x="201" y="261"/>
                </a:lnTo>
                <a:lnTo>
                  <a:pt x="200" y="270"/>
                </a:lnTo>
                <a:lnTo>
                  <a:pt x="198" y="276"/>
                </a:lnTo>
                <a:lnTo>
                  <a:pt x="197" y="284"/>
                </a:lnTo>
                <a:lnTo>
                  <a:pt x="194" y="285"/>
                </a:lnTo>
                <a:lnTo>
                  <a:pt x="192" y="283"/>
                </a:lnTo>
                <a:lnTo>
                  <a:pt x="190" y="283"/>
                </a:lnTo>
                <a:lnTo>
                  <a:pt x="187" y="282"/>
                </a:lnTo>
                <a:lnTo>
                  <a:pt x="185" y="283"/>
                </a:lnTo>
                <a:lnTo>
                  <a:pt x="181" y="283"/>
                </a:lnTo>
                <a:lnTo>
                  <a:pt x="181" y="285"/>
                </a:lnTo>
                <a:lnTo>
                  <a:pt x="178" y="285"/>
                </a:lnTo>
                <a:lnTo>
                  <a:pt x="165" y="273"/>
                </a:lnTo>
                <a:lnTo>
                  <a:pt x="165" y="267"/>
                </a:lnTo>
                <a:lnTo>
                  <a:pt x="168" y="263"/>
                </a:lnTo>
                <a:lnTo>
                  <a:pt x="170" y="263"/>
                </a:lnTo>
                <a:lnTo>
                  <a:pt x="172" y="260"/>
                </a:lnTo>
                <a:lnTo>
                  <a:pt x="175" y="258"/>
                </a:lnTo>
                <a:lnTo>
                  <a:pt x="179" y="253"/>
                </a:lnTo>
                <a:lnTo>
                  <a:pt x="173" y="243"/>
                </a:lnTo>
                <a:lnTo>
                  <a:pt x="171" y="241"/>
                </a:lnTo>
                <a:lnTo>
                  <a:pt x="167" y="240"/>
                </a:lnTo>
                <a:lnTo>
                  <a:pt x="158" y="229"/>
                </a:lnTo>
                <a:lnTo>
                  <a:pt x="155" y="222"/>
                </a:lnTo>
                <a:lnTo>
                  <a:pt x="146" y="216"/>
                </a:lnTo>
                <a:lnTo>
                  <a:pt x="143" y="209"/>
                </a:lnTo>
                <a:lnTo>
                  <a:pt x="139" y="205"/>
                </a:lnTo>
                <a:lnTo>
                  <a:pt x="133" y="196"/>
                </a:lnTo>
                <a:lnTo>
                  <a:pt x="127" y="192"/>
                </a:lnTo>
                <a:lnTo>
                  <a:pt x="118" y="193"/>
                </a:lnTo>
                <a:lnTo>
                  <a:pt x="117" y="192"/>
                </a:lnTo>
                <a:lnTo>
                  <a:pt x="111" y="192"/>
                </a:lnTo>
                <a:lnTo>
                  <a:pt x="99" y="180"/>
                </a:lnTo>
                <a:lnTo>
                  <a:pt x="96" y="175"/>
                </a:lnTo>
                <a:lnTo>
                  <a:pt x="94" y="173"/>
                </a:lnTo>
                <a:lnTo>
                  <a:pt x="95" y="172"/>
                </a:lnTo>
                <a:lnTo>
                  <a:pt x="93" y="171"/>
                </a:lnTo>
                <a:lnTo>
                  <a:pt x="93" y="167"/>
                </a:lnTo>
                <a:lnTo>
                  <a:pt x="89" y="160"/>
                </a:lnTo>
                <a:lnTo>
                  <a:pt x="89" y="158"/>
                </a:lnTo>
                <a:lnTo>
                  <a:pt x="87" y="157"/>
                </a:lnTo>
                <a:lnTo>
                  <a:pt x="87" y="152"/>
                </a:lnTo>
                <a:lnTo>
                  <a:pt x="85" y="151"/>
                </a:lnTo>
                <a:lnTo>
                  <a:pt x="85" y="149"/>
                </a:lnTo>
                <a:lnTo>
                  <a:pt x="84" y="148"/>
                </a:lnTo>
                <a:lnTo>
                  <a:pt x="82" y="142"/>
                </a:lnTo>
                <a:lnTo>
                  <a:pt x="78" y="134"/>
                </a:lnTo>
                <a:lnTo>
                  <a:pt x="78" y="127"/>
                </a:lnTo>
                <a:lnTo>
                  <a:pt x="80" y="123"/>
                </a:lnTo>
                <a:lnTo>
                  <a:pt x="80" y="120"/>
                </a:lnTo>
                <a:lnTo>
                  <a:pt x="78" y="119"/>
                </a:lnTo>
                <a:lnTo>
                  <a:pt x="76" y="119"/>
                </a:lnTo>
                <a:lnTo>
                  <a:pt x="75" y="118"/>
                </a:lnTo>
                <a:lnTo>
                  <a:pt x="70" y="117"/>
                </a:lnTo>
                <a:lnTo>
                  <a:pt x="60" y="108"/>
                </a:lnTo>
                <a:lnTo>
                  <a:pt x="53" y="104"/>
                </a:lnTo>
                <a:lnTo>
                  <a:pt x="51" y="104"/>
                </a:lnTo>
                <a:lnTo>
                  <a:pt x="49" y="108"/>
                </a:lnTo>
                <a:lnTo>
                  <a:pt x="46" y="112"/>
                </a:lnTo>
                <a:lnTo>
                  <a:pt x="46" y="115"/>
                </a:lnTo>
                <a:lnTo>
                  <a:pt x="45" y="116"/>
                </a:lnTo>
                <a:lnTo>
                  <a:pt x="44" y="121"/>
                </a:lnTo>
                <a:lnTo>
                  <a:pt x="41" y="124"/>
                </a:lnTo>
                <a:lnTo>
                  <a:pt x="34" y="123"/>
                </a:lnTo>
                <a:lnTo>
                  <a:pt x="26" y="115"/>
                </a:lnTo>
                <a:lnTo>
                  <a:pt x="24" y="115"/>
                </a:lnTo>
                <a:lnTo>
                  <a:pt x="19" y="111"/>
                </a:lnTo>
                <a:lnTo>
                  <a:pt x="16" y="112"/>
                </a:lnTo>
                <a:lnTo>
                  <a:pt x="13" y="109"/>
                </a:lnTo>
                <a:lnTo>
                  <a:pt x="5" y="108"/>
                </a:lnTo>
                <a:lnTo>
                  <a:pt x="2" y="105"/>
                </a:lnTo>
                <a:lnTo>
                  <a:pt x="1" y="102"/>
                </a:lnTo>
                <a:lnTo>
                  <a:pt x="4" y="98"/>
                </a:lnTo>
                <a:lnTo>
                  <a:pt x="4" y="95"/>
                </a:lnTo>
                <a:lnTo>
                  <a:pt x="6" y="93"/>
                </a:lnTo>
                <a:lnTo>
                  <a:pt x="7" y="90"/>
                </a:lnTo>
                <a:lnTo>
                  <a:pt x="9" y="89"/>
                </a:lnTo>
                <a:lnTo>
                  <a:pt x="10" y="86"/>
                </a:lnTo>
                <a:lnTo>
                  <a:pt x="13" y="82"/>
                </a:lnTo>
                <a:lnTo>
                  <a:pt x="20" y="66"/>
                </a:lnTo>
                <a:lnTo>
                  <a:pt x="22" y="64"/>
                </a:lnTo>
                <a:lnTo>
                  <a:pt x="21" y="63"/>
                </a:lnTo>
                <a:lnTo>
                  <a:pt x="23" y="60"/>
                </a:lnTo>
                <a:lnTo>
                  <a:pt x="22" y="55"/>
                </a:lnTo>
                <a:lnTo>
                  <a:pt x="18" y="54"/>
                </a:lnTo>
                <a:lnTo>
                  <a:pt x="13" y="50"/>
                </a:lnTo>
                <a:lnTo>
                  <a:pt x="10" y="43"/>
                </a:lnTo>
                <a:lnTo>
                  <a:pt x="8" y="41"/>
                </a:lnTo>
                <a:lnTo>
                  <a:pt x="0" y="30"/>
                </a:lnTo>
                <a:lnTo>
                  <a:pt x="2" y="29"/>
                </a:lnTo>
                <a:lnTo>
                  <a:pt x="2" y="28"/>
                </a:lnTo>
                <a:lnTo>
                  <a:pt x="3" y="28"/>
                </a:lnTo>
                <a:lnTo>
                  <a:pt x="8" y="25"/>
                </a:lnTo>
                <a:lnTo>
                  <a:pt x="9" y="25"/>
                </a:lnTo>
                <a:lnTo>
                  <a:pt x="10" y="25"/>
                </a:lnTo>
                <a:lnTo>
                  <a:pt x="10" y="24"/>
                </a:lnTo>
                <a:lnTo>
                  <a:pt x="11" y="24"/>
                </a:lnTo>
                <a:lnTo>
                  <a:pt x="17" y="22"/>
                </a:lnTo>
                <a:lnTo>
                  <a:pt x="18" y="22"/>
                </a:lnTo>
                <a:lnTo>
                  <a:pt x="18" y="21"/>
                </a:lnTo>
                <a:lnTo>
                  <a:pt x="19" y="21"/>
                </a:lnTo>
                <a:lnTo>
                  <a:pt x="20" y="21"/>
                </a:lnTo>
                <a:lnTo>
                  <a:pt x="20" y="20"/>
                </a:lnTo>
                <a:lnTo>
                  <a:pt x="30" y="14"/>
                </a:lnTo>
                <a:lnTo>
                  <a:pt x="34" y="14"/>
                </a:lnTo>
                <a:lnTo>
                  <a:pt x="35" y="14"/>
                </a:lnTo>
                <a:lnTo>
                  <a:pt x="36" y="15"/>
                </a:lnTo>
                <a:lnTo>
                  <a:pt x="37" y="15"/>
                </a:lnTo>
                <a:lnTo>
                  <a:pt x="39" y="15"/>
                </a:lnTo>
                <a:lnTo>
                  <a:pt x="40" y="15"/>
                </a:lnTo>
                <a:lnTo>
                  <a:pt x="41" y="15"/>
                </a:lnTo>
                <a:lnTo>
                  <a:pt x="43" y="15"/>
                </a:lnTo>
                <a:lnTo>
                  <a:pt x="44" y="15"/>
                </a:lnTo>
                <a:lnTo>
                  <a:pt x="46" y="15"/>
                </a:lnTo>
                <a:lnTo>
                  <a:pt x="47" y="15"/>
                </a:lnTo>
                <a:lnTo>
                  <a:pt x="48" y="14"/>
                </a:lnTo>
                <a:lnTo>
                  <a:pt x="49" y="14"/>
                </a:lnTo>
                <a:lnTo>
                  <a:pt x="50" y="14"/>
                </a:lnTo>
                <a:lnTo>
                  <a:pt x="51" y="14"/>
                </a:lnTo>
                <a:lnTo>
                  <a:pt x="53" y="14"/>
                </a:lnTo>
                <a:lnTo>
                  <a:pt x="55" y="13"/>
                </a:lnTo>
                <a:lnTo>
                  <a:pt x="56" y="13"/>
                </a:lnTo>
                <a:lnTo>
                  <a:pt x="57" y="12"/>
                </a:lnTo>
                <a:lnTo>
                  <a:pt x="58" y="12"/>
                </a:lnTo>
                <a:lnTo>
                  <a:pt x="59" y="12"/>
                </a:lnTo>
                <a:lnTo>
                  <a:pt x="60" y="11"/>
                </a:lnTo>
                <a:lnTo>
                  <a:pt x="61" y="10"/>
                </a:lnTo>
                <a:lnTo>
                  <a:pt x="63" y="10"/>
                </a:lnTo>
                <a:lnTo>
                  <a:pt x="64" y="9"/>
                </a:lnTo>
                <a:lnTo>
                  <a:pt x="66" y="9"/>
                </a:lnTo>
                <a:lnTo>
                  <a:pt x="67" y="8"/>
                </a:lnTo>
                <a:lnTo>
                  <a:pt x="68" y="7"/>
                </a:lnTo>
                <a:lnTo>
                  <a:pt x="69" y="7"/>
                </a:lnTo>
                <a:lnTo>
                  <a:pt x="70" y="6"/>
                </a:lnTo>
                <a:lnTo>
                  <a:pt x="71" y="5"/>
                </a:lnTo>
                <a:lnTo>
                  <a:pt x="73" y="5"/>
                </a:lnTo>
                <a:lnTo>
                  <a:pt x="74" y="4"/>
                </a:lnTo>
                <a:lnTo>
                  <a:pt x="75" y="3"/>
                </a:lnTo>
                <a:lnTo>
                  <a:pt x="76" y="3"/>
                </a:lnTo>
                <a:lnTo>
                  <a:pt x="78" y="3"/>
                </a:lnTo>
                <a:lnTo>
                  <a:pt x="79" y="2"/>
                </a:lnTo>
                <a:lnTo>
                  <a:pt x="80" y="2"/>
                </a:lnTo>
                <a:lnTo>
                  <a:pt x="81" y="1"/>
                </a:lnTo>
                <a:lnTo>
                  <a:pt x="82" y="1"/>
                </a:lnTo>
                <a:lnTo>
                  <a:pt x="83" y="1"/>
                </a:lnTo>
                <a:lnTo>
                  <a:pt x="85" y="0"/>
                </a:lnTo>
                <a:lnTo>
                  <a:pt x="90" y="2"/>
                </a:lnTo>
                <a:lnTo>
                  <a:pt x="91" y="2"/>
                </a:lnTo>
                <a:lnTo>
                  <a:pt x="92" y="2"/>
                </a:lnTo>
                <a:lnTo>
                  <a:pt x="93" y="2"/>
                </a:lnTo>
                <a:lnTo>
                  <a:pt x="95" y="1"/>
                </a:lnTo>
                <a:lnTo>
                  <a:pt x="96" y="1"/>
                </a:lnTo>
                <a:lnTo>
                  <a:pt x="98" y="1"/>
                </a:lnTo>
                <a:lnTo>
                  <a:pt x="100" y="0"/>
                </a:lnTo>
                <a:lnTo>
                  <a:pt x="102" y="0"/>
                </a:lnTo>
                <a:lnTo>
                  <a:pt x="103" y="0"/>
                </a:lnTo>
                <a:lnTo>
                  <a:pt x="105" y="0"/>
                </a:lnTo>
                <a:lnTo>
                  <a:pt x="107" y="0"/>
                </a:lnTo>
                <a:lnTo>
                  <a:pt x="109" y="0"/>
                </a:lnTo>
                <a:lnTo>
                  <a:pt x="110" y="0"/>
                </a:lnTo>
                <a:lnTo>
                  <a:pt x="111" y="0"/>
                </a:lnTo>
                <a:lnTo>
                  <a:pt x="112" y="1"/>
                </a:lnTo>
                <a:lnTo>
                  <a:pt x="114" y="1"/>
                </a:lnTo>
                <a:lnTo>
                  <a:pt x="115" y="2"/>
                </a:lnTo>
                <a:lnTo>
                  <a:pt x="116" y="2"/>
                </a:lnTo>
                <a:lnTo>
                  <a:pt x="117" y="3"/>
                </a:lnTo>
                <a:lnTo>
                  <a:pt x="118" y="3"/>
                </a:lnTo>
                <a:lnTo>
                  <a:pt x="119" y="3"/>
                </a:lnTo>
                <a:lnTo>
                  <a:pt x="124" y="7"/>
                </a:lnTo>
                <a:lnTo>
                  <a:pt x="125" y="7"/>
                </a:lnTo>
                <a:lnTo>
                  <a:pt x="126" y="7"/>
                </a:lnTo>
                <a:lnTo>
                  <a:pt x="129" y="6"/>
                </a:lnTo>
                <a:lnTo>
                  <a:pt x="130" y="6"/>
                </a:lnTo>
                <a:lnTo>
                  <a:pt x="131" y="6"/>
                </a:lnTo>
                <a:lnTo>
                  <a:pt x="132" y="6"/>
                </a:lnTo>
                <a:lnTo>
                  <a:pt x="133" y="6"/>
                </a:lnTo>
                <a:lnTo>
                  <a:pt x="134" y="6"/>
                </a:lnTo>
                <a:lnTo>
                  <a:pt x="134" y="7"/>
                </a:lnTo>
                <a:lnTo>
                  <a:pt x="135" y="7"/>
                </a:lnTo>
                <a:lnTo>
                  <a:pt x="136" y="7"/>
                </a:lnTo>
                <a:lnTo>
                  <a:pt x="137" y="8"/>
                </a:lnTo>
                <a:lnTo>
                  <a:pt x="138" y="8"/>
                </a:lnTo>
                <a:lnTo>
                  <a:pt x="139" y="9"/>
                </a:lnTo>
                <a:lnTo>
                  <a:pt x="140" y="9"/>
                </a:lnTo>
                <a:lnTo>
                  <a:pt x="141" y="10"/>
                </a:lnTo>
                <a:lnTo>
                  <a:pt x="142" y="11"/>
                </a:lnTo>
                <a:lnTo>
                  <a:pt x="143" y="11"/>
                </a:lnTo>
                <a:lnTo>
                  <a:pt x="143" y="12"/>
                </a:lnTo>
                <a:lnTo>
                  <a:pt x="144" y="13"/>
                </a:lnTo>
                <a:lnTo>
                  <a:pt x="145" y="14"/>
                </a:lnTo>
                <a:lnTo>
                  <a:pt x="145" y="15"/>
                </a:lnTo>
                <a:lnTo>
                  <a:pt x="146" y="15"/>
                </a:lnTo>
                <a:lnTo>
                  <a:pt x="146" y="16"/>
                </a:lnTo>
                <a:lnTo>
                  <a:pt x="146" y="17"/>
                </a:lnTo>
                <a:lnTo>
                  <a:pt x="147" y="17"/>
                </a:lnTo>
                <a:lnTo>
                  <a:pt x="148" y="17"/>
                </a:lnTo>
                <a:lnTo>
                  <a:pt x="152" y="17"/>
                </a:lnTo>
                <a:lnTo>
                  <a:pt x="153" y="17"/>
                </a:lnTo>
                <a:lnTo>
                  <a:pt x="154" y="17"/>
                </a:lnTo>
                <a:lnTo>
                  <a:pt x="155" y="17"/>
                </a:lnTo>
                <a:lnTo>
                  <a:pt x="156" y="17"/>
                </a:lnTo>
                <a:lnTo>
                  <a:pt x="157" y="18"/>
                </a:lnTo>
                <a:lnTo>
                  <a:pt x="158" y="18"/>
                </a:lnTo>
                <a:lnTo>
                  <a:pt x="159" y="19"/>
                </a:lnTo>
                <a:lnTo>
                  <a:pt x="160" y="19"/>
                </a:lnTo>
                <a:lnTo>
                  <a:pt x="161" y="19"/>
                </a:lnTo>
                <a:lnTo>
                  <a:pt x="162" y="20"/>
                </a:lnTo>
                <a:lnTo>
                  <a:pt x="163" y="20"/>
                </a:lnTo>
                <a:lnTo>
                  <a:pt x="164" y="20"/>
                </a:lnTo>
                <a:lnTo>
                  <a:pt x="165" y="20"/>
                </a:lnTo>
                <a:lnTo>
                  <a:pt x="166" y="21"/>
                </a:lnTo>
                <a:lnTo>
                  <a:pt x="167" y="21"/>
                </a:lnTo>
                <a:lnTo>
                  <a:pt x="168" y="21"/>
                </a:lnTo>
                <a:lnTo>
                  <a:pt x="168" y="20"/>
                </a:lnTo>
                <a:lnTo>
                  <a:pt x="169" y="20"/>
                </a:lnTo>
                <a:lnTo>
                  <a:pt x="170" y="20"/>
                </a:lnTo>
                <a:lnTo>
                  <a:pt x="170" y="19"/>
                </a:lnTo>
                <a:lnTo>
                  <a:pt x="172" y="18"/>
                </a:lnTo>
                <a:lnTo>
                  <a:pt x="173" y="18"/>
                </a:lnTo>
                <a:lnTo>
                  <a:pt x="174" y="18"/>
                </a:lnTo>
                <a:lnTo>
                  <a:pt x="175" y="17"/>
                </a:lnTo>
                <a:lnTo>
                  <a:pt x="176" y="17"/>
                </a:lnTo>
                <a:lnTo>
                  <a:pt x="177" y="17"/>
                </a:lnTo>
                <a:lnTo>
                  <a:pt x="178" y="17"/>
                </a:lnTo>
                <a:lnTo>
                  <a:pt x="179" y="17"/>
                </a:lnTo>
                <a:lnTo>
                  <a:pt x="180" y="17"/>
                </a:lnTo>
                <a:lnTo>
                  <a:pt x="181" y="17"/>
                </a:lnTo>
                <a:lnTo>
                  <a:pt x="182" y="17"/>
                </a:lnTo>
                <a:lnTo>
                  <a:pt x="183" y="18"/>
                </a:lnTo>
                <a:lnTo>
                  <a:pt x="184" y="18"/>
                </a:lnTo>
                <a:lnTo>
                  <a:pt x="185" y="18"/>
                </a:lnTo>
                <a:lnTo>
                  <a:pt x="186" y="18"/>
                </a:lnTo>
                <a:lnTo>
                  <a:pt x="187" y="19"/>
                </a:lnTo>
                <a:lnTo>
                  <a:pt x="188" y="19"/>
                </a:lnTo>
                <a:lnTo>
                  <a:pt x="190" y="19"/>
                </a:lnTo>
                <a:lnTo>
                  <a:pt x="191" y="20"/>
                </a:lnTo>
                <a:lnTo>
                  <a:pt x="192" y="20"/>
                </a:lnTo>
                <a:lnTo>
                  <a:pt x="193" y="20"/>
                </a:lnTo>
                <a:lnTo>
                  <a:pt x="194" y="20"/>
                </a:lnTo>
                <a:lnTo>
                  <a:pt x="195" y="21"/>
                </a:lnTo>
                <a:lnTo>
                  <a:pt x="196" y="21"/>
                </a:lnTo>
                <a:lnTo>
                  <a:pt x="197" y="22"/>
                </a:lnTo>
                <a:lnTo>
                  <a:pt x="198" y="22"/>
                </a:lnTo>
                <a:lnTo>
                  <a:pt x="199" y="22"/>
                </a:lnTo>
                <a:lnTo>
                  <a:pt x="200" y="22"/>
                </a:lnTo>
                <a:lnTo>
                  <a:pt x="202" y="23"/>
                </a:lnTo>
                <a:lnTo>
                  <a:pt x="203" y="23"/>
                </a:lnTo>
                <a:lnTo>
                  <a:pt x="204" y="23"/>
                </a:lnTo>
                <a:lnTo>
                  <a:pt x="205" y="24"/>
                </a:lnTo>
                <a:lnTo>
                  <a:pt x="207" y="24"/>
                </a:lnTo>
                <a:lnTo>
                  <a:pt x="208" y="24"/>
                </a:lnTo>
                <a:lnTo>
                  <a:pt x="209" y="25"/>
                </a:lnTo>
                <a:lnTo>
                  <a:pt x="210" y="25"/>
                </a:lnTo>
                <a:lnTo>
                  <a:pt x="211" y="25"/>
                </a:lnTo>
                <a:lnTo>
                  <a:pt x="212" y="26"/>
                </a:lnTo>
                <a:lnTo>
                  <a:pt x="213" y="26"/>
                </a:lnTo>
                <a:lnTo>
                  <a:pt x="214" y="27"/>
                </a:lnTo>
                <a:lnTo>
                  <a:pt x="215" y="27"/>
                </a:lnTo>
                <a:lnTo>
                  <a:pt x="216" y="28"/>
                </a:lnTo>
                <a:lnTo>
                  <a:pt x="217" y="29"/>
                </a:lnTo>
                <a:lnTo>
                  <a:pt x="218" y="30"/>
                </a:lnTo>
                <a:lnTo>
                  <a:pt x="218" y="31"/>
                </a:lnTo>
                <a:lnTo>
                  <a:pt x="219" y="31"/>
                </a:lnTo>
                <a:lnTo>
                  <a:pt x="219" y="32"/>
                </a:lnTo>
                <a:lnTo>
                  <a:pt x="219" y="33"/>
                </a:lnTo>
                <a:lnTo>
                  <a:pt x="219" y="34"/>
                </a:lnTo>
                <a:lnTo>
                  <a:pt x="219" y="35"/>
                </a:lnTo>
                <a:lnTo>
                  <a:pt x="219" y="36"/>
                </a:lnTo>
                <a:lnTo>
                  <a:pt x="219" y="37"/>
                </a:lnTo>
                <a:lnTo>
                  <a:pt x="220" y="36"/>
                </a:lnTo>
                <a:lnTo>
                  <a:pt x="223" y="35"/>
                </a:lnTo>
                <a:lnTo>
                  <a:pt x="224" y="36"/>
                </a:lnTo>
                <a:lnTo>
                  <a:pt x="225" y="37"/>
                </a:lnTo>
                <a:lnTo>
                  <a:pt x="226" y="37"/>
                </a:lnTo>
                <a:lnTo>
                  <a:pt x="227" y="38"/>
                </a:lnTo>
                <a:lnTo>
                  <a:pt x="228" y="38"/>
                </a:lnTo>
                <a:lnTo>
                  <a:pt x="229" y="39"/>
                </a:lnTo>
                <a:lnTo>
                  <a:pt x="230" y="39"/>
                </a:lnTo>
                <a:lnTo>
                  <a:pt x="231" y="40"/>
                </a:lnTo>
                <a:lnTo>
                  <a:pt x="232" y="40"/>
                </a:lnTo>
                <a:lnTo>
                  <a:pt x="233" y="41"/>
                </a:lnTo>
                <a:lnTo>
                  <a:pt x="234" y="41"/>
                </a:lnTo>
                <a:lnTo>
                  <a:pt x="235" y="41"/>
                </a:lnTo>
                <a:lnTo>
                  <a:pt x="237" y="42"/>
                </a:lnTo>
                <a:lnTo>
                  <a:pt x="238" y="42"/>
                </a:lnTo>
                <a:lnTo>
                  <a:pt x="239" y="42"/>
                </a:lnTo>
                <a:lnTo>
                  <a:pt x="240" y="43"/>
                </a:lnTo>
                <a:lnTo>
                  <a:pt x="241" y="44"/>
                </a:lnTo>
                <a:lnTo>
                  <a:pt x="242" y="45"/>
                </a:lnTo>
                <a:lnTo>
                  <a:pt x="243" y="46"/>
                </a:lnTo>
                <a:lnTo>
                  <a:pt x="243" y="47"/>
                </a:lnTo>
                <a:lnTo>
                  <a:pt x="243" y="48"/>
                </a:lnTo>
                <a:lnTo>
                  <a:pt x="243" y="49"/>
                </a:lnTo>
                <a:lnTo>
                  <a:pt x="243" y="50"/>
                </a:lnTo>
                <a:lnTo>
                  <a:pt x="243" y="51"/>
                </a:lnTo>
                <a:lnTo>
                  <a:pt x="243" y="52"/>
                </a:lnTo>
                <a:lnTo>
                  <a:pt x="243" y="53"/>
                </a:lnTo>
                <a:lnTo>
                  <a:pt x="243" y="54"/>
                </a:lnTo>
                <a:lnTo>
                  <a:pt x="242" y="54"/>
                </a:lnTo>
                <a:lnTo>
                  <a:pt x="242" y="55"/>
                </a:lnTo>
                <a:lnTo>
                  <a:pt x="242" y="56"/>
                </a:lnTo>
                <a:lnTo>
                  <a:pt x="242" y="57"/>
                </a:lnTo>
                <a:lnTo>
                  <a:pt x="243" y="58"/>
                </a:lnTo>
                <a:lnTo>
                  <a:pt x="244" y="59"/>
                </a:lnTo>
                <a:lnTo>
                  <a:pt x="245" y="59"/>
                </a:lnTo>
                <a:lnTo>
                  <a:pt x="245" y="60"/>
                </a:lnTo>
                <a:lnTo>
                  <a:pt x="246" y="61"/>
                </a:lnTo>
                <a:lnTo>
                  <a:pt x="247" y="61"/>
                </a:lnTo>
                <a:lnTo>
                  <a:pt x="248" y="63"/>
                </a:lnTo>
                <a:lnTo>
                  <a:pt x="250" y="64"/>
                </a:lnTo>
                <a:lnTo>
                  <a:pt x="251" y="65"/>
                </a:lnTo>
                <a:lnTo>
                  <a:pt x="252" y="66"/>
                </a:lnTo>
                <a:lnTo>
                  <a:pt x="254" y="68"/>
                </a:lnTo>
                <a:lnTo>
                  <a:pt x="255" y="69"/>
                </a:lnTo>
                <a:lnTo>
                  <a:pt x="257" y="71"/>
                </a:lnTo>
                <a:lnTo>
                  <a:pt x="258" y="72"/>
                </a:lnTo>
                <a:lnTo>
                  <a:pt x="259" y="73"/>
                </a:lnTo>
                <a:lnTo>
                  <a:pt x="260" y="74"/>
                </a:lnTo>
                <a:lnTo>
                  <a:pt x="260" y="75"/>
                </a:lnTo>
                <a:lnTo>
                  <a:pt x="261" y="75"/>
                </a:lnTo>
                <a:lnTo>
                  <a:pt x="262" y="76"/>
                </a:lnTo>
                <a:lnTo>
                  <a:pt x="263" y="77"/>
                </a:lnTo>
                <a:lnTo>
                  <a:pt x="263" y="78"/>
                </a:lnTo>
                <a:lnTo>
                  <a:pt x="264" y="78"/>
                </a:lnTo>
                <a:lnTo>
                  <a:pt x="265" y="79"/>
                </a:lnTo>
                <a:lnTo>
                  <a:pt x="265" y="80"/>
                </a:lnTo>
                <a:lnTo>
                  <a:pt x="266" y="81"/>
                </a:lnTo>
                <a:lnTo>
                  <a:pt x="267" y="81"/>
                </a:lnTo>
                <a:lnTo>
                  <a:pt x="267" y="82"/>
                </a:lnTo>
                <a:lnTo>
                  <a:pt x="268" y="83"/>
                </a:lnTo>
                <a:lnTo>
                  <a:pt x="269" y="84"/>
                </a:lnTo>
                <a:lnTo>
                  <a:pt x="270" y="85"/>
                </a:lnTo>
                <a:lnTo>
                  <a:pt x="270" y="86"/>
                </a:lnTo>
                <a:lnTo>
                  <a:pt x="271" y="87"/>
                </a:lnTo>
                <a:lnTo>
                  <a:pt x="272" y="87"/>
                </a:lnTo>
                <a:lnTo>
                  <a:pt x="272" y="88"/>
                </a:lnTo>
                <a:lnTo>
                  <a:pt x="273" y="89"/>
                </a:lnTo>
                <a:lnTo>
                  <a:pt x="274" y="90"/>
                </a:lnTo>
                <a:lnTo>
                  <a:pt x="275" y="91"/>
                </a:lnTo>
                <a:lnTo>
                  <a:pt x="275" y="92"/>
                </a:lnTo>
                <a:lnTo>
                  <a:pt x="276" y="93"/>
                </a:lnTo>
                <a:lnTo>
                  <a:pt x="277" y="94"/>
                </a:lnTo>
                <a:lnTo>
                  <a:pt x="277" y="95"/>
                </a:lnTo>
                <a:lnTo>
                  <a:pt x="277" y="96"/>
                </a:lnTo>
                <a:lnTo>
                  <a:pt x="278" y="98"/>
                </a:lnTo>
                <a:lnTo>
                  <a:pt x="278" y="99"/>
                </a:lnTo>
                <a:lnTo>
                  <a:pt x="277" y="100"/>
                </a:lnTo>
                <a:lnTo>
                  <a:pt x="277" y="101"/>
                </a:lnTo>
                <a:lnTo>
                  <a:pt x="277" y="102"/>
                </a:lnTo>
                <a:lnTo>
                  <a:pt x="277" y="103"/>
                </a:lnTo>
                <a:lnTo>
                  <a:pt x="277" y="105"/>
                </a:lnTo>
                <a:lnTo>
                  <a:pt x="276" y="105"/>
                </a:lnTo>
                <a:lnTo>
                  <a:pt x="276" y="107"/>
                </a:lnTo>
                <a:lnTo>
                  <a:pt x="276" y="108"/>
                </a:lnTo>
                <a:lnTo>
                  <a:pt x="277" y="109"/>
                </a:lnTo>
                <a:lnTo>
                  <a:pt x="277" y="110"/>
                </a:lnTo>
                <a:lnTo>
                  <a:pt x="277" y="111"/>
                </a:lnTo>
                <a:lnTo>
                  <a:pt x="278" y="112"/>
                </a:lnTo>
                <a:lnTo>
                  <a:pt x="278" y="113"/>
                </a:lnTo>
                <a:lnTo>
                  <a:pt x="279" y="114"/>
                </a:lnTo>
                <a:lnTo>
                  <a:pt x="280" y="115"/>
                </a:lnTo>
                <a:lnTo>
                  <a:pt x="281" y="116"/>
                </a:lnTo>
                <a:lnTo>
                  <a:pt x="282" y="117"/>
                </a:lnTo>
                <a:lnTo>
                  <a:pt x="283" y="118"/>
                </a:lnTo>
                <a:lnTo>
                  <a:pt x="284" y="119"/>
                </a:lnTo>
                <a:lnTo>
                  <a:pt x="285" y="120"/>
                </a:lnTo>
                <a:lnTo>
                  <a:pt x="286" y="121"/>
                </a:lnTo>
                <a:lnTo>
                  <a:pt x="288" y="123"/>
                </a:lnTo>
                <a:lnTo>
                  <a:pt x="289" y="124"/>
                </a:lnTo>
                <a:lnTo>
                  <a:pt x="290" y="124"/>
                </a:lnTo>
                <a:lnTo>
                  <a:pt x="291" y="125"/>
                </a:lnTo>
                <a:lnTo>
                  <a:pt x="291" y="126"/>
                </a:lnTo>
                <a:lnTo>
                  <a:pt x="292" y="127"/>
                </a:lnTo>
                <a:lnTo>
                  <a:pt x="293" y="128"/>
                </a:lnTo>
                <a:lnTo>
                  <a:pt x="293" y="129"/>
                </a:lnTo>
                <a:lnTo>
                  <a:pt x="294" y="130"/>
                </a:lnTo>
                <a:lnTo>
                  <a:pt x="294" y="131"/>
                </a:lnTo>
                <a:lnTo>
                  <a:pt x="295" y="131"/>
                </a:lnTo>
                <a:lnTo>
                  <a:pt x="295" y="132"/>
                </a:lnTo>
                <a:lnTo>
                  <a:pt x="296" y="133"/>
                </a:lnTo>
                <a:lnTo>
                  <a:pt x="296" y="134"/>
                </a:lnTo>
                <a:lnTo>
                  <a:pt x="296" y="135"/>
                </a:lnTo>
                <a:lnTo>
                  <a:pt x="297" y="135"/>
                </a:lnTo>
                <a:lnTo>
                  <a:pt x="297" y="136"/>
                </a:lnTo>
                <a:lnTo>
                  <a:pt x="298" y="136"/>
                </a:lnTo>
                <a:lnTo>
                  <a:pt x="299" y="137"/>
                </a:lnTo>
                <a:lnTo>
                  <a:pt x="299" y="138"/>
                </a:lnTo>
                <a:lnTo>
                  <a:pt x="300" y="138"/>
                </a:lnTo>
                <a:lnTo>
                  <a:pt x="300" y="139"/>
                </a:lnTo>
                <a:lnTo>
                  <a:pt x="301" y="139"/>
                </a:lnTo>
                <a:lnTo>
                  <a:pt x="301" y="140"/>
                </a:lnTo>
                <a:lnTo>
                  <a:pt x="302" y="141"/>
                </a:lnTo>
                <a:lnTo>
                  <a:pt x="303" y="142"/>
                </a:lnTo>
                <a:lnTo>
                  <a:pt x="303" y="143"/>
                </a:lnTo>
                <a:lnTo>
                  <a:pt x="304" y="143"/>
                </a:lnTo>
                <a:lnTo>
                  <a:pt x="304" y="144"/>
                </a:lnTo>
                <a:lnTo>
                  <a:pt x="304" y="145"/>
                </a:lnTo>
                <a:lnTo>
                  <a:pt x="305" y="145"/>
                </a:lnTo>
                <a:lnTo>
                  <a:pt x="305" y="146"/>
                </a:lnTo>
                <a:lnTo>
                  <a:pt x="306" y="146"/>
                </a:lnTo>
                <a:lnTo>
                  <a:pt x="306" y="147"/>
                </a:lnTo>
                <a:lnTo>
                  <a:pt x="306" y="148"/>
                </a:lnTo>
                <a:lnTo>
                  <a:pt x="307" y="148"/>
                </a:lnTo>
                <a:lnTo>
                  <a:pt x="307" y="149"/>
                </a:lnTo>
                <a:lnTo>
                  <a:pt x="308" y="150"/>
                </a:lnTo>
                <a:lnTo>
                  <a:pt x="309" y="151"/>
                </a:lnTo>
                <a:lnTo>
                  <a:pt x="309" y="152"/>
                </a:lnTo>
                <a:lnTo>
                  <a:pt x="310" y="152"/>
                </a:lnTo>
                <a:lnTo>
                  <a:pt x="311" y="153"/>
                </a:lnTo>
                <a:lnTo>
                  <a:pt x="311" y="154"/>
                </a:lnTo>
                <a:lnTo>
                  <a:pt x="312" y="154"/>
                </a:lnTo>
                <a:lnTo>
                  <a:pt x="313" y="155"/>
                </a:lnTo>
                <a:lnTo>
                  <a:pt x="313" y="156"/>
                </a:lnTo>
                <a:lnTo>
                  <a:pt x="314" y="157"/>
                </a:lnTo>
                <a:lnTo>
                  <a:pt x="315" y="158"/>
                </a:lnTo>
                <a:lnTo>
                  <a:pt x="316" y="159"/>
                </a:lnTo>
                <a:lnTo>
                  <a:pt x="316" y="160"/>
                </a:lnTo>
                <a:lnTo>
                  <a:pt x="317" y="161"/>
                </a:lnTo>
                <a:lnTo>
                  <a:pt x="317" y="162"/>
                </a:lnTo>
                <a:lnTo>
                  <a:pt x="318" y="163"/>
                </a:lnTo>
                <a:lnTo>
                  <a:pt x="318" y="164"/>
                </a:lnTo>
                <a:lnTo>
                  <a:pt x="318" y="165"/>
                </a:lnTo>
                <a:lnTo>
                  <a:pt x="318" y="166"/>
                </a:lnTo>
                <a:lnTo>
                  <a:pt x="318" y="167"/>
                </a:lnTo>
                <a:lnTo>
                  <a:pt x="318" y="168"/>
                </a:lnTo>
                <a:lnTo>
                  <a:pt x="318" y="169"/>
                </a:lnTo>
                <a:lnTo>
                  <a:pt x="318" y="170"/>
                </a:lnTo>
                <a:lnTo>
                  <a:pt x="318" y="171"/>
                </a:lnTo>
                <a:lnTo>
                  <a:pt x="318" y="172"/>
                </a:lnTo>
                <a:lnTo>
                  <a:pt x="318" y="173"/>
                </a:lnTo>
                <a:lnTo>
                  <a:pt x="318" y="174"/>
                </a:lnTo>
                <a:lnTo>
                  <a:pt x="317" y="175"/>
                </a:lnTo>
                <a:lnTo>
                  <a:pt x="318" y="175"/>
                </a:lnTo>
                <a:lnTo>
                  <a:pt x="318" y="176"/>
                </a:lnTo>
                <a:lnTo>
                  <a:pt x="319" y="177"/>
                </a:lnTo>
                <a:lnTo>
                  <a:pt x="319" y="178"/>
                </a:lnTo>
                <a:lnTo>
                  <a:pt x="320" y="179"/>
                </a:lnTo>
                <a:lnTo>
                  <a:pt x="321" y="180"/>
                </a:lnTo>
                <a:lnTo>
                  <a:pt x="322" y="181"/>
                </a:lnTo>
                <a:lnTo>
                  <a:pt x="323" y="182"/>
                </a:lnTo>
                <a:lnTo>
                  <a:pt x="324" y="183"/>
                </a:lnTo>
                <a:lnTo>
                  <a:pt x="324" y="184"/>
                </a:lnTo>
                <a:lnTo>
                  <a:pt x="325" y="185"/>
                </a:lnTo>
                <a:lnTo>
                  <a:pt x="326" y="186"/>
                </a:lnTo>
                <a:lnTo>
                  <a:pt x="327" y="187"/>
                </a:lnTo>
                <a:lnTo>
                  <a:pt x="328" y="187"/>
                </a:lnTo>
                <a:lnTo>
                  <a:pt x="329" y="188"/>
                </a:lnTo>
                <a:lnTo>
                  <a:pt x="330" y="189"/>
                </a:lnTo>
                <a:lnTo>
                  <a:pt x="331" y="190"/>
                </a:lnTo>
                <a:lnTo>
                  <a:pt x="332" y="190"/>
                </a:lnTo>
                <a:lnTo>
                  <a:pt x="333" y="191"/>
                </a:lnTo>
                <a:lnTo>
                  <a:pt x="333" y="192"/>
                </a:lnTo>
                <a:lnTo>
                  <a:pt x="335" y="193"/>
                </a:lnTo>
                <a:lnTo>
                  <a:pt x="336" y="194"/>
                </a:lnTo>
                <a:lnTo>
                  <a:pt x="336" y="195"/>
                </a:lnTo>
                <a:lnTo>
                  <a:pt x="338" y="197"/>
                </a:lnTo>
                <a:lnTo>
                  <a:pt x="338" y="198"/>
                </a:lnTo>
                <a:lnTo>
                  <a:pt x="340" y="199"/>
                </a:lnTo>
                <a:lnTo>
                  <a:pt x="341" y="200"/>
                </a:lnTo>
                <a:lnTo>
                  <a:pt x="342" y="202"/>
                </a:lnTo>
                <a:lnTo>
                  <a:pt x="343" y="203"/>
                </a:lnTo>
                <a:lnTo>
                  <a:pt x="344" y="205"/>
                </a:lnTo>
                <a:lnTo>
                  <a:pt x="345" y="206"/>
                </a:lnTo>
                <a:lnTo>
                  <a:pt x="346" y="207"/>
                </a:lnTo>
                <a:lnTo>
                  <a:pt x="347" y="209"/>
                </a:lnTo>
                <a:lnTo>
                  <a:pt x="348" y="210"/>
                </a:lnTo>
                <a:lnTo>
                  <a:pt x="348" y="211"/>
                </a:lnTo>
                <a:lnTo>
                  <a:pt x="349" y="212"/>
                </a:lnTo>
                <a:lnTo>
                  <a:pt x="350" y="213"/>
                </a:lnTo>
                <a:lnTo>
                  <a:pt x="350" y="214"/>
                </a:lnTo>
                <a:lnTo>
                  <a:pt x="351" y="216"/>
                </a:lnTo>
                <a:lnTo>
                  <a:pt x="351" y="217"/>
                </a:lnTo>
                <a:lnTo>
                  <a:pt x="352" y="218"/>
                </a:lnTo>
                <a:lnTo>
                  <a:pt x="353" y="219"/>
                </a:lnTo>
                <a:lnTo>
                  <a:pt x="353" y="220"/>
                </a:lnTo>
                <a:lnTo>
                  <a:pt x="353" y="221"/>
                </a:lnTo>
                <a:lnTo>
                  <a:pt x="354" y="222"/>
                </a:lnTo>
                <a:lnTo>
                  <a:pt x="354" y="223"/>
                </a:lnTo>
                <a:lnTo>
                  <a:pt x="354" y="224"/>
                </a:lnTo>
                <a:lnTo>
                  <a:pt x="355" y="225"/>
                </a:lnTo>
                <a:lnTo>
                  <a:pt x="355" y="226"/>
                </a:lnTo>
                <a:lnTo>
                  <a:pt x="355" y="227"/>
                </a:lnTo>
                <a:lnTo>
                  <a:pt x="356" y="229"/>
                </a:lnTo>
                <a:lnTo>
                  <a:pt x="357" y="230"/>
                </a:lnTo>
                <a:lnTo>
                  <a:pt x="357" y="231"/>
                </a:lnTo>
                <a:lnTo>
                  <a:pt x="357" y="232"/>
                </a:lnTo>
                <a:lnTo>
                  <a:pt x="357" y="233"/>
                </a:lnTo>
                <a:lnTo>
                  <a:pt x="357" y="234"/>
                </a:lnTo>
                <a:lnTo>
                  <a:pt x="358" y="235"/>
                </a:lnTo>
                <a:lnTo>
                  <a:pt x="358" y="236"/>
                </a:lnTo>
                <a:lnTo>
                  <a:pt x="358" y="237"/>
                </a:lnTo>
                <a:lnTo>
                  <a:pt x="358" y="238"/>
                </a:lnTo>
                <a:lnTo>
                  <a:pt x="358" y="239"/>
                </a:lnTo>
                <a:lnTo>
                  <a:pt x="359" y="239"/>
                </a:lnTo>
                <a:lnTo>
                  <a:pt x="360" y="239"/>
                </a:lnTo>
                <a:lnTo>
                  <a:pt x="361" y="240"/>
                </a:lnTo>
                <a:lnTo>
                  <a:pt x="362" y="240"/>
                </a:lnTo>
                <a:lnTo>
                  <a:pt x="362" y="241"/>
                </a:lnTo>
                <a:lnTo>
                  <a:pt x="363" y="241"/>
                </a:lnTo>
                <a:lnTo>
                  <a:pt x="365" y="242"/>
                </a:lnTo>
                <a:lnTo>
                  <a:pt x="366" y="243"/>
                </a:lnTo>
                <a:lnTo>
                  <a:pt x="367" y="243"/>
                </a:lnTo>
                <a:lnTo>
                  <a:pt x="368" y="244"/>
                </a:lnTo>
                <a:lnTo>
                  <a:pt x="369" y="244"/>
                </a:lnTo>
                <a:lnTo>
                  <a:pt x="370" y="245"/>
                </a:lnTo>
                <a:lnTo>
                  <a:pt x="370" y="246"/>
                </a:lnTo>
                <a:lnTo>
                  <a:pt x="371" y="246"/>
                </a:lnTo>
                <a:lnTo>
                  <a:pt x="371" y="247"/>
                </a:lnTo>
                <a:lnTo>
                  <a:pt x="372" y="247"/>
                </a:lnTo>
                <a:lnTo>
                  <a:pt x="372" y="248"/>
                </a:lnTo>
                <a:lnTo>
                  <a:pt x="372" y="249"/>
                </a:lnTo>
                <a:lnTo>
                  <a:pt x="372" y="250"/>
                </a:lnTo>
                <a:lnTo>
                  <a:pt x="372" y="251"/>
                </a:lnTo>
                <a:lnTo>
                  <a:pt x="372" y="252"/>
                </a:lnTo>
                <a:lnTo>
                  <a:pt x="372" y="253"/>
                </a:lnTo>
                <a:lnTo>
                  <a:pt x="372" y="254"/>
                </a:lnTo>
                <a:lnTo>
                  <a:pt x="372" y="255"/>
                </a:lnTo>
                <a:lnTo>
                  <a:pt x="373" y="256"/>
                </a:lnTo>
                <a:lnTo>
                  <a:pt x="373" y="257"/>
                </a:lnTo>
                <a:lnTo>
                  <a:pt x="372" y="258"/>
                </a:lnTo>
                <a:lnTo>
                  <a:pt x="372" y="259"/>
                </a:lnTo>
                <a:lnTo>
                  <a:pt x="372" y="260"/>
                </a:lnTo>
                <a:lnTo>
                  <a:pt x="372" y="261"/>
                </a:lnTo>
                <a:lnTo>
                  <a:pt x="372" y="262"/>
                </a:lnTo>
                <a:lnTo>
                  <a:pt x="372" y="263"/>
                </a:lnTo>
                <a:lnTo>
                  <a:pt x="372" y="264"/>
                </a:lnTo>
                <a:lnTo>
                  <a:pt x="372" y="265"/>
                </a:lnTo>
                <a:lnTo>
                  <a:pt x="371" y="266"/>
                </a:lnTo>
                <a:lnTo>
                  <a:pt x="371" y="267"/>
                </a:lnTo>
                <a:lnTo>
                  <a:pt x="371" y="268"/>
                </a:lnTo>
                <a:lnTo>
                  <a:pt x="371" y="269"/>
                </a:lnTo>
                <a:lnTo>
                  <a:pt x="371" y="270"/>
                </a:lnTo>
                <a:lnTo>
                  <a:pt x="371" y="272"/>
                </a:lnTo>
                <a:lnTo>
                  <a:pt x="372" y="272"/>
                </a:lnTo>
                <a:lnTo>
                  <a:pt x="372" y="273"/>
                </a:lnTo>
                <a:lnTo>
                  <a:pt x="373" y="274"/>
                </a:lnTo>
                <a:lnTo>
                  <a:pt x="374" y="275"/>
                </a:lnTo>
                <a:lnTo>
                  <a:pt x="375" y="275"/>
                </a:lnTo>
                <a:lnTo>
                  <a:pt x="376" y="275"/>
                </a:lnTo>
                <a:lnTo>
                  <a:pt x="376" y="276"/>
                </a:lnTo>
                <a:lnTo>
                  <a:pt x="377" y="276"/>
                </a:lnTo>
                <a:lnTo>
                  <a:pt x="378" y="276"/>
                </a:lnTo>
                <a:lnTo>
                  <a:pt x="379" y="277"/>
                </a:lnTo>
                <a:lnTo>
                  <a:pt x="380" y="277"/>
                </a:lnTo>
                <a:lnTo>
                  <a:pt x="381" y="277"/>
                </a:lnTo>
                <a:lnTo>
                  <a:pt x="381" y="278"/>
                </a:lnTo>
                <a:lnTo>
                  <a:pt x="382" y="278"/>
                </a:lnTo>
                <a:lnTo>
                  <a:pt x="382" y="279"/>
                </a:lnTo>
                <a:lnTo>
                  <a:pt x="383" y="279"/>
                </a:lnTo>
                <a:lnTo>
                  <a:pt x="383" y="280"/>
                </a:lnTo>
                <a:lnTo>
                  <a:pt x="384" y="280"/>
                </a:lnTo>
                <a:lnTo>
                  <a:pt x="384" y="281"/>
                </a:lnTo>
                <a:lnTo>
                  <a:pt x="385" y="282"/>
                </a:lnTo>
                <a:lnTo>
                  <a:pt x="385" y="283"/>
                </a:lnTo>
                <a:lnTo>
                  <a:pt x="386" y="283"/>
                </a:lnTo>
                <a:lnTo>
                  <a:pt x="386" y="284"/>
                </a:lnTo>
                <a:lnTo>
                  <a:pt x="386" y="285"/>
                </a:lnTo>
                <a:lnTo>
                  <a:pt x="387" y="285"/>
                </a:lnTo>
                <a:lnTo>
                  <a:pt x="387" y="286"/>
                </a:lnTo>
                <a:lnTo>
                  <a:pt x="388" y="287"/>
                </a:lnTo>
                <a:lnTo>
                  <a:pt x="389" y="287"/>
                </a:lnTo>
                <a:lnTo>
                  <a:pt x="390" y="287"/>
                </a:lnTo>
                <a:lnTo>
                  <a:pt x="390" y="288"/>
                </a:lnTo>
                <a:lnTo>
                  <a:pt x="391" y="288"/>
                </a:lnTo>
                <a:lnTo>
                  <a:pt x="392" y="288"/>
                </a:lnTo>
                <a:lnTo>
                  <a:pt x="393" y="288"/>
                </a:lnTo>
                <a:lnTo>
                  <a:pt x="393" y="289"/>
                </a:lnTo>
                <a:lnTo>
                  <a:pt x="394" y="289"/>
                </a:lnTo>
                <a:lnTo>
                  <a:pt x="395" y="289"/>
                </a:lnTo>
                <a:lnTo>
                  <a:pt x="396" y="288"/>
                </a:lnTo>
                <a:lnTo>
                  <a:pt x="397" y="288"/>
                </a:lnTo>
                <a:lnTo>
                  <a:pt x="398" y="288"/>
                </a:lnTo>
                <a:lnTo>
                  <a:pt x="399" y="289"/>
                </a:lnTo>
                <a:lnTo>
                  <a:pt x="400" y="289"/>
                </a:lnTo>
                <a:lnTo>
                  <a:pt x="401" y="289"/>
                </a:lnTo>
                <a:lnTo>
                  <a:pt x="402" y="289"/>
                </a:lnTo>
                <a:lnTo>
                  <a:pt x="403" y="289"/>
                </a:lnTo>
                <a:lnTo>
                  <a:pt x="404" y="289"/>
                </a:lnTo>
                <a:lnTo>
                  <a:pt x="405" y="289"/>
                </a:lnTo>
                <a:lnTo>
                  <a:pt x="406" y="288"/>
                </a:lnTo>
                <a:lnTo>
                  <a:pt x="407" y="288"/>
                </a:lnTo>
                <a:lnTo>
                  <a:pt x="409" y="288"/>
                </a:lnTo>
                <a:lnTo>
                  <a:pt x="410" y="287"/>
                </a:lnTo>
                <a:lnTo>
                  <a:pt x="411" y="287"/>
                </a:lnTo>
                <a:lnTo>
                  <a:pt x="412" y="286"/>
                </a:lnTo>
                <a:lnTo>
                  <a:pt x="414" y="286"/>
                </a:lnTo>
                <a:lnTo>
                  <a:pt x="415" y="285"/>
                </a:lnTo>
                <a:lnTo>
                  <a:pt x="416" y="285"/>
                </a:lnTo>
                <a:lnTo>
                  <a:pt x="417" y="284"/>
                </a:lnTo>
                <a:lnTo>
                  <a:pt x="418" y="283"/>
                </a:lnTo>
                <a:lnTo>
                  <a:pt x="421" y="282"/>
                </a:lnTo>
                <a:lnTo>
                  <a:pt x="422" y="282"/>
                </a:lnTo>
                <a:lnTo>
                  <a:pt x="423" y="282"/>
                </a:lnTo>
                <a:lnTo>
                  <a:pt x="423" y="281"/>
                </a:lnTo>
                <a:lnTo>
                  <a:pt x="424" y="281"/>
                </a:lnTo>
                <a:lnTo>
                  <a:pt x="425" y="280"/>
                </a:lnTo>
                <a:lnTo>
                  <a:pt x="426" y="280"/>
                </a:lnTo>
                <a:lnTo>
                  <a:pt x="427" y="280"/>
                </a:lnTo>
                <a:lnTo>
                  <a:pt x="428" y="280"/>
                </a:lnTo>
                <a:lnTo>
                  <a:pt x="428" y="279"/>
                </a:lnTo>
                <a:lnTo>
                  <a:pt x="429" y="279"/>
                </a:lnTo>
                <a:lnTo>
                  <a:pt x="430" y="279"/>
                </a:lnTo>
                <a:lnTo>
                  <a:pt x="431" y="279"/>
                </a:lnTo>
                <a:lnTo>
                  <a:pt x="432" y="279"/>
                </a:lnTo>
                <a:lnTo>
                  <a:pt x="433" y="278"/>
                </a:lnTo>
                <a:lnTo>
                  <a:pt x="434" y="278"/>
                </a:lnTo>
                <a:lnTo>
                  <a:pt x="435" y="278"/>
                </a:lnTo>
                <a:lnTo>
                  <a:pt x="436" y="278"/>
                </a:lnTo>
                <a:lnTo>
                  <a:pt x="437" y="278"/>
                </a:lnTo>
                <a:lnTo>
                  <a:pt x="438" y="278"/>
                </a:lnTo>
                <a:lnTo>
                  <a:pt x="439" y="278"/>
                </a:lnTo>
                <a:lnTo>
                  <a:pt x="440" y="278"/>
                </a:lnTo>
                <a:lnTo>
                  <a:pt x="441" y="278"/>
                </a:lnTo>
                <a:lnTo>
                  <a:pt x="442" y="278"/>
                </a:lnTo>
                <a:lnTo>
                  <a:pt x="443" y="279"/>
                </a:lnTo>
                <a:lnTo>
                  <a:pt x="444" y="280"/>
                </a:lnTo>
                <a:lnTo>
                  <a:pt x="445" y="280"/>
                </a:lnTo>
                <a:lnTo>
                  <a:pt x="446" y="281"/>
                </a:lnTo>
                <a:lnTo>
                  <a:pt x="446" y="282"/>
                </a:lnTo>
                <a:lnTo>
                  <a:pt x="447" y="282"/>
                </a:lnTo>
                <a:lnTo>
                  <a:pt x="447" y="283"/>
                </a:lnTo>
                <a:lnTo>
                  <a:pt x="448" y="283"/>
                </a:lnTo>
                <a:lnTo>
                  <a:pt x="448" y="284"/>
                </a:lnTo>
                <a:lnTo>
                  <a:pt x="449" y="284"/>
                </a:lnTo>
                <a:lnTo>
                  <a:pt x="450" y="285"/>
                </a:lnTo>
                <a:lnTo>
                  <a:pt x="451" y="285"/>
                </a:lnTo>
                <a:lnTo>
                  <a:pt x="453" y="286"/>
                </a:lnTo>
                <a:lnTo>
                  <a:pt x="454" y="286"/>
                </a:lnTo>
                <a:lnTo>
                  <a:pt x="455" y="286"/>
                </a:lnTo>
                <a:lnTo>
                  <a:pt x="455" y="287"/>
                </a:lnTo>
                <a:lnTo>
                  <a:pt x="456" y="287"/>
                </a:lnTo>
                <a:lnTo>
                  <a:pt x="457" y="287"/>
                </a:lnTo>
                <a:lnTo>
                  <a:pt x="457" y="288"/>
                </a:lnTo>
                <a:lnTo>
                  <a:pt x="458" y="289"/>
                </a:lnTo>
                <a:lnTo>
                  <a:pt x="459" y="289"/>
                </a:lnTo>
                <a:lnTo>
                  <a:pt x="459" y="290"/>
                </a:lnTo>
                <a:lnTo>
                  <a:pt x="460" y="290"/>
                </a:lnTo>
                <a:lnTo>
                  <a:pt x="461" y="290"/>
                </a:lnTo>
                <a:lnTo>
                  <a:pt x="462" y="290"/>
                </a:lnTo>
                <a:lnTo>
                  <a:pt x="463" y="289"/>
                </a:lnTo>
                <a:lnTo>
                  <a:pt x="464" y="289"/>
                </a:lnTo>
                <a:lnTo>
                  <a:pt x="464" y="288"/>
                </a:lnTo>
                <a:lnTo>
                  <a:pt x="465" y="288"/>
                </a:lnTo>
                <a:lnTo>
                  <a:pt x="466" y="288"/>
                </a:lnTo>
                <a:lnTo>
                  <a:pt x="467" y="288"/>
                </a:lnTo>
                <a:lnTo>
                  <a:pt x="468" y="288"/>
                </a:lnTo>
                <a:lnTo>
                  <a:pt x="469" y="287"/>
                </a:lnTo>
                <a:lnTo>
                  <a:pt x="470" y="286"/>
                </a:lnTo>
                <a:lnTo>
                  <a:pt x="470" y="285"/>
                </a:lnTo>
                <a:lnTo>
                  <a:pt x="471" y="285"/>
                </a:lnTo>
                <a:lnTo>
                  <a:pt x="471" y="284"/>
                </a:lnTo>
                <a:lnTo>
                  <a:pt x="472" y="284"/>
                </a:lnTo>
                <a:lnTo>
                  <a:pt x="473" y="283"/>
                </a:lnTo>
                <a:lnTo>
                  <a:pt x="474" y="283"/>
                </a:lnTo>
                <a:lnTo>
                  <a:pt x="474" y="282"/>
                </a:lnTo>
                <a:lnTo>
                  <a:pt x="475" y="282"/>
                </a:lnTo>
                <a:lnTo>
                  <a:pt x="476" y="282"/>
                </a:lnTo>
                <a:lnTo>
                  <a:pt x="477" y="281"/>
                </a:lnTo>
                <a:lnTo>
                  <a:pt x="478" y="281"/>
                </a:lnTo>
                <a:lnTo>
                  <a:pt x="479" y="281"/>
                </a:lnTo>
                <a:lnTo>
                  <a:pt x="481" y="281"/>
                </a:lnTo>
                <a:lnTo>
                  <a:pt x="482" y="281"/>
                </a:lnTo>
                <a:lnTo>
                  <a:pt x="483" y="282"/>
                </a:lnTo>
                <a:lnTo>
                  <a:pt x="484" y="282"/>
                </a:lnTo>
                <a:lnTo>
                  <a:pt x="485" y="282"/>
                </a:lnTo>
                <a:lnTo>
                  <a:pt x="486" y="283"/>
                </a:lnTo>
                <a:lnTo>
                  <a:pt x="487" y="283"/>
                </a:lnTo>
                <a:lnTo>
                  <a:pt x="488" y="284"/>
                </a:lnTo>
                <a:lnTo>
                  <a:pt x="488" y="285"/>
                </a:lnTo>
                <a:lnTo>
                  <a:pt x="489" y="286"/>
                </a:lnTo>
                <a:lnTo>
                  <a:pt x="490" y="287"/>
                </a:lnTo>
                <a:lnTo>
                  <a:pt x="491" y="288"/>
                </a:lnTo>
                <a:lnTo>
                  <a:pt x="491" y="289"/>
                </a:lnTo>
                <a:lnTo>
                  <a:pt x="492" y="289"/>
                </a:lnTo>
                <a:lnTo>
                  <a:pt x="493" y="290"/>
                </a:lnTo>
                <a:lnTo>
                  <a:pt x="494" y="290"/>
                </a:lnTo>
                <a:lnTo>
                  <a:pt x="495" y="291"/>
                </a:lnTo>
                <a:lnTo>
                  <a:pt x="496" y="292"/>
                </a:lnTo>
                <a:lnTo>
                  <a:pt x="498" y="292"/>
                </a:lnTo>
                <a:lnTo>
                  <a:pt x="499" y="293"/>
                </a:lnTo>
                <a:lnTo>
                  <a:pt x="501" y="294"/>
                </a:lnTo>
                <a:lnTo>
                  <a:pt x="502" y="295"/>
                </a:lnTo>
                <a:lnTo>
                  <a:pt x="504" y="296"/>
                </a:lnTo>
                <a:lnTo>
                  <a:pt x="506" y="297"/>
                </a:lnTo>
                <a:lnTo>
                  <a:pt x="507" y="299"/>
                </a:lnTo>
                <a:lnTo>
                  <a:pt x="509" y="300"/>
                </a:lnTo>
                <a:lnTo>
                  <a:pt x="511" y="301"/>
                </a:lnTo>
                <a:lnTo>
                  <a:pt x="513" y="302"/>
                </a:lnTo>
                <a:lnTo>
                  <a:pt x="514" y="304"/>
                </a:lnTo>
                <a:lnTo>
                  <a:pt x="516" y="305"/>
                </a:lnTo>
                <a:lnTo>
                  <a:pt x="517" y="306"/>
                </a:lnTo>
                <a:lnTo>
                  <a:pt x="518" y="307"/>
                </a:lnTo>
                <a:lnTo>
                  <a:pt x="520" y="308"/>
                </a:lnTo>
                <a:lnTo>
                  <a:pt x="521" y="309"/>
                </a:lnTo>
                <a:lnTo>
                  <a:pt x="522" y="309"/>
                </a:lnTo>
                <a:lnTo>
                  <a:pt x="523" y="310"/>
                </a:lnTo>
                <a:lnTo>
                  <a:pt x="524" y="311"/>
                </a:lnTo>
                <a:lnTo>
                  <a:pt x="525" y="311"/>
                </a:lnTo>
                <a:lnTo>
                  <a:pt x="526" y="312"/>
                </a:lnTo>
                <a:lnTo>
                  <a:pt x="527" y="312"/>
                </a:lnTo>
                <a:lnTo>
                  <a:pt x="527" y="313"/>
                </a:lnTo>
                <a:lnTo>
                  <a:pt x="528" y="313"/>
                </a:lnTo>
                <a:lnTo>
                  <a:pt x="529" y="313"/>
                </a:lnTo>
                <a:lnTo>
                  <a:pt x="530" y="313"/>
                </a:lnTo>
                <a:lnTo>
                  <a:pt x="531" y="313"/>
                </a:lnTo>
                <a:lnTo>
                  <a:pt x="532" y="312"/>
                </a:lnTo>
                <a:lnTo>
                  <a:pt x="533" y="312"/>
                </a:lnTo>
                <a:lnTo>
                  <a:pt x="534" y="311"/>
                </a:lnTo>
                <a:lnTo>
                  <a:pt x="535" y="311"/>
                </a:lnTo>
                <a:lnTo>
                  <a:pt x="536" y="310"/>
                </a:lnTo>
                <a:lnTo>
                  <a:pt x="537" y="310"/>
                </a:lnTo>
                <a:lnTo>
                  <a:pt x="538" y="310"/>
                </a:lnTo>
                <a:lnTo>
                  <a:pt x="539" y="310"/>
                </a:lnTo>
                <a:lnTo>
                  <a:pt x="540" y="310"/>
                </a:lnTo>
                <a:lnTo>
                  <a:pt x="541" y="310"/>
                </a:lnTo>
                <a:lnTo>
                  <a:pt x="542" y="310"/>
                </a:lnTo>
                <a:lnTo>
                  <a:pt x="543" y="311"/>
                </a:lnTo>
                <a:lnTo>
                  <a:pt x="544" y="311"/>
                </a:lnTo>
                <a:lnTo>
                  <a:pt x="545" y="311"/>
                </a:lnTo>
                <a:lnTo>
                  <a:pt x="546" y="311"/>
                </a:lnTo>
                <a:lnTo>
                  <a:pt x="547" y="311"/>
                </a:lnTo>
                <a:lnTo>
                  <a:pt x="548" y="311"/>
                </a:lnTo>
                <a:lnTo>
                  <a:pt x="549" y="311"/>
                </a:lnTo>
                <a:lnTo>
                  <a:pt x="550" y="311"/>
                </a:lnTo>
                <a:lnTo>
                  <a:pt x="551" y="311"/>
                </a:lnTo>
                <a:lnTo>
                  <a:pt x="552" y="311"/>
                </a:lnTo>
                <a:lnTo>
                  <a:pt x="553" y="311"/>
                </a:lnTo>
                <a:lnTo>
                  <a:pt x="554" y="311"/>
                </a:lnTo>
                <a:lnTo>
                  <a:pt x="555" y="312"/>
                </a:lnTo>
                <a:lnTo>
                  <a:pt x="557" y="312"/>
                </a:lnTo>
                <a:lnTo>
                  <a:pt x="559" y="313"/>
                </a:lnTo>
                <a:lnTo>
                  <a:pt x="559" y="314"/>
                </a:lnTo>
                <a:lnTo>
                  <a:pt x="560" y="314"/>
                </a:lnTo>
                <a:lnTo>
                  <a:pt x="561" y="315"/>
                </a:lnTo>
                <a:lnTo>
                  <a:pt x="561" y="316"/>
                </a:lnTo>
                <a:lnTo>
                  <a:pt x="562" y="317"/>
                </a:lnTo>
                <a:lnTo>
                  <a:pt x="562" y="318"/>
                </a:lnTo>
                <a:lnTo>
                  <a:pt x="562" y="319"/>
                </a:lnTo>
                <a:lnTo>
                  <a:pt x="562" y="320"/>
                </a:lnTo>
                <a:lnTo>
                  <a:pt x="562" y="321"/>
                </a:lnTo>
                <a:lnTo>
                  <a:pt x="562" y="322"/>
                </a:lnTo>
                <a:lnTo>
                  <a:pt x="561" y="323"/>
                </a:lnTo>
                <a:lnTo>
                  <a:pt x="561" y="324"/>
                </a:lnTo>
                <a:lnTo>
                  <a:pt x="561" y="325"/>
                </a:lnTo>
                <a:lnTo>
                  <a:pt x="560" y="325"/>
                </a:lnTo>
                <a:lnTo>
                  <a:pt x="560" y="326"/>
                </a:lnTo>
                <a:lnTo>
                  <a:pt x="559" y="327"/>
                </a:lnTo>
                <a:lnTo>
                  <a:pt x="559" y="328"/>
                </a:lnTo>
                <a:lnTo>
                  <a:pt x="558" y="329"/>
                </a:lnTo>
                <a:lnTo>
                  <a:pt x="558" y="330"/>
                </a:lnTo>
                <a:lnTo>
                  <a:pt x="558" y="334"/>
                </a:lnTo>
                <a:lnTo>
                  <a:pt x="559" y="334"/>
                </a:lnTo>
                <a:lnTo>
                  <a:pt x="559" y="335"/>
                </a:lnTo>
                <a:lnTo>
                  <a:pt x="560" y="335"/>
                </a:lnTo>
                <a:lnTo>
                  <a:pt x="561" y="335"/>
                </a:lnTo>
                <a:lnTo>
                  <a:pt x="562" y="336"/>
                </a:lnTo>
                <a:lnTo>
                  <a:pt x="563" y="336"/>
                </a:lnTo>
                <a:lnTo>
                  <a:pt x="564" y="337"/>
                </a:lnTo>
                <a:lnTo>
                  <a:pt x="565" y="337"/>
                </a:lnTo>
                <a:lnTo>
                  <a:pt x="566" y="338"/>
                </a:lnTo>
                <a:lnTo>
                  <a:pt x="567" y="338"/>
                </a:lnTo>
                <a:lnTo>
                  <a:pt x="568" y="339"/>
                </a:lnTo>
                <a:lnTo>
                  <a:pt x="569" y="340"/>
                </a:lnTo>
                <a:lnTo>
                  <a:pt x="570" y="341"/>
                </a:lnTo>
                <a:lnTo>
                  <a:pt x="571" y="341"/>
                </a:lnTo>
                <a:lnTo>
                  <a:pt x="571" y="342"/>
                </a:lnTo>
                <a:lnTo>
                  <a:pt x="571" y="343"/>
                </a:lnTo>
                <a:lnTo>
                  <a:pt x="572" y="343"/>
                </a:lnTo>
                <a:lnTo>
                  <a:pt x="572" y="344"/>
                </a:lnTo>
                <a:lnTo>
                  <a:pt x="573" y="346"/>
                </a:lnTo>
                <a:lnTo>
                  <a:pt x="574" y="346"/>
                </a:lnTo>
                <a:lnTo>
                  <a:pt x="574" y="347"/>
                </a:lnTo>
                <a:lnTo>
                  <a:pt x="575" y="348"/>
                </a:lnTo>
                <a:lnTo>
                  <a:pt x="576" y="349"/>
                </a:lnTo>
                <a:lnTo>
                  <a:pt x="576" y="350"/>
                </a:lnTo>
                <a:lnTo>
                  <a:pt x="577" y="351"/>
                </a:lnTo>
                <a:lnTo>
                  <a:pt x="578" y="352"/>
                </a:lnTo>
                <a:lnTo>
                  <a:pt x="578" y="353"/>
                </a:lnTo>
                <a:lnTo>
                  <a:pt x="578" y="354"/>
                </a:lnTo>
                <a:lnTo>
                  <a:pt x="579" y="355"/>
                </a:lnTo>
                <a:lnTo>
                  <a:pt x="579" y="356"/>
                </a:lnTo>
                <a:lnTo>
                  <a:pt x="579" y="357"/>
                </a:lnTo>
                <a:lnTo>
                  <a:pt x="579" y="358"/>
                </a:lnTo>
                <a:lnTo>
                  <a:pt x="579" y="359"/>
                </a:lnTo>
                <a:lnTo>
                  <a:pt x="580" y="359"/>
                </a:lnTo>
                <a:lnTo>
                  <a:pt x="580" y="360"/>
                </a:lnTo>
                <a:lnTo>
                  <a:pt x="580" y="361"/>
                </a:lnTo>
                <a:lnTo>
                  <a:pt x="580" y="362"/>
                </a:lnTo>
                <a:lnTo>
                  <a:pt x="580" y="363"/>
                </a:lnTo>
                <a:lnTo>
                  <a:pt x="580" y="364"/>
                </a:lnTo>
                <a:lnTo>
                  <a:pt x="579" y="365"/>
                </a:lnTo>
                <a:lnTo>
                  <a:pt x="579" y="366"/>
                </a:lnTo>
                <a:lnTo>
                  <a:pt x="579" y="367"/>
                </a:lnTo>
                <a:lnTo>
                  <a:pt x="579" y="368"/>
                </a:lnTo>
                <a:lnTo>
                  <a:pt x="579" y="369"/>
                </a:lnTo>
                <a:lnTo>
                  <a:pt x="578" y="370"/>
                </a:lnTo>
                <a:lnTo>
                  <a:pt x="578" y="371"/>
                </a:lnTo>
                <a:lnTo>
                  <a:pt x="578" y="372"/>
                </a:lnTo>
                <a:lnTo>
                  <a:pt x="578" y="373"/>
                </a:lnTo>
                <a:lnTo>
                  <a:pt x="577" y="373"/>
                </a:lnTo>
                <a:lnTo>
                  <a:pt x="577" y="374"/>
                </a:lnTo>
                <a:lnTo>
                  <a:pt x="577" y="375"/>
                </a:lnTo>
                <a:lnTo>
                  <a:pt x="577" y="376"/>
                </a:lnTo>
                <a:lnTo>
                  <a:pt x="577" y="377"/>
                </a:lnTo>
                <a:lnTo>
                  <a:pt x="578" y="377"/>
                </a:lnTo>
                <a:lnTo>
                  <a:pt x="579" y="377"/>
                </a:lnTo>
                <a:lnTo>
                  <a:pt x="579" y="378"/>
                </a:lnTo>
                <a:lnTo>
                  <a:pt x="580" y="378"/>
                </a:lnTo>
                <a:lnTo>
                  <a:pt x="581" y="379"/>
                </a:lnTo>
                <a:lnTo>
                  <a:pt x="582" y="380"/>
                </a:lnTo>
                <a:lnTo>
                  <a:pt x="583" y="380"/>
                </a:lnTo>
                <a:lnTo>
                  <a:pt x="584" y="380"/>
                </a:lnTo>
                <a:lnTo>
                  <a:pt x="585" y="381"/>
                </a:lnTo>
                <a:lnTo>
                  <a:pt x="586" y="382"/>
                </a:lnTo>
                <a:lnTo>
                  <a:pt x="587" y="382"/>
                </a:lnTo>
                <a:lnTo>
                  <a:pt x="588" y="383"/>
                </a:lnTo>
                <a:lnTo>
                  <a:pt x="589" y="383"/>
                </a:lnTo>
                <a:lnTo>
                  <a:pt x="590" y="384"/>
                </a:lnTo>
                <a:lnTo>
                  <a:pt x="591" y="385"/>
                </a:lnTo>
                <a:lnTo>
                  <a:pt x="591" y="386"/>
                </a:lnTo>
                <a:lnTo>
                  <a:pt x="592" y="387"/>
                </a:lnTo>
                <a:lnTo>
                  <a:pt x="593" y="388"/>
                </a:lnTo>
                <a:lnTo>
                  <a:pt x="594" y="389"/>
                </a:lnTo>
                <a:lnTo>
                  <a:pt x="595" y="390"/>
                </a:lnTo>
                <a:lnTo>
                  <a:pt x="596" y="391"/>
                </a:lnTo>
                <a:lnTo>
                  <a:pt x="596" y="392"/>
                </a:lnTo>
                <a:lnTo>
                  <a:pt x="597" y="393"/>
                </a:lnTo>
                <a:lnTo>
                  <a:pt x="597" y="394"/>
                </a:lnTo>
                <a:lnTo>
                  <a:pt x="598" y="394"/>
                </a:lnTo>
                <a:lnTo>
                  <a:pt x="598" y="395"/>
                </a:lnTo>
                <a:lnTo>
                  <a:pt x="598" y="396"/>
                </a:lnTo>
                <a:lnTo>
                  <a:pt x="599" y="396"/>
                </a:lnTo>
                <a:lnTo>
                  <a:pt x="599" y="397"/>
                </a:lnTo>
                <a:lnTo>
                  <a:pt x="600" y="397"/>
                </a:lnTo>
                <a:lnTo>
                  <a:pt x="600" y="396"/>
                </a:lnTo>
                <a:lnTo>
                  <a:pt x="601" y="396"/>
                </a:lnTo>
                <a:lnTo>
                  <a:pt x="606" y="392"/>
                </a:lnTo>
                <a:lnTo>
                  <a:pt x="606" y="391"/>
                </a:lnTo>
                <a:lnTo>
                  <a:pt x="607" y="391"/>
                </a:lnTo>
                <a:lnTo>
                  <a:pt x="608" y="390"/>
                </a:lnTo>
                <a:lnTo>
                  <a:pt x="609" y="390"/>
                </a:lnTo>
                <a:lnTo>
                  <a:pt x="610" y="390"/>
                </a:lnTo>
                <a:lnTo>
                  <a:pt x="610" y="389"/>
                </a:lnTo>
                <a:lnTo>
                  <a:pt x="611" y="389"/>
                </a:lnTo>
                <a:lnTo>
                  <a:pt x="612" y="389"/>
                </a:lnTo>
                <a:lnTo>
                  <a:pt x="613" y="389"/>
                </a:lnTo>
                <a:lnTo>
                  <a:pt x="614" y="389"/>
                </a:lnTo>
                <a:lnTo>
                  <a:pt x="615" y="389"/>
                </a:lnTo>
                <a:lnTo>
                  <a:pt x="615" y="388"/>
                </a:lnTo>
                <a:lnTo>
                  <a:pt x="616" y="388"/>
                </a:lnTo>
                <a:lnTo>
                  <a:pt x="617" y="388"/>
                </a:lnTo>
                <a:lnTo>
                  <a:pt x="618" y="388"/>
                </a:lnTo>
                <a:lnTo>
                  <a:pt x="619" y="388"/>
                </a:lnTo>
                <a:lnTo>
                  <a:pt x="620" y="388"/>
                </a:lnTo>
                <a:lnTo>
                  <a:pt x="621" y="388"/>
                </a:lnTo>
                <a:lnTo>
                  <a:pt x="622" y="388"/>
                </a:lnTo>
                <a:lnTo>
                  <a:pt x="623" y="388"/>
                </a:lnTo>
                <a:lnTo>
                  <a:pt x="624" y="388"/>
                </a:lnTo>
                <a:lnTo>
                  <a:pt x="625" y="388"/>
                </a:lnTo>
                <a:lnTo>
                  <a:pt x="626" y="388"/>
                </a:lnTo>
                <a:lnTo>
                  <a:pt x="627" y="388"/>
                </a:lnTo>
                <a:lnTo>
                  <a:pt x="628" y="388"/>
                </a:lnTo>
                <a:lnTo>
                  <a:pt x="629" y="388"/>
                </a:lnTo>
                <a:lnTo>
                  <a:pt x="630" y="388"/>
                </a:lnTo>
                <a:lnTo>
                  <a:pt x="631" y="388"/>
                </a:lnTo>
                <a:lnTo>
                  <a:pt x="632" y="388"/>
                </a:lnTo>
                <a:lnTo>
                  <a:pt x="633" y="388"/>
                </a:lnTo>
                <a:lnTo>
                  <a:pt x="634" y="388"/>
                </a:lnTo>
                <a:lnTo>
                  <a:pt x="634" y="387"/>
                </a:lnTo>
                <a:lnTo>
                  <a:pt x="635" y="387"/>
                </a:lnTo>
                <a:lnTo>
                  <a:pt x="636" y="387"/>
                </a:lnTo>
                <a:lnTo>
                  <a:pt x="637" y="387"/>
                </a:lnTo>
                <a:lnTo>
                  <a:pt x="638" y="387"/>
                </a:lnTo>
                <a:lnTo>
                  <a:pt x="639" y="387"/>
                </a:lnTo>
                <a:lnTo>
                  <a:pt x="640" y="387"/>
                </a:lnTo>
                <a:lnTo>
                  <a:pt x="640" y="386"/>
                </a:lnTo>
                <a:lnTo>
                  <a:pt x="641" y="386"/>
                </a:lnTo>
                <a:lnTo>
                  <a:pt x="642" y="386"/>
                </a:lnTo>
                <a:lnTo>
                  <a:pt x="643" y="386"/>
                </a:lnTo>
                <a:lnTo>
                  <a:pt x="644" y="385"/>
                </a:lnTo>
                <a:lnTo>
                  <a:pt x="645" y="385"/>
                </a:lnTo>
                <a:lnTo>
                  <a:pt x="646" y="384"/>
                </a:lnTo>
                <a:lnTo>
                  <a:pt x="647" y="384"/>
                </a:lnTo>
                <a:lnTo>
                  <a:pt x="649" y="384"/>
                </a:lnTo>
                <a:lnTo>
                  <a:pt x="650" y="383"/>
                </a:lnTo>
                <a:lnTo>
                  <a:pt x="651" y="383"/>
                </a:lnTo>
                <a:lnTo>
                  <a:pt x="652" y="382"/>
                </a:lnTo>
                <a:lnTo>
                  <a:pt x="653" y="382"/>
                </a:lnTo>
                <a:lnTo>
                  <a:pt x="654" y="381"/>
                </a:lnTo>
                <a:lnTo>
                  <a:pt x="655" y="381"/>
                </a:lnTo>
                <a:lnTo>
                  <a:pt x="655" y="380"/>
                </a:lnTo>
                <a:lnTo>
                  <a:pt x="656" y="380"/>
                </a:lnTo>
                <a:lnTo>
                  <a:pt x="660" y="376"/>
                </a:lnTo>
                <a:lnTo>
                  <a:pt x="661" y="376"/>
                </a:lnTo>
                <a:lnTo>
                  <a:pt x="661" y="375"/>
                </a:lnTo>
                <a:lnTo>
                  <a:pt x="662" y="375"/>
                </a:lnTo>
                <a:lnTo>
                  <a:pt x="663" y="375"/>
                </a:lnTo>
                <a:lnTo>
                  <a:pt x="671" y="373"/>
                </a:lnTo>
                <a:lnTo>
                  <a:pt x="672" y="373"/>
                </a:lnTo>
                <a:lnTo>
                  <a:pt x="673" y="373"/>
                </a:lnTo>
                <a:lnTo>
                  <a:pt x="673" y="372"/>
                </a:lnTo>
                <a:lnTo>
                  <a:pt x="673" y="368"/>
                </a:lnTo>
                <a:lnTo>
                  <a:pt x="673" y="367"/>
                </a:lnTo>
                <a:lnTo>
                  <a:pt x="673" y="366"/>
                </a:lnTo>
                <a:lnTo>
                  <a:pt x="673" y="365"/>
                </a:lnTo>
                <a:lnTo>
                  <a:pt x="673" y="364"/>
                </a:lnTo>
                <a:lnTo>
                  <a:pt x="673" y="363"/>
                </a:lnTo>
                <a:lnTo>
                  <a:pt x="674" y="362"/>
                </a:lnTo>
                <a:lnTo>
                  <a:pt x="674" y="360"/>
                </a:lnTo>
                <a:lnTo>
                  <a:pt x="674" y="359"/>
                </a:lnTo>
                <a:lnTo>
                  <a:pt x="675" y="358"/>
                </a:lnTo>
                <a:lnTo>
                  <a:pt x="676" y="357"/>
                </a:lnTo>
                <a:lnTo>
                  <a:pt x="676" y="356"/>
                </a:lnTo>
                <a:lnTo>
                  <a:pt x="677" y="355"/>
                </a:lnTo>
                <a:lnTo>
                  <a:pt x="678" y="353"/>
                </a:lnTo>
                <a:lnTo>
                  <a:pt x="679" y="353"/>
                </a:lnTo>
                <a:lnTo>
                  <a:pt x="680" y="352"/>
                </a:lnTo>
                <a:lnTo>
                  <a:pt x="681" y="351"/>
                </a:lnTo>
                <a:lnTo>
                  <a:pt x="682" y="350"/>
                </a:lnTo>
                <a:lnTo>
                  <a:pt x="682" y="349"/>
                </a:lnTo>
                <a:lnTo>
                  <a:pt x="683" y="349"/>
                </a:lnTo>
                <a:lnTo>
                  <a:pt x="684" y="348"/>
                </a:lnTo>
                <a:lnTo>
                  <a:pt x="685" y="347"/>
                </a:lnTo>
                <a:lnTo>
                  <a:pt x="689" y="342"/>
                </a:lnTo>
                <a:lnTo>
                  <a:pt x="689" y="341"/>
                </a:lnTo>
                <a:lnTo>
                  <a:pt x="690" y="341"/>
                </a:lnTo>
                <a:lnTo>
                  <a:pt x="690" y="340"/>
                </a:lnTo>
                <a:lnTo>
                  <a:pt x="694" y="335"/>
                </a:lnTo>
                <a:lnTo>
                  <a:pt x="694" y="334"/>
                </a:lnTo>
                <a:lnTo>
                  <a:pt x="695" y="334"/>
                </a:lnTo>
                <a:lnTo>
                  <a:pt x="695" y="333"/>
                </a:lnTo>
                <a:lnTo>
                  <a:pt x="696" y="333"/>
                </a:lnTo>
                <a:lnTo>
                  <a:pt x="697" y="333"/>
                </a:lnTo>
                <a:lnTo>
                  <a:pt x="698" y="332"/>
                </a:lnTo>
                <a:lnTo>
                  <a:pt x="699" y="332"/>
                </a:lnTo>
                <a:lnTo>
                  <a:pt x="700" y="331"/>
                </a:lnTo>
                <a:lnTo>
                  <a:pt x="701" y="331"/>
                </a:lnTo>
                <a:lnTo>
                  <a:pt x="702" y="331"/>
                </a:lnTo>
                <a:lnTo>
                  <a:pt x="703" y="331"/>
                </a:lnTo>
                <a:lnTo>
                  <a:pt x="704" y="331"/>
                </a:lnTo>
                <a:lnTo>
                  <a:pt x="705" y="331"/>
                </a:lnTo>
                <a:lnTo>
                  <a:pt x="706" y="330"/>
                </a:lnTo>
                <a:lnTo>
                  <a:pt x="707" y="330"/>
                </a:lnTo>
                <a:lnTo>
                  <a:pt x="708" y="330"/>
                </a:lnTo>
                <a:lnTo>
                  <a:pt x="710" y="330"/>
                </a:lnTo>
                <a:lnTo>
                  <a:pt x="710" y="329"/>
                </a:lnTo>
                <a:lnTo>
                  <a:pt x="711" y="329"/>
                </a:lnTo>
                <a:lnTo>
                  <a:pt x="712" y="329"/>
                </a:lnTo>
                <a:lnTo>
                  <a:pt x="712" y="328"/>
                </a:lnTo>
                <a:lnTo>
                  <a:pt x="713" y="328"/>
                </a:lnTo>
                <a:lnTo>
                  <a:pt x="713" y="327"/>
                </a:lnTo>
                <a:lnTo>
                  <a:pt x="714" y="327"/>
                </a:lnTo>
                <a:lnTo>
                  <a:pt x="714" y="326"/>
                </a:lnTo>
                <a:lnTo>
                  <a:pt x="715" y="326"/>
                </a:lnTo>
                <a:lnTo>
                  <a:pt x="715" y="325"/>
                </a:lnTo>
                <a:lnTo>
                  <a:pt x="716" y="325"/>
                </a:lnTo>
                <a:lnTo>
                  <a:pt x="716" y="324"/>
                </a:lnTo>
                <a:lnTo>
                  <a:pt x="717" y="324"/>
                </a:lnTo>
                <a:lnTo>
                  <a:pt x="718" y="323"/>
                </a:lnTo>
                <a:lnTo>
                  <a:pt x="718" y="322"/>
                </a:lnTo>
                <a:lnTo>
                  <a:pt x="719" y="322"/>
                </a:lnTo>
                <a:lnTo>
                  <a:pt x="720" y="321"/>
                </a:lnTo>
                <a:lnTo>
                  <a:pt x="721" y="319"/>
                </a:lnTo>
                <a:lnTo>
                  <a:pt x="722" y="318"/>
                </a:lnTo>
                <a:lnTo>
                  <a:pt x="723" y="317"/>
                </a:lnTo>
                <a:lnTo>
                  <a:pt x="724" y="316"/>
                </a:lnTo>
                <a:lnTo>
                  <a:pt x="725" y="315"/>
                </a:lnTo>
                <a:lnTo>
                  <a:pt x="726" y="313"/>
                </a:lnTo>
                <a:lnTo>
                  <a:pt x="727" y="312"/>
                </a:lnTo>
                <a:lnTo>
                  <a:pt x="729" y="310"/>
                </a:lnTo>
                <a:lnTo>
                  <a:pt x="730" y="308"/>
                </a:lnTo>
                <a:lnTo>
                  <a:pt x="731" y="308"/>
                </a:lnTo>
                <a:lnTo>
                  <a:pt x="731" y="307"/>
                </a:lnTo>
                <a:lnTo>
                  <a:pt x="732" y="307"/>
                </a:lnTo>
                <a:lnTo>
                  <a:pt x="732" y="306"/>
                </a:lnTo>
                <a:lnTo>
                  <a:pt x="733" y="305"/>
                </a:lnTo>
                <a:lnTo>
                  <a:pt x="734" y="304"/>
                </a:lnTo>
                <a:lnTo>
                  <a:pt x="735" y="304"/>
                </a:lnTo>
                <a:lnTo>
                  <a:pt x="736" y="303"/>
                </a:lnTo>
                <a:lnTo>
                  <a:pt x="737" y="302"/>
                </a:lnTo>
                <a:lnTo>
                  <a:pt x="738" y="301"/>
                </a:lnTo>
                <a:lnTo>
                  <a:pt x="739" y="300"/>
                </a:lnTo>
                <a:lnTo>
                  <a:pt x="740" y="299"/>
                </a:lnTo>
                <a:lnTo>
                  <a:pt x="741" y="298"/>
                </a:lnTo>
                <a:lnTo>
                  <a:pt x="742" y="297"/>
                </a:lnTo>
                <a:lnTo>
                  <a:pt x="743" y="297"/>
                </a:lnTo>
                <a:lnTo>
                  <a:pt x="744" y="296"/>
                </a:lnTo>
                <a:lnTo>
                  <a:pt x="745" y="295"/>
                </a:lnTo>
                <a:lnTo>
                  <a:pt x="746" y="294"/>
                </a:lnTo>
                <a:lnTo>
                  <a:pt x="747" y="293"/>
                </a:lnTo>
                <a:lnTo>
                  <a:pt x="749" y="292"/>
                </a:lnTo>
                <a:lnTo>
                  <a:pt x="750" y="292"/>
                </a:lnTo>
                <a:lnTo>
                  <a:pt x="751" y="291"/>
                </a:lnTo>
                <a:lnTo>
                  <a:pt x="752" y="290"/>
                </a:lnTo>
                <a:lnTo>
                  <a:pt x="754" y="289"/>
                </a:lnTo>
                <a:lnTo>
                  <a:pt x="756" y="288"/>
                </a:lnTo>
                <a:lnTo>
                  <a:pt x="758" y="287"/>
                </a:lnTo>
                <a:lnTo>
                  <a:pt x="760" y="286"/>
                </a:lnTo>
                <a:lnTo>
                  <a:pt x="762" y="285"/>
                </a:lnTo>
                <a:lnTo>
                  <a:pt x="764" y="284"/>
                </a:lnTo>
                <a:lnTo>
                  <a:pt x="766" y="283"/>
                </a:lnTo>
                <a:lnTo>
                  <a:pt x="769" y="282"/>
                </a:lnTo>
                <a:lnTo>
                  <a:pt x="771" y="281"/>
                </a:lnTo>
                <a:lnTo>
                  <a:pt x="773" y="280"/>
                </a:lnTo>
                <a:lnTo>
                  <a:pt x="775" y="278"/>
                </a:lnTo>
                <a:lnTo>
                  <a:pt x="776" y="277"/>
                </a:lnTo>
                <a:lnTo>
                  <a:pt x="778" y="276"/>
                </a:lnTo>
                <a:lnTo>
                  <a:pt x="779" y="275"/>
                </a:lnTo>
                <a:lnTo>
                  <a:pt x="780" y="274"/>
                </a:lnTo>
                <a:lnTo>
                  <a:pt x="781" y="273"/>
                </a:lnTo>
                <a:lnTo>
                  <a:pt x="782" y="272"/>
                </a:lnTo>
                <a:lnTo>
                  <a:pt x="783" y="271"/>
                </a:lnTo>
                <a:lnTo>
                  <a:pt x="784" y="270"/>
                </a:lnTo>
                <a:lnTo>
                  <a:pt x="785" y="270"/>
                </a:lnTo>
                <a:lnTo>
                  <a:pt x="786" y="270"/>
                </a:lnTo>
                <a:lnTo>
                  <a:pt x="788" y="269"/>
                </a:lnTo>
                <a:lnTo>
                  <a:pt x="789" y="269"/>
                </a:lnTo>
                <a:lnTo>
                  <a:pt x="790" y="270"/>
                </a:lnTo>
                <a:lnTo>
                  <a:pt x="792" y="270"/>
                </a:lnTo>
                <a:lnTo>
                  <a:pt x="793" y="270"/>
                </a:lnTo>
                <a:lnTo>
                  <a:pt x="794" y="271"/>
                </a:lnTo>
                <a:lnTo>
                  <a:pt x="795" y="271"/>
                </a:lnTo>
                <a:lnTo>
                  <a:pt x="797" y="272"/>
                </a:lnTo>
                <a:lnTo>
                  <a:pt x="798" y="273"/>
                </a:lnTo>
                <a:lnTo>
                  <a:pt x="798" y="274"/>
                </a:lnTo>
                <a:lnTo>
                  <a:pt x="799" y="274"/>
                </a:lnTo>
                <a:lnTo>
                  <a:pt x="800" y="275"/>
                </a:lnTo>
                <a:lnTo>
                  <a:pt x="800" y="276"/>
                </a:lnTo>
                <a:lnTo>
                  <a:pt x="801" y="277"/>
                </a:lnTo>
                <a:lnTo>
                  <a:pt x="801" y="278"/>
                </a:lnTo>
                <a:lnTo>
                  <a:pt x="801" y="279"/>
                </a:lnTo>
                <a:lnTo>
                  <a:pt x="801" y="280"/>
                </a:lnTo>
                <a:lnTo>
                  <a:pt x="801" y="281"/>
                </a:lnTo>
                <a:lnTo>
                  <a:pt x="801" y="282"/>
                </a:lnTo>
                <a:lnTo>
                  <a:pt x="801" y="283"/>
                </a:lnTo>
                <a:lnTo>
                  <a:pt x="800" y="284"/>
                </a:lnTo>
                <a:lnTo>
                  <a:pt x="800" y="285"/>
                </a:lnTo>
                <a:lnTo>
                  <a:pt x="799" y="286"/>
                </a:lnTo>
                <a:lnTo>
                  <a:pt x="799" y="287"/>
                </a:lnTo>
                <a:lnTo>
                  <a:pt x="798" y="288"/>
                </a:lnTo>
                <a:lnTo>
                  <a:pt x="798" y="289"/>
                </a:lnTo>
                <a:lnTo>
                  <a:pt x="797" y="290"/>
                </a:lnTo>
                <a:lnTo>
                  <a:pt x="796" y="291"/>
                </a:lnTo>
                <a:lnTo>
                  <a:pt x="795" y="292"/>
                </a:lnTo>
                <a:lnTo>
                  <a:pt x="795" y="293"/>
                </a:lnTo>
                <a:lnTo>
                  <a:pt x="794" y="294"/>
                </a:lnTo>
                <a:lnTo>
                  <a:pt x="793" y="294"/>
                </a:lnTo>
                <a:lnTo>
                  <a:pt x="792" y="295"/>
                </a:lnTo>
                <a:lnTo>
                  <a:pt x="790" y="297"/>
                </a:lnTo>
                <a:lnTo>
                  <a:pt x="789" y="298"/>
                </a:lnTo>
                <a:lnTo>
                  <a:pt x="788" y="299"/>
                </a:lnTo>
                <a:lnTo>
                  <a:pt x="788" y="300"/>
                </a:lnTo>
                <a:lnTo>
                  <a:pt x="787" y="300"/>
                </a:lnTo>
                <a:lnTo>
                  <a:pt x="787" y="301"/>
                </a:lnTo>
                <a:lnTo>
                  <a:pt x="786" y="302"/>
                </a:lnTo>
                <a:lnTo>
                  <a:pt x="786" y="303"/>
                </a:lnTo>
                <a:lnTo>
                  <a:pt x="786" y="304"/>
                </a:lnTo>
                <a:lnTo>
                  <a:pt x="786" y="305"/>
                </a:lnTo>
                <a:lnTo>
                  <a:pt x="786" y="306"/>
                </a:lnTo>
                <a:lnTo>
                  <a:pt x="786" y="307"/>
                </a:lnTo>
                <a:lnTo>
                  <a:pt x="786" y="308"/>
                </a:lnTo>
                <a:lnTo>
                  <a:pt x="786" y="309"/>
                </a:lnTo>
                <a:lnTo>
                  <a:pt x="786" y="310"/>
                </a:lnTo>
                <a:lnTo>
                  <a:pt x="786" y="311"/>
                </a:lnTo>
                <a:lnTo>
                  <a:pt x="786" y="312"/>
                </a:lnTo>
                <a:lnTo>
                  <a:pt x="786" y="313"/>
                </a:lnTo>
                <a:lnTo>
                  <a:pt x="786" y="314"/>
                </a:lnTo>
                <a:lnTo>
                  <a:pt x="786" y="315"/>
                </a:lnTo>
                <a:lnTo>
                  <a:pt x="785" y="316"/>
                </a:lnTo>
                <a:lnTo>
                  <a:pt x="785" y="317"/>
                </a:lnTo>
                <a:lnTo>
                  <a:pt x="785" y="318"/>
                </a:lnTo>
                <a:lnTo>
                  <a:pt x="785" y="319"/>
                </a:lnTo>
                <a:lnTo>
                  <a:pt x="785" y="320"/>
                </a:lnTo>
                <a:lnTo>
                  <a:pt x="785" y="321"/>
                </a:lnTo>
                <a:lnTo>
                  <a:pt x="785" y="322"/>
                </a:lnTo>
                <a:lnTo>
                  <a:pt x="785" y="323"/>
                </a:lnTo>
                <a:lnTo>
                  <a:pt x="786" y="324"/>
                </a:lnTo>
                <a:lnTo>
                  <a:pt x="786" y="325"/>
                </a:lnTo>
                <a:lnTo>
                  <a:pt x="787" y="326"/>
                </a:lnTo>
                <a:lnTo>
                  <a:pt x="788" y="326"/>
                </a:lnTo>
                <a:lnTo>
                  <a:pt x="788" y="327"/>
                </a:lnTo>
                <a:lnTo>
                  <a:pt x="789" y="327"/>
                </a:lnTo>
                <a:lnTo>
                  <a:pt x="790" y="328"/>
                </a:lnTo>
                <a:lnTo>
                  <a:pt x="791" y="329"/>
                </a:lnTo>
                <a:lnTo>
                  <a:pt x="792" y="330"/>
                </a:lnTo>
                <a:lnTo>
                  <a:pt x="793" y="331"/>
                </a:lnTo>
                <a:lnTo>
                  <a:pt x="794" y="332"/>
                </a:lnTo>
                <a:lnTo>
                  <a:pt x="795" y="333"/>
                </a:lnTo>
                <a:lnTo>
                  <a:pt x="796" y="334"/>
                </a:lnTo>
                <a:lnTo>
                  <a:pt x="797" y="336"/>
                </a:lnTo>
                <a:lnTo>
                  <a:pt x="798" y="337"/>
                </a:lnTo>
                <a:lnTo>
                  <a:pt x="799" y="339"/>
                </a:lnTo>
                <a:lnTo>
                  <a:pt x="799" y="340"/>
                </a:lnTo>
                <a:lnTo>
                  <a:pt x="800" y="342"/>
                </a:lnTo>
                <a:lnTo>
                  <a:pt x="800" y="344"/>
                </a:lnTo>
                <a:lnTo>
                  <a:pt x="800" y="346"/>
                </a:lnTo>
                <a:lnTo>
                  <a:pt x="801" y="348"/>
                </a:lnTo>
                <a:lnTo>
                  <a:pt x="800" y="350"/>
                </a:lnTo>
                <a:lnTo>
                  <a:pt x="800" y="352"/>
                </a:lnTo>
                <a:lnTo>
                  <a:pt x="800" y="354"/>
                </a:lnTo>
                <a:lnTo>
                  <a:pt x="800" y="355"/>
                </a:lnTo>
                <a:lnTo>
                  <a:pt x="799" y="357"/>
                </a:lnTo>
                <a:lnTo>
                  <a:pt x="799" y="359"/>
                </a:lnTo>
                <a:lnTo>
                  <a:pt x="798" y="361"/>
                </a:lnTo>
                <a:lnTo>
                  <a:pt x="798" y="363"/>
                </a:lnTo>
                <a:lnTo>
                  <a:pt x="797" y="364"/>
                </a:lnTo>
                <a:lnTo>
                  <a:pt x="796" y="365"/>
                </a:lnTo>
                <a:lnTo>
                  <a:pt x="795" y="367"/>
                </a:lnTo>
                <a:lnTo>
                  <a:pt x="794" y="368"/>
                </a:lnTo>
                <a:lnTo>
                  <a:pt x="793" y="369"/>
                </a:lnTo>
                <a:lnTo>
                  <a:pt x="793" y="370"/>
                </a:lnTo>
                <a:lnTo>
                  <a:pt x="792" y="370"/>
                </a:lnTo>
                <a:lnTo>
                  <a:pt x="791" y="371"/>
                </a:lnTo>
                <a:lnTo>
                  <a:pt x="790" y="372"/>
                </a:lnTo>
                <a:lnTo>
                  <a:pt x="789" y="373"/>
                </a:lnTo>
                <a:lnTo>
                  <a:pt x="788" y="373"/>
                </a:lnTo>
                <a:lnTo>
                  <a:pt x="788" y="374"/>
                </a:lnTo>
                <a:lnTo>
                  <a:pt x="787" y="375"/>
                </a:lnTo>
                <a:lnTo>
                  <a:pt x="786" y="375"/>
                </a:lnTo>
                <a:lnTo>
                  <a:pt x="786" y="376"/>
                </a:lnTo>
                <a:lnTo>
                  <a:pt x="785" y="376"/>
                </a:lnTo>
                <a:lnTo>
                  <a:pt x="785" y="377"/>
                </a:lnTo>
                <a:lnTo>
                  <a:pt x="784" y="378"/>
                </a:lnTo>
                <a:lnTo>
                  <a:pt x="783" y="379"/>
                </a:lnTo>
                <a:lnTo>
                  <a:pt x="783" y="380"/>
                </a:lnTo>
                <a:lnTo>
                  <a:pt x="782" y="380"/>
                </a:lnTo>
                <a:lnTo>
                  <a:pt x="782" y="381"/>
                </a:lnTo>
                <a:lnTo>
                  <a:pt x="782" y="382"/>
                </a:lnTo>
                <a:lnTo>
                  <a:pt x="781" y="382"/>
                </a:lnTo>
                <a:lnTo>
                  <a:pt x="781" y="383"/>
                </a:lnTo>
                <a:lnTo>
                  <a:pt x="781" y="384"/>
                </a:lnTo>
                <a:lnTo>
                  <a:pt x="782" y="384"/>
                </a:lnTo>
                <a:lnTo>
                  <a:pt x="782" y="385"/>
                </a:lnTo>
                <a:lnTo>
                  <a:pt x="782" y="386"/>
                </a:lnTo>
                <a:lnTo>
                  <a:pt x="783" y="386"/>
                </a:lnTo>
                <a:lnTo>
                  <a:pt x="783" y="387"/>
                </a:lnTo>
                <a:lnTo>
                  <a:pt x="784" y="387"/>
                </a:lnTo>
                <a:lnTo>
                  <a:pt x="784" y="388"/>
                </a:lnTo>
                <a:lnTo>
                  <a:pt x="785" y="389"/>
                </a:lnTo>
                <a:lnTo>
                  <a:pt x="785" y="390"/>
                </a:lnTo>
                <a:lnTo>
                  <a:pt x="786" y="391"/>
                </a:lnTo>
                <a:lnTo>
                  <a:pt x="786" y="392"/>
                </a:lnTo>
                <a:lnTo>
                  <a:pt x="787" y="393"/>
                </a:lnTo>
                <a:lnTo>
                  <a:pt x="787" y="394"/>
                </a:lnTo>
                <a:lnTo>
                  <a:pt x="787" y="395"/>
                </a:lnTo>
                <a:lnTo>
                  <a:pt x="787" y="396"/>
                </a:lnTo>
                <a:lnTo>
                  <a:pt x="787" y="397"/>
                </a:lnTo>
                <a:lnTo>
                  <a:pt x="787" y="398"/>
                </a:lnTo>
                <a:lnTo>
                  <a:pt x="786" y="399"/>
                </a:lnTo>
                <a:lnTo>
                  <a:pt x="786" y="400"/>
                </a:lnTo>
                <a:lnTo>
                  <a:pt x="786" y="401"/>
                </a:lnTo>
                <a:lnTo>
                  <a:pt x="786" y="402"/>
                </a:lnTo>
                <a:lnTo>
                  <a:pt x="785" y="403"/>
                </a:lnTo>
                <a:lnTo>
                  <a:pt x="785" y="404"/>
                </a:lnTo>
                <a:lnTo>
                  <a:pt x="785" y="405"/>
                </a:lnTo>
                <a:lnTo>
                  <a:pt x="785" y="406"/>
                </a:lnTo>
                <a:lnTo>
                  <a:pt x="784" y="407"/>
                </a:lnTo>
                <a:lnTo>
                  <a:pt x="784" y="408"/>
                </a:lnTo>
                <a:lnTo>
                  <a:pt x="784" y="409"/>
                </a:lnTo>
                <a:lnTo>
                  <a:pt x="784" y="410"/>
                </a:lnTo>
                <a:lnTo>
                  <a:pt x="784" y="411"/>
                </a:lnTo>
                <a:lnTo>
                  <a:pt x="784" y="412"/>
                </a:lnTo>
                <a:lnTo>
                  <a:pt x="784" y="414"/>
                </a:lnTo>
                <a:lnTo>
                  <a:pt x="785" y="415"/>
                </a:lnTo>
                <a:lnTo>
                  <a:pt x="785" y="416"/>
                </a:lnTo>
                <a:lnTo>
                  <a:pt x="785" y="417"/>
                </a:lnTo>
                <a:lnTo>
                  <a:pt x="785" y="418"/>
                </a:lnTo>
                <a:lnTo>
                  <a:pt x="786" y="420"/>
                </a:lnTo>
                <a:lnTo>
                  <a:pt x="786" y="421"/>
                </a:lnTo>
                <a:lnTo>
                  <a:pt x="786" y="422"/>
                </a:lnTo>
                <a:lnTo>
                  <a:pt x="786" y="424"/>
                </a:lnTo>
                <a:lnTo>
                  <a:pt x="786" y="425"/>
                </a:lnTo>
                <a:lnTo>
                  <a:pt x="786" y="426"/>
                </a:lnTo>
                <a:lnTo>
                  <a:pt x="787" y="428"/>
                </a:lnTo>
                <a:lnTo>
                  <a:pt x="787" y="429"/>
                </a:lnTo>
                <a:lnTo>
                  <a:pt x="787" y="431"/>
                </a:lnTo>
                <a:lnTo>
                  <a:pt x="787" y="432"/>
                </a:lnTo>
                <a:lnTo>
                  <a:pt x="787" y="433"/>
                </a:lnTo>
                <a:lnTo>
                  <a:pt x="787" y="435"/>
                </a:lnTo>
                <a:lnTo>
                  <a:pt x="787" y="436"/>
                </a:lnTo>
                <a:lnTo>
                  <a:pt x="786" y="437"/>
                </a:lnTo>
                <a:lnTo>
                  <a:pt x="786" y="439"/>
                </a:lnTo>
                <a:lnTo>
                  <a:pt x="786" y="440"/>
                </a:lnTo>
                <a:lnTo>
                  <a:pt x="786" y="442"/>
                </a:lnTo>
                <a:lnTo>
                  <a:pt x="786" y="443"/>
                </a:lnTo>
                <a:lnTo>
                  <a:pt x="786" y="445"/>
                </a:lnTo>
                <a:lnTo>
                  <a:pt x="786" y="446"/>
                </a:lnTo>
                <a:lnTo>
                  <a:pt x="786" y="448"/>
                </a:lnTo>
                <a:lnTo>
                  <a:pt x="786" y="450"/>
                </a:lnTo>
                <a:lnTo>
                  <a:pt x="786" y="451"/>
                </a:lnTo>
                <a:lnTo>
                  <a:pt x="786" y="453"/>
                </a:lnTo>
                <a:lnTo>
                  <a:pt x="787" y="454"/>
                </a:lnTo>
                <a:lnTo>
                  <a:pt x="787" y="455"/>
                </a:lnTo>
                <a:lnTo>
                  <a:pt x="788" y="457"/>
                </a:lnTo>
                <a:lnTo>
                  <a:pt x="788" y="458"/>
                </a:lnTo>
                <a:lnTo>
                  <a:pt x="788" y="459"/>
                </a:lnTo>
                <a:lnTo>
                  <a:pt x="789" y="461"/>
                </a:lnTo>
                <a:lnTo>
                  <a:pt x="789" y="462"/>
                </a:lnTo>
                <a:lnTo>
                  <a:pt x="790" y="463"/>
                </a:lnTo>
                <a:lnTo>
                  <a:pt x="790" y="464"/>
                </a:lnTo>
                <a:lnTo>
                  <a:pt x="790" y="465"/>
                </a:lnTo>
                <a:lnTo>
                  <a:pt x="790" y="466"/>
                </a:lnTo>
                <a:lnTo>
                  <a:pt x="790" y="467"/>
                </a:lnTo>
                <a:lnTo>
                  <a:pt x="790" y="469"/>
                </a:lnTo>
                <a:lnTo>
                  <a:pt x="790" y="470"/>
                </a:lnTo>
                <a:lnTo>
                  <a:pt x="790" y="471"/>
                </a:lnTo>
                <a:lnTo>
                  <a:pt x="790" y="473"/>
                </a:lnTo>
                <a:lnTo>
                  <a:pt x="790" y="474"/>
                </a:lnTo>
                <a:lnTo>
                  <a:pt x="789" y="475"/>
                </a:lnTo>
                <a:lnTo>
                  <a:pt x="789" y="476"/>
                </a:lnTo>
                <a:lnTo>
                  <a:pt x="788" y="477"/>
                </a:lnTo>
                <a:lnTo>
                  <a:pt x="788" y="478"/>
                </a:lnTo>
                <a:lnTo>
                  <a:pt x="788" y="479"/>
                </a:lnTo>
                <a:lnTo>
                  <a:pt x="787" y="479"/>
                </a:lnTo>
                <a:lnTo>
                  <a:pt x="787" y="480"/>
                </a:lnTo>
                <a:lnTo>
                  <a:pt x="787" y="481"/>
                </a:lnTo>
                <a:lnTo>
                  <a:pt x="787" y="482"/>
                </a:lnTo>
                <a:lnTo>
                  <a:pt x="787" y="483"/>
                </a:lnTo>
                <a:lnTo>
                  <a:pt x="787" y="484"/>
                </a:lnTo>
                <a:lnTo>
                  <a:pt x="787" y="485"/>
                </a:lnTo>
                <a:lnTo>
                  <a:pt x="788" y="486"/>
                </a:lnTo>
                <a:lnTo>
                  <a:pt x="788" y="487"/>
                </a:lnTo>
                <a:lnTo>
                  <a:pt x="788" y="488"/>
                </a:lnTo>
                <a:lnTo>
                  <a:pt x="788" y="489"/>
                </a:lnTo>
                <a:lnTo>
                  <a:pt x="788" y="490"/>
                </a:lnTo>
                <a:lnTo>
                  <a:pt x="788" y="491"/>
                </a:lnTo>
                <a:lnTo>
                  <a:pt x="788" y="492"/>
                </a:lnTo>
                <a:lnTo>
                  <a:pt x="788" y="494"/>
                </a:lnTo>
                <a:lnTo>
                  <a:pt x="787" y="494"/>
                </a:lnTo>
                <a:lnTo>
                  <a:pt x="787" y="496"/>
                </a:lnTo>
                <a:lnTo>
                  <a:pt x="786" y="498"/>
                </a:lnTo>
                <a:lnTo>
                  <a:pt x="786" y="499"/>
                </a:lnTo>
                <a:lnTo>
                  <a:pt x="786" y="500"/>
                </a:lnTo>
                <a:lnTo>
                  <a:pt x="785" y="501"/>
                </a:lnTo>
                <a:lnTo>
                  <a:pt x="784" y="502"/>
                </a:lnTo>
                <a:lnTo>
                  <a:pt x="784" y="503"/>
                </a:lnTo>
                <a:lnTo>
                  <a:pt x="783" y="504"/>
                </a:lnTo>
                <a:lnTo>
                  <a:pt x="783" y="505"/>
                </a:lnTo>
                <a:lnTo>
                  <a:pt x="783" y="506"/>
                </a:lnTo>
                <a:lnTo>
                  <a:pt x="782" y="506"/>
                </a:lnTo>
                <a:lnTo>
                  <a:pt x="782" y="507"/>
                </a:lnTo>
                <a:lnTo>
                  <a:pt x="781" y="508"/>
                </a:lnTo>
                <a:lnTo>
                  <a:pt x="781" y="509"/>
                </a:lnTo>
                <a:lnTo>
                  <a:pt x="781" y="511"/>
                </a:lnTo>
                <a:lnTo>
                  <a:pt x="781" y="512"/>
                </a:lnTo>
                <a:lnTo>
                  <a:pt x="781" y="513"/>
                </a:lnTo>
                <a:lnTo>
                  <a:pt x="781" y="514"/>
                </a:lnTo>
                <a:lnTo>
                  <a:pt x="781" y="516"/>
                </a:lnTo>
                <a:lnTo>
                  <a:pt x="781" y="517"/>
                </a:lnTo>
                <a:lnTo>
                  <a:pt x="781" y="518"/>
                </a:lnTo>
                <a:lnTo>
                  <a:pt x="781" y="519"/>
                </a:lnTo>
                <a:lnTo>
                  <a:pt x="781" y="520"/>
                </a:lnTo>
                <a:lnTo>
                  <a:pt x="781" y="521"/>
                </a:lnTo>
                <a:lnTo>
                  <a:pt x="781" y="522"/>
                </a:lnTo>
                <a:lnTo>
                  <a:pt x="781" y="523"/>
                </a:lnTo>
                <a:lnTo>
                  <a:pt x="781" y="524"/>
                </a:lnTo>
                <a:lnTo>
                  <a:pt x="781" y="525"/>
                </a:lnTo>
                <a:lnTo>
                  <a:pt x="781" y="526"/>
                </a:lnTo>
                <a:lnTo>
                  <a:pt x="781" y="527"/>
                </a:lnTo>
                <a:lnTo>
                  <a:pt x="780" y="528"/>
                </a:lnTo>
                <a:lnTo>
                  <a:pt x="780" y="529"/>
                </a:lnTo>
                <a:lnTo>
                  <a:pt x="780" y="530"/>
                </a:lnTo>
                <a:lnTo>
                  <a:pt x="780" y="531"/>
                </a:lnTo>
                <a:lnTo>
                  <a:pt x="779" y="532"/>
                </a:lnTo>
                <a:lnTo>
                  <a:pt x="779" y="533"/>
                </a:lnTo>
                <a:lnTo>
                  <a:pt x="779" y="534"/>
                </a:lnTo>
                <a:lnTo>
                  <a:pt x="778" y="536"/>
                </a:lnTo>
                <a:lnTo>
                  <a:pt x="777" y="537"/>
                </a:lnTo>
                <a:lnTo>
                  <a:pt x="776" y="538"/>
                </a:lnTo>
                <a:lnTo>
                  <a:pt x="776" y="539"/>
                </a:lnTo>
                <a:lnTo>
                  <a:pt x="775" y="539"/>
                </a:lnTo>
                <a:lnTo>
                  <a:pt x="775" y="540"/>
                </a:lnTo>
                <a:lnTo>
                  <a:pt x="774" y="540"/>
                </a:lnTo>
                <a:lnTo>
                  <a:pt x="774" y="541"/>
                </a:lnTo>
                <a:lnTo>
                  <a:pt x="774" y="542"/>
                </a:lnTo>
                <a:lnTo>
                  <a:pt x="773" y="542"/>
                </a:lnTo>
                <a:lnTo>
                  <a:pt x="773" y="543"/>
                </a:lnTo>
                <a:lnTo>
                  <a:pt x="773" y="544"/>
                </a:lnTo>
                <a:lnTo>
                  <a:pt x="773" y="545"/>
                </a:lnTo>
                <a:lnTo>
                  <a:pt x="773" y="546"/>
                </a:lnTo>
                <a:lnTo>
                  <a:pt x="773" y="547"/>
                </a:lnTo>
                <a:lnTo>
                  <a:pt x="773" y="548"/>
                </a:lnTo>
                <a:lnTo>
                  <a:pt x="773" y="549"/>
                </a:lnTo>
                <a:lnTo>
                  <a:pt x="773" y="550"/>
                </a:lnTo>
                <a:lnTo>
                  <a:pt x="773" y="551"/>
                </a:lnTo>
                <a:lnTo>
                  <a:pt x="773" y="552"/>
                </a:lnTo>
                <a:lnTo>
                  <a:pt x="773" y="553"/>
                </a:lnTo>
                <a:lnTo>
                  <a:pt x="773" y="554"/>
                </a:lnTo>
                <a:lnTo>
                  <a:pt x="773" y="555"/>
                </a:lnTo>
                <a:lnTo>
                  <a:pt x="773" y="556"/>
                </a:lnTo>
                <a:lnTo>
                  <a:pt x="774" y="557"/>
                </a:lnTo>
                <a:lnTo>
                  <a:pt x="774" y="558"/>
                </a:lnTo>
                <a:lnTo>
                  <a:pt x="774" y="559"/>
                </a:lnTo>
                <a:lnTo>
                  <a:pt x="775" y="560"/>
                </a:lnTo>
                <a:lnTo>
                  <a:pt x="775" y="561"/>
                </a:lnTo>
                <a:lnTo>
                  <a:pt x="775" y="562"/>
                </a:lnTo>
                <a:lnTo>
                  <a:pt x="776" y="562"/>
                </a:lnTo>
                <a:lnTo>
                  <a:pt x="776" y="563"/>
                </a:lnTo>
                <a:lnTo>
                  <a:pt x="776" y="564"/>
                </a:lnTo>
                <a:lnTo>
                  <a:pt x="776" y="565"/>
                </a:lnTo>
                <a:lnTo>
                  <a:pt x="776" y="566"/>
                </a:lnTo>
                <a:lnTo>
                  <a:pt x="776" y="567"/>
                </a:lnTo>
                <a:lnTo>
                  <a:pt x="777" y="567"/>
                </a:lnTo>
                <a:lnTo>
                  <a:pt x="777" y="568"/>
                </a:lnTo>
                <a:lnTo>
                  <a:pt x="777" y="569"/>
                </a:lnTo>
                <a:lnTo>
                  <a:pt x="777" y="570"/>
                </a:lnTo>
                <a:lnTo>
                  <a:pt x="777" y="571"/>
                </a:lnTo>
                <a:lnTo>
                  <a:pt x="777" y="572"/>
                </a:lnTo>
                <a:lnTo>
                  <a:pt x="777" y="573"/>
                </a:lnTo>
                <a:lnTo>
                  <a:pt x="777" y="574"/>
                </a:lnTo>
                <a:lnTo>
                  <a:pt x="777" y="575"/>
                </a:lnTo>
                <a:lnTo>
                  <a:pt x="777" y="576"/>
                </a:lnTo>
                <a:lnTo>
                  <a:pt x="777" y="577"/>
                </a:lnTo>
                <a:lnTo>
                  <a:pt x="776" y="578"/>
                </a:lnTo>
                <a:lnTo>
                  <a:pt x="776" y="579"/>
                </a:lnTo>
                <a:lnTo>
                  <a:pt x="775" y="580"/>
                </a:lnTo>
                <a:lnTo>
                  <a:pt x="775" y="581"/>
                </a:lnTo>
                <a:lnTo>
                  <a:pt x="774" y="581"/>
                </a:lnTo>
                <a:lnTo>
                  <a:pt x="774" y="582"/>
                </a:lnTo>
                <a:lnTo>
                  <a:pt x="773" y="583"/>
                </a:lnTo>
                <a:lnTo>
                  <a:pt x="772" y="584"/>
                </a:lnTo>
                <a:lnTo>
                  <a:pt x="771" y="585"/>
                </a:lnTo>
                <a:lnTo>
                  <a:pt x="770" y="585"/>
                </a:lnTo>
                <a:lnTo>
                  <a:pt x="769" y="586"/>
                </a:lnTo>
                <a:lnTo>
                  <a:pt x="768" y="586"/>
                </a:lnTo>
                <a:lnTo>
                  <a:pt x="767" y="587"/>
                </a:lnTo>
                <a:lnTo>
                  <a:pt x="766" y="587"/>
                </a:lnTo>
                <a:lnTo>
                  <a:pt x="764" y="588"/>
                </a:lnTo>
                <a:lnTo>
                  <a:pt x="763" y="588"/>
                </a:lnTo>
                <a:lnTo>
                  <a:pt x="761" y="588"/>
                </a:lnTo>
                <a:lnTo>
                  <a:pt x="759" y="589"/>
                </a:lnTo>
                <a:lnTo>
                  <a:pt x="757" y="589"/>
                </a:lnTo>
                <a:lnTo>
                  <a:pt x="756" y="589"/>
                </a:lnTo>
                <a:lnTo>
                  <a:pt x="754" y="589"/>
                </a:lnTo>
                <a:lnTo>
                  <a:pt x="752" y="589"/>
                </a:lnTo>
                <a:lnTo>
                  <a:pt x="750" y="589"/>
                </a:lnTo>
                <a:lnTo>
                  <a:pt x="748" y="589"/>
                </a:lnTo>
                <a:lnTo>
                  <a:pt x="746" y="589"/>
                </a:lnTo>
                <a:lnTo>
                  <a:pt x="744" y="589"/>
                </a:lnTo>
                <a:lnTo>
                  <a:pt x="741" y="589"/>
                </a:lnTo>
                <a:lnTo>
                  <a:pt x="739" y="589"/>
                </a:lnTo>
                <a:lnTo>
                  <a:pt x="737" y="589"/>
                </a:lnTo>
                <a:lnTo>
                  <a:pt x="735" y="589"/>
                </a:lnTo>
                <a:lnTo>
                  <a:pt x="733" y="588"/>
                </a:lnTo>
                <a:lnTo>
                  <a:pt x="731" y="588"/>
                </a:lnTo>
                <a:lnTo>
                  <a:pt x="729" y="588"/>
                </a:lnTo>
                <a:lnTo>
                  <a:pt x="727" y="588"/>
                </a:lnTo>
                <a:lnTo>
                  <a:pt x="725" y="588"/>
                </a:lnTo>
                <a:lnTo>
                  <a:pt x="723" y="588"/>
                </a:lnTo>
                <a:lnTo>
                  <a:pt x="722" y="588"/>
                </a:lnTo>
                <a:lnTo>
                  <a:pt x="721" y="588"/>
                </a:lnTo>
                <a:lnTo>
                  <a:pt x="720" y="587"/>
                </a:lnTo>
                <a:lnTo>
                  <a:pt x="718" y="587"/>
                </a:lnTo>
                <a:lnTo>
                  <a:pt x="717" y="587"/>
                </a:lnTo>
                <a:lnTo>
                  <a:pt x="716" y="587"/>
                </a:lnTo>
                <a:lnTo>
                  <a:pt x="715" y="586"/>
                </a:lnTo>
                <a:lnTo>
                  <a:pt x="714" y="586"/>
                </a:lnTo>
                <a:lnTo>
                  <a:pt x="713" y="586"/>
                </a:lnTo>
                <a:lnTo>
                  <a:pt x="711" y="586"/>
                </a:lnTo>
                <a:lnTo>
                  <a:pt x="710" y="585"/>
                </a:lnTo>
                <a:lnTo>
                  <a:pt x="708" y="585"/>
                </a:lnTo>
                <a:lnTo>
                  <a:pt x="707" y="585"/>
                </a:lnTo>
                <a:lnTo>
                  <a:pt x="704" y="584"/>
                </a:lnTo>
                <a:lnTo>
                  <a:pt x="701" y="584"/>
                </a:lnTo>
                <a:lnTo>
                  <a:pt x="700" y="586"/>
                </a:lnTo>
                <a:lnTo>
                  <a:pt x="699" y="587"/>
                </a:lnTo>
                <a:lnTo>
                  <a:pt x="699" y="588"/>
                </a:lnTo>
                <a:lnTo>
                  <a:pt x="698" y="589"/>
                </a:lnTo>
                <a:lnTo>
                  <a:pt x="698" y="590"/>
                </a:lnTo>
                <a:lnTo>
                  <a:pt x="698" y="591"/>
                </a:lnTo>
                <a:lnTo>
                  <a:pt x="697" y="592"/>
                </a:lnTo>
                <a:lnTo>
                  <a:pt x="697" y="593"/>
                </a:lnTo>
                <a:lnTo>
                  <a:pt x="697" y="594"/>
                </a:lnTo>
                <a:lnTo>
                  <a:pt x="697" y="595"/>
                </a:lnTo>
                <a:lnTo>
                  <a:pt x="696" y="595"/>
                </a:lnTo>
                <a:lnTo>
                  <a:pt x="696" y="596"/>
                </a:lnTo>
                <a:lnTo>
                  <a:pt x="696" y="597"/>
                </a:lnTo>
                <a:lnTo>
                  <a:pt x="696" y="598"/>
                </a:lnTo>
                <a:lnTo>
                  <a:pt x="696" y="599"/>
                </a:lnTo>
                <a:lnTo>
                  <a:pt x="695" y="600"/>
                </a:lnTo>
                <a:lnTo>
                  <a:pt x="695" y="601"/>
                </a:lnTo>
                <a:lnTo>
                  <a:pt x="694" y="602"/>
                </a:lnTo>
                <a:lnTo>
                  <a:pt x="694" y="603"/>
                </a:lnTo>
                <a:lnTo>
                  <a:pt x="693" y="604"/>
                </a:lnTo>
                <a:lnTo>
                  <a:pt x="693" y="605"/>
                </a:lnTo>
                <a:lnTo>
                  <a:pt x="692" y="606"/>
                </a:lnTo>
                <a:lnTo>
                  <a:pt x="692" y="607"/>
                </a:lnTo>
                <a:lnTo>
                  <a:pt x="691" y="608"/>
                </a:lnTo>
                <a:lnTo>
                  <a:pt x="691" y="609"/>
                </a:lnTo>
                <a:lnTo>
                  <a:pt x="691" y="610"/>
                </a:lnTo>
                <a:lnTo>
                  <a:pt x="690" y="611"/>
                </a:lnTo>
                <a:lnTo>
                  <a:pt x="690" y="612"/>
                </a:lnTo>
                <a:lnTo>
                  <a:pt x="690" y="613"/>
                </a:lnTo>
                <a:lnTo>
                  <a:pt x="689" y="613"/>
                </a:lnTo>
                <a:lnTo>
                  <a:pt x="689" y="614"/>
                </a:lnTo>
                <a:lnTo>
                  <a:pt x="688" y="616"/>
                </a:lnTo>
                <a:lnTo>
                  <a:pt x="687" y="617"/>
                </a:lnTo>
                <a:lnTo>
                  <a:pt x="686" y="617"/>
                </a:lnTo>
                <a:lnTo>
                  <a:pt x="686" y="618"/>
                </a:lnTo>
                <a:lnTo>
                  <a:pt x="685" y="618"/>
                </a:lnTo>
                <a:lnTo>
                  <a:pt x="685" y="619"/>
                </a:lnTo>
                <a:lnTo>
                  <a:pt x="684" y="619"/>
                </a:lnTo>
                <a:lnTo>
                  <a:pt x="683" y="620"/>
                </a:lnTo>
                <a:lnTo>
                  <a:pt x="682" y="620"/>
                </a:lnTo>
                <a:lnTo>
                  <a:pt x="681" y="621"/>
                </a:lnTo>
                <a:lnTo>
                  <a:pt x="680" y="621"/>
                </a:lnTo>
                <a:lnTo>
                  <a:pt x="680" y="622"/>
                </a:lnTo>
                <a:lnTo>
                  <a:pt x="679" y="622"/>
                </a:lnTo>
                <a:lnTo>
                  <a:pt x="678" y="623"/>
                </a:lnTo>
                <a:lnTo>
                  <a:pt x="677" y="623"/>
                </a:lnTo>
                <a:lnTo>
                  <a:pt x="676" y="623"/>
                </a:lnTo>
                <a:lnTo>
                  <a:pt x="675" y="624"/>
                </a:lnTo>
                <a:lnTo>
                  <a:pt x="674" y="624"/>
                </a:lnTo>
                <a:lnTo>
                  <a:pt x="673" y="625"/>
                </a:lnTo>
                <a:lnTo>
                  <a:pt x="672" y="625"/>
                </a:lnTo>
                <a:lnTo>
                  <a:pt x="671" y="626"/>
                </a:lnTo>
                <a:lnTo>
                  <a:pt x="670" y="626"/>
                </a:lnTo>
                <a:lnTo>
                  <a:pt x="670" y="627"/>
                </a:lnTo>
                <a:lnTo>
                  <a:pt x="669" y="627"/>
                </a:lnTo>
                <a:lnTo>
                  <a:pt x="668" y="628"/>
                </a:lnTo>
                <a:lnTo>
                  <a:pt x="667" y="628"/>
                </a:lnTo>
                <a:lnTo>
                  <a:pt x="668" y="629"/>
                </a:lnTo>
                <a:lnTo>
                  <a:pt x="669" y="630"/>
                </a:lnTo>
                <a:lnTo>
                  <a:pt x="669" y="631"/>
                </a:lnTo>
                <a:lnTo>
                  <a:pt x="670" y="631"/>
                </a:lnTo>
                <a:lnTo>
                  <a:pt x="670" y="632"/>
                </a:lnTo>
                <a:lnTo>
                  <a:pt x="671" y="633"/>
                </a:lnTo>
                <a:lnTo>
                  <a:pt x="671" y="634"/>
                </a:lnTo>
                <a:lnTo>
                  <a:pt x="672" y="635"/>
                </a:lnTo>
                <a:lnTo>
                  <a:pt x="673" y="636"/>
                </a:lnTo>
                <a:lnTo>
                  <a:pt x="674" y="637"/>
                </a:lnTo>
                <a:lnTo>
                  <a:pt x="674" y="638"/>
                </a:lnTo>
                <a:lnTo>
                  <a:pt x="675" y="639"/>
                </a:lnTo>
                <a:lnTo>
                  <a:pt x="675" y="640"/>
                </a:lnTo>
                <a:lnTo>
                  <a:pt x="676" y="642"/>
                </a:lnTo>
                <a:lnTo>
                  <a:pt x="678" y="644"/>
                </a:lnTo>
                <a:lnTo>
                  <a:pt x="678" y="645"/>
                </a:lnTo>
                <a:lnTo>
                  <a:pt x="679" y="646"/>
                </a:lnTo>
                <a:lnTo>
                  <a:pt x="680" y="647"/>
                </a:lnTo>
                <a:lnTo>
                  <a:pt x="681" y="647"/>
                </a:lnTo>
                <a:lnTo>
                  <a:pt x="681" y="649"/>
                </a:lnTo>
                <a:lnTo>
                  <a:pt x="682" y="650"/>
                </a:lnTo>
                <a:lnTo>
                  <a:pt x="683" y="650"/>
                </a:lnTo>
                <a:lnTo>
                  <a:pt x="683" y="651"/>
                </a:lnTo>
                <a:lnTo>
                  <a:pt x="684" y="652"/>
                </a:lnTo>
                <a:lnTo>
                  <a:pt x="684" y="653"/>
                </a:lnTo>
                <a:lnTo>
                  <a:pt x="685" y="654"/>
                </a:lnTo>
                <a:lnTo>
                  <a:pt x="686" y="656"/>
                </a:lnTo>
                <a:lnTo>
                  <a:pt x="686" y="657"/>
                </a:lnTo>
                <a:lnTo>
                  <a:pt x="687" y="658"/>
                </a:lnTo>
                <a:lnTo>
                  <a:pt x="688" y="659"/>
                </a:lnTo>
                <a:lnTo>
                  <a:pt x="689" y="662"/>
                </a:lnTo>
                <a:lnTo>
                  <a:pt x="690" y="663"/>
                </a:lnTo>
                <a:lnTo>
                  <a:pt x="691" y="665"/>
                </a:lnTo>
                <a:lnTo>
                  <a:pt x="692" y="666"/>
                </a:lnTo>
                <a:lnTo>
                  <a:pt x="693" y="668"/>
                </a:lnTo>
                <a:lnTo>
                  <a:pt x="694" y="669"/>
                </a:lnTo>
                <a:lnTo>
                  <a:pt x="694" y="671"/>
                </a:lnTo>
                <a:lnTo>
                  <a:pt x="695" y="672"/>
                </a:lnTo>
                <a:lnTo>
                  <a:pt x="696" y="674"/>
                </a:lnTo>
                <a:lnTo>
                  <a:pt x="696" y="675"/>
                </a:lnTo>
                <a:lnTo>
                  <a:pt x="697" y="677"/>
                </a:lnTo>
                <a:lnTo>
                  <a:pt x="698" y="678"/>
                </a:lnTo>
                <a:lnTo>
                  <a:pt x="698" y="680"/>
                </a:lnTo>
                <a:lnTo>
                  <a:pt x="698" y="681"/>
                </a:lnTo>
                <a:lnTo>
                  <a:pt x="698" y="683"/>
                </a:lnTo>
                <a:lnTo>
                  <a:pt x="698" y="684"/>
                </a:lnTo>
                <a:lnTo>
                  <a:pt x="698" y="686"/>
                </a:lnTo>
                <a:lnTo>
                  <a:pt x="698" y="687"/>
                </a:lnTo>
                <a:lnTo>
                  <a:pt x="698" y="689"/>
                </a:lnTo>
                <a:lnTo>
                  <a:pt x="698" y="690"/>
                </a:lnTo>
                <a:lnTo>
                  <a:pt x="698" y="692"/>
                </a:lnTo>
                <a:lnTo>
                  <a:pt x="698" y="694"/>
                </a:lnTo>
                <a:lnTo>
                  <a:pt x="698" y="696"/>
                </a:lnTo>
                <a:lnTo>
                  <a:pt x="698" y="698"/>
                </a:lnTo>
                <a:lnTo>
                  <a:pt x="698" y="700"/>
                </a:lnTo>
                <a:lnTo>
                  <a:pt x="699" y="702"/>
                </a:lnTo>
                <a:lnTo>
                  <a:pt x="699" y="704"/>
                </a:lnTo>
                <a:lnTo>
                  <a:pt x="700" y="706"/>
                </a:lnTo>
                <a:lnTo>
                  <a:pt x="700" y="708"/>
                </a:lnTo>
                <a:lnTo>
                  <a:pt x="700" y="710"/>
                </a:lnTo>
                <a:lnTo>
                  <a:pt x="701" y="712"/>
                </a:lnTo>
                <a:lnTo>
                  <a:pt x="701" y="714"/>
                </a:lnTo>
                <a:lnTo>
                  <a:pt x="702" y="715"/>
                </a:lnTo>
                <a:lnTo>
                  <a:pt x="702" y="717"/>
                </a:lnTo>
                <a:lnTo>
                  <a:pt x="703" y="718"/>
                </a:lnTo>
                <a:lnTo>
                  <a:pt x="703" y="719"/>
                </a:lnTo>
                <a:lnTo>
                  <a:pt x="704" y="720"/>
                </a:lnTo>
                <a:lnTo>
                  <a:pt x="705" y="721"/>
                </a:lnTo>
                <a:lnTo>
                  <a:pt x="705" y="722"/>
                </a:lnTo>
                <a:lnTo>
                  <a:pt x="706" y="723"/>
                </a:lnTo>
                <a:lnTo>
                  <a:pt x="707" y="724"/>
                </a:lnTo>
                <a:lnTo>
                  <a:pt x="708" y="725"/>
                </a:lnTo>
                <a:lnTo>
                  <a:pt x="709" y="726"/>
                </a:lnTo>
                <a:lnTo>
                  <a:pt x="710" y="727"/>
                </a:lnTo>
                <a:lnTo>
                  <a:pt x="710" y="729"/>
                </a:lnTo>
                <a:lnTo>
                  <a:pt x="711" y="731"/>
                </a:lnTo>
                <a:lnTo>
                  <a:pt x="712" y="734"/>
                </a:lnTo>
                <a:close/>
              </a:path>
            </a:pathLst>
          </a:custGeom>
          <a:solidFill>
            <a:srgbClr val="FFFFFF"/>
          </a:solidFill>
          <a:ln w="3175">
            <a:solidFill>
              <a:schemeClr val="bg1"/>
            </a:solidFill>
            <a:prstDash val="sysDot"/>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19" name="Freeform 27"/>
          <p:cNvSpPr/>
          <p:nvPr/>
        </p:nvSpPr>
        <p:spPr bwMode="auto">
          <a:xfrm>
            <a:off x="5988771" y="2517281"/>
            <a:ext cx="909823" cy="650063"/>
          </a:xfrm>
          <a:custGeom>
            <a:avLst/>
            <a:gdLst>
              <a:gd name="T0" fmla="*/ 2147483647 w 592"/>
              <a:gd name="T1" fmla="*/ 2147483647 h 406"/>
              <a:gd name="T2" fmla="*/ 2147483647 w 592"/>
              <a:gd name="T3" fmla="*/ 2147483647 h 406"/>
              <a:gd name="T4" fmla="*/ 2147483647 w 592"/>
              <a:gd name="T5" fmla="*/ 2147483647 h 406"/>
              <a:gd name="T6" fmla="*/ 2147483647 w 592"/>
              <a:gd name="T7" fmla="*/ 2147483647 h 406"/>
              <a:gd name="T8" fmla="*/ 2147483647 w 592"/>
              <a:gd name="T9" fmla="*/ 2147483647 h 406"/>
              <a:gd name="T10" fmla="*/ 2147483647 w 592"/>
              <a:gd name="T11" fmla="*/ 2147483647 h 406"/>
              <a:gd name="T12" fmla="*/ 2147483647 w 592"/>
              <a:gd name="T13" fmla="*/ 2147483647 h 406"/>
              <a:gd name="T14" fmla="*/ 2147483647 w 592"/>
              <a:gd name="T15" fmla="*/ 2147483647 h 406"/>
              <a:gd name="T16" fmla="*/ 2147483647 w 592"/>
              <a:gd name="T17" fmla="*/ 2147483647 h 406"/>
              <a:gd name="T18" fmla="*/ 2147483647 w 592"/>
              <a:gd name="T19" fmla="*/ 2147483647 h 406"/>
              <a:gd name="T20" fmla="*/ 2147483647 w 592"/>
              <a:gd name="T21" fmla="*/ 2147483647 h 406"/>
              <a:gd name="T22" fmla="*/ 2147483647 w 592"/>
              <a:gd name="T23" fmla="*/ 2147483647 h 406"/>
              <a:gd name="T24" fmla="*/ 2147483647 w 592"/>
              <a:gd name="T25" fmla="*/ 2147483647 h 406"/>
              <a:gd name="T26" fmla="*/ 2147483647 w 592"/>
              <a:gd name="T27" fmla="*/ 2147483647 h 406"/>
              <a:gd name="T28" fmla="*/ 2147483647 w 592"/>
              <a:gd name="T29" fmla="*/ 2147483647 h 406"/>
              <a:gd name="T30" fmla="*/ 2147483647 w 592"/>
              <a:gd name="T31" fmla="*/ 2147483647 h 406"/>
              <a:gd name="T32" fmla="*/ 2147483647 w 592"/>
              <a:gd name="T33" fmla="*/ 2147483647 h 406"/>
              <a:gd name="T34" fmla="*/ 2147483647 w 592"/>
              <a:gd name="T35" fmla="*/ 2147483647 h 406"/>
              <a:gd name="T36" fmla="*/ 2147483647 w 592"/>
              <a:gd name="T37" fmla="*/ 2147483647 h 406"/>
              <a:gd name="T38" fmla="*/ 2147483647 w 592"/>
              <a:gd name="T39" fmla="*/ 2147483647 h 406"/>
              <a:gd name="T40" fmla="*/ 2147483647 w 592"/>
              <a:gd name="T41" fmla="*/ 2147483647 h 406"/>
              <a:gd name="T42" fmla="*/ 2147483647 w 592"/>
              <a:gd name="T43" fmla="*/ 2147483647 h 406"/>
              <a:gd name="T44" fmla="*/ 2147483647 w 592"/>
              <a:gd name="T45" fmla="*/ 2147483647 h 406"/>
              <a:gd name="T46" fmla="*/ 2147483647 w 592"/>
              <a:gd name="T47" fmla="*/ 2147483647 h 406"/>
              <a:gd name="T48" fmla="*/ 2147483647 w 592"/>
              <a:gd name="T49" fmla="*/ 2147483647 h 406"/>
              <a:gd name="T50" fmla="*/ 2147483647 w 592"/>
              <a:gd name="T51" fmla="*/ 2147483647 h 406"/>
              <a:gd name="T52" fmla="*/ 2147483647 w 592"/>
              <a:gd name="T53" fmla="*/ 2147483647 h 406"/>
              <a:gd name="T54" fmla="*/ 2147483647 w 592"/>
              <a:gd name="T55" fmla="*/ 2147483647 h 406"/>
              <a:gd name="T56" fmla="*/ 2147483647 w 592"/>
              <a:gd name="T57" fmla="*/ 2147483647 h 406"/>
              <a:gd name="T58" fmla="*/ 2147483647 w 592"/>
              <a:gd name="T59" fmla="*/ 2147483647 h 406"/>
              <a:gd name="T60" fmla="*/ 2147483647 w 592"/>
              <a:gd name="T61" fmla="*/ 2147483647 h 406"/>
              <a:gd name="T62" fmla="*/ 2147483647 w 592"/>
              <a:gd name="T63" fmla="*/ 2147483647 h 406"/>
              <a:gd name="T64" fmla="*/ 2147483647 w 592"/>
              <a:gd name="T65" fmla="*/ 2147483647 h 406"/>
              <a:gd name="T66" fmla="*/ 2147483647 w 592"/>
              <a:gd name="T67" fmla="*/ 2147483647 h 406"/>
              <a:gd name="T68" fmla="*/ 2147483647 w 592"/>
              <a:gd name="T69" fmla="*/ 2147483647 h 406"/>
              <a:gd name="T70" fmla="*/ 2147483647 w 592"/>
              <a:gd name="T71" fmla="*/ 2147483647 h 406"/>
              <a:gd name="T72" fmla="*/ 2147483647 w 592"/>
              <a:gd name="T73" fmla="*/ 2147483647 h 406"/>
              <a:gd name="T74" fmla="*/ 2147483647 w 592"/>
              <a:gd name="T75" fmla="*/ 2147483647 h 406"/>
              <a:gd name="T76" fmla="*/ 2147483647 w 592"/>
              <a:gd name="T77" fmla="*/ 2147483647 h 406"/>
              <a:gd name="T78" fmla="*/ 2147483647 w 592"/>
              <a:gd name="T79" fmla="*/ 2147483647 h 406"/>
              <a:gd name="T80" fmla="*/ 2147483647 w 592"/>
              <a:gd name="T81" fmla="*/ 2147483647 h 406"/>
              <a:gd name="T82" fmla="*/ 2147483647 w 592"/>
              <a:gd name="T83" fmla="*/ 2147483647 h 406"/>
              <a:gd name="T84" fmla="*/ 2147483647 w 592"/>
              <a:gd name="T85" fmla="*/ 2147483647 h 406"/>
              <a:gd name="T86" fmla="*/ 2147483647 w 592"/>
              <a:gd name="T87" fmla="*/ 2147483647 h 406"/>
              <a:gd name="T88" fmla="*/ 2147483647 w 592"/>
              <a:gd name="T89" fmla="*/ 2147483647 h 406"/>
              <a:gd name="T90" fmla="*/ 2147483647 w 592"/>
              <a:gd name="T91" fmla="*/ 2147483647 h 406"/>
              <a:gd name="T92" fmla="*/ 2147483647 w 592"/>
              <a:gd name="T93" fmla="*/ 2147483647 h 406"/>
              <a:gd name="T94" fmla="*/ 2147483647 w 592"/>
              <a:gd name="T95" fmla="*/ 2147483647 h 406"/>
              <a:gd name="T96" fmla="*/ 2147483647 w 592"/>
              <a:gd name="T97" fmla="*/ 2147483647 h 406"/>
              <a:gd name="T98" fmla="*/ 2147483647 w 592"/>
              <a:gd name="T99" fmla="*/ 2147483647 h 406"/>
              <a:gd name="T100" fmla="*/ 2147483647 w 592"/>
              <a:gd name="T101" fmla="*/ 2147483647 h 406"/>
              <a:gd name="T102" fmla="*/ 2147483647 w 592"/>
              <a:gd name="T103" fmla="*/ 2147483647 h 406"/>
              <a:gd name="T104" fmla="*/ 2147483647 w 592"/>
              <a:gd name="T105" fmla="*/ 2147483647 h 406"/>
              <a:gd name="T106" fmla="*/ 2147483647 w 592"/>
              <a:gd name="T107" fmla="*/ 2147483647 h 406"/>
              <a:gd name="T108" fmla="*/ 2147483647 w 592"/>
              <a:gd name="T109" fmla="*/ 2147483647 h 406"/>
              <a:gd name="T110" fmla="*/ 2147483647 w 592"/>
              <a:gd name="T111" fmla="*/ 2147483647 h 406"/>
              <a:gd name="T112" fmla="*/ 2147483647 w 592"/>
              <a:gd name="T113" fmla="*/ 2147483647 h 406"/>
              <a:gd name="T114" fmla="*/ 2147483647 w 592"/>
              <a:gd name="T115" fmla="*/ 2147483647 h 406"/>
              <a:gd name="T116" fmla="*/ 2147483647 w 592"/>
              <a:gd name="T117" fmla="*/ 2147483647 h 406"/>
              <a:gd name="T118" fmla="*/ 2147483647 w 592"/>
              <a:gd name="T119" fmla="*/ 2147483647 h 406"/>
              <a:gd name="T120" fmla="*/ 2147483647 w 592"/>
              <a:gd name="T121" fmla="*/ 2147483647 h 40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92"/>
              <a:gd name="T184" fmla="*/ 0 h 406"/>
              <a:gd name="T185" fmla="*/ 592 w 592"/>
              <a:gd name="T186" fmla="*/ 406 h 40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92" h="406">
                <a:moveTo>
                  <a:pt x="590" y="123"/>
                </a:moveTo>
                <a:lnTo>
                  <a:pt x="590" y="124"/>
                </a:lnTo>
                <a:lnTo>
                  <a:pt x="591" y="126"/>
                </a:lnTo>
                <a:lnTo>
                  <a:pt x="591" y="129"/>
                </a:lnTo>
                <a:lnTo>
                  <a:pt x="591" y="131"/>
                </a:lnTo>
                <a:lnTo>
                  <a:pt x="592" y="134"/>
                </a:lnTo>
                <a:lnTo>
                  <a:pt x="592" y="136"/>
                </a:lnTo>
                <a:lnTo>
                  <a:pt x="592" y="139"/>
                </a:lnTo>
                <a:lnTo>
                  <a:pt x="592" y="141"/>
                </a:lnTo>
                <a:lnTo>
                  <a:pt x="592" y="143"/>
                </a:lnTo>
                <a:lnTo>
                  <a:pt x="592" y="144"/>
                </a:lnTo>
                <a:lnTo>
                  <a:pt x="592" y="146"/>
                </a:lnTo>
                <a:lnTo>
                  <a:pt x="591" y="147"/>
                </a:lnTo>
                <a:lnTo>
                  <a:pt x="591" y="149"/>
                </a:lnTo>
                <a:lnTo>
                  <a:pt x="591" y="150"/>
                </a:lnTo>
                <a:lnTo>
                  <a:pt x="591" y="151"/>
                </a:lnTo>
                <a:lnTo>
                  <a:pt x="591" y="152"/>
                </a:lnTo>
                <a:lnTo>
                  <a:pt x="591" y="154"/>
                </a:lnTo>
                <a:lnTo>
                  <a:pt x="590" y="155"/>
                </a:lnTo>
                <a:lnTo>
                  <a:pt x="590" y="156"/>
                </a:lnTo>
                <a:lnTo>
                  <a:pt x="590" y="157"/>
                </a:lnTo>
                <a:lnTo>
                  <a:pt x="590" y="158"/>
                </a:lnTo>
                <a:lnTo>
                  <a:pt x="590" y="159"/>
                </a:lnTo>
                <a:lnTo>
                  <a:pt x="589" y="160"/>
                </a:lnTo>
                <a:lnTo>
                  <a:pt x="589" y="161"/>
                </a:lnTo>
                <a:lnTo>
                  <a:pt x="589" y="162"/>
                </a:lnTo>
                <a:lnTo>
                  <a:pt x="589" y="163"/>
                </a:lnTo>
                <a:lnTo>
                  <a:pt x="589" y="164"/>
                </a:lnTo>
                <a:lnTo>
                  <a:pt x="588" y="164"/>
                </a:lnTo>
                <a:lnTo>
                  <a:pt x="588" y="165"/>
                </a:lnTo>
                <a:lnTo>
                  <a:pt x="588" y="166"/>
                </a:lnTo>
                <a:lnTo>
                  <a:pt x="588" y="167"/>
                </a:lnTo>
                <a:lnTo>
                  <a:pt x="587" y="168"/>
                </a:lnTo>
                <a:lnTo>
                  <a:pt x="587" y="169"/>
                </a:lnTo>
                <a:lnTo>
                  <a:pt x="586" y="170"/>
                </a:lnTo>
                <a:lnTo>
                  <a:pt x="586" y="171"/>
                </a:lnTo>
                <a:lnTo>
                  <a:pt x="585" y="172"/>
                </a:lnTo>
                <a:lnTo>
                  <a:pt x="585" y="173"/>
                </a:lnTo>
                <a:lnTo>
                  <a:pt x="584" y="173"/>
                </a:lnTo>
                <a:lnTo>
                  <a:pt x="583" y="174"/>
                </a:lnTo>
                <a:lnTo>
                  <a:pt x="583" y="175"/>
                </a:lnTo>
                <a:lnTo>
                  <a:pt x="582" y="175"/>
                </a:lnTo>
                <a:lnTo>
                  <a:pt x="581" y="175"/>
                </a:lnTo>
                <a:lnTo>
                  <a:pt x="580" y="175"/>
                </a:lnTo>
                <a:lnTo>
                  <a:pt x="579" y="176"/>
                </a:lnTo>
                <a:lnTo>
                  <a:pt x="578" y="176"/>
                </a:lnTo>
                <a:lnTo>
                  <a:pt x="577" y="176"/>
                </a:lnTo>
                <a:lnTo>
                  <a:pt x="576" y="177"/>
                </a:lnTo>
                <a:lnTo>
                  <a:pt x="575" y="177"/>
                </a:lnTo>
                <a:lnTo>
                  <a:pt x="574" y="177"/>
                </a:lnTo>
                <a:lnTo>
                  <a:pt x="573" y="177"/>
                </a:lnTo>
                <a:lnTo>
                  <a:pt x="572" y="178"/>
                </a:lnTo>
                <a:lnTo>
                  <a:pt x="571" y="178"/>
                </a:lnTo>
                <a:lnTo>
                  <a:pt x="570" y="178"/>
                </a:lnTo>
                <a:lnTo>
                  <a:pt x="569" y="179"/>
                </a:lnTo>
                <a:lnTo>
                  <a:pt x="568" y="179"/>
                </a:lnTo>
                <a:lnTo>
                  <a:pt x="567" y="180"/>
                </a:lnTo>
                <a:lnTo>
                  <a:pt x="566" y="181"/>
                </a:lnTo>
                <a:lnTo>
                  <a:pt x="565" y="182"/>
                </a:lnTo>
                <a:lnTo>
                  <a:pt x="564" y="183"/>
                </a:lnTo>
                <a:lnTo>
                  <a:pt x="563" y="184"/>
                </a:lnTo>
                <a:lnTo>
                  <a:pt x="562" y="184"/>
                </a:lnTo>
                <a:lnTo>
                  <a:pt x="562" y="185"/>
                </a:lnTo>
                <a:lnTo>
                  <a:pt x="561" y="185"/>
                </a:lnTo>
                <a:lnTo>
                  <a:pt x="561" y="186"/>
                </a:lnTo>
                <a:lnTo>
                  <a:pt x="560" y="186"/>
                </a:lnTo>
                <a:lnTo>
                  <a:pt x="560" y="187"/>
                </a:lnTo>
                <a:lnTo>
                  <a:pt x="560" y="188"/>
                </a:lnTo>
                <a:lnTo>
                  <a:pt x="560" y="189"/>
                </a:lnTo>
                <a:lnTo>
                  <a:pt x="561" y="189"/>
                </a:lnTo>
                <a:lnTo>
                  <a:pt x="561" y="190"/>
                </a:lnTo>
                <a:lnTo>
                  <a:pt x="563" y="192"/>
                </a:lnTo>
                <a:lnTo>
                  <a:pt x="564" y="193"/>
                </a:lnTo>
                <a:lnTo>
                  <a:pt x="564" y="194"/>
                </a:lnTo>
                <a:lnTo>
                  <a:pt x="565" y="194"/>
                </a:lnTo>
                <a:lnTo>
                  <a:pt x="566" y="196"/>
                </a:lnTo>
                <a:lnTo>
                  <a:pt x="567" y="197"/>
                </a:lnTo>
                <a:lnTo>
                  <a:pt x="568" y="198"/>
                </a:lnTo>
                <a:lnTo>
                  <a:pt x="569" y="199"/>
                </a:lnTo>
                <a:lnTo>
                  <a:pt x="570" y="200"/>
                </a:lnTo>
                <a:lnTo>
                  <a:pt x="571" y="201"/>
                </a:lnTo>
                <a:lnTo>
                  <a:pt x="571" y="202"/>
                </a:lnTo>
                <a:lnTo>
                  <a:pt x="573" y="204"/>
                </a:lnTo>
                <a:lnTo>
                  <a:pt x="574" y="206"/>
                </a:lnTo>
                <a:lnTo>
                  <a:pt x="575" y="207"/>
                </a:lnTo>
                <a:lnTo>
                  <a:pt x="576" y="208"/>
                </a:lnTo>
                <a:lnTo>
                  <a:pt x="577" y="209"/>
                </a:lnTo>
                <a:lnTo>
                  <a:pt x="578" y="210"/>
                </a:lnTo>
                <a:lnTo>
                  <a:pt x="579" y="211"/>
                </a:lnTo>
                <a:lnTo>
                  <a:pt x="579" y="212"/>
                </a:lnTo>
                <a:lnTo>
                  <a:pt x="580" y="213"/>
                </a:lnTo>
                <a:lnTo>
                  <a:pt x="581" y="214"/>
                </a:lnTo>
                <a:lnTo>
                  <a:pt x="581" y="215"/>
                </a:lnTo>
                <a:lnTo>
                  <a:pt x="581" y="216"/>
                </a:lnTo>
                <a:lnTo>
                  <a:pt x="581" y="217"/>
                </a:lnTo>
                <a:lnTo>
                  <a:pt x="581" y="218"/>
                </a:lnTo>
                <a:lnTo>
                  <a:pt x="581" y="219"/>
                </a:lnTo>
                <a:lnTo>
                  <a:pt x="581" y="220"/>
                </a:lnTo>
                <a:lnTo>
                  <a:pt x="580" y="221"/>
                </a:lnTo>
                <a:lnTo>
                  <a:pt x="579" y="222"/>
                </a:lnTo>
                <a:lnTo>
                  <a:pt x="579" y="223"/>
                </a:lnTo>
                <a:lnTo>
                  <a:pt x="578" y="224"/>
                </a:lnTo>
                <a:lnTo>
                  <a:pt x="577" y="225"/>
                </a:lnTo>
                <a:lnTo>
                  <a:pt x="576" y="226"/>
                </a:lnTo>
                <a:lnTo>
                  <a:pt x="575" y="226"/>
                </a:lnTo>
                <a:lnTo>
                  <a:pt x="574" y="226"/>
                </a:lnTo>
                <a:lnTo>
                  <a:pt x="572" y="225"/>
                </a:lnTo>
                <a:lnTo>
                  <a:pt x="571" y="225"/>
                </a:lnTo>
                <a:lnTo>
                  <a:pt x="569" y="223"/>
                </a:lnTo>
                <a:lnTo>
                  <a:pt x="567" y="222"/>
                </a:lnTo>
                <a:lnTo>
                  <a:pt x="565" y="221"/>
                </a:lnTo>
                <a:lnTo>
                  <a:pt x="564" y="219"/>
                </a:lnTo>
                <a:lnTo>
                  <a:pt x="562" y="218"/>
                </a:lnTo>
                <a:lnTo>
                  <a:pt x="560" y="216"/>
                </a:lnTo>
                <a:lnTo>
                  <a:pt x="558" y="215"/>
                </a:lnTo>
                <a:lnTo>
                  <a:pt x="557" y="213"/>
                </a:lnTo>
                <a:lnTo>
                  <a:pt x="556" y="212"/>
                </a:lnTo>
                <a:lnTo>
                  <a:pt x="555" y="211"/>
                </a:lnTo>
                <a:lnTo>
                  <a:pt x="554" y="211"/>
                </a:lnTo>
                <a:lnTo>
                  <a:pt x="554" y="210"/>
                </a:lnTo>
                <a:lnTo>
                  <a:pt x="553" y="210"/>
                </a:lnTo>
                <a:lnTo>
                  <a:pt x="552" y="210"/>
                </a:lnTo>
                <a:lnTo>
                  <a:pt x="552" y="209"/>
                </a:lnTo>
                <a:lnTo>
                  <a:pt x="551" y="209"/>
                </a:lnTo>
                <a:lnTo>
                  <a:pt x="550" y="209"/>
                </a:lnTo>
                <a:lnTo>
                  <a:pt x="549" y="209"/>
                </a:lnTo>
                <a:lnTo>
                  <a:pt x="549" y="208"/>
                </a:lnTo>
                <a:lnTo>
                  <a:pt x="548" y="208"/>
                </a:lnTo>
                <a:lnTo>
                  <a:pt x="547" y="208"/>
                </a:lnTo>
                <a:lnTo>
                  <a:pt x="547" y="207"/>
                </a:lnTo>
                <a:lnTo>
                  <a:pt x="546" y="207"/>
                </a:lnTo>
                <a:lnTo>
                  <a:pt x="546" y="206"/>
                </a:lnTo>
                <a:lnTo>
                  <a:pt x="545" y="206"/>
                </a:lnTo>
                <a:lnTo>
                  <a:pt x="544" y="205"/>
                </a:lnTo>
                <a:lnTo>
                  <a:pt x="543" y="204"/>
                </a:lnTo>
                <a:lnTo>
                  <a:pt x="542" y="204"/>
                </a:lnTo>
                <a:lnTo>
                  <a:pt x="542" y="203"/>
                </a:lnTo>
                <a:lnTo>
                  <a:pt x="541" y="203"/>
                </a:lnTo>
                <a:lnTo>
                  <a:pt x="540" y="202"/>
                </a:lnTo>
                <a:lnTo>
                  <a:pt x="539" y="201"/>
                </a:lnTo>
                <a:lnTo>
                  <a:pt x="538" y="201"/>
                </a:lnTo>
                <a:lnTo>
                  <a:pt x="538" y="200"/>
                </a:lnTo>
                <a:lnTo>
                  <a:pt x="537" y="199"/>
                </a:lnTo>
                <a:lnTo>
                  <a:pt x="535" y="197"/>
                </a:lnTo>
                <a:lnTo>
                  <a:pt x="534" y="196"/>
                </a:lnTo>
                <a:lnTo>
                  <a:pt x="533" y="196"/>
                </a:lnTo>
                <a:lnTo>
                  <a:pt x="533" y="195"/>
                </a:lnTo>
                <a:lnTo>
                  <a:pt x="532" y="195"/>
                </a:lnTo>
                <a:lnTo>
                  <a:pt x="532" y="194"/>
                </a:lnTo>
                <a:lnTo>
                  <a:pt x="531" y="194"/>
                </a:lnTo>
                <a:lnTo>
                  <a:pt x="531" y="193"/>
                </a:lnTo>
                <a:lnTo>
                  <a:pt x="530" y="193"/>
                </a:lnTo>
                <a:lnTo>
                  <a:pt x="530" y="192"/>
                </a:lnTo>
                <a:lnTo>
                  <a:pt x="530" y="191"/>
                </a:lnTo>
                <a:lnTo>
                  <a:pt x="529" y="191"/>
                </a:lnTo>
                <a:lnTo>
                  <a:pt x="529" y="190"/>
                </a:lnTo>
                <a:lnTo>
                  <a:pt x="528" y="190"/>
                </a:lnTo>
                <a:lnTo>
                  <a:pt x="528" y="189"/>
                </a:lnTo>
                <a:lnTo>
                  <a:pt x="527" y="189"/>
                </a:lnTo>
                <a:lnTo>
                  <a:pt x="526" y="188"/>
                </a:lnTo>
                <a:lnTo>
                  <a:pt x="525" y="188"/>
                </a:lnTo>
                <a:lnTo>
                  <a:pt x="525" y="187"/>
                </a:lnTo>
                <a:lnTo>
                  <a:pt x="524" y="187"/>
                </a:lnTo>
                <a:lnTo>
                  <a:pt x="524" y="186"/>
                </a:lnTo>
                <a:lnTo>
                  <a:pt x="523" y="185"/>
                </a:lnTo>
                <a:lnTo>
                  <a:pt x="522" y="185"/>
                </a:lnTo>
                <a:lnTo>
                  <a:pt x="522" y="184"/>
                </a:lnTo>
                <a:lnTo>
                  <a:pt x="521" y="184"/>
                </a:lnTo>
                <a:lnTo>
                  <a:pt x="520" y="184"/>
                </a:lnTo>
                <a:lnTo>
                  <a:pt x="520" y="183"/>
                </a:lnTo>
                <a:lnTo>
                  <a:pt x="519" y="183"/>
                </a:lnTo>
                <a:lnTo>
                  <a:pt x="517" y="183"/>
                </a:lnTo>
                <a:lnTo>
                  <a:pt x="517" y="184"/>
                </a:lnTo>
                <a:lnTo>
                  <a:pt x="517" y="185"/>
                </a:lnTo>
                <a:lnTo>
                  <a:pt x="517" y="186"/>
                </a:lnTo>
                <a:lnTo>
                  <a:pt x="517" y="188"/>
                </a:lnTo>
                <a:lnTo>
                  <a:pt x="518" y="193"/>
                </a:lnTo>
                <a:lnTo>
                  <a:pt x="518" y="197"/>
                </a:lnTo>
                <a:lnTo>
                  <a:pt x="518" y="201"/>
                </a:lnTo>
                <a:lnTo>
                  <a:pt x="519" y="205"/>
                </a:lnTo>
                <a:lnTo>
                  <a:pt x="519" y="209"/>
                </a:lnTo>
                <a:lnTo>
                  <a:pt x="519" y="213"/>
                </a:lnTo>
                <a:lnTo>
                  <a:pt x="520" y="216"/>
                </a:lnTo>
                <a:lnTo>
                  <a:pt x="520" y="220"/>
                </a:lnTo>
                <a:lnTo>
                  <a:pt x="520" y="222"/>
                </a:lnTo>
                <a:lnTo>
                  <a:pt x="519" y="225"/>
                </a:lnTo>
                <a:lnTo>
                  <a:pt x="519" y="226"/>
                </a:lnTo>
                <a:lnTo>
                  <a:pt x="519" y="228"/>
                </a:lnTo>
                <a:lnTo>
                  <a:pt x="518" y="229"/>
                </a:lnTo>
                <a:lnTo>
                  <a:pt x="518" y="230"/>
                </a:lnTo>
                <a:lnTo>
                  <a:pt x="517" y="230"/>
                </a:lnTo>
                <a:lnTo>
                  <a:pt x="517" y="231"/>
                </a:lnTo>
                <a:lnTo>
                  <a:pt x="516" y="231"/>
                </a:lnTo>
                <a:lnTo>
                  <a:pt x="515" y="231"/>
                </a:lnTo>
                <a:lnTo>
                  <a:pt x="514" y="231"/>
                </a:lnTo>
                <a:lnTo>
                  <a:pt x="514" y="232"/>
                </a:lnTo>
                <a:lnTo>
                  <a:pt x="513" y="232"/>
                </a:lnTo>
                <a:lnTo>
                  <a:pt x="512" y="233"/>
                </a:lnTo>
                <a:lnTo>
                  <a:pt x="512" y="234"/>
                </a:lnTo>
                <a:lnTo>
                  <a:pt x="513" y="235"/>
                </a:lnTo>
                <a:lnTo>
                  <a:pt x="513" y="236"/>
                </a:lnTo>
                <a:lnTo>
                  <a:pt x="512" y="237"/>
                </a:lnTo>
                <a:lnTo>
                  <a:pt x="512" y="238"/>
                </a:lnTo>
                <a:lnTo>
                  <a:pt x="511" y="238"/>
                </a:lnTo>
                <a:lnTo>
                  <a:pt x="511" y="239"/>
                </a:lnTo>
                <a:lnTo>
                  <a:pt x="510" y="239"/>
                </a:lnTo>
                <a:lnTo>
                  <a:pt x="510" y="240"/>
                </a:lnTo>
                <a:lnTo>
                  <a:pt x="509" y="240"/>
                </a:lnTo>
                <a:lnTo>
                  <a:pt x="508" y="240"/>
                </a:lnTo>
                <a:lnTo>
                  <a:pt x="507" y="240"/>
                </a:lnTo>
                <a:lnTo>
                  <a:pt x="506" y="240"/>
                </a:lnTo>
                <a:lnTo>
                  <a:pt x="505" y="240"/>
                </a:lnTo>
                <a:lnTo>
                  <a:pt x="504" y="240"/>
                </a:lnTo>
                <a:lnTo>
                  <a:pt x="503" y="240"/>
                </a:lnTo>
                <a:lnTo>
                  <a:pt x="502" y="240"/>
                </a:lnTo>
                <a:lnTo>
                  <a:pt x="502" y="239"/>
                </a:lnTo>
                <a:lnTo>
                  <a:pt x="501" y="239"/>
                </a:lnTo>
                <a:lnTo>
                  <a:pt x="500" y="239"/>
                </a:lnTo>
                <a:lnTo>
                  <a:pt x="499" y="238"/>
                </a:lnTo>
                <a:lnTo>
                  <a:pt x="498" y="238"/>
                </a:lnTo>
                <a:lnTo>
                  <a:pt x="498" y="239"/>
                </a:lnTo>
                <a:lnTo>
                  <a:pt x="497" y="239"/>
                </a:lnTo>
                <a:lnTo>
                  <a:pt x="497" y="240"/>
                </a:lnTo>
                <a:lnTo>
                  <a:pt x="497" y="241"/>
                </a:lnTo>
                <a:lnTo>
                  <a:pt x="497" y="242"/>
                </a:lnTo>
                <a:lnTo>
                  <a:pt x="497" y="243"/>
                </a:lnTo>
                <a:lnTo>
                  <a:pt x="496" y="243"/>
                </a:lnTo>
                <a:lnTo>
                  <a:pt x="496" y="244"/>
                </a:lnTo>
                <a:lnTo>
                  <a:pt x="496" y="245"/>
                </a:lnTo>
                <a:lnTo>
                  <a:pt x="496" y="246"/>
                </a:lnTo>
                <a:lnTo>
                  <a:pt x="496" y="248"/>
                </a:lnTo>
                <a:lnTo>
                  <a:pt x="496" y="250"/>
                </a:lnTo>
                <a:lnTo>
                  <a:pt x="495" y="251"/>
                </a:lnTo>
                <a:lnTo>
                  <a:pt x="495" y="252"/>
                </a:lnTo>
                <a:lnTo>
                  <a:pt x="495" y="253"/>
                </a:lnTo>
                <a:lnTo>
                  <a:pt x="494" y="254"/>
                </a:lnTo>
                <a:lnTo>
                  <a:pt x="494" y="255"/>
                </a:lnTo>
                <a:lnTo>
                  <a:pt x="494" y="256"/>
                </a:lnTo>
                <a:lnTo>
                  <a:pt x="493" y="257"/>
                </a:lnTo>
                <a:lnTo>
                  <a:pt x="493" y="258"/>
                </a:lnTo>
                <a:lnTo>
                  <a:pt x="492" y="259"/>
                </a:lnTo>
                <a:lnTo>
                  <a:pt x="492" y="260"/>
                </a:lnTo>
                <a:lnTo>
                  <a:pt x="491" y="261"/>
                </a:lnTo>
                <a:lnTo>
                  <a:pt x="491" y="262"/>
                </a:lnTo>
                <a:lnTo>
                  <a:pt x="490" y="263"/>
                </a:lnTo>
                <a:lnTo>
                  <a:pt x="489" y="264"/>
                </a:lnTo>
                <a:lnTo>
                  <a:pt x="489" y="265"/>
                </a:lnTo>
                <a:lnTo>
                  <a:pt x="488" y="265"/>
                </a:lnTo>
                <a:lnTo>
                  <a:pt x="488" y="266"/>
                </a:lnTo>
                <a:lnTo>
                  <a:pt x="487" y="267"/>
                </a:lnTo>
                <a:lnTo>
                  <a:pt x="486" y="268"/>
                </a:lnTo>
                <a:lnTo>
                  <a:pt x="486" y="269"/>
                </a:lnTo>
                <a:lnTo>
                  <a:pt x="486" y="270"/>
                </a:lnTo>
                <a:lnTo>
                  <a:pt x="485" y="271"/>
                </a:lnTo>
                <a:lnTo>
                  <a:pt x="484" y="272"/>
                </a:lnTo>
                <a:lnTo>
                  <a:pt x="484" y="273"/>
                </a:lnTo>
                <a:lnTo>
                  <a:pt x="483" y="273"/>
                </a:lnTo>
                <a:lnTo>
                  <a:pt x="483" y="274"/>
                </a:lnTo>
                <a:lnTo>
                  <a:pt x="482" y="274"/>
                </a:lnTo>
                <a:lnTo>
                  <a:pt x="481" y="275"/>
                </a:lnTo>
                <a:lnTo>
                  <a:pt x="480" y="276"/>
                </a:lnTo>
                <a:lnTo>
                  <a:pt x="479" y="276"/>
                </a:lnTo>
                <a:lnTo>
                  <a:pt x="478" y="277"/>
                </a:lnTo>
                <a:lnTo>
                  <a:pt x="477" y="277"/>
                </a:lnTo>
                <a:lnTo>
                  <a:pt x="476" y="277"/>
                </a:lnTo>
                <a:lnTo>
                  <a:pt x="475" y="277"/>
                </a:lnTo>
                <a:lnTo>
                  <a:pt x="474" y="277"/>
                </a:lnTo>
                <a:lnTo>
                  <a:pt x="473" y="278"/>
                </a:lnTo>
                <a:lnTo>
                  <a:pt x="472" y="278"/>
                </a:lnTo>
                <a:lnTo>
                  <a:pt x="471" y="278"/>
                </a:lnTo>
                <a:lnTo>
                  <a:pt x="470" y="278"/>
                </a:lnTo>
                <a:lnTo>
                  <a:pt x="469" y="279"/>
                </a:lnTo>
                <a:lnTo>
                  <a:pt x="468" y="279"/>
                </a:lnTo>
                <a:lnTo>
                  <a:pt x="467" y="279"/>
                </a:lnTo>
                <a:lnTo>
                  <a:pt x="466" y="279"/>
                </a:lnTo>
                <a:lnTo>
                  <a:pt x="466" y="280"/>
                </a:lnTo>
                <a:lnTo>
                  <a:pt x="465" y="280"/>
                </a:lnTo>
                <a:lnTo>
                  <a:pt x="464" y="281"/>
                </a:lnTo>
                <a:lnTo>
                  <a:pt x="463" y="281"/>
                </a:lnTo>
                <a:lnTo>
                  <a:pt x="462" y="282"/>
                </a:lnTo>
                <a:lnTo>
                  <a:pt x="461" y="282"/>
                </a:lnTo>
                <a:lnTo>
                  <a:pt x="460" y="283"/>
                </a:lnTo>
                <a:lnTo>
                  <a:pt x="459" y="283"/>
                </a:lnTo>
                <a:lnTo>
                  <a:pt x="458" y="284"/>
                </a:lnTo>
                <a:lnTo>
                  <a:pt x="457" y="284"/>
                </a:lnTo>
                <a:lnTo>
                  <a:pt x="456" y="284"/>
                </a:lnTo>
                <a:lnTo>
                  <a:pt x="455" y="284"/>
                </a:lnTo>
                <a:lnTo>
                  <a:pt x="453" y="285"/>
                </a:lnTo>
                <a:lnTo>
                  <a:pt x="452" y="285"/>
                </a:lnTo>
                <a:lnTo>
                  <a:pt x="452" y="286"/>
                </a:lnTo>
                <a:lnTo>
                  <a:pt x="451" y="286"/>
                </a:lnTo>
                <a:lnTo>
                  <a:pt x="450" y="286"/>
                </a:lnTo>
                <a:lnTo>
                  <a:pt x="449" y="287"/>
                </a:lnTo>
                <a:lnTo>
                  <a:pt x="448" y="287"/>
                </a:lnTo>
                <a:lnTo>
                  <a:pt x="447" y="288"/>
                </a:lnTo>
                <a:lnTo>
                  <a:pt x="446" y="288"/>
                </a:lnTo>
                <a:lnTo>
                  <a:pt x="445" y="289"/>
                </a:lnTo>
                <a:lnTo>
                  <a:pt x="444" y="289"/>
                </a:lnTo>
                <a:lnTo>
                  <a:pt x="443" y="290"/>
                </a:lnTo>
                <a:lnTo>
                  <a:pt x="442" y="290"/>
                </a:lnTo>
                <a:lnTo>
                  <a:pt x="441" y="290"/>
                </a:lnTo>
                <a:lnTo>
                  <a:pt x="440" y="290"/>
                </a:lnTo>
                <a:lnTo>
                  <a:pt x="439" y="290"/>
                </a:lnTo>
                <a:lnTo>
                  <a:pt x="438" y="290"/>
                </a:lnTo>
                <a:lnTo>
                  <a:pt x="437" y="290"/>
                </a:lnTo>
                <a:lnTo>
                  <a:pt x="436" y="290"/>
                </a:lnTo>
                <a:lnTo>
                  <a:pt x="435" y="290"/>
                </a:lnTo>
                <a:lnTo>
                  <a:pt x="434" y="290"/>
                </a:lnTo>
                <a:lnTo>
                  <a:pt x="433" y="289"/>
                </a:lnTo>
                <a:lnTo>
                  <a:pt x="434" y="290"/>
                </a:lnTo>
                <a:lnTo>
                  <a:pt x="435" y="291"/>
                </a:lnTo>
                <a:lnTo>
                  <a:pt x="436" y="291"/>
                </a:lnTo>
                <a:lnTo>
                  <a:pt x="436" y="292"/>
                </a:lnTo>
                <a:lnTo>
                  <a:pt x="437" y="292"/>
                </a:lnTo>
                <a:lnTo>
                  <a:pt x="438" y="293"/>
                </a:lnTo>
                <a:lnTo>
                  <a:pt x="439" y="293"/>
                </a:lnTo>
                <a:lnTo>
                  <a:pt x="439" y="294"/>
                </a:lnTo>
                <a:lnTo>
                  <a:pt x="440" y="294"/>
                </a:lnTo>
                <a:lnTo>
                  <a:pt x="440" y="295"/>
                </a:lnTo>
                <a:lnTo>
                  <a:pt x="441" y="296"/>
                </a:lnTo>
                <a:lnTo>
                  <a:pt x="442" y="296"/>
                </a:lnTo>
                <a:lnTo>
                  <a:pt x="442" y="297"/>
                </a:lnTo>
                <a:lnTo>
                  <a:pt x="443" y="298"/>
                </a:lnTo>
                <a:lnTo>
                  <a:pt x="444" y="299"/>
                </a:lnTo>
                <a:lnTo>
                  <a:pt x="445" y="299"/>
                </a:lnTo>
                <a:lnTo>
                  <a:pt x="445" y="300"/>
                </a:lnTo>
                <a:lnTo>
                  <a:pt x="446" y="300"/>
                </a:lnTo>
                <a:lnTo>
                  <a:pt x="447" y="301"/>
                </a:lnTo>
                <a:lnTo>
                  <a:pt x="448" y="301"/>
                </a:lnTo>
                <a:lnTo>
                  <a:pt x="449" y="302"/>
                </a:lnTo>
                <a:lnTo>
                  <a:pt x="450" y="303"/>
                </a:lnTo>
                <a:lnTo>
                  <a:pt x="451" y="304"/>
                </a:lnTo>
                <a:lnTo>
                  <a:pt x="452" y="305"/>
                </a:lnTo>
                <a:lnTo>
                  <a:pt x="452" y="306"/>
                </a:lnTo>
                <a:lnTo>
                  <a:pt x="453" y="306"/>
                </a:lnTo>
                <a:lnTo>
                  <a:pt x="453" y="307"/>
                </a:lnTo>
                <a:lnTo>
                  <a:pt x="454" y="308"/>
                </a:lnTo>
                <a:lnTo>
                  <a:pt x="454" y="309"/>
                </a:lnTo>
                <a:lnTo>
                  <a:pt x="455" y="310"/>
                </a:lnTo>
                <a:lnTo>
                  <a:pt x="455" y="311"/>
                </a:lnTo>
                <a:lnTo>
                  <a:pt x="455" y="313"/>
                </a:lnTo>
                <a:lnTo>
                  <a:pt x="455" y="314"/>
                </a:lnTo>
                <a:lnTo>
                  <a:pt x="455" y="315"/>
                </a:lnTo>
                <a:lnTo>
                  <a:pt x="455" y="316"/>
                </a:lnTo>
                <a:lnTo>
                  <a:pt x="455" y="317"/>
                </a:lnTo>
                <a:lnTo>
                  <a:pt x="455" y="318"/>
                </a:lnTo>
                <a:lnTo>
                  <a:pt x="455" y="320"/>
                </a:lnTo>
                <a:lnTo>
                  <a:pt x="455" y="321"/>
                </a:lnTo>
                <a:lnTo>
                  <a:pt x="455" y="322"/>
                </a:lnTo>
                <a:lnTo>
                  <a:pt x="454" y="324"/>
                </a:lnTo>
                <a:lnTo>
                  <a:pt x="454" y="325"/>
                </a:lnTo>
                <a:lnTo>
                  <a:pt x="454" y="326"/>
                </a:lnTo>
                <a:lnTo>
                  <a:pt x="454" y="327"/>
                </a:lnTo>
                <a:lnTo>
                  <a:pt x="453" y="328"/>
                </a:lnTo>
                <a:lnTo>
                  <a:pt x="453" y="329"/>
                </a:lnTo>
                <a:lnTo>
                  <a:pt x="453" y="330"/>
                </a:lnTo>
                <a:lnTo>
                  <a:pt x="452" y="331"/>
                </a:lnTo>
                <a:lnTo>
                  <a:pt x="452" y="332"/>
                </a:lnTo>
                <a:lnTo>
                  <a:pt x="451" y="333"/>
                </a:lnTo>
                <a:lnTo>
                  <a:pt x="450" y="334"/>
                </a:lnTo>
                <a:lnTo>
                  <a:pt x="449" y="335"/>
                </a:lnTo>
                <a:lnTo>
                  <a:pt x="448" y="336"/>
                </a:lnTo>
                <a:lnTo>
                  <a:pt x="447" y="337"/>
                </a:lnTo>
                <a:lnTo>
                  <a:pt x="446" y="338"/>
                </a:lnTo>
                <a:lnTo>
                  <a:pt x="445" y="338"/>
                </a:lnTo>
                <a:lnTo>
                  <a:pt x="444" y="338"/>
                </a:lnTo>
                <a:lnTo>
                  <a:pt x="443" y="339"/>
                </a:lnTo>
                <a:lnTo>
                  <a:pt x="442" y="339"/>
                </a:lnTo>
                <a:lnTo>
                  <a:pt x="441" y="339"/>
                </a:lnTo>
                <a:lnTo>
                  <a:pt x="440" y="339"/>
                </a:lnTo>
                <a:lnTo>
                  <a:pt x="439" y="339"/>
                </a:lnTo>
                <a:lnTo>
                  <a:pt x="438" y="339"/>
                </a:lnTo>
                <a:lnTo>
                  <a:pt x="437" y="339"/>
                </a:lnTo>
                <a:lnTo>
                  <a:pt x="437" y="338"/>
                </a:lnTo>
                <a:lnTo>
                  <a:pt x="436" y="338"/>
                </a:lnTo>
                <a:lnTo>
                  <a:pt x="435" y="338"/>
                </a:lnTo>
                <a:lnTo>
                  <a:pt x="434" y="339"/>
                </a:lnTo>
                <a:lnTo>
                  <a:pt x="433" y="339"/>
                </a:lnTo>
                <a:lnTo>
                  <a:pt x="432" y="339"/>
                </a:lnTo>
                <a:lnTo>
                  <a:pt x="431" y="340"/>
                </a:lnTo>
                <a:lnTo>
                  <a:pt x="430" y="340"/>
                </a:lnTo>
                <a:lnTo>
                  <a:pt x="429" y="340"/>
                </a:lnTo>
                <a:lnTo>
                  <a:pt x="428" y="341"/>
                </a:lnTo>
                <a:lnTo>
                  <a:pt x="427" y="341"/>
                </a:lnTo>
                <a:lnTo>
                  <a:pt x="426" y="341"/>
                </a:lnTo>
                <a:lnTo>
                  <a:pt x="425" y="342"/>
                </a:lnTo>
                <a:lnTo>
                  <a:pt x="424" y="342"/>
                </a:lnTo>
                <a:lnTo>
                  <a:pt x="423" y="342"/>
                </a:lnTo>
                <a:lnTo>
                  <a:pt x="422" y="342"/>
                </a:lnTo>
                <a:lnTo>
                  <a:pt x="421" y="343"/>
                </a:lnTo>
                <a:lnTo>
                  <a:pt x="420" y="343"/>
                </a:lnTo>
                <a:lnTo>
                  <a:pt x="419" y="343"/>
                </a:lnTo>
                <a:lnTo>
                  <a:pt x="418" y="343"/>
                </a:lnTo>
                <a:lnTo>
                  <a:pt x="417" y="343"/>
                </a:lnTo>
                <a:lnTo>
                  <a:pt x="416" y="344"/>
                </a:lnTo>
                <a:lnTo>
                  <a:pt x="415" y="344"/>
                </a:lnTo>
                <a:lnTo>
                  <a:pt x="414" y="344"/>
                </a:lnTo>
                <a:lnTo>
                  <a:pt x="413" y="343"/>
                </a:lnTo>
                <a:lnTo>
                  <a:pt x="412" y="343"/>
                </a:lnTo>
                <a:lnTo>
                  <a:pt x="411" y="343"/>
                </a:lnTo>
                <a:lnTo>
                  <a:pt x="410" y="343"/>
                </a:lnTo>
                <a:lnTo>
                  <a:pt x="409" y="343"/>
                </a:lnTo>
                <a:lnTo>
                  <a:pt x="408" y="342"/>
                </a:lnTo>
                <a:lnTo>
                  <a:pt x="407" y="342"/>
                </a:lnTo>
                <a:lnTo>
                  <a:pt x="406" y="342"/>
                </a:lnTo>
                <a:lnTo>
                  <a:pt x="405" y="342"/>
                </a:lnTo>
                <a:lnTo>
                  <a:pt x="404" y="342"/>
                </a:lnTo>
                <a:lnTo>
                  <a:pt x="403" y="342"/>
                </a:lnTo>
                <a:lnTo>
                  <a:pt x="402" y="343"/>
                </a:lnTo>
                <a:lnTo>
                  <a:pt x="401" y="343"/>
                </a:lnTo>
                <a:lnTo>
                  <a:pt x="400" y="343"/>
                </a:lnTo>
                <a:lnTo>
                  <a:pt x="399" y="343"/>
                </a:lnTo>
                <a:lnTo>
                  <a:pt x="398" y="343"/>
                </a:lnTo>
                <a:lnTo>
                  <a:pt x="397" y="343"/>
                </a:lnTo>
                <a:lnTo>
                  <a:pt x="396" y="343"/>
                </a:lnTo>
                <a:lnTo>
                  <a:pt x="395" y="343"/>
                </a:lnTo>
                <a:lnTo>
                  <a:pt x="394" y="343"/>
                </a:lnTo>
                <a:lnTo>
                  <a:pt x="393" y="343"/>
                </a:lnTo>
                <a:lnTo>
                  <a:pt x="392" y="343"/>
                </a:lnTo>
                <a:lnTo>
                  <a:pt x="391" y="343"/>
                </a:lnTo>
                <a:lnTo>
                  <a:pt x="390" y="343"/>
                </a:lnTo>
                <a:lnTo>
                  <a:pt x="389" y="342"/>
                </a:lnTo>
                <a:lnTo>
                  <a:pt x="388" y="342"/>
                </a:lnTo>
                <a:lnTo>
                  <a:pt x="386" y="342"/>
                </a:lnTo>
                <a:lnTo>
                  <a:pt x="385" y="342"/>
                </a:lnTo>
                <a:lnTo>
                  <a:pt x="384" y="341"/>
                </a:lnTo>
                <a:lnTo>
                  <a:pt x="383" y="341"/>
                </a:lnTo>
                <a:lnTo>
                  <a:pt x="381" y="340"/>
                </a:lnTo>
                <a:lnTo>
                  <a:pt x="381" y="339"/>
                </a:lnTo>
                <a:lnTo>
                  <a:pt x="379" y="339"/>
                </a:lnTo>
                <a:lnTo>
                  <a:pt x="379" y="338"/>
                </a:lnTo>
                <a:lnTo>
                  <a:pt x="378" y="337"/>
                </a:lnTo>
                <a:lnTo>
                  <a:pt x="377" y="337"/>
                </a:lnTo>
                <a:lnTo>
                  <a:pt x="376" y="336"/>
                </a:lnTo>
                <a:lnTo>
                  <a:pt x="376" y="335"/>
                </a:lnTo>
                <a:lnTo>
                  <a:pt x="375" y="335"/>
                </a:lnTo>
                <a:lnTo>
                  <a:pt x="374" y="334"/>
                </a:lnTo>
                <a:lnTo>
                  <a:pt x="374" y="333"/>
                </a:lnTo>
                <a:lnTo>
                  <a:pt x="372" y="331"/>
                </a:lnTo>
                <a:lnTo>
                  <a:pt x="371" y="330"/>
                </a:lnTo>
                <a:lnTo>
                  <a:pt x="369" y="329"/>
                </a:lnTo>
                <a:lnTo>
                  <a:pt x="368" y="329"/>
                </a:lnTo>
                <a:lnTo>
                  <a:pt x="367" y="329"/>
                </a:lnTo>
                <a:lnTo>
                  <a:pt x="366" y="329"/>
                </a:lnTo>
                <a:lnTo>
                  <a:pt x="366" y="330"/>
                </a:lnTo>
                <a:lnTo>
                  <a:pt x="365" y="330"/>
                </a:lnTo>
                <a:lnTo>
                  <a:pt x="364" y="330"/>
                </a:lnTo>
                <a:lnTo>
                  <a:pt x="363" y="331"/>
                </a:lnTo>
                <a:lnTo>
                  <a:pt x="362" y="332"/>
                </a:lnTo>
                <a:lnTo>
                  <a:pt x="362" y="333"/>
                </a:lnTo>
                <a:lnTo>
                  <a:pt x="361" y="333"/>
                </a:lnTo>
                <a:lnTo>
                  <a:pt x="361" y="334"/>
                </a:lnTo>
                <a:lnTo>
                  <a:pt x="361" y="335"/>
                </a:lnTo>
                <a:lnTo>
                  <a:pt x="360" y="335"/>
                </a:lnTo>
                <a:lnTo>
                  <a:pt x="360" y="336"/>
                </a:lnTo>
                <a:lnTo>
                  <a:pt x="360" y="337"/>
                </a:lnTo>
                <a:lnTo>
                  <a:pt x="360" y="338"/>
                </a:lnTo>
                <a:lnTo>
                  <a:pt x="359" y="338"/>
                </a:lnTo>
                <a:lnTo>
                  <a:pt x="359" y="339"/>
                </a:lnTo>
                <a:lnTo>
                  <a:pt x="359" y="340"/>
                </a:lnTo>
                <a:lnTo>
                  <a:pt x="359" y="341"/>
                </a:lnTo>
                <a:lnTo>
                  <a:pt x="359" y="342"/>
                </a:lnTo>
                <a:lnTo>
                  <a:pt x="358" y="343"/>
                </a:lnTo>
                <a:lnTo>
                  <a:pt x="358" y="345"/>
                </a:lnTo>
                <a:lnTo>
                  <a:pt x="358" y="346"/>
                </a:lnTo>
                <a:lnTo>
                  <a:pt x="358" y="347"/>
                </a:lnTo>
                <a:lnTo>
                  <a:pt x="358" y="348"/>
                </a:lnTo>
                <a:lnTo>
                  <a:pt x="358" y="350"/>
                </a:lnTo>
                <a:lnTo>
                  <a:pt x="358" y="351"/>
                </a:lnTo>
                <a:lnTo>
                  <a:pt x="358" y="352"/>
                </a:lnTo>
                <a:lnTo>
                  <a:pt x="358" y="354"/>
                </a:lnTo>
                <a:lnTo>
                  <a:pt x="358" y="355"/>
                </a:lnTo>
                <a:lnTo>
                  <a:pt x="358" y="357"/>
                </a:lnTo>
                <a:lnTo>
                  <a:pt x="358" y="358"/>
                </a:lnTo>
                <a:lnTo>
                  <a:pt x="358" y="359"/>
                </a:lnTo>
                <a:lnTo>
                  <a:pt x="357" y="361"/>
                </a:lnTo>
                <a:lnTo>
                  <a:pt x="357" y="362"/>
                </a:lnTo>
                <a:lnTo>
                  <a:pt x="357" y="363"/>
                </a:lnTo>
                <a:lnTo>
                  <a:pt x="357" y="364"/>
                </a:lnTo>
                <a:lnTo>
                  <a:pt x="356" y="365"/>
                </a:lnTo>
                <a:lnTo>
                  <a:pt x="355" y="366"/>
                </a:lnTo>
                <a:lnTo>
                  <a:pt x="354" y="366"/>
                </a:lnTo>
                <a:lnTo>
                  <a:pt x="353" y="366"/>
                </a:lnTo>
                <a:lnTo>
                  <a:pt x="352" y="367"/>
                </a:lnTo>
                <a:lnTo>
                  <a:pt x="351" y="368"/>
                </a:lnTo>
                <a:lnTo>
                  <a:pt x="351" y="369"/>
                </a:lnTo>
                <a:lnTo>
                  <a:pt x="350" y="370"/>
                </a:lnTo>
                <a:lnTo>
                  <a:pt x="350" y="371"/>
                </a:lnTo>
                <a:lnTo>
                  <a:pt x="349" y="374"/>
                </a:lnTo>
                <a:lnTo>
                  <a:pt x="348" y="374"/>
                </a:lnTo>
                <a:lnTo>
                  <a:pt x="348" y="375"/>
                </a:lnTo>
                <a:lnTo>
                  <a:pt x="348" y="376"/>
                </a:lnTo>
                <a:lnTo>
                  <a:pt x="347" y="377"/>
                </a:lnTo>
                <a:lnTo>
                  <a:pt x="347" y="378"/>
                </a:lnTo>
                <a:lnTo>
                  <a:pt x="346" y="379"/>
                </a:lnTo>
                <a:lnTo>
                  <a:pt x="346" y="380"/>
                </a:lnTo>
                <a:lnTo>
                  <a:pt x="345" y="381"/>
                </a:lnTo>
                <a:lnTo>
                  <a:pt x="345" y="382"/>
                </a:lnTo>
                <a:lnTo>
                  <a:pt x="344" y="383"/>
                </a:lnTo>
                <a:lnTo>
                  <a:pt x="344" y="384"/>
                </a:lnTo>
                <a:lnTo>
                  <a:pt x="343" y="385"/>
                </a:lnTo>
                <a:lnTo>
                  <a:pt x="342" y="386"/>
                </a:lnTo>
                <a:lnTo>
                  <a:pt x="342" y="387"/>
                </a:lnTo>
                <a:lnTo>
                  <a:pt x="341" y="388"/>
                </a:lnTo>
                <a:lnTo>
                  <a:pt x="340" y="389"/>
                </a:lnTo>
                <a:lnTo>
                  <a:pt x="340" y="390"/>
                </a:lnTo>
                <a:lnTo>
                  <a:pt x="339" y="391"/>
                </a:lnTo>
                <a:lnTo>
                  <a:pt x="339" y="392"/>
                </a:lnTo>
                <a:lnTo>
                  <a:pt x="338" y="393"/>
                </a:lnTo>
                <a:lnTo>
                  <a:pt x="338" y="394"/>
                </a:lnTo>
                <a:lnTo>
                  <a:pt x="338" y="395"/>
                </a:lnTo>
                <a:lnTo>
                  <a:pt x="338" y="396"/>
                </a:lnTo>
                <a:lnTo>
                  <a:pt x="337" y="396"/>
                </a:lnTo>
                <a:lnTo>
                  <a:pt x="337" y="397"/>
                </a:lnTo>
                <a:lnTo>
                  <a:pt x="337" y="398"/>
                </a:lnTo>
                <a:lnTo>
                  <a:pt x="336" y="399"/>
                </a:lnTo>
                <a:lnTo>
                  <a:pt x="336" y="400"/>
                </a:lnTo>
                <a:lnTo>
                  <a:pt x="336" y="401"/>
                </a:lnTo>
                <a:lnTo>
                  <a:pt x="336" y="402"/>
                </a:lnTo>
                <a:lnTo>
                  <a:pt x="336" y="403"/>
                </a:lnTo>
                <a:lnTo>
                  <a:pt x="335" y="403"/>
                </a:lnTo>
                <a:lnTo>
                  <a:pt x="335" y="404"/>
                </a:lnTo>
                <a:lnTo>
                  <a:pt x="335" y="405"/>
                </a:lnTo>
                <a:lnTo>
                  <a:pt x="335" y="406"/>
                </a:lnTo>
                <a:lnTo>
                  <a:pt x="334" y="406"/>
                </a:lnTo>
                <a:lnTo>
                  <a:pt x="319" y="388"/>
                </a:lnTo>
                <a:lnTo>
                  <a:pt x="311" y="385"/>
                </a:lnTo>
                <a:lnTo>
                  <a:pt x="305" y="379"/>
                </a:lnTo>
                <a:lnTo>
                  <a:pt x="303" y="375"/>
                </a:lnTo>
                <a:lnTo>
                  <a:pt x="291" y="362"/>
                </a:lnTo>
                <a:lnTo>
                  <a:pt x="290" y="360"/>
                </a:lnTo>
                <a:lnTo>
                  <a:pt x="285" y="356"/>
                </a:lnTo>
                <a:lnTo>
                  <a:pt x="283" y="352"/>
                </a:lnTo>
                <a:lnTo>
                  <a:pt x="276" y="348"/>
                </a:lnTo>
                <a:lnTo>
                  <a:pt x="275" y="346"/>
                </a:lnTo>
                <a:lnTo>
                  <a:pt x="274" y="345"/>
                </a:lnTo>
                <a:lnTo>
                  <a:pt x="274" y="343"/>
                </a:lnTo>
                <a:lnTo>
                  <a:pt x="270" y="341"/>
                </a:lnTo>
                <a:lnTo>
                  <a:pt x="267" y="341"/>
                </a:lnTo>
                <a:lnTo>
                  <a:pt x="265" y="338"/>
                </a:lnTo>
                <a:lnTo>
                  <a:pt x="264" y="337"/>
                </a:lnTo>
                <a:lnTo>
                  <a:pt x="264" y="335"/>
                </a:lnTo>
                <a:lnTo>
                  <a:pt x="262" y="334"/>
                </a:lnTo>
                <a:lnTo>
                  <a:pt x="262" y="327"/>
                </a:lnTo>
                <a:lnTo>
                  <a:pt x="264" y="324"/>
                </a:lnTo>
                <a:lnTo>
                  <a:pt x="262" y="316"/>
                </a:lnTo>
                <a:lnTo>
                  <a:pt x="264" y="313"/>
                </a:lnTo>
                <a:lnTo>
                  <a:pt x="263" y="311"/>
                </a:lnTo>
                <a:lnTo>
                  <a:pt x="265" y="306"/>
                </a:lnTo>
                <a:lnTo>
                  <a:pt x="265" y="303"/>
                </a:lnTo>
                <a:lnTo>
                  <a:pt x="258" y="304"/>
                </a:lnTo>
                <a:lnTo>
                  <a:pt x="256" y="302"/>
                </a:lnTo>
                <a:lnTo>
                  <a:pt x="252" y="295"/>
                </a:lnTo>
                <a:lnTo>
                  <a:pt x="248" y="292"/>
                </a:lnTo>
                <a:lnTo>
                  <a:pt x="240" y="281"/>
                </a:lnTo>
                <a:lnTo>
                  <a:pt x="240" y="279"/>
                </a:lnTo>
                <a:lnTo>
                  <a:pt x="233" y="270"/>
                </a:lnTo>
                <a:lnTo>
                  <a:pt x="230" y="264"/>
                </a:lnTo>
                <a:lnTo>
                  <a:pt x="228" y="262"/>
                </a:lnTo>
                <a:lnTo>
                  <a:pt x="225" y="262"/>
                </a:lnTo>
                <a:lnTo>
                  <a:pt x="219" y="255"/>
                </a:lnTo>
                <a:lnTo>
                  <a:pt x="217" y="236"/>
                </a:lnTo>
                <a:lnTo>
                  <a:pt x="209" y="241"/>
                </a:lnTo>
                <a:lnTo>
                  <a:pt x="208" y="250"/>
                </a:lnTo>
                <a:lnTo>
                  <a:pt x="206" y="256"/>
                </a:lnTo>
                <a:lnTo>
                  <a:pt x="203" y="259"/>
                </a:lnTo>
                <a:lnTo>
                  <a:pt x="197" y="261"/>
                </a:lnTo>
                <a:lnTo>
                  <a:pt x="193" y="259"/>
                </a:lnTo>
                <a:lnTo>
                  <a:pt x="193" y="257"/>
                </a:lnTo>
                <a:lnTo>
                  <a:pt x="189" y="253"/>
                </a:lnTo>
                <a:lnTo>
                  <a:pt x="189" y="248"/>
                </a:lnTo>
                <a:lnTo>
                  <a:pt x="191" y="244"/>
                </a:lnTo>
                <a:lnTo>
                  <a:pt x="188" y="240"/>
                </a:lnTo>
                <a:lnTo>
                  <a:pt x="186" y="241"/>
                </a:lnTo>
                <a:lnTo>
                  <a:pt x="181" y="234"/>
                </a:lnTo>
                <a:lnTo>
                  <a:pt x="166" y="232"/>
                </a:lnTo>
                <a:lnTo>
                  <a:pt x="153" y="222"/>
                </a:lnTo>
                <a:lnTo>
                  <a:pt x="152" y="221"/>
                </a:lnTo>
                <a:lnTo>
                  <a:pt x="150" y="222"/>
                </a:lnTo>
                <a:lnTo>
                  <a:pt x="150" y="225"/>
                </a:lnTo>
                <a:lnTo>
                  <a:pt x="147" y="229"/>
                </a:lnTo>
                <a:lnTo>
                  <a:pt x="136" y="230"/>
                </a:lnTo>
                <a:lnTo>
                  <a:pt x="135" y="229"/>
                </a:lnTo>
                <a:lnTo>
                  <a:pt x="133" y="229"/>
                </a:lnTo>
                <a:lnTo>
                  <a:pt x="132" y="227"/>
                </a:lnTo>
                <a:lnTo>
                  <a:pt x="130" y="228"/>
                </a:lnTo>
                <a:lnTo>
                  <a:pt x="125" y="225"/>
                </a:lnTo>
                <a:lnTo>
                  <a:pt x="124" y="223"/>
                </a:lnTo>
                <a:lnTo>
                  <a:pt x="123" y="221"/>
                </a:lnTo>
                <a:lnTo>
                  <a:pt x="125" y="219"/>
                </a:lnTo>
                <a:lnTo>
                  <a:pt x="124" y="218"/>
                </a:lnTo>
                <a:lnTo>
                  <a:pt x="130" y="213"/>
                </a:lnTo>
                <a:lnTo>
                  <a:pt x="131" y="207"/>
                </a:lnTo>
                <a:lnTo>
                  <a:pt x="129" y="205"/>
                </a:lnTo>
                <a:lnTo>
                  <a:pt x="129" y="203"/>
                </a:lnTo>
                <a:lnTo>
                  <a:pt x="128" y="201"/>
                </a:lnTo>
                <a:lnTo>
                  <a:pt x="128" y="199"/>
                </a:lnTo>
                <a:lnTo>
                  <a:pt x="126" y="197"/>
                </a:lnTo>
                <a:lnTo>
                  <a:pt x="124" y="192"/>
                </a:lnTo>
                <a:lnTo>
                  <a:pt x="116" y="182"/>
                </a:lnTo>
                <a:lnTo>
                  <a:pt x="114" y="170"/>
                </a:lnTo>
                <a:lnTo>
                  <a:pt x="100" y="160"/>
                </a:lnTo>
                <a:lnTo>
                  <a:pt x="97" y="148"/>
                </a:lnTo>
                <a:lnTo>
                  <a:pt x="97" y="141"/>
                </a:lnTo>
                <a:lnTo>
                  <a:pt x="87" y="153"/>
                </a:lnTo>
                <a:lnTo>
                  <a:pt x="85" y="153"/>
                </a:lnTo>
                <a:lnTo>
                  <a:pt x="76" y="163"/>
                </a:lnTo>
                <a:lnTo>
                  <a:pt x="67" y="169"/>
                </a:lnTo>
                <a:lnTo>
                  <a:pt x="64" y="173"/>
                </a:lnTo>
                <a:lnTo>
                  <a:pt x="63" y="173"/>
                </a:lnTo>
                <a:lnTo>
                  <a:pt x="60" y="176"/>
                </a:lnTo>
                <a:lnTo>
                  <a:pt x="55" y="174"/>
                </a:lnTo>
                <a:lnTo>
                  <a:pt x="54" y="160"/>
                </a:lnTo>
                <a:lnTo>
                  <a:pt x="51" y="158"/>
                </a:lnTo>
                <a:lnTo>
                  <a:pt x="50" y="158"/>
                </a:lnTo>
                <a:lnTo>
                  <a:pt x="43" y="150"/>
                </a:lnTo>
                <a:lnTo>
                  <a:pt x="43" y="149"/>
                </a:lnTo>
                <a:lnTo>
                  <a:pt x="38" y="143"/>
                </a:lnTo>
                <a:lnTo>
                  <a:pt x="38" y="137"/>
                </a:lnTo>
                <a:lnTo>
                  <a:pt x="37" y="136"/>
                </a:lnTo>
                <a:lnTo>
                  <a:pt x="36" y="134"/>
                </a:lnTo>
                <a:lnTo>
                  <a:pt x="34" y="130"/>
                </a:lnTo>
                <a:lnTo>
                  <a:pt x="34" y="128"/>
                </a:lnTo>
                <a:lnTo>
                  <a:pt x="35" y="126"/>
                </a:lnTo>
                <a:lnTo>
                  <a:pt x="34" y="116"/>
                </a:lnTo>
                <a:lnTo>
                  <a:pt x="33" y="114"/>
                </a:lnTo>
                <a:lnTo>
                  <a:pt x="32" y="105"/>
                </a:lnTo>
                <a:lnTo>
                  <a:pt x="37" y="100"/>
                </a:lnTo>
                <a:lnTo>
                  <a:pt x="38" y="97"/>
                </a:lnTo>
                <a:lnTo>
                  <a:pt x="36" y="97"/>
                </a:lnTo>
                <a:lnTo>
                  <a:pt x="34" y="94"/>
                </a:lnTo>
                <a:lnTo>
                  <a:pt x="32" y="93"/>
                </a:lnTo>
                <a:lnTo>
                  <a:pt x="31" y="83"/>
                </a:lnTo>
                <a:lnTo>
                  <a:pt x="30" y="81"/>
                </a:lnTo>
                <a:lnTo>
                  <a:pt x="27" y="80"/>
                </a:lnTo>
                <a:lnTo>
                  <a:pt x="24" y="80"/>
                </a:lnTo>
                <a:lnTo>
                  <a:pt x="19" y="76"/>
                </a:lnTo>
                <a:lnTo>
                  <a:pt x="17" y="70"/>
                </a:lnTo>
                <a:lnTo>
                  <a:pt x="15" y="68"/>
                </a:lnTo>
                <a:lnTo>
                  <a:pt x="15" y="66"/>
                </a:lnTo>
                <a:lnTo>
                  <a:pt x="12" y="63"/>
                </a:lnTo>
                <a:lnTo>
                  <a:pt x="9" y="63"/>
                </a:lnTo>
                <a:lnTo>
                  <a:pt x="8" y="65"/>
                </a:lnTo>
                <a:lnTo>
                  <a:pt x="4" y="65"/>
                </a:lnTo>
                <a:lnTo>
                  <a:pt x="2" y="66"/>
                </a:lnTo>
                <a:lnTo>
                  <a:pt x="0" y="63"/>
                </a:lnTo>
                <a:lnTo>
                  <a:pt x="5" y="56"/>
                </a:lnTo>
                <a:lnTo>
                  <a:pt x="5" y="45"/>
                </a:lnTo>
                <a:lnTo>
                  <a:pt x="3" y="44"/>
                </a:lnTo>
                <a:lnTo>
                  <a:pt x="5" y="42"/>
                </a:lnTo>
                <a:lnTo>
                  <a:pt x="9" y="42"/>
                </a:lnTo>
                <a:lnTo>
                  <a:pt x="14" y="45"/>
                </a:lnTo>
                <a:lnTo>
                  <a:pt x="16" y="45"/>
                </a:lnTo>
                <a:lnTo>
                  <a:pt x="19" y="50"/>
                </a:lnTo>
                <a:lnTo>
                  <a:pt x="21" y="50"/>
                </a:lnTo>
                <a:lnTo>
                  <a:pt x="22" y="51"/>
                </a:lnTo>
                <a:lnTo>
                  <a:pt x="24" y="51"/>
                </a:lnTo>
                <a:lnTo>
                  <a:pt x="28" y="55"/>
                </a:lnTo>
                <a:lnTo>
                  <a:pt x="30" y="55"/>
                </a:lnTo>
                <a:lnTo>
                  <a:pt x="37" y="45"/>
                </a:lnTo>
                <a:lnTo>
                  <a:pt x="42" y="48"/>
                </a:lnTo>
                <a:lnTo>
                  <a:pt x="43" y="52"/>
                </a:lnTo>
                <a:lnTo>
                  <a:pt x="46" y="54"/>
                </a:lnTo>
                <a:lnTo>
                  <a:pt x="54" y="58"/>
                </a:lnTo>
                <a:lnTo>
                  <a:pt x="57" y="58"/>
                </a:lnTo>
                <a:lnTo>
                  <a:pt x="61" y="51"/>
                </a:lnTo>
                <a:lnTo>
                  <a:pt x="60" y="49"/>
                </a:lnTo>
                <a:lnTo>
                  <a:pt x="63" y="42"/>
                </a:lnTo>
                <a:lnTo>
                  <a:pt x="60" y="37"/>
                </a:lnTo>
                <a:lnTo>
                  <a:pt x="59" y="33"/>
                </a:lnTo>
                <a:lnTo>
                  <a:pt x="58" y="32"/>
                </a:lnTo>
                <a:lnTo>
                  <a:pt x="58" y="29"/>
                </a:lnTo>
                <a:lnTo>
                  <a:pt x="57" y="27"/>
                </a:lnTo>
                <a:lnTo>
                  <a:pt x="62" y="26"/>
                </a:lnTo>
                <a:lnTo>
                  <a:pt x="65" y="26"/>
                </a:lnTo>
                <a:lnTo>
                  <a:pt x="70" y="23"/>
                </a:lnTo>
                <a:lnTo>
                  <a:pt x="74" y="14"/>
                </a:lnTo>
                <a:lnTo>
                  <a:pt x="74" y="11"/>
                </a:lnTo>
                <a:lnTo>
                  <a:pt x="76" y="9"/>
                </a:lnTo>
                <a:lnTo>
                  <a:pt x="84" y="8"/>
                </a:lnTo>
                <a:lnTo>
                  <a:pt x="86" y="7"/>
                </a:lnTo>
                <a:lnTo>
                  <a:pt x="96" y="6"/>
                </a:lnTo>
                <a:lnTo>
                  <a:pt x="98" y="5"/>
                </a:lnTo>
                <a:lnTo>
                  <a:pt x="100" y="5"/>
                </a:lnTo>
                <a:lnTo>
                  <a:pt x="101" y="3"/>
                </a:lnTo>
                <a:lnTo>
                  <a:pt x="108" y="2"/>
                </a:lnTo>
                <a:lnTo>
                  <a:pt x="109" y="0"/>
                </a:lnTo>
                <a:lnTo>
                  <a:pt x="114" y="0"/>
                </a:lnTo>
                <a:lnTo>
                  <a:pt x="114" y="1"/>
                </a:lnTo>
                <a:lnTo>
                  <a:pt x="116" y="3"/>
                </a:lnTo>
                <a:lnTo>
                  <a:pt x="116" y="5"/>
                </a:lnTo>
                <a:lnTo>
                  <a:pt x="119" y="9"/>
                </a:lnTo>
                <a:lnTo>
                  <a:pt x="121" y="25"/>
                </a:lnTo>
                <a:lnTo>
                  <a:pt x="127" y="30"/>
                </a:lnTo>
                <a:lnTo>
                  <a:pt x="127" y="37"/>
                </a:lnTo>
                <a:lnTo>
                  <a:pt x="128" y="38"/>
                </a:lnTo>
                <a:lnTo>
                  <a:pt x="128" y="40"/>
                </a:lnTo>
                <a:lnTo>
                  <a:pt x="149" y="58"/>
                </a:lnTo>
                <a:lnTo>
                  <a:pt x="168" y="56"/>
                </a:lnTo>
                <a:lnTo>
                  <a:pt x="170" y="55"/>
                </a:lnTo>
                <a:lnTo>
                  <a:pt x="174" y="55"/>
                </a:lnTo>
                <a:lnTo>
                  <a:pt x="175" y="53"/>
                </a:lnTo>
                <a:lnTo>
                  <a:pt x="177" y="53"/>
                </a:lnTo>
                <a:lnTo>
                  <a:pt x="181" y="47"/>
                </a:lnTo>
                <a:lnTo>
                  <a:pt x="183" y="47"/>
                </a:lnTo>
                <a:lnTo>
                  <a:pt x="185" y="49"/>
                </a:lnTo>
                <a:lnTo>
                  <a:pt x="189" y="49"/>
                </a:lnTo>
                <a:lnTo>
                  <a:pt x="193" y="53"/>
                </a:lnTo>
                <a:lnTo>
                  <a:pt x="197" y="53"/>
                </a:lnTo>
                <a:lnTo>
                  <a:pt x="199" y="51"/>
                </a:lnTo>
                <a:lnTo>
                  <a:pt x="201" y="52"/>
                </a:lnTo>
                <a:lnTo>
                  <a:pt x="219" y="40"/>
                </a:lnTo>
                <a:lnTo>
                  <a:pt x="221" y="38"/>
                </a:lnTo>
                <a:lnTo>
                  <a:pt x="223" y="39"/>
                </a:lnTo>
                <a:lnTo>
                  <a:pt x="258" y="64"/>
                </a:lnTo>
                <a:lnTo>
                  <a:pt x="262" y="61"/>
                </a:lnTo>
                <a:lnTo>
                  <a:pt x="265" y="57"/>
                </a:lnTo>
                <a:lnTo>
                  <a:pt x="267" y="57"/>
                </a:lnTo>
                <a:lnTo>
                  <a:pt x="269" y="54"/>
                </a:lnTo>
                <a:lnTo>
                  <a:pt x="274" y="53"/>
                </a:lnTo>
                <a:lnTo>
                  <a:pt x="274" y="51"/>
                </a:lnTo>
                <a:lnTo>
                  <a:pt x="279" y="51"/>
                </a:lnTo>
                <a:lnTo>
                  <a:pt x="289" y="52"/>
                </a:lnTo>
                <a:lnTo>
                  <a:pt x="289" y="53"/>
                </a:lnTo>
                <a:lnTo>
                  <a:pt x="297" y="53"/>
                </a:lnTo>
                <a:lnTo>
                  <a:pt x="298" y="54"/>
                </a:lnTo>
                <a:lnTo>
                  <a:pt x="301" y="54"/>
                </a:lnTo>
                <a:lnTo>
                  <a:pt x="309" y="66"/>
                </a:lnTo>
                <a:lnTo>
                  <a:pt x="309" y="68"/>
                </a:lnTo>
                <a:lnTo>
                  <a:pt x="307" y="72"/>
                </a:lnTo>
                <a:lnTo>
                  <a:pt x="308" y="81"/>
                </a:lnTo>
                <a:lnTo>
                  <a:pt x="310" y="83"/>
                </a:lnTo>
                <a:lnTo>
                  <a:pt x="310" y="88"/>
                </a:lnTo>
                <a:lnTo>
                  <a:pt x="312" y="90"/>
                </a:lnTo>
                <a:lnTo>
                  <a:pt x="314" y="94"/>
                </a:lnTo>
                <a:lnTo>
                  <a:pt x="316" y="94"/>
                </a:lnTo>
                <a:lnTo>
                  <a:pt x="320" y="92"/>
                </a:lnTo>
                <a:lnTo>
                  <a:pt x="321" y="93"/>
                </a:lnTo>
                <a:lnTo>
                  <a:pt x="324" y="91"/>
                </a:lnTo>
                <a:lnTo>
                  <a:pt x="328" y="91"/>
                </a:lnTo>
                <a:lnTo>
                  <a:pt x="329" y="90"/>
                </a:lnTo>
                <a:lnTo>
                  <a:pt x="335" y="89"/>
                </a:lnTo>
                <a:lnTo>
                  <a:pt x="336" y="87"/>
                </a:lnTo>
                <a:lnTo>
                  <a:pt x="339" y="87"/>
                </a:lnTo>
                <a:lnTo>
                  <a:pt x="342" y="90"/>
                </a:lnTo>
                <a:lnTo>
                  <a:pt x="342" y="92"/>
                </a:lnTo>
                <a:lnTo>
                  <a:pt x="341" y="93"/>
                </a:lnTo>
                <a:lnTo>
                  <a:pt x="341" y="100"/>
                </a:lnTo>
                <a:lnTo>
                  <a:pt x="342" y="101"/>
                </a:lnTo>
                <a:lnTo>
                  <a:pt x="343" y="103"/>
                </a:lnTo>
                <a:lnTo>
                  <a:pt x="352" y="111"/>
                </a:lnTo>
                <a:lnTo>
                  <a:pt x="353" y="117"/>
                </a:lnTo>
                <a:lnTo>
                  <a:pt x="355" y="119"/>
                </a:lnTo>
                <a:lnTo>
                  <a:pt x="356" y="119"/>
                </a:lnTo>
                <a:lnTo>
                  <a:pt x="360" y="123"/>
                </a:lnTo>
                <a:lnTo>
                  <a:pt x="363" y="124"/>
                </a:lnTo>
                <a:lnTo>
                  <a:pt x="367" y="124"/>
                </a:lnTo>
                <a:lnTo>
                  <a:pt x="379" y="123"/>
                </a:lnTo>
                <a:lnTo>
                  <a:pt x="384" y="115"/>
                </a:lnTo>
                <a:lnTo>
                  <a:pt x="383" y="111"/>
                </a:lnTo>
                <a:lnTo>
                  <a:pt x="381" y="110"/>
                </a:lnTo>
                <a:lnTo>
                  <a:pt x="382" y="107"/>
                </a:lnTo>
                <a:lnTo>
                  <a:pt x="380" y="104"/>
                </a:lnTo>
                <a:lnTo>
                  <a:pt x="380" y="100"/>
                </a:lnTo>
                <a:lnTo>
                  <a:pt x="388" y="81"/>
                </a:lnTo>
                <a:lnTo>
                  <a:pt x="397" y="89"/>
                </a:lnTo>
                <a:lnTo>
                  <a:pt x="397" y="95"/>
                </a:lnTo>
                <a:lnTo>
                  <a:pt x="400" y="98"/>
                </a:lnTo>
                <a:lnTo>
                  <a:pt x="399" y="102"/>
                </a:lnTo>
                <a:lnTo>
                  <a:pt x="401" y="105"/>
                </a:lnTo>
                <a:lnTo>
                  <a:pt x="412" y="119"/>
                </a:lnTo>
                <a:lnTo>
                  <a:pt x="418" y="128"/>
                </a:lnTo>
                <a:lnTo>
                  <a:pt x="420" y="131"/>
                </a:lnTo>
                <a:lnTo>
                  <a:pt x="420" y="132"/>
                </a:lnTo>
                <a:lnTo>
                  <a:pt x="428" y="140"/>
                </a:lnTo>
                <a:lnTo>
                  <a:pt x="427" y="140"/>
                </a:lnTo>
                <a:lnTo>
                  <a:pt x="436" y="151"/>
                </a:lnTo>
                <a:lnTo>
                  <a:pt x="444" y="151"/>
                </a:lnTo>
                <a:lnTo>
                  <a:pt x="445" y="149"/>
                </a:lnTo>
                <a:lnTo>
                  <a:pt x="453" y="150"/>
                </a:lnTo>
                <a:lnTo>
                  <a:pt x="457" y="143"/>
                </a:lnTo>
                <a:lnTo>
                  <a:pt x="456" y="135"/>
                </a:lnTo>
                <a:lnTo>
                  <a:pt x="452" y="131"/>
                </a:lnTo>
                <a:lnTo>
                  <a:pt x="452" y="129"/>
                </a:lnTo>
                <a:lnTo>
                  <a:pt x="454" y="126"/>
                </a:lnTo>
                <a:lnTo>
                  <a:pt x="477" y="114"/>
                </a:lnTo>
                <a:lnTo>
                  <a:pt x="480" y="111"/>
                </a:lnTo>
                <a:lnTo>
                  <a:pt x="481" y="105"/>
                </a:lnTo>
                <a:lnTo>
                  <a:pt x="484" y="102"/>
                </a:lnTo>
                <a:lnTo>
                  <a:pt x="487" y="101"/>
                </a:lnTo>
                <a:lnTo>
                  <a:pt x="492" y="98"/>
                </a:lnTo>
                <a:lnTo>
                  <a:pt x="493" y="100"/>
                </a:lnTo>
                <a:lnTo>
                  <a:pt x="493" y="107"/>
                </a:lnTo>
                <a:lnTo>
                  <a:pt x="497" y="111"/>
                </a:lnTo>
                <a:lnTo>
                  <a:pt x="499" y="111"/>
                </a:lnTo>
                <a:lnTo>
                  <a:pt x="501" y="109"/>
                </a:lnTo>
                <a:lnTo>
                  <a:pt x="503" y="105"/>
                </a:lnTo>
                <a:lnTo>
                  <a:pt x="505" y="102"/>
                </a:lnTo>
                <a:lnTo>
                  <a:pt x="505" y="101"/>
                </a:lnTo>
                <a:lnTo>
                  <a:pt x="506" y="100"/>
                </a:lnTo>
                <a:lnTo>
                  <a:pt x="506" y="98"/>
                </a:lnTo>
                <a:lnTo>
                  <a:pt x="509" y="95"/>
                </a:lnTo>
                <a:lnTo>
                  <a:pt x="512" y="97"/>
                </a:lnTo>
                <a:lnTo>
                  <a:pt x="517" y="106"/>
                </a:lnTo>
                <a:lnTo>
                  <a:pt x="520" y="108"/>
                </a:lnTo>
                <a:lnTo>
                  <a:pt x="521" y="113"/>
                </a:lnTo>
                <a:lnTo>
                  <a:pt x="522" y="114"/>
                </a:lnTo>
                <a:lnTo>
                  <a:pt x="522" y="116"/>
                </a:lnTo>
                <a:lnTo>
                  <a:pt x="525" y="119"/>
                </a:lnTo>
                <a:lnTo>
                  <a:pt x="544" y="124"/>
                </a:lnTo>
                <a:lnTo>
                  <a:pt x="549" y="129"/>
                </a:lnTo>
                <a:lnTo>
                  <a:pt x="555" y="129"/>
                </a:lnTo>
                <a:lnTo>
                  <a:pt x="559" y="124"/>
                </a:lnTo>
                <a:lnTo>
                  <a:pt x="590" y="123"/>
                </a:lnTo>
                <a:close/>
              </a:path>
            </a:pathLst>
          </a:custGeom>
          <a:solidFill>
            <a:srgbClr val="FFFFFF"/>
          </a:solidFill>
          <a:ln w="3175">
            <a:solidFill>
              <a:schemeClr val="bg1"/>
            </a:solidFill>
            <a:prstDash val="sysDot"/>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20" name="Freeform 28"/>
          <p:cNvSpPr/>
          <p:nvPr/>
        </p:nvSpPr>
        <p:spPr bwMode="auto">
          <a:xfrm>
            <a:off x="5808937" y="2871619"/>
            <a:ext cx="692691" cy="666049"/>
          </a:xfrm>
          <a:custGeom>
            <a:avLst/>
            <a:gdLst>
              <a:gd name="T0" fmla="*/ 2147483647 w 451"/>
              <a:gd name="T1" fmla="*/ 2147483647 h 416"/>
              <a:gd name="T2" fmla="*/ 2147483647 w 451"/>
              <a:gd name="T3" fmla="*/ 2147483647 h 416"/>
              <a:gd name="T4" fmla="*/ 2147483647 w 451"/>
              <a:gd name="T5" fmla="*/ 2147483647 h 416"/>
              <a:gd name="T6" fmla="*/ 2147483647 w 451"/>
              <a:gd name="T7" fmla="*/ 2147483647 h 416"/>
              <a:gd name="T8" fmla="*/ 2147483647 w 451"/>
              <a:gd name="T9" fmla="*/ 2147483647 h 416"/>
              <a:gd name="T10" fmla="*/ 2147483647 w 451"/>
              <a:gd name="T11" fmla="*/ 2147483647 h 416"/>
              <a:gd name="T12" fmla="*/ 2147483647 w 451"/>
              <a:gd name="T13" fmla="*/ 2147483647 h 416"/>
              <a:gd name="T14" fmla="*/ 2147483647 w 451"/>
              <a:gd name="T15" fmla="*/ 2147483647 h 416"/>
              <a:gd name="T16" fmla="*/ 2147483647 w 451"/>
              <a:gd name="T17" fmla="*/ 2147483647 h 416"/>
              <a:gd name="T18" fmla="*/ 2147483647 w 451"/>
              <a:gd name="T19" fmla="*/ 2147483647 h 416"/>
              <a:gd name="T20" fmla="*/ 2147483647 w 451"/>
              <a:gd name="T21" fmla="*/ 2147483647 h 416"/>
              <a:gd name="T22" fmla="*/ 2147483647 w 451"/>
              <a:gd name="T23" fmla="*/ 2147483647 h 416"/>
              <a:gd name="T24" fmla="*/ 2147483647 w 451"/>
              <a:gd name="T25" fmla="*/ 2147483647 h 416"/>
              <a:gd name="T26" fmla="*/ 2147483647 w 451"/>
              <a:gd name="T27" fmla="*/ 2147483647 h 416"/>
              <a:gd name="T28" fmla="*/ 2147483647 w 451"/>
              <a:gd name="T29" fmla="*/ 2147483647 h 416"/>
              <a:gd name="T30" fmla="*/ 2147483647 w 451"/>
              <a:gd name="T31" fmla="*/ 2147483647 h 416"/>
              <a:gd name="T32" fmla="*/ 2147483647 w 451"/>
              <a:gd name="T33" fmla="*/ 2147483647 h 416"/>
              <a:gd name="T34" fmla="*/ 2147483647 w 451"/>
              <a:gd name="T35" fmla="*/ 2147483647 h 416"/>
              <a:gd name="T36" fmla="*/ 2147483647 w 451"/>
              <a:gd name="T37" fmla="*/ 2147483647 h 416"/>
              <a:gd name="T38" fmla="*/ 2147483647 w 451"/>
              <a:gd name="T39" fmla="*/ 2147483647 h 416"/>
              <a:gd name="T40" fmla="*/ 2147483647 w 451"/>
              <a:gd name="T41" fmla="*/ 2147483647 h 416"/>
              <a:gd name="T42" fmla="*/ 2147483647 w 451"/>
              <a:gd name="T43" fmla="*/ 2147483647 h 416"/>
              <a:gd name="T44" fmla="*/ 2147483647 w 451"/>
              <a:gd name="T45" fmla="*/ 2147483647 h 416"/>
              <a:gd name="T46" fmla="*/ 2147483647 w 451"/>
              <a:gd name="T47" fmla="*/ 2147483647 h 416"/>
              <a:gd name="T48" fmla="*/ 2147483647 w 451"/>
              <a:gd name="T49" fmla="*/ 2147483647 h 416"/>
              <a:gd name="T50" fmla="*/ 2147483647 w 451"/>
              <a:gd name="T51" fmla="*/ 2147483647 h 416"/>
              <a:gd name="T52" fmla="*/ 2147483647 w 451"/>
              <a:gd name="T53" fmla="*/ 2147483647 h 416"/>
              <a:gd name="T54" fmla="*/ 2147483647 w 451"/>
              <a:gd name="T55" fmla="*/ 2147483647 h 416"/>
              <a:gd name="T56" fmla="*/ 2147483647 w 451"/>
              <a:gd name="T57" fmla="*/ 2147483647 h 416"/>
              <a:gd name="T58" fmla="*/ 2147483647 w 451"/>
              <a:gd name="T59" fmla="*/ 2147483647 h 416"/>
              <a:gd name="T60" fmla="*/ 2147483647 w 451"/>
              <a:gd name="T61" fmla="*/ 2147483647 h 416"/>
              <a:gd name="T62" fmla="*/ 2147483647 w 451"/>
              <a:gd name="T63" fmla="*/ 2147483647 h 416"/>
              <a:gd name="T64" fmla="*/ 2147483647 w 451"/>
              <a:gd name="T65" fmla="*/ 2147483647 h 416"/>
              <a:gd name="T66" fmla="*/ 2147483647 w 451"/>
              <a:gd name="T67" fmla="*/ 2147483647 h 416"/>
              <a:gd name="T68" fmla="*/ 2147483647 w 451"/>
              <a:gd name="T69" fmla="*/ 2147483647 h 416"/>
              <a:gd name="T70" fmla="*/ 2147483647 w 451"/>
              <a:gd name="T71" fmla="*/ 2147483647 h 416"/>
              <a:gd name="T72" fmla="*/ 2147483647 w 451"/>
              <a:gd name="T73" fmla="*/ 2147483647 h 416"/>
              <a:gd name="T74" fmla="*/ 2147483647 w 451"/>
              <a:gd name="T75" fmla="*/ 2147483647 h 416"/>
              <a:gd name="T76" fmla="*/ 2147483647 w 451"/>
              <a:gd name="T77" fmla="*/ 2147483647 h 416"/>
              <a:gd name="T78" fmla="*/ 2147483647 w 451"/>
              <a:gd name="T79" fmla="*/ 2147483647 h 416"/>
              <a:gd name="T80" fmla="*/ 2147483647 w 451"/>
              <a:gd name="T81" fmla="*/ 2147483647 h 416"/>
              <a:gd name="T82" fmla="*/ 2147483647 w 451"/>
              <a:gd name="T83" fmla="*/ 2147483647 h 416"/>
              <a:gd name="T84" fmla="*/ 2147483647 w 451"/>
              <a:gd name="T85" fmla="*/ 2147483647 h 416"/>
              <a:gd name="T86" fmla="*/ 2147483647 w 451"/>
              <a:gd name="T87" fmla="*/ 2147483647 h 416"/>
              <a:gd name="T88" fmla="*/ 2147483647 w 451"/>
              <a:gd name="T89" fmla="*/ 2147483647 h 416"/>
              <a:gd name="T90" fmla="*/ 2147483647 w 451"/>
              <a:gd name="T91" fmla="*/ 2147483647 h 416"/>
              <a:gd name="T92" fmla="*/ 2147483647 w 451"/>
              <a:gd name="T93" fmla="*/ 2147483647 h 416"/>
              <a:gd name="T94" fmla="*/ 2147483647 w 451"/>
              <a:gd name="T95" fmla="*/ 2147483647 h 416"/>
              <a:gd name="T96" fmla="*/ 2147483647 w 451"/>
              <a:gd name="T97" fmla="*/ 2147483647 h 416"/>
              <a:gd name="T98" fmla="*/ 2147483647 w 451"/>
              <a:gd name="T99" fmla="*/ 2147483647 h 416"/>
              <a:gd name="T100" fmla="*/ 2147483647 w 451"/>
              <a:gd name="T101" fmla="*/ 2147483647 h 416"/>
              <a:gd name="T102" fmla="*/ 2147483647 w 451"/>
              <a:gd name="T103" fmla="*/ 2147483647 h 416"/>
              <a:gd name="T104" fmla="*/ 2147483647 w 451"/>
              <a:gd name="T105" fmla="*/ 2147483647 h 416"/>
              <a:gd name="T106" fmla="*/ 2147483647 w 451"/>
              <a:gd name="T107" fmla="*/ 2147483647 h 416"/>
              <a:gd name="T108" fmla="*/ 2147483647 w 451"/>
              <a:gd name="T109" fmla="*/ 2147483647 h 416"/>
              <a:gd name="T110" fmla="*/ 2147483647 w 451"/>
              <a:gd name="T111" fmla="*/ 2147483647 h 416"/>
              <a:gd name="T112" fmla="*/ 2147483647 w 451"/>
              <a:gd name="T113" fmla="*/ 2147483647 h 416"/>
              <a:gd name="T114" fmla="*/ 2147483647 w 451"/>
              <a:gd name="T115" fmla="*/ 2147483647 h 416"/>
              <a:gd name="T116" fmla="*/ 2147483647 w 451"/>
              <a:gd name="T117" fmla="*/ 2147483647 h 416"/>
              <a:gd name="T118" fmla="*/ 2147483647 w 451"/>
              <a:gd name="T119" fmla="*/ 2147483647 h 416"/>
              <a:gd name="T120" fmla="*/ 2147483647 w 451"/>
              <a:gd name="T121" fmla="*/ 2147483647 h 416"/>
              <a:gd name="T122" fmla="*/ 2147483647 w 451"/>
              <a:gd name="T123" fmla="*/ 2147483647 h 4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51"/>
              <a:gd name="T187" fmla="*/ 0 h 416"/>
              <a:gd name="T188" fmla="*/ 451 w 451"/>
              <a:gd name="T189" fmla="*/ 416 h 4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51" h="416">
                <a:moveTo>
                  <a:pt x="51" y="365"/>
                </a:moveTo>
                <a:lnTo>
                  <a:pt x="41" y="366"/>
                </a:lnTo>
                <a:lnTo>
                  <a:pt x="40" y="365"/>
                </a:lnTo>
                <a:lnTo>
                  <a:pt x="36" y="363"/>
                </a:lnTo>
                <a:lnTo>
                  <a:pt x="32" y="360"/>
                </a:lnTo>
                <a:lnTo>
                  <a:pt x="30" y="360"/>
                </a:lnTo>
                <a:lnTo>
                  <a:pt x="26" y="356"/>
                </a:lnTo>
                <a:lnTo>
                  <a:pt x="23" y="354"/>
                </a:lnTo>
                <a:lnTo>
                  <a:pt x="23" y="352"/>
                </a:lnTo>
                <a:lnTo>
                  <a:pt x="19" y="348"/>
                </a:lnTo>
                <a:lnTo>
                  <a:pt x="19" y="345"/>
                </a:lnTo>
                <a:lnTo>
                  <a:pt x="21" y="343"/>
                </a:lnTo>
                <a:lnTo>
                  <a:pt x="20" y="339"/>
                </a:lnTo>
                <a:lnTo>
                  <a:pt x="21" y="338"/>
                </a:lnTo>
                <a:lnTo>
                  <a:pt x="21" y="328"/>
                </a:lnTo>
                <a:lnTo>
                  <a:pt x="23" y="326"/>
                </a:lnTo>
                <a:lnTo>
                  <a:pt x="22" y="317"/>
                </a:lnTo>
                <a:lnTo>
                  <a:pt x="23" y="315"/>
                </a:lnTo>
                <a:lnTo>
                  <a:pt x="23" y="310"/>
                </a:lnTo>
                <a:lnTo>
                  <a:pt x="19" y="308"/>
                </a:lnTo>
                <a:lnTo>
                  <a:pt x="18" y="307"/>
                </a:lnTo>
                <a:lnTo>
                  <a:pt x="15" y="307"/>
                </a:lnTo>
                <a:lnTo>
                  <a:pt x="14" y="309"/>
                </a:lnTo>
                <a:lnTo>
                  <a:pt x="12" y="309"/>
                </a:lnTo>
                <a:lnTo>
                  <a:pt x="8" y="305"/>
                </a:lnTo>
                <a:lnTo>
                  <a:pt x="3" y="305"/>
                </a:lnTo>
                <a:lnTo>
                  <a:pt x="0" y="300"/>
                </a:lnTo>
                <a:lnTo>
                  <a:pt x="1" y="295"/>
                </a:lnTo>
                <a:lnTo>
                  <a:pt x="3" y="294"/>
                </a:lnTo>
                <a:lnTo>
                  <a:pt x="2" y="288"/>
                </a:lnTo>
                <a:lnTo>
                  <a:pt x="4" y="285"/>
                </a:lnTo>
                <a:lnTo>
                  <a:pt x="10" y="283"/>
                </a:lnTo>
                <a:lnTo>
                  <a:pt x="15" y="280"/>
                </a:lnTo>
                <a:lnTo>
                  <a:pt x="20" y="280"/>
                </a:lnTo>
                <a:lnTo>
                  <a:pt x="24" y="275"/>
                </a:lnTo>
                <a:lnTo>
                  <a:pt x="27" y="274"/>
                </a:lnTo>
                <a:lnTo>
                  <a:pt x="29" y="272"/>
                </a:lnTo>
                <a:lnTo>
                  <a:pt x="30" y="268"/>
                </a:lnTo>
                <a:lnTo>
                  <a:pt x="27" y="265"/>
                </a:lnTo>
                <a:lnTo>
                  <a:pt x="22" y="264"/>
                </a:lnTo>
                <a:lnTo>
                  <a:pt x="21" y="263"/>
                </a:lnTo>
                <a:lnTo>
                  <a:pt x="19" y="263"/>
                </a:lnTo>
                <a:lnTo>
                  <a:pt x="16" y="259"/>
                </a:lnTo>
                <a:lnTo>
                  <a:pt x="14" y="260"/>
                </a:lnTo>
                <a:lnTo>
                  <a:pt x="12" y="258"/>
                </a:lnTo>
                <a:lnTo>
                  <a:pt x="12" y="253"/>
                </a:lnTo>
                <a:lnTo>
                  <a:pt x="14" y="251"/>
                </a:lnTo>
                <a:lnTo>
                  <a:pt x="14" y="248"/>
                </a:lnTo>
                <a:lnTo>
                  <a:pt x="18" y="242"/>
                </a:lnTo>
                <a:lnTo>
                  <a:pt x="17" y="241"/>
                </a:lnTo>
                <a:lnTo>
                  <a:pt x="17" y="237"/>
                </a:lnTo>
                <a:lnTo>
                  <a:pt x="18" y="235"/>
                </a:lnTo>
                <a:lnTo>
                  <a:pt x="19" y="236"/>
                </a:lnTo>
                <a:lnTo>
                  <a:pt x="22" y="234"/>
                </a:lnTo>
                <a:lnTo>
                  <a:pt x="25" y="226"/>
                </a:lnTo>
                <a:lnTo>
                  <a:pt x="30" y="219"/>
                </a:lnTo>
                <a:lnTo>
                  <a:pt x="30" y="217"/>
                </a:lnTo>
                <a:lnTo>
                  <a:pt x="35" y="211"/>
                </a:lnTo>
                <a:lnTo>
                  <a:pt x="38" y="204"/>
                </a:lnTo>
                <a:lnTo>
                  <a:pt x="36" y="194"/>
                </a:lnTo>
                <a:lnTo>
                  <a:pt x="34" y="193"/>
                </a:lnTo>
                <a:lnTo>
                  <a:pt x="34" y="191"/>
                </a:lnTo>
                <a:lnTo>
                  <a:pt x="32" y="190"/>
                </a:lnTo>
                <a:lnTo>
                  <a:pt x="29" y="183"/>
                </a:lnTo>
                <a:lnTo>
                  <a:pt x="27" y="155"/>
                </a:lnTo>
                <a:lnTo>
                  <a:pt x="20" y="145"/>
                </a:lnTo>
                <a:lnTo>
                  <a:pt x="19" y="142"/>
                </a:lnTo>
                <a:lnTo>
                  <a:pt x="21" y="141"/>
                </a:lnTo>
                <a:lnTo>
                  <a:pt x="21" y="138"/>
                </a:lnTo>
                <a:lnTo>
                  <a:pt x="22" y="136"/>
                </a:lnTo>
                <a:lnTo>
                  <a:pt x="24" y="136"/>
                </a:lnTo>
                <a:lnTo>
                  <a:pt x="26" y="133"/>
                </a:lnTo>
                <a:lnTo>
                  <a:pt x="30" y="131"/>
                </a:lnTo>
                <a:lnTo>
                  <a:pt x="32" y="129"/>
                </a:lnTo>
                <a:lnTo>
                  <a:pt x="36" y="128"/>
                </a:lnTo>
                <a:lnTo>
                  <a:pt x="43" y="135"/>
                </a:lnTo>
                <a:lnTo>
                  <a:pt x="48" y="137"/>
                </a:lnTo>
                <a:lnTo>
                  <a:pt x="54" y="137"/>
                </a:lnTo>
                <a:lnTo>
                  <a:pt x="57" y="138"/>
                </a:lnTo>
                <a:lnTo>
                  <a:pt x="59" y="147"/>
                </a:lnTo>
                <a:lnTo>
                  <a:pt x="62" y="152"/>
                </a:lnTo>
                <a:lnTo>
                  <a:pt x="65" y="154"/>
                </a:lnTo>
                <a:lnTo>
                  <a:pt x="68" y="161"/>
                </a:lnTo>
                <a:lnTo>
                  <a:pt x="75" y="167"/>
                </a:lnTo>
                <a:lnTo>
                  <a:pt x="75" y="171"/>
                </a:lnTo>
                <a:lnTo>
                  <a:pt x="77" y="175"/>
                </a:lnTo>
                <a:lnTo>
                  <a:pt x="80" y="171"/>
                </a:lnTo>
                <a:lnTo>
                  <a:pt x="80" y="168"/>
                </a:lnTo>
                <a:lnTo>
                  <a:pt x="83" y="161"/>
                </a:lnTo>
                <a:lnTo>
                  <a:pt x="82" y="159"/>
                </a:lnTo>
                <a:lnTo>
                  <a:pt x="84" y="157"/>
                </a:lnTo>
                <a:lnTo>
                  <a:pt x="85" y="153"/>
                </a:lnTo>
                <a:lnTo>
                  <a:pt x="95" y="147"/>
                </a:lnTo>
                <a:lnTo>
                  <a:pt x="94" y="143"/>
                </a:lnTo>
                <a:lnTo>
                  <a:pt x="96" y="142"/>
                </a:lnTo>
                <a:lnTo>
                  <a:pt x="95" y="139"/>
                </a:lnTo>
                <a:lnTo>
                  <a:pt x="99" y="134"/>
                </a:lnTo>
                <a:lnTo>
                  <a:pt x="101" y="134"/>
                </a:lnTo>
                <a:lnTo>
                  <a:pt x="104" y="131"/>
                </a:lnTo>
                <a:lnTo>
                  <a:pt x="111" y="128"/>
                </a:lnTo>
                <a:lnTo>
                  <a:pt x="112" y="127"/>
                </a:lnTo>
                <a:lnTo>
                  <a:pt x="117" y="124"/>
                </a:lnTo>
                <a:lnTo>
                  <a:pt x="122" y="124"/>
                </a:lnTo>
                <a:lnTo>
                  <a:pt x="134" y="112"/>
                </a:lnTo>
                <a:lnTo>
                  <a:pt x="135" y="112"/>
                </a:lnTo>
                <a:lnTo>
                  <a:pt x="137" y="110"/>
                </a:lnTo>
                <a:lnTo>
                  <a:pt x="137" y="109"/>
                </a:lnTo>
                <a:lnTo>
                  <a:pt x="144" y="101"/>
                </a:lnTo>
                <a:lnTo>
                  <a:pt x="145" y="101"/>
                </a:lnTo>
                <a:lnTo>
                  <a:pt x="151" y="97"/>
                </a:lnTo>
                <a:lnTo>
                  <a:pt x="155" y="96"/>
                </a:lnTo>
                <a:lnTo>
                  <a:pt x="161" y="99"/>
                </a:lnTo>
                <a:lnTo>
                  <a:pt x="170" y="89"/>
                </a:lnTo>
                <a:lnTo>
                  <a:pt x="170" y="79"/>
                </a:lnTo>
                <a:lnTo>
                  <a:pt x="172" y="76"/>
                </a:lnTo>
                <a:lnTo>
                  <a:pt x="178" y="76"/>
                </a:lnTo>
                <a:lnTo>
                  <a:pt x="183" y="74"/>
                </a:lnTo>
                <a:lnTo>
                  <a:pt x="196" y="74"/>
                </a:lnTo>
                <a:lnTo>
                  <a:pt x="200" y="72"/>
                </a:lnTo>
                <a:lnTo>
                  <a:pt x="199" y="69"/>
                </a:lnTo>
                <a:lnTo>
                  <a:pt x="197" y="69"/>
                </a:lnTo>
                <a:lnTo>
                  <a:pt x="193" y="66"/>
                </a:lnTo>
                <a:lnTo>
                  <a:pt x="193" y="65"/>
                </a:lnTo>
                <a:lnTo>
                  <a:pt x="196" y="62"/>
                </a:lnTo>
                <a:lnTo>
                  <a:pt x="206" y="61"/>
                </a:lnTo>
                <a:lnTo>
                  <a:pt x="210" y="63"/>
                </a:lnTo>
                <a:lnTo>
                  <a:pt x="216" y="63"/>
                </a:lnTo>
                <a:lnTo>
                  <a:pt x="221" y="65"/>
                </a:lnTo>
                <a:lnTo>
                  <a:pt x="228" y="63"/>
                </a:lnTo>
                <a:lnTo>
                  <a:pt x="229" y="61"/>
                </a:lnTo>
                <a:lnTo>
                  <a:pt x="231" y="61"/>
                </a:lnTo>
                <a:lnTo>
                  <a:pt x="241" y="55"/>
                </a:lnTo>
                <a:lnTo>
                  <a:pt x="240" y="47"/>
                </a:lnTo>
                <a:lnTo>
                  <a:pt x="245" y="40"/>
                </a:lnTo>
                <a:lnTo>
                  <a:pt x="246" y="40"/>
                </a:lnTo>
                <a:lnTo>
                  <a:pt x="252" y="35"/>
                </a:lnTo>
                <a:lnTo>
                  <a:pt x="258" y="35"/>
                </a:lnTo>
                <a:lnTo>
                  <a:pt x="259" y="36"/>
                </a:lnTo>
                <a:lnTo>
                  <a:pt x="265" y="36"/>
                </a:lnTo>
                <a:lnTo>
                  <a:pt x="264" y="23"/>
                </a:lnTo>
                <a:lnTo>
                  <a:pt x="265" y="22"/>
                </a:lnTo>
                <a:lnTo>
                  <a:pt x="264" y="8"/>
                </a:lnTo>
                <a:lnTo>
                  <a:pt x="267" y="4"/>
                </a:lnTo>
                <a:lnTo>
                  <a:pt x="267" y="1"/>
                </a:lnTo>
                <a:lnTo>
                  <a:pt x="269" y="0"/>
                </a:lnTo>
                <a:lnTo>
                  <a:pt x="270" y="1"/>
                </a:lnTo>
                <a:lnTo>
                  <a:pt x="283" y="11"/>
                </a:lnTo>
                <a:lnTo>
                  <a:pt x="298" y="13"/>
                </a:lnTo>
                <a:lnTo>
                  <a:pt x="303" y="20"/>
                </a:lnTo>
                <a:lnTo>
                  <a:pt x="305" y="19"/>
                </a:lnTo>
                <a:lnTo>
                  <a:pt x="308" y="23"/>
                </a:lnTo>
                <a:lnTo>
                  <a:pt x="306" y="27"/>
                </a:lnTo>
                <a:lnTo>
                  <a:pt x="306" y="32"/>
                </a:lnTo>
                <a:lnTo>
                  <a:pt x="310" y="36"/>
                </a:lnTo>
                <a:lnTo>
                  <a:pt x="310" y="38"/>
                </a:lnTo>
                <a:lnTo>
                  <a:pt x="314" y="40"/>
                </a:lnTo>
                <a:lnTo>
                  <a:pt x="320" y="38"/>
                </a:lnTo>
                <a:lnTo>
                  <a:pt x="323" y="35"/>
                </a:lnTo>
                <a:lnTo>
                  <a:pt x="325" y="29"/>
                </a:lnTo>
                <a:lnTo>
                  <a:pt x="326" y="20"/>
                </a:lnTo>
                <a:lnTo>
                  <a:pt x="334" y="15"/>
                </a:lnTo>
                <a:lnTo>
                  <a:pt x="336" y="34"/>
                </a:lnTo>
                <a:lnTo>
                  <a:pt x="342" y="41"/>
                </a:lnTo>
                <a:lnTo>
                  <a:pt x="345" y="41"/>
                </a:lnTo>
                <a:lnTo>
                  <a:pt x="347" y="43"/>
                </a:lnTo>
                <a:lnTo>
                  <a:pt x="350" y="49"/>
                </a:lnTo>
                <a:lnTo>
                  <a:pt x="357" y="58"/>
                </a:lnTo>
                <a:lnTo>
                  <a:pt x="357" y="60"/>
                </a:lnTo>
                <a:lnTo>
                  <a:pt x="365" y="71"/>
                </a:lnTo>
                <a:lnTo>
                  <a:pt x="369" y="74"/>
                </a:lnTo>
                <a:lnTo>
                  <a:pt x="373" y="81"/>
                </a:lnTo>
                <a:lnTo>
                  <a:pt x="375" y="83"/>
                </a:lnTo>
                <a:lnTo>
                  <a:pt x="382" y="82"/>
                </a:lnTo>
                <a:lnTo>
                  <a:pt x="382" y="85"/>
                </a:lnTo>
                <a:lnTo>
                  <a:pt x="380" y="90"/>
                </a:lnTo>
                <a:lnTo>
                  <a:pt x="381" y="92"/>
                </a:lnTo>
                <a:lnTo>
                  <a:pt x="379" y="95"/>
                </a:lnTo>
                <a:lnTo>
                  <a:pt x="381" y="103"/>
                </a:lnTo>
                <a:lnTo>
                  <a:pt x="379" y="106"/>
                </a:lnTo>
                <a:lnTo>
                  <a:pt x="379" y="113"/>
                </a:lnTo>
                <a:lnTo>
                  <a:pt x="381" y="114"/>
                </a:lnTo>
                <a:lnTo>
                  <a:pt x="381" y="116"/>
                </a:lnTo>
                <a:lnTo>
                  <a:pt x="382" y="117"/>
                </a:lnTo>
                <a:lnTo>
                  <a:pt x="384" y="120"/>
                </a:lnTo>
                <a:lnTo>
                  <a:pt x="387" y="120"/>
                </a:lnTo>
                <a:lnTo>
                  <a:pt x="391" y="122"/>
                </a:lnTo>
                <a:lnTo>
                  <a:pt x="391" y="124"/>
                </a:lnTo>
                <a:lnTo>
                  <a:pt x="392" y="125"/>
                </a:lnTo>
                <a:lnTo>
                  <a:pt x="393" y="127"/>
                </a:lnTo>
                <a:lnTo>
                  <a:pt x="400" y="131"/>
                </a:lnTo>
                <a:lnTo>
                  <a:pt x="402" y="135"/>
                </a:lnTo>
                <a:lnTo>
                  <a:pt x="407" y="139"/>
                </a:lnTo>
                <a:lnTo>
                  <a:pt x="408" y="141"/>
                </a:lnTo>
                <a:lnTo>
                  <a:pt x="420" y="154"/>
                </a:lnTo>
                <a:lnTo>
                  <a:pt x="422" y="158"/>
                </a:lnTo>
                <a:lnTo>
                  <a:pt x="428" y="164"/>
                </a:lnTo>
                <a:lnTo>
                  <a:pt x="436" y="167"/>
                </a:lnTo>
                <a:lnTo>
                  <a:pt x="451" y="185"/>
                </a:lnTo>
                <a:lnTo>
                  <a:pt x="451" y="186"/>
                </a:lnTo>
                <a:lnTo>
                  <a:pt x="450" y="186"/>
                </a:lnTo>
                <a:lnTo>
                  <a:pt x="450" y="187"/>
                </a:lnTo>
                <a:lnTo>
                  <a:pt x="449" y="188"/>
                </a:lnTo>
                <a:lnTo>
                  <a:pt x="448" y="188"/>
                </a:lnTo>
                <a:lnTo>
                  <a:pt x="447" y="188"/>
                </a:lnTo>
                <a:lnTo>
                  <a:pt x="447" y="189"/>
                </a:lnTo>
                <a:lnTo>
                  <a:pt x="446" y="189"/>
                </a:lnTo>
                <a:lnTo>
                  <a:pt x="445" y="189"/>
                </a:lnTo>
                <a:lnTo>
                  <a:pt x="444" y="189"/>
                </a:lnTo>
                <a:lnTo>
                  <a:pt x="443" y="189"/>
                </a:lnTo>
                <a:lnTo>
                  <a:pt x="443" y="190"/>
                </a:lnTo>
                <a:lnTo>
                  <a:pt x="442" y="190"/>
                </a:lnTo>
                <a:lnTo>
                  <a:pt x="441" y="190"/>
                </a:lnTo>
                <a:lnTo>
                  <a:pt x="440" y="191"/>
                </a:lnTo>
                <a:lnTo>
                  <a:pt x="439" y="191"/>
                </a:lnTo>
                <a:lnTo>
                  <a:pt x="438" y="192"/>
                </a:lnTo>
                <a:lnTo>
                  <a:pt x="437" y="192"/>
                </a:lnTo>
                <a:lnTo>
                  <a:pt x="436" y="193"/>
                </a:lnTo>
                <a:lnTo>
                  <a:pt x="435" y="193"/>
                </a:lnTo>
                <a:lnTo>
                  <a:pt x="435" y="194"/>
                </a:lnTo>
                <a:lnTo>
                  <a:pt x="435" y="195"/>
                </a:lnTo>
                <a:lnTo>
                  <a:pt x="435" y="196"/>
                </a:lnTo>
                <a:lnTo>
                  <a:pt x="434" y="197"/>
                </a:lnTo>
                <a:lnTo>
                  <a:pt x="434" y="198"/>
                </a:lnTo>
                <a:lnTo>
                  <a:pt x="434" y="199"/>
                </a:lnTo>
                <a:lnTo>
                  <a:pt x="433" y="199"/>
                </a:lnTo>
                <a:lnTo>
                  <a:pt x="433" y="200"/>
                </a:lnTo>
                <a:lnTo>
                  <a:pt x="432" y="201"/>
                </a:lnTo>
                <a:lnTo>
                  <a:pt x="432" y="202"/>
                </a:lnTo>
                <a:lnTo>
                  <a:pt x="431" y="203"/>
                </a:lnTo>
                <a:lnTo>
                  <a:pt x="431" y="204"/>
                </a:lnTo>
                <a:lnTo>
                  <a:pt x="430" y="204"/>
                </a:lnTo>
                <a:lnTo>
                  <a:pt x="430" y="205"/>
                </a:lnTo>
                <a:lnTo>
                  <a:pt x="429" y="205"/>
                </a:lnTo>
                <a:lnTo>
                  <a:pt x="428" y="206"/>
                </a:lnTo>
                <a:lnTo>
                  <a:pt x="427" y="207"/>
                </a:lnTo>
                <a:lnTo>
                  <a:pt x="426" y="208"/>
                </a:lnTo>
                <a:lnTo>
                  <a:pt x="425" y="209"/>
                </a:lnTo>
                <a:lnTo>
                  <a:pt x="424" y="209"/>
                </a:lnTo>
                <a:lnTo>
                  <a:pt x="424" y="210"/>
                </a:lnTo>
                <a:lnTo>
                  <a:pt x="424" y="211"/>
                </a:lnTo>
                <a:lnTo>
                  <a:pt x="423" y="211"/>
                </a:lnTo>
                <a:lnTo>
                  <a:pt x="423" y="212"/>
                </a:lnTo>
                <a:lnTo>
                  <a:pt x="422" y="213"/>
                </a:lnTo>
                <a:lnTo>
                  <a:pt x="422" y="214"/>
                </a:lnTo>
                <a:lnTo>
                  <a:pt x="421" y="214"/>
                </a:lnTo>
                <a:lnTo>
                  <a:pt x="421" y="215"/>
                </a:lnTo>
                <a:lnTo>
                  <a:pt x="420" y="215"/>
                </a:lnTo>
                <a:lnTo>
                  <a:pt x="420" y="216"/>
                </a:lnTo>
                <a:lnTo>
                  <a:pt x="419" y="216"/>
                </a:lnTo>
                <a:lnTo>
                  <a:pt x="418" y="217"/>
                </a:lnTo>
                <a:lnTo>
                  <a:pt x="417" y="217"/>
                </a:lnTo>
                <a:lnTo>
                  <a:pt x="417" y="218"/>
                </a:lnTo>
                <a:lnTo>
                  <a:pt x="416" y="218"/>
                </a:lnTo>
                <a:lnTo>
                  <a:pt x="415" y="219"/>
                </a:lnTo>
                <a:lnTo>
                  <a:pt x="414" y="219"/>
                </a:lnTo>
                <a:lnTo>
                  <a:pt x="413" y="219"/>
                </a:lnTo>
                <a:lnTo>
                  <a:pt x="413" y="220"/>
                </a:lnTo>
                <a:lnTo>
                  <a:pt x="412" y="220"/>
                </a:lnTo>
                <a:lnTo>
                  <a:pt x="411" y="220"/>
                </a:lnTo>
                <a:lnTo>
                  <a:pt x="410" y="220"/>
                </a:lnTo>
                <a:lnTo>
                  <a:pt x="409" y="220"/>
                </a:lnTo>
                <a:lnTo>
                  <a:pt x="408" y="221"/>
                </a:lnTo>
                <a:lnTo>
                  <a:pt x="407" y="221"/>
                </a:lnTo>
                <a:lnTo>
                  <a:pt x="406" y="222"/>
                </a:lnTo>
                <a:lnTo>
                  <a:pt x="406" y="223"/>
                </a:lnTo>
                <a:lnTo>
                  <a:pt x="405" y="223"/>
                </a:lnTo>
                <a:lnTo>
                  <a:pt x="404" y="224"/>
                </a:lnTo>
                <a:lnTo>
                  <a:pt x="403" y="224"/>
                </a:lnTo>
                <a:lnTo>
                  <a:pt x="403" y="225"/>
                </a:lnTo>
                <a:lnTo>
                  <a:pt x="402" y="225"/>
                </a:lnTo>
                <a:lnTo>
                  <a:pt x="402" y="226"/>
                </a:lnTo>
                <a:lnTo>
                  <a:pt x="401" y="226"/>
                </a:lnTo>
                <a:lnTo>
                  <a:pt x="401" y="227"/>
                </a:lnTo>
                <a:lnTo>
                  <a:pt x="401" y="228"/>
                </a:lnTo>
                <a:lnTo>
                  <a:pt x="400" y="229"/>
                </a:lnTo>
                <a:lnTo>
                  <a:pt x="400" y="230"/>
                </a:lnTo>
                <a:lnTo>
                  <a:pt x="399" y="231"/>
                </a:lnTo>
                <a:lnTo>
                  <a:pt x="399" y="232"/>
                </a:lnTo>
                <a:lnTo>
                  <a:pt x="398" y="232"/>
                </a:lnTo>
                <a:lnTo>
                  <a:pt x="398" y="233"/>
                </a:lnTo>
                <a:lnTo>
                  <a:pt x="397" y="234"/>
                </a:lnTo>
                <a:lnTo>
                  <a:pt x="396" y="235"/>
                </a:lnTo>
                <a:lnTo>
                  <a:pt x="395" y="236"/>
                </a:lnTo>
                <a:lnTo>
                  <a:pt x="394" y="236"/>
                </a:lnTo>
                <a:lnTo>
                  <a:pt x="394" y="237"/>
                </a:lnTo>
                <a:lnTo>
                  <a:pt x="393" y="237"/>
                </a:lnTo>
                <a:lnTo>
                  <a:pt x="392" y="237"/>
                </a:lnTo>
                <a:lnTo>
                  <a:pt x="391" y="238"/>
                </a:lnTo>
                <a:lnTo>
                  <a:pt x="390" y="238"/>
                </a:lnTo>
                <a:lnTo>
                  <a:pt x="390" y="239"/>
                </a:lnTo>
                <a:lnTo>
                  <a:pt x="389" y="239"/>
                </a:lnTo>
                <a:lnTo>
                  <a:pt x="389" y="240"/>
                </a:lnTo>
                <a:lnTo>
                  <a:pt x="388" y="240"/>
                </a:lnTo>
                <a:lnTo>
                  <a:pt x="388" y="241"/>
                </a:lnTo>
                <a:lnTo>
                  <a:pt x="387" y="241"/>
                </a:lnTo>
                <a:lnTo>
                  <a:pt x="386" y="242"/>
                </a:lnTo>
                <a:lnTo>
                  <a:pt x="386" y="243"/>
                </a:lnTo>
                <a:lnTo>
                  <a:pt x="385" y="244"/>
                </a:lnTo>
                <a:lnTo>
                  <a:pt x="385" y="245"/>
                </a:lnTo>
                <a:lnTo>
                  <a:pt x="384" y="246"/>
                </a:lnTo>
                <a:lnTo>
                  <a:pt x="383" y="247"/>
                </a:lnTo>
                <a:lnTo>
                  <a:pt x="383" y="248"/>
                </a:lnTo>
                <a:lnTo>
                  <a:pt x="382" y="249"/>
                </a:lnTo>
                <a:lnTo>
                  <a:pt x="382" y="250"/>
                </a:lnTo>
                <a:lnTo>
                  <a:pt x="381" y="251"/>
                </a:lnTo>
                <a:lnTo>
                  <a:pt x="380" y="252"/>
                </a:lnTo>
                <a:lnTo>
                  <a:pt x="379" y="253"/>
                </a:lnTo>
                <a:lnTo>
                  <a:pt x="379" y="254"/>
                </a:lnTo>
                <a:lnTo>
                  <a:pt x="378" y="255"/>
                </a:lnTo>
                <a:lnTo>
                  <a:pt x="377" y="255"/>
                </a:lnTo>
                <a:lnTo>
                  <a:pt x="376" y="256"/>
                </a:lnTo>
                <a:lnTo>
                  <a:pt x="376" y="257"/>
                </a:lnTo>
                <a:lnTo>
                  <a:pt x="375" y="258"/>
                </a:lnTo>
                <a:lnTo>
                  <a:pt x="374" y="258"/>
                </a:lnTo>
                <a:lnTo>
                  <a:pt x="374" y="259"/>
                </a:lnTo>
                <a:lnTo>
                  <a:pt x="373" y="260"/>
                </a:lnTo>
                <a:lnTo>
                  <a:pt x="372" y="260"/>
                </a:lnTo>
                <a:lnTo>
                  <a:pt x="372" y="261"/>
                </a:lnTo>
                <a:lnTo>
                  <a:pt x="372" y="262"/>
                </a:lnTo>
                <a:lnTo>
                  <a:pt x="371" y="262"/>
                </a:lnTo>
                <a:lnTo>
                  <a:pt x="371" y="263"/>
                </a:lnTo>
                <a:lnTo>
                  <a:pt x="370" y="264"/>
                </a:lnTo>
                <a:lnTo>
                  <a:pt x="370" y="265"/>
                </a:lnTo>
                <a:lnTo>
                  <a:pt x="370" y="266"/>
                </a:lnTo>
                <a:lnTo>
                  <a:pt x="370" y="267"/>
                </a:lnTo>
                <a:lnTo>
                  <a:pt x="370" y="268"/>
                </a:lnTo>
                <a:lnTo>
                  <a:pt x="370" y="269"/>
                </a:lnTo>
                <a:lnTo>
                  <a:pt x="370" y="270"/>
                </a:lnTo>
                <a:lnTo>
                  <a:pt x="370" y="271"/>
                </a:lnTo>
                <a:lnTo>
                  <a:pt x="370" y="272"/>
                </a:lnTo>
                <a:lnTo>
                  <a:pt x="371" y="273"/>
                </a:lnTo>
                <a:lnTo>
                  <a:pt x="372" y="275"/>
                </a:lnTo>
                <a:lnTo>
                  <a:pt x="373" y="283"/>
                </a:lnTo>
                <a:lnTo>
                  <a:pt x="373" y="292"/>
                </a:lnTo>
                <a:lnTo>
                  <a:pt x="372" y="291"/>
                </a:lnTo>
                <a:lnTo>
                  <a:pt x="371" y="290"/>
                </a:lnTo>
                <a:lnTo>
                  <a:pt x="370" y="290"/>
                </a:lnTo>
                <a:lnTo>
                  <a:pt x="369" y="289"/>
                </a:lnTo>
                <a:lnTo>
                  <a:pt x="368" y="289"/>
                </a:lnTo>
                <a:lnTo>
                  <a:pt x="368" y="288"/>
                </a:lnTo>
                <a:lnTo>
                  <a:pt x="367" y="288"/>
                </a:lnTo>
                <a:lnTo>
                  <a:pt x="367" y="287"/>
                </a:lnTo>
                <a:lnTo>
                  <a:pt x="366" y="286"/>
                </a:lnTo>
                <a:lnTo>
                  <a:pt x="366" y="285"/>
                </a:lnTo>
                <a:lnTo>
                  <a:pt x="366" y="284"/>
                </a:lnTo>
                <a:lnTo>
                  <a:pt x="365" y="284"/>
                </a:lnTo>
                <a:lnTo>
                  <a:pt x="365" y="283"/>
                </a:lnTo>
                <a:lnTo>
                  <a:pt x="365" y="282"/>
                </a:lnTo>
                <a:lnTo>
                  <a:pt x="365" y="281"/>
                </a:lnTo>
                <a:lnTo>
                  <a:pt x="365" y="280"/>
                </a:lnTo>
                <a:lnTo>
                  <a:pt x="365" y="279"/>
                </a:lnTo>
                <a:lnTo>
                  <a:pt x="365" y="277"/>
                </a:lnTo>
                <a:lnTo>
                  <a:pt x="365" y="276"/>
                </a:lnTo>
                <a:lnTo>
                  <a:pt x="365" y="275"/>
                </a:lnTo>
                <a:lnTo>
                  <a:pt x="365" y="274"/>
                </a:lnTo>
                <a:lnTo>
                  <a:pt x="365" y="273"/>
                </a:lnTo>
                <a:lnTo>
                  <a:pt x="365" y="272"/>
                </a:lnTo>
                <a:lnTo>
                  <a:pt x="365" y="271"/>
                </a:lnTo>
                <a:lnTo>
                  <a:pt x="364" y="271"/>
                </a:lnTo>
                <a:lnTo>
                  <a:pt x="364" y="270"/>
                </a:lnTo>
                <a:lnTo>
                  <a:pt x="363" y="270"/>
                </a:lnTo>
                <a:lnTo>
                  <a:pt x="362" y="270"/>
                </a:lnTo>
                <a:lnTo>
                  <a:pt x="362" y="271"/>
                </a:lnTo>
                <a:lnTo>
                  <a:pt x="361" y="271"/>
                </a:lnTo>
                <a:lnTo>
                  <a:pt x="360" y="271"/>
                </a:lnTo>
                <a:lnTo>
                  <a:pt x="360" y="272"/>
                </a:lnTo>
                <a:lnTo>
                  <a:pt x="359" y="272"/>
                </a:lnTo>
                <a:lnTo>
                  <a:pt x="359" y="273"/>
                </a:lnTo>
                <a:lnTo>
                  <a:pt x="358" y="273"/>
                </a:lnTo>
                <a:lnTo>
                  <a:pt x="358" y="274"/>
                </a:lnTo>
                <a:lnTo>
                  <a:pt x="358" y="275"/>
                </a:lnTo>
                <a:lnTo>
                  <a:pt x="357" y="275"/>
                </a:lnTo>
                <a:lnTo>
                  <a:pt x="357" y="276"/>
                </a:lnTo>
                <a:lnTo>
                  <a:pt x="357" y="277"/>
                </a:lnTo>
                <a:lnTo>
                  <a:pt x="357" y="278"/>
                </a:lnTo>
                <a:lnTo>
                  <a:pt x="357" y="279"/>
                </a:lnTo>
                <a:lnTo>
                  <a:pt x="357" y="280"/>
                </a:lnTo>
                <a:lnTo>
                  <a:pt x="358" y="282"/>
                </a:lnTo>
                <a:lnTo>
                  <a:pt x="358" y="283"/>
                </a:lnTo>
                <a:lnTo>
                  <a:pt x="358" y="284"/>
                </a:lnTo>
                <a:lnTo>
                  <a:pt x="358" y="285"/>
                </a:lnTo>
                <a:lnTo>
                  <a:pt x="357" y="286"/>
                </a:lnTo>
                <a:lnTo>
                  <a:pt x="357" y="287"/>
                </a:lnTo>
                <a:lnTo>
                  <a:pt x="357" y="288"/>
                </a:lnTo>
                <a:lnTo>
                  <a:pt x="356" y="289"/>
                </a:lnTo>
                <a:lnTo>
                  <a:pt x="355" y="289"/>
                </a:lnTo>
                <a:lnTo>
                  <a:pt x="355" y="290"/>
                </a:lnTo>
                <a:lnTo>
                  <a:pt x="354" y="290"/>
                </a:lnTo>
                <a:lnTo>
                  <a:pt x="354" y="291"/>
                </a:lnTo>
                <a:lnTo>
                  <a:pt x="353" y="291"/>
                </a:lnTo>
                <a:lnTo>
                  <a:pt x="352" y="291"/>
                </a:lnTo>
                <a:lnTo>
                  <a:pt x="352" y="292"/>
                </a:lnTo>
                <a:lnTo>
                  <a:pt x="351" y="292"/>
                </a:lnTo>
                <a:lnTo>
                  <a:pt x="350" y="293"/>
                </a:lnTo>
                <a:lnTo>
                  <a:pt x="349" y="293"/>
                </a:lnTo>
                <a:lnTo>
                  <a:pt x="348" y="293"/>
                </a:lnTo>
                <a:lnTo>
                  <a:pt x="347" y="293"/>
                </a:lnTo>
                <a:lnTo>
                  <a:pt x="347" y="294"/>
                </a:lnTo>
                <a:lnTo>
                  <a:pt x="346" y="294"/>
                </a:lnTo>
                <a:lnTo>
                  <a:pt x="345" y="294"/>
                </a:lnTo>
                <a:lnTo>
                  <a:pt x="344" y="294"/>
                </a:lnTo>
                <a:lnTo>
                  <a:pt x="343" y="294"/>
                </a:lnTo>
                <a:lnTo>
                  <a:pt x="342" y="294"/>
                </a:lnTo>
                <a:lnTo>
                  <a:pt x="340" y="294"/>
                </a:lnTo>
                <a:lnTo>
                  <a:pt x="339" y="294"/>
                </a:lnTo>
                <a:lnTo>
                  <a:pt x="338" y="293"/>
                </a:lnTo>
                <a:lnTo>
                  <a:pt x="337" y="293"/>
                </a:lnTo>
                <a:lnTo>
                  <a:pt x="335" y="293"/>
                </a:lnTo>
                <a:lnTo>
                  <a:pt x="333" y="292"/>
                </a:lnTo>
                <a:lnTo>
                  <a:pt x="332" y="292"/>
                </a:lnTo>
                <a:lnTo>
                  <a:pt x="331" y="292"/>
                </a:lnTo>
                <a:lnTo>
                  <a:pt x="329" y="292"/>
                </a:lnTo>
                <a:lnTo>
                  <a:pt x="328" y="292"/>
                </a:lnTo>
                <a:lnTo>
                  <a:pt x="327" y="292"/>
                </a:lnTo>
                <a:lnTo>
                  <a:pt x="326" y="292"/>
                </a:lnTo>
                <a:lnTo>
                  <a:pt x="325" y="292"/>
                </a:lnTo>
                <a:lnTo>
                  <a:pt x="324" y="292"/>
                </a:lnTo>
                <a:lnTo>
                  <a:pt x="323" y="293"/>
                </a:lnTo>
                <a:lnTo>
                  <a:pt x="322" y="293"/>
                </a:lnTo>
                <a:lnTo>
                  <a:pt x="321" y="294"/>
                </a:lnTo>
                <a:lnTo>
                  <a:pt x="320" y="294"/>
                </a:lnTo>
                <a:lnTo>
                  <a:pt x="320" y="295"/>
                </a:lnTo>
                <a:lnTo>
                  <a:pt x="319" y="295"/>
                </a:lnTo>
                <a:lnTo>
                  <a:pt x="318" y="296"/>
                </a:lnTo>
                <a:lnTo>
                  <a:pt x="317" y="297"/>
                </a:lnTo>
                <a:lnTo>
                  <a:pt x="317" y="298"/>
                </a:lnTo>
                <a:lnTo>
                  <a:pt x="316" y="298"/>
                </a:lnTo>
                <a:lnTo>
                  <a:pt x="316" y="299"/>
                </a:lnTo>
                <a:lnTo>
                  <a:pt x="315" y="300"/>
                </a:lnTo>
                <a:lnTo>
                  <a:pt x="314" y="301"/>
                </a:lnTo>
                <a:lnTo>
                  <a:pt x="313" y="303"/>
                </a:lnTo>
                <a:lnTo>
                  <a:pt x="312" y="304"/>
                </a:lnTo>
                <a:lnTo>
                  <a:pt x="311" y="305"/>
                </a:lnTo>
                <a:lnTo>
                  <a:pt x="311" y="306"/>
                </a:lnTo>
                <a:lnTo>
                  <a:pt x="310" y="307"/>
                </a:lnTo>
                <a:lnTo>
                  <a:pt x="309" y="308"/>
                </a:lnTo>
                <a:lnTo>
                  <a:pt x="309" y="309"/>
                </a:lnTo>
                <a:lnTo>
                  <a:pt x="308" y="309"/>
                </a:lnTo>
                <a:lnTo>
                  <a:pt x="307" y="309"/>
                </a:lnTo>
                <a:lnTo>
                  <a:pt x="306" y="309"/>
                </a:lnTo>
                <a:lnTo>
                  <a:pt x="306" y="308"/>
                </a:lnTo>
                <a:lnTo>
                  <a:pt x="306" y="307"/>
                </a:lnTo>
                <a:lnTo>
                  <a:pt x="306" y="306"/>
                </a:lnTo>
                <a:lnTo>
                  <a:pt x="305" y="305"/>
                </a:lnTo>
                <a:lnTo>
                  <a:pt x="305" y="304"/>
                </a:lnTo>
                <a:lnTo>
                  <a:pt x="304" y="304"/>
                </a:lnTo>
                <a:lnTo>
                  <a:pt x="304" y="303"/>
                </a:lnTo>
                <a:lnTo>
                  <a:pt x="303" y="303"/>
                </a:lnTo>
                <a:lnTo>
                  <a:pt x="302" y="303"/>
                </a:lnTo>
                <a:lnTo>
                  <a:pt x="301" y="303"/>
                </a:lnTo>
                <a:lnTo>
                  <a:pt x="300" y="303"/>
                </a:lnTo>
                <a:lnTo>
                  <a:pt x="299" y="304"/>
                </a:lnTo>
                <a:lnTo>
                  <a:pt x="298" y="304"/>
                </a:lnTo>
                <a:lnTo>
                  <a:pt x="297" y="305"/>
                </a:lnTo>
                <a:lnTo>
                  <a:pt x="297" y="306"/>
                </a:lnTo>
                <a:lnTo>
                  <a:pt x="296" y="306"/>
                </a:lnTo>
                <a:lnTo>
                  <a:pt x="296" y="307"/>
                </a:lnTo>
                <a:lnTo>
                  <a:pt x="296" y="308"/>
                </a:lnTo>
                <a:lnTo>
                  <a:pt x="295" y="308"/>
                </a:lnTo>
                <a:lnTo>
                  <a:pt x="295" y="309"/>
                </a:lnTo>
                <a:lnTo>
                  <a:pt x="296" y="309"/>
                </a:lnTo>
                <a:lnTo>
                  <a:pt x="296" y="310"/>
                </a:lnTo>
                <a:lnTo>
                  <a:pt x="296" y="311"/>
                </a:lnTo>
                <a:lnTo>
                  <a:pt x="297" y="311"/>
                </a:lnTo>
                <a:lnTo>
                  <a:pt x="297" y="312"/>
                </a:lnTo>
                <a:lnTo>
                  <a:pt x="297" y="313"/>
                </a:lnTo>
                <a:lnTo>
                  <a:pt x="298" y="313"/>
                </a:lnTo>
                <a:lnTo>
                  <a:pt x="298" y="314"/>
                </a:lnTo>
                <a:lnTo>
                  <a:pt x="298" y="315"/>
                </a:lnTo>
                <a:lnTo>
                  <a:pt x="299" y="315"/>
                </a:lnTo>
                <a:lnTo>
                  <a:pt x="299" y="316"/>
                </a:lnTo>
                <a:lnTo>
                  <a:pt x="298" y="316"/>
                </a:lnTo>
                <a:lnTo>
                  <a:pt x="298" y="317"/>
                </a:lnTo>
                <a:lnTo>
                  <a:pt x="297" y="318"/>
                </a:lnTo>
                <a:lnTo>
                  <a:pt x="296" y="318"/>
                </a:lnTo>
                <a:lnTo>
                  <a:pt x="295" y="318"/>
                </a:lnTo>
                <a:lnTo>
                  <a:pt x="294" y="319"/>
                </a:lnTo>
                <a:lnTo>
                  <a:pt x="293" y="319"/>
                </a:lnTo>
                <a:lnTo>
                  <a:pt x="292" y="319"/>
                </a:lnTo>
                <a:lnTo>
                  <a:pt x="291" y="319"/>
                </a:lnTo>
                <a:lnTo>
                  <a:pt x="290" y="319"/>
                </a:lnTo>
                <a:lnTo>
                  <a:pt x="289" y="320"/>
                </a:lnTo>
                <a:lnTo>
                  <a:pt x="287" y="320"/>
                </a:lnTo>
                <a:lnTo>
                  <a:pt x="285" y="320"/>
                </a:lnTo>
                <a:lnTo>
                  <a:pt x="284" y="321"/>
                </a:lnTo>
                <a:lnTo>
                  <a:pt x="282" y="321"/>
                </a:lnTo>
                <a:lnTo>
                  <a:pt x="280" y="321"/>
                </a:lnTo>
                <a:lnTo>
                  <a:pt x="279" y="321"/>
                </a:lnTo>
                <a:lnTo>
                  <a:pt x="278" y="322"/>
                </a:lnTo>
                <a:lnTo>
                  <a:pt x="277" y="322"/>
                </a:lnTo>
                <a:lnTo>
                  <a:pt x="276" y="322"/>
                </a:lnTo>
                <a:lnTo>
                  <a:pt x="275" y="323"/>
                </a:lnTo>
                <a:lnTo>
                  <a:pt x="274" y="323"/>
                </a:lnTo>
                <a:lnTo>
                  <a:pt x="273" y="323"/>
                </a:lnTo>
                <a:lnTo>
                  <a:pt x="273" y="324"/>
                </a:lnTo>
                <a:lnTo>
                  <a:pt x="272" y="324"/>
                </a:lnTo>
                <a:lnTo>
                  <a:pt x="271" y="325"/>
                </a:lnTo>
                <a:lnTo>
                  <a:pt x="270" y="326"/>
                </a:lnTo>
                <a:lnTo>
                  <a:pt x="269" y="327"/>
                </a:lnTo>
                <a:lnTo>
                  <a:pt x="268" y="328"/>
                </a:lnTo>
                <a:lnTo>
                  <a:pt x="268" y="329"/>
                </a:lnTo>
                <a:lnTo>
                  <a:pt x="267" y="330"/>
                </a:lnTo>
                <a:lnTo>
                  <a:pt x="266" y="331"/>
                </a:lnTo>
                <a:lnTo>
                  <a:pt x="266" y="332"/>
                </a:lnTo>
                <a:lnTo>
                  <a:pt x="264" y="335"/>
                </a:lnTo>
                <a:lnTo>
                  <a:pt x="264" y="336"/>
                </a:lnTo>
                <a:lnTo>
                  <a:pt x="263" y="337"/>
                </a:lnTo>
                <a:lnTo>
                  <a:pt x="263" y="338"/>
                </a:lnTo>
                <a:lnTo>
                  <a:pt x="262" y="338"/>
                </a:lnTo>
                <a:lnTo>
                  <a:pt x="262" y="339"/>
                </a:lnTo>
                <a:lnTo>
                  <a:pt x="261" y="339"/>
                </a:lnTo>
                <a:lnTo>
                  <a:pt x="261" y="340"/>
                </a:lnTo>
                <a:lnTo>
                  <a:pt x="260" y="340"/>
                </a:lnTo>
                <a:lnTo>
                  <a:pt x="260" y="341"/>
                </a:lnTo>
                <a:lnTo>
                  <a:pt x="259" y="341"/>
                </a:lnTo>
                <a:lnTo>
                  <a:pt x="258" y="341"/>
                </a:lnTo>
                <a:lnTo>
                  <a:pt x="257" y="342"/>
                </a:lnTo>
                <a:lnTo>
                  <a:pt x="256" y="342"/>
                </a:lnTo>
                <a:lnTo>
                  <a:pt x="255" y="342"/>
                </a:lnTo>
                <a:lnTo>
                  <a:pt x="253" y="342"/>
                </a:lnTo>
                <a:lnTo>
                  <a:pt x="251" y="341"/>
                </a:lnTo>
                <a:lnTo>
                  <a:pt x="250" y="341"/>
                </a:lnTo>
                <a:lnTo>
                  <a:pt x="249" y="341"/>
                </a:lnTo>
                <a:lnTo>
                  <a:pt x="248" y="341"/>
                </a:lnTo>
                <a:lnTo>
                  <a:pt x="247" y="341"/>
                </a:lnTo>
                <a:lnTo>
                  <a:pt x="247" y="342"/>
                </a:lnTo>
                <a:lnTo>
                  <a:pt x="246" y="342"/>
                </a:lnTo>
                <a:lnTo>
                  <a:pt x="245" y="342"/>
                </a:lnTo>
                <a:lnTo>
                  <a:pt x="245" y="343"/>
                </a:lnTo>
                <a:lnTo>
                  <a:pt x="244" y="343"/>
                </a:lnTo>
                <a:lnTo>
                  <a:pt x="243" y="344"/>
                </a:lnTo>
                <a:lnTo>
                  <a:pt x="243" y="345"/>
                </a:lnTo>
                <a:lnTo>
                  <a:pt x="242" y="345"/>
                </a:lnTo>
                <a:lnTo>
                  <a:pt x="242" y="346"/>
                </a:lnTo>
                <a:lnTo>
                  <a:pt x="242" y="347"/>
                </a:lnTo>
                <a:lnTo>
                  <a:pt x="241" y="347"/>
                </a:lnTo>
                <a:lnTo>
                  <a:pt x="241" y="348"/>
                </a:lnTo>
                <a:lnTo>
                  <a:pt x="241" y="349"/>
                </a:lnTo>
                <a:lnTo>
                  <a:pt x="241" y="350"/>
                </a:lnTo>
                <a:lnTo>
                  <a:pt x="240" y="351"/>
                </a:lnTo>
                <a:lnTo>
                  <a:pt x="240" y="352"/>
                </a:lnTo>
                <a:lnTo>
                  <a:pt x="240" y="354"/>
                </a:lnTo>
                <a:lnTo>
                  <a:pt x="239" y="355"/>
                </a:lnTo>
                <a:lnTo>
                  <a:pt x="239" y="357"/>
                </a:lnTo>
                <a:lnTo>
                  <a:pt x="239" y="360"/>
                </a:lnTo>
                <a:lnTo>
                  <a:pt x="238" y="363"/>
                </a:lnTo>
                <a:lnTo>
                  <a:pt x="238" y="364"/>
                </a:lnTo>
                <a:lnTo>
                  <a:pt x="238" y="366"/>
                </a:lnTo>
                <a:lnTo>
                  <a:pt x="237" y="367"/>
                </a:lnTo>
                <a:lnTo>
                  <a:pt x="237" y="368"/>
                </a:lnTo>
                <a:lnTo>
                  <a:pt x="236" y="370"/>
                </a:lnTo>
                <a:lnTo>
                  <a:pt x="236" y="371"/>
                </a:lnTo>
                <a:lnTo>
                  <a:pt x="236" y="372"/>
                </a:lnTo>
                <a:lnTo>
                  <a:pt x="235" y="373"/>
                </a:lnTo>
                <a:lnTo>
                  <a:pt x="235" y="374"/>
                </a:lnTo>
                <a:lnTo>
                  <a:pt x="234" y="374"/>
                </a:lnTo>
                <a:lnTo>
                  <a:pt x="234" y="375"/>
                </a:lnTo>
                <a:lnTo>
                  <a:pt x="234" y="376"/>
                </a:lnTo>
                <a:lnTo>
                  <a:pt x="233" y="376"/>
                </a:lnTo>
                <a:lnTo>
                  <a:pt x="233" y="377"/>
                </a:lnTo>
                <a:lnTo>
                  <a:pt x="232" y="377"/>
                </a:lnTo>
                <a:lnTo>
                  <a:pt x="232" y="378"/>
                </a:lnTo>
                <a:lnTo>
                  <a:pt x="231" y="378"/>
                </a:lnTo>
                <a:lnTo>
                  <a:pt x="231" y="379"/>
                </a:lnTo>
                <a:lnTo>
                  <a:pt x="230" y="379"/>
                </a:lnTo>
                <a:lnTo>
                  <a:pt x="230" y="380"/>
                </a:lnTo>
                <a:lnTo>
                  <a:pt x="229" y="380"/>
                </a:lnTo>
                <a:lnTo>
                  <a:pt x="228" y="381"/>
                </a:lnTo>
                <a:lnTo>
                  <a:pt x="227" y="381"/>
                </a:lnTo>
                <a:lnTo>
                  <a:pt x="227" y="382"/>
                </a:lnTo>
                <a:lnTo>
                  <a:pt x="226" y="382"/>
                </a:lnTo>
                <a:lnTo>
                  <a:pt x="225" y="382"/>
                </a:lnTo>
                <a:lnTo>
                  <a:pt x="224" y="383"/>
                </a:lnTo>
                <a:lnTo>
                  <a:pt x="223" y="383"/>
                </a:lnTo>
                <a:lnTo>
                  <a:pt x="222" y="383"/>
                </a:lnTo>
                <a:lnTo>
                  <a:pt x="221" y="383"/>
                </a:lnTo>
                <a:lnTo>
                  <a:pt x="221" y="384"/>
                </a:lnTo>
                <a:lnTo>
                  <a:pt x="220" y="384"/>
                </a:lnTo>
                <a:lnTo>
                  <a:pt x="219" y="384"/>
                </a:lnTo>
                <a:lnTo>
                  <a:pt x="218" y="384"/>
                </a:lnTo>
                <a:lnTo>
                  <a:pt x="217" y="384"/>
                </a:lnTo>
                <a:lnTo>
                  <a:pt x="216" y="385"/>
                </a:lnTo>
                <a:lnTo>
                  <a:pt x="215" y="385"/>
                </a:lnTo>
                <a:lnTo>
                  <a:pt x="214" y="385"/>
                </a:lnTo>
                <a:lnTo>
                  <a:pt x="214" y="386"/>
                </a:lnTo>
                <a:lnTo>
                  <a:pt x="213" y="387"/>
                </a:lnTo>
                <a:lnTo>
                  <a:pt x="213" y="388"/>
                </a:lnTo>
                <a:lnTo>
                  <a:pt x="213" y="389"/>
                </a:lnTo>
                <a:lnTo>
                  <a:pt x="214" y="390"/>
                </a:lnTo>
                <a:lnTo>
                  <a:pt x="214" y="391"/>
                </a:lnTo>
                <a:lnTo>
                  <a:pt x="214" y="392"/>
                </a:lnTo>
                <a:lnTo>
                  <a:pt x="215" y="393"/>
                </a:lnTo>
                <a:lnTo>
                  <a:pt x="215" y="394"/>
                </a:lnTo>
                <a:lnTo>
                  <a:pt x="215" y="395"/>
                </a:lnTo>
                <a:lnTo>
                  <a:pt x="215" y="396"/>
                </a:lnTo>
                <a:lnTo>
                  <a:pt x="214" y="396"/>
                </a:lnTo>
                <a:lnTo>
                  <a:pt x="214" y="397"/>
                </a:lnTo>
                <a:lnTo>
                  <a:pt x="213" y="397"/>
                </a:lnTo>
                <a:lnTo>
                  <a:pt x="213" y="398"/>
                </a:lnTo>
                <a:lnTo>
                  <a:pt x="212" y="398"/>
                </a:lnTo>
                <a:lnTo>
                  <a:pt x="211" y="399"/>
                </a:lnTo>
                <a:lnTo>
                  <a:pt x="210" y="399"/>
                </a:lnTo>
                <a:lnTo>
                  <a:pt x="209" y="400"/>
                </a:lnTo>
                <a:lnTo>
                  <a:pt x="208" y="400"/>
                </a:lnTo>
                <a:lnTo>
                  <a:pt x="206" y="401"/>
                </a:lnTo>
                <a:lnTo>
                  <a:pt x="205" y="401"/>
                </a:lnTo>
                <a:lnTo>
                  <a:pt x="204" y="401"/>
                </a:lnTo>
                <a:lnTo>
                  <a:pt x="202" y="402"/>
                </a:lnTo>
                <a:lnTo>
                  <a:pt x="201" y="402"/>
                </a:lnTo>
                <a:lnTo>
                  <a:pt x="200" y="402"/>
                </a:lnTo>
                <a:lnTo>
                  <a:pt x="199" y="403"/>
                </a:lnTo>
                <a:lnTo>
                  <a:pt x="198" y="403"/>
                </a:lnTo>
                <a:lnTo>
                  <a:pt x="197" y="404"/>
                </a:lnTo>
                <a:lnTo>
                  <a:pt x="196" y="404"/>
                </a:lnTo>
                <a:lnTo>
                  <a:pt x="195" y="405"/>
                </a:lnTo>
                <a:lnTo>
                  <a:pt x="194" y="405"/>
                </a:lnTo>
                <a:lnTo>
                  <a:pt x="194" y="406"/>
                </a:lnTo>
                <a:lnTo>
                  <a:pt x="193" y="406"/>
                </a:lnTo>
                <a:lnTo>
                  <a:pt x="193" y="407"/>
                </a:lnTo>
                <a:lnTo>
                  <a:pt x="192" y="407"/>
                </a:lnTo>
                <a:lnTo>
                  <a:pt x="192" y="408"/>
                </a:lnTo>
                <a:lnTo>
                  <a:pt x="191" y="408"/>
                </a:lnTo>
                <a:lnTo>
                  <a:pt x="191" y="409"/>
                </a:lnTo>
                <a:lnTo>
                  <a:pt x="190" y="410"/>
                </a:lnTo>
                <a:lnTo>
                  <a:pt x="189" y="411"/>
                </a:lnTo>
                <a:lnTo>
                  <a:pt x="188" y="412"/>
                </a:lnTo>
                <a:lnTo>
                  <a:pt x="188" y="413"/>
                </a:lnTo>
                <a:lnTo>
                  <a:pt x="187" y="413"/>
                </a:lnTo>
                <a:lnTo>
                  <a:pt x="187" y="414"/>
                </a:lnTo>
                <a:lnTo>
                  <a:pt x="186" y="414"/>
                </a:lnTo>
                <a:lnTo>
                  <a:pt x="186" y="415"/>
                </a:lnTo>
                <a:lnTo>
                  <a:pt x="185" y="415"/>
                </a:lnTo>
                <a:lnTo>
                  <a:pt x="185" y="416"/>
                </a:lnTo>
                <a:lnTo>
                  <a:pt x="184" y="416"/>
                </a:lnTo>
                <a:lnTo>
                  <a:pt x="183" y="416"/>
                </a:lnTo>
                <a:lnTo>
                  <a:pt x="182" y="416"/>
                </a:lnTo>
                <a:lnTo>
                  <a:pt x="182" y="415"/>
                </a:lnTo>
                <a:lnTo>
                  <a:pt x="181" y="415"/>
                </a:lnTo>
                <a:lnTo>
                  <a:pt x="180" y="414"/>
                </a:lnTo>
                <a:lnTo>
                  <a:pt x="180" y="413"/>
                </a:lnTo>
                <a:lnTo>
                  <a:pt x="179" y="412"/>
                </a:lnTo>
                <a:lnTo>
                  <a:pt x="179" y="411"/>
                </a:lnTo>
                <a:lnTo>
                  <a:pt x="178" y="410"/>
                </a:lnTo>
                <a:lnTo>
                  <a:pt x="178" y="409"/>
                </a:lnTo>
                <a:lnTo>
                  <a:pt x="177" y="407"/>
                </a:lnTo>
                <a:lnTo>
                  <a:pt x="176" y="406"/>
                </a:lnTo>
                <a:lnTo>
                  <a:pt x="176" y="405"/>
                </a:lnTo>
                <a:lnTo>
                  <a:pt x="176" y="404"/>
                </a:lnTo>
                <a:lnTo>
                  <a:pt x="175" y="403"/>
                </a:lnTo>
                <a:lnTo>
                  <a:pt x="175" y="402"/>
                </a:lnTo>
                <a:lnTo>
                  <a:pt x="175" y="401"/>
                </a:lnTo>
                <a:lnTo>
                  <a:pt x="175" y="400"/>
                </a:lnTo>
                <a:lnTo>
                  <a:pt x="175" y="399"/>
                </a:lnTo>
                <a:lnTo>
                  <a:pt x="175" y="398"/>
                </a:lnTo>
                <a:lnTo>
                  <a:pt x="175" y="397"/>
                </a:lnTo>
                <a:lnTo>
                  <a:pt x="176" y="397"/>
                </a:lnTo>
                <a:lnTo>
                  <a:pt x="176" y="396"/>
                </a:lnTo>
                <a:lnTo>
                  <a:pt x="177" y="396"/>
                </a:lnTo>
                <a:lnTo>
                  <a:pt x="178" y="396"/>
                </a:lnTo>
                <a:lnTo>
                  <a:pt x="178" y="395"/>
                </a:lnTo>
                <a:lnTo>
                  <a:pt x="179" y="395"/>
                </a:lnTo>
                <a:lnTo>
                  <a:pt x="180" y="395"/>
                </a:lnTo>
                <a:lnTo>
                  <a:pt x="181" y="394"/>
                </a:lnTo>
                <a:lnTo>
                  <a:pt x="182" y="394"/>
                </a:lnTo>
                <a:lnTo>
                  <a:pt x="183" y="394"/>
                </a:lnTo>
                <a:lnTo>
                  <a:pt x="184" y="393"/>
                </a:lnTo>
                <a:lnTo>
                  <a:pt x="185" y="393"/>
                </a:lnTo>
                <a:lnTo>
                  <a:pt x="185" y="392"/>
                </a:lnTo>
                <a:lnTo>
                  <a:pt x="186" y="392"/>
                </a:lnTo>
                <a:lnTo>
                  <a:pt x="186" y="391"/>
                </a:lnTo>
                <a:lnTo>
                  <a:pt x="187" y="390"/>
                </a:lnTo>
                <a:lnTo>
                  <a:pt x="187" y="389"/>
                </a:lnTo>
                <a:lnTo>
                  <a:pt x="187" y="388"/>
                </a:lnTo>
                <a:lnTo>
                  <a:pt x="187" y="387"/>
                </a:lnTo>
                <a:lnTo>
                  <a:pt x="187" y="386"/>
                </a:lnTo>
                <a:lnTo>
                  <a:pt x="187" y="385"/>
                </a:lnTo>
                <a:lnTo>
                  <a:pt x="187" y="384"/>
                </a:lnTo>
                <a:lnTo>
                  <a:pt x="187" y="383"/>
                </a:lnTo>
                <a:lnTo>
                  <a:pt x="188" y="383"/>
                </a:lnTo>
                <a:lnTo>
                  <a:pt x="188" y="382"/>
                </a:lnTo>
                <a:lnTo>
                  <a:pt x="189" y="382"/>
                </a:lnTo>
                <a:lnTo>
                  <a:pt x="189" y="381"/>
                </a:lnTo>
                <a:lnTo>
                  <a:pt x="190" y="381"/>
                </a:lnTo>
                <a:lnTo>
                  <a:pt x="191" y="381"/>
                </a:lnTo>
                <a:lnTo>
                  <a:pt x="192" y="381"/>
                </a:lnTo>
                <a:lnTo>
                  <a:pt x="193" y="381"/>
                </a:lnTo>
                <a:lnTo>
                  <a:pt x="194" y="381"/>
                </a:lnTo>
                <a:lnTo>
                  <a:pt x="196" y="381"/>
                </a:lnTo>
                <a:lnTo>
                  <a:pt x="197" y="381"/>
                </a:lnTo>
                <a:lnTo>
                  <a:pt x="198" y="381"/>
                </a:lnTo>
                <a:lnTo>
                  <a:pt x="199" y="381"/>
                </a:lnTo>
                <a:lnTo>
                  <a:pt x="200" y="381"/>
                </a:lnTo>
                <a:lnTo>
                  <a:pt x="201" y="381"/>
                </a:lnTo>
                <a:lnTo>
                  <a:pt x="201" y="380"/>
                </a:lnTo>
                <a:lnTo>
                  <a:pt x="202" y="380"/>
                </a:lnTo>
                <a:lnTo>
                  <a:pt x="203" y="380"/>
                </a:lnTo>
                <a:lnTo>
                  <a:pt x="203" y="379"/>
                </a:lnTo>
                <a:lnTo>
                  <a:pt x="204" y="379"/>
                </a:lnTo>
                <a:lnTo>
                  <a:pt x="205" y="378"/>
                </a:lnTo>
                <a:lnTo>
                  <a:pt x="205" y="377"/>
                </a:lnTo>
                <a:lnTo>
                  <a:pt x="206" y="377"/>
                </a:lnTo>
                <a:lnTo>
                  <a:pt x="206" y="376"/>
                </a:lnTo>
                <a:lnTo>
                  <a:pt x="206" y="375"/>
                </a:lnTo>
                <a:lnTo>
                  <a:pt x="206" y="374"/>
                </a:lnTo>
                <a:lnTo>
                  <a:pt x="206" y="373"/>
                </a:lnTo>
                <a:lnTo>
                  <a:pt x="206" y="372"/>
                </a:lnTo>
                <a:lnTo>
                  <a:pt x="205" y="372"/>
                </a:lnTo>
                <a:lnTo>
                  <a:pt x="205" y="371"/>
                </a:lnTo>
                <a:lnTo>
                  <a:pt x="205" y="370"/>
                </a:lnTo>
                <a:lnTo>
                  <a:pt x="204" y="369"/>
                </a:lnTo>
                <a:lnTo>
                  <a:pt x="203" y="368"/>
                </a:lnTo>
                <a:lnTo>
                  <a:pt x="203" y="367"/>
                </a:lnTo>
                <a:lnTo>
                  <a:pt x="202" y="367"/>
                </a:lnTo>
                <a:lnTo>
                  <a:pt x="202" y="366"/>
                </a:lnTo>
                <a:lnTo>
                  <a:pt x="202" y="365"/>
                </a:lnTo>
                <a:lnTo>
                  <a:pt x="201" y="365"/>
                </a:lnTo>
                <a:lnTo>
                  <a:pt x="201" y="364"/>
                </a:lnTo>
                <a:lnTo>
                  <a:pt x="202" y="364"/>
                </a:lnTo>
                <a:lnTo>
                  <a:pt x="202" y="363"/>
                </a:lnTo>
                <a:lnTo>
                  <a:pt x="203" y="362"/>
                </a:lnTo>
                <a:lnTo>
                  <a:pt x="204" y="362"/>
                </a:lnTo>
                <a:lnTo>
                  <a:pt x="204" y="361"/>
                </a:lnTo>
                <a:lnTo>
                  <a:pt x="206" y="360"/>
                </a:lnTo>
                <a:lnTo>
                  <a:pt x="207" y="360"/>
                </a:lnTo>
                <a:lnTo>
                  <a:pt x="207" y="359"/>
                </a:lnTo>
                <a:lnTo>
                  <a:pt x="208" y="359"/>
                </a:lnTo>
                <a:lnTo>
                  <a:pt x="208" y="358"/>
                </a:lnTo>
                <a:lnTo>
                  <a:pt x="209" y="358"/>
                </a:lnTo>
                <a:lnTo>
                  <a:pt x="209" y="357"/>
                </a:lnTo>
                <a:lnTo>
                  <a:pt x="209" y="356"/>
                </a:lnTo>
                <a:lnTo>
                  <a:pt x="210" y="356"/>
                </a:lnTo>
                <a:lnTo>
                  <a:pt x="210" y="355"/>
                </a:lnTo>
                <a:lnTo>
                  <a:pt x="211" y="355"/>
                </a:lnTo>
                <a:lnTo>
                  <a:pt x="211" y="354"/>
                </a:lnTo>
                <a:lnTo>
                  <a:pt x="212" y="354"/>
                </a:lnTo>
                <a:lnTo>
                  <a:pt x="212" y="353"/>
                </a:lnTo>
                <a:lnTo>
                  <a:pt x="213" y="353"/>
                </a:lnTo>
                <a:lnTo>
                  <a:pt x="214" y="352"/>
                </a:lnTo>
                <a:lnTo>
                  <a:pt x="215" y="352"/>
                </a:lnTo>
                <a:lnTo>
                  <a:pt x="216" y="351"/>
                </a:lnTo>
                <a:lnTo>
                  <a:pt x="217" y="351"/>
                </a:lnTo>
                <a:lnTo>
                  <a:pt x="218" y="350"/>
                </a:lnTo>
                <a:lnTo>
                  <a:pt x="217" y="350"/>
                </a:lnTo>
                <a:lnTo>
                  <a:pt x="216" y="350"/>
                </a:lnTo>
                <a:lnTo>
                  <a:pt x="215" y="350"/>
                </a:lnTo>
                <a:lnTo>
                  <a:pt x="214" y="350"/>
                </a:lnTo>
                <a:lnTo>
                  <a:pt x="214" y="351"/>
                </a:lnTo>
                <a:lnTo>
                  <a:pt x="213" y="351"/>
                </a:lnTo>
                <a:lnTo>
                  <a:pt x="212" y="351"/>
                </a:lnTo>
                <a:lnTo>
                  <a:pt x="211" y="351"/>
                </a:lnTo>
                <a:lnTo>
                  <a:pt x="211" y="352"/>
                </a:lnTo>
                <a:lnTo>
                  <a:pt x="210" y="352"/>
                </a:lnTo>
                <a:lnTo>
                  <a:pt x="209" y="352"/>
                </a:lnTo>
                <a:lnTo>
                  <a:pt x="209" y="353"/>
                </a:lnTo>
                <a:lnTo>
                  <a:pt x="208" y="353"/>
                </a:lnTo>
                <a:lnTo>
                  <a:pt x="208" y="354"/>
                </a:lnTo>
                <a:lnTo>
                  <a:pt x="207" y="354"/>
                </a:lnTo>
                <a:lnTo>
                  <a:pt x="207" y="355"/>
                </a:lnTo>
                <a:lnTo>
                  <a:pt x="206" y="355"/>
                </a:lnTo>
                <a:lnTo>
                  <a:pt x="206" y="356"/>
                </a:lnTo>
                <a:lnTo>
                  <a:pt x="205" y="356"/>
                </a:lnTo>
                <a:lnTo>
                  <a:pt x="204" y="357"/>
                </a:lnTo>
                <a:lnTo>
                  <a:pt x="203" y="358"/>
                </a:lnTo>
                <a:lnTo>
                  <a:pt x="202" y="358"/>
                </a:lnTo>
                <a:lnTo>
                  <a:pt x="201" y="358"/>
                </a:lnTo>
                <a:lnTo>
                  <a:pt x="200" y="359"/>
                </a:lnTo>
                <a:lnTo>
                  <a:pt x="199" y="359"/>
                </a:lnTo>
                <a:lnTo>
                  <a:pt x="198" y="359"/>
                </a:lnTo>
                <a:lnTo>
                  <a:pt x="197" y="359"/>
                </a:lnTo>
                <a:lnTo>
                  <a:pt x="197" y="358"/>
                </a:lnTo>
                <a:lnTo>
                  <a:pt x="196" y="358"/>
                </a:lnTo>
                <a:lnTo>
                  <a:pt x="195" y="358"/>
                </a:lnTo>
                <a:lnTo>
                  <a:pt x="195" y="357"/>
                </a:lnTo>
                <a:lnTo>
                  <a:pt x="194" y="357"/>
                </a:lnTo>
                <a:lnTo>
                  <a:pt x="194" y="356"/>
                </a:lnTo>
                <a:lnTo>
                  <a:pt x="194" y="355"/>
                </a:lnTo>
                <a:lnTo>
                  <a:pt x="194" y="354"/>
                </a:lnTo>
                <a:lnTo>
                  <a:pt x="194" y="353"/>
                </a:lnTo>
                <a:lnTo>
                  <a:pt x="193" y="352"/>
                </a:lnTo>
                <a:lnTo>
                  <a:pt x="193" y="351"/>
                </a:lnTo>
                <a:lnTo>
                  <a:pt x="192" y="351"/>
                </a:lnTo>
                <a:lnTo>
                  <a:pt x="191" y="351"/>
                </a:lnTo>
                <a:lnTo>
                  <a:pt x="190" y="351"/>
                </a:lnTo>
                <a:lnTo>
                  <a:pt x="190" y="352"/>
                </a:lnTo>
                <a:lnTo>
                  <a:pt x="189" y="352"/>
                </a:lnTo>
                <a:lnTo>
                  <a:pt x="189" y="353"/>
                </a:lnTo>
                <a:lnTo>
                  <a:pt x="189" y="354"/>
                </a:lnTo>
                <a:lnTo>
                  <a:pt x="189" y="355"/>
                </a:lnTo>
                <a:lnTo>
                  <a:pt x="189" y="356"/>
                </a:lnTo>
                <a:lnTo>
                  <a:pt x="189" y="357"/>
                </a:lnTo>
                <a:lnTo>
                  <a:pt x="188" y="357"/>
                </a:lnTo>
                <a:lnTo>
                  <a:pt x="188" y="358"/>
                </a:lnTo>
                <a:lnTo>
                  <a:pt x="188" y="359"/>
                </a:lnTo>
                <a:lnTo>
                  <a:pt x="187" y="360"/>
                </a:lnTo>
                <a:lnTo>
                  <a:pt x="186" y="360"/>
                </a:lnTo>
                <a:lnTo>
                  <a:pt x="185" y="360"/>
                </a:lnTo>
                <a:lnTo>
                  <a:pt x="185" y="361"/>
                </a:lnTo>
                <a:lnTo>
                  <a:pt x="184" y="361"/>
                </a:lnTo>
                <a:lnTo>
                  <a:pt x="183" y="361"/>
                </a:lnTo>
                <a:lnTo>
                  <a:pt x="182" y="361"/>
                </a:lnTo>
                <a:lnTo>
                  <a:pt x="181" y="361"/>
                </a:lnTo>
                <a:lnTo>
                  <a:pt x="181" y="360"/>
                </a:lnTo>
                <a:lnTo>
                  <a:pt x="180" y="360"/>
                </a:lnTo>
                <a:lnTo>
                  <a:pt x="180" y="359"/>
                </a:lnTo>
                <a:lnTo>
                  <a:pt x="180" y="358"/>
                </a:lnTo>
                <a:lnTo>
                  <a:pt x="180" y="357"/>
                </a:lnTo>
                <a:lnTo>
                  <a:pt x="180" y="356"/>
                </a:lnTo>
                <a:lnTo>
                  <a:pt x="180" y="355"/>
                </a:lnTo>
                <a:lnTo>
                  <a:pt x="180" y="354"/>
                </a:lnTo>
                <a:lnTo>
                  <a:pt x="181" y="354"/>
                </a:lnTo>
                <a:lnTo>
                  <a:pt x="181" y="353"/>
                </a:lnTo>
                <a:lnTo>
                  <a:pt x="181" y="352"/>
                </a:lnTo>
                <a:lnTo>
                  <a:pt x="180" y="352"/>
                </a:lnTo>
                <a:lnTo>
                  <a:pt x="180" y="351"/>
                </a:lnTo>
                <a:lnTo>
                  <a:pt x="180" y="350"/>
                </a:lnTo>
                <a:lnTo>
                  <a:pt x="179" y="350"/>
                </a:lnTo>
                <a:lnTo>
                  <a:pt x="178" y="349"/>
                </a:lnTo>
                <a:lnTo>
                  <a:pt x="177" y="348"/>
                </a:lnTo>
                <a:lnTo>
                  <a:pt x="176" y="348"/>
                </a:lnTo>
                <a:lnTo>
                  <a:pt x="176" y="347"/>
                </a:lnTo>
                <a:lnTo>
                  <a:pt x="175" y="347"/>
                </a:lnTo>
                <a:lnTo>
                  <a:pt x="175" y="346"/>
                </a:lnTo>
                <a:lnTo>
                  <a:pt x="175" y="345"/>
                </a:lnTo>
                <a:lnTo>
                  <a:pt x="175" y="344"/>
                </a:lnTo>
                <a:lnTo>
                  <a:pt x="176" y="344"/>
                </a:lnTo>
                <a:lnTo>
                  <a:pt x="176" y="343"/>
                </a:lnTo>
                <a:lnTo>
                  <a:pt x="177" y="342"/>
                </a:lnTo>
                <a:lnTo>
                  <a:pt x="178" y="341"/>
                </a:lnTo>
                <a:lnTo>
                  <a:pt x="179" y="341"/>
                </a:lnTo>
                <a:lnTo>
                  <a:pt x="179" y="340"/>
                </a:lnTo>
                <a:lnTo>
                  <a:pt x="180" y="340"/>
                </a:lnTo>
                <a:lnTo>
                  <a:pt x="181" y="340"/>
                </a:lnTo>
                <a:lnTo>
                  <a:pt x="182" y="340"/>
                </a:lnTo>
                <a:lnTo>
                  <a:pt x="184" y="340"/>
                </a:lnTo>
                <a:lnTo>
                  <a:pt x="185" y="340"/>
                </a:lnTo>
                <a:lnTo>
                  <a:pt x="186" y="340"/>
                </a:lnTo>
                <a:lnTo>
                  <a:pt x="186" y="339"/>
                </a:lnTo>
                <a:lnTo>
                  <a:pt x="187" y="339"/>
                </a:lnTo>
                <a:lnTo>
                  <a:pt x="187" y="338"/>
                </a:lnTo>
                <a:lnTo>
                  <a:pt x="188" y="338"/>
                </a:lnTo>
                <a:lnTo>
                  <a:pt x="188" y="337"/>
                </a:lnTo>
                <a:lnTo>
                  <a:pt x="189" y="337"/>
                </a:lnTo>
                <a:lnTo>
                  <a:pt x="189" y="336"/>
                </a:lnTo>
                <a:lnTo>
                  <a:pt x="189" y="335"/>
                </a:lnTo>
                <a:lnTo>
                  <a:pt x="190" y="334"/>
                </a:lnTo>
                <a:lnTo>
                  <a:pt x="190" y="333"/>
                </a:lnTo>
                <a:lnTo>
                  <a:pt x="190" y="332"/>
                </a:lnTo>
                <a:lnTo>
                  <a:pt x="190" y="331"/>
                </a:lnTo>
                <a:lnTo>
                  <a:pt x="189" y="331"/>
                </a:lnTo>
                <a:lnTo>
                  <a:pt x="189" y="330"/>
                </a:lnTo>
                <a:lnTo>
                  <a:pt x="189" y="329"/>
                </a:lnTo>
                <a:lnTo>
                  <a:pt x="189" y="328"/>
                </a:lnTo>
                <a:lnTo>
                  <a:pt x="188" y="327"/>
                </a:lnTo>
                <a:lnTo>
                  <a:pt x="188" y="326"/>
                </a:lnTo>
                <a:lnTo>
                  <a:pt x="187" y="325"/>
                </a:lnTo>
                <a:lnTo>
                  <a:pt x="187" y="324"/>
                </a:lnTo>
                <a:lnTo>
                  <a:pt x="187" y="323"/>
                </a:lnTo>
                <a:lnTo>
                  <a:pt x="187" y="322"/>
                </a:lnTo>
                <a:lnTo>
                  <a:pt x="187" y="321"/>
                </a:lnTo>
                <a:lnTo>
                  <a:pt x="187" y="320"/>
                </a:lnTo>
                <a:lnTo>
                  <a:pt x="187" y="319"/>
                </a:lnTo>
                <a:lnTo>
                  <a:pt x="188" y="318"/>
                </a:lnTo>
                <a:lnTo>
                  <a:pt x="189" y="318"/>
                </a:lnTo>
                <a:lnTo>
                  <a:pt x="189" y="317"/>
                </a:lnTo>
                <a:lnTo>
                  <a:pt x="190" y="317"/>
                </a:lnTo>
                <a:lnTo>
                  <a:pt x="190" y="316"/>
                </a:lnTo>
                <a:lnTo>
                  <a:pt x="191" y="316"/>
                </a:lnTo>
                <a:lnTo>
                  <a:pt x="192" y="315"/>
                </a:lnTo>
                <a:lnTo>
                  <a:pt x="194" y="314"/>
                </a:lnTo>
                <a:lnTo>
                  <a:pt x="195" y="314"/>
                </a:lnTo>
                <a:lnTo>
                  <a:pt x="196" y="313"/>
                </a:lnTo>
                <a:lnTo>
                  <a:pt x="197" y="313"/>
                </a:lnTo>
                <a:lnTo>
                  <a:pt x="198" y="312"/>
                </a:lnTo>
                <a:lnTo>
                  <a:pt x="199" y="312"/>
                </a:lnTo>
                <a:lnTo>
                  <a:pt x="201" y="311"/>
                </a:lnTo>
                <a:lnTo>
                  <a:pt x="202" y="311"/>
                </a:lnTo>
                <a:lnTo>
                  <a:pt x="202" y="310"/>
                </a:lnTo>
                <a:lnTo>
                  <a:pt x="203" y="310"/>
                </a:lnTo>
                <a:lnTo>
                  <a:pt x="203" y="309"/>
                </a:lnTo>
                <a:lnTo>
                  <a:pt x="204" y="309"/>
                </a:lnTo>
                <a:lnTo>
                  <a:pt x="204" y="308"/>
                </a:lnTo>
                <a:lnTo>
                  <a:pt x="205" y="308"/>
                </a:lnTo>
                <a:lnTo>
                  <a:pt x="205" y="307"/>
                </a:lnTo>
                <a:lnTo>
                  <a:pt x="206" y="307"/>
                </a:lnTo>
                <a:lnTo>
                  <a:pt x="206" y="306"/>
                </a:lnTo>
                <a:lnTo>
                  <a:pt x="207" y="306"/>
                </a:lnTo>
                <a:lnTo>
                  <a:pt x="207" y="305"/>
                </a:lnTo>
                <a:lnTo>
                  <a:pt x="208" y="304"/>
                </a:lnTo>
                <a:lnTo>
                  <a:pt x="208" y="303"/>
                </a:lnTo>
                <a:lnTo>
                  <a:pt x="209" y="302"/>
                </a:lnTo>
                <a:lnTo>
                  <a:pt x="209" y="301"/>
                </a:lnTo>
                <a:lnTo>
                  <a:pt x="209" y="300"/>
                </a:lnTo>
                <a:lnTo>
                  <a:pt x="210" y="299"/>
                </a:lnTo>
                <a:lnTo>
                  <a:pt x="210" y="298"/>
                </a:lnTo>
                <a:lnTo>
                  <a:pt x="210" y="297"/>
                </a:lnTo>
                <a:lnTo>
                  <a:pt x="210" y="296"/>
                </a:lnTo>
                <a:lnTo>
                  <a:pt x="210" y="294"/>
                </a:lnTo>
                <a:lnTo>
                  <a:pt x="211" y="293"/>
                </a:lnTo>
                <a:lnTo>
                  <a:pt x="211" y="292"/>
                </a:lnTo>
                <a:lnTo>
                  <a:pt x="211" y="291"/>
                </a:lnTo>
                <a:lnTo>
                  <a:pt x="212" y="290"/>
                </a:lnTo>
                <a:lnTo>
                  <a:pt x="213" y="289"/>
                </a:lnTo>
                <a:lnTo>
                  <a:pt x="214" y="288"/>
                </a:lnTo>
                <a:lnTo>
                  <a:pt x="215" y="287"/>
                </a:lnTo>
                <a:lnTo>
                  <a:pt x="216" y="286"/>
                </a:lnTo>
                <a:lnTo>
                  <a:pt x="216" y="285"/>
                </a:lnTo>
                <a:lnTo>
                  <a:pt x="217" y="285"/>
                </a:lnTo>
                <a:lnTo>
                  <a:pt x="217" y="284"/>
                </a:lnTo>
                <a:lnTo>
                  <a:pt x="218" y="283"/>
                </a:lnTo>
                <a:lnTo>
                  <a:pt x="218" y="282"/>
                </a:lnTo>
                <a:lnTo>
                  <a:pt x="217" y="282"/>
                </a:lnTo>
                <a:lnTo>
                  <a:pt x="217" y="281"/>
                </a:lnTo>
                <a:lnTo>
                  <a:pt x="217" y="280"/>
                </a:lnTo>
                <a:lnTo>
                  <a:pt x="216" y="279"/>
                </a:lnTo>
                <a:lnTo>
                  <a:pt x="216" y="278"/>
                </a:lnTo>
                <a:lnTo>
                  <a:pt x="216" y="277"/>
                </a:lnTo>
                <a:lnTo>
                  <a:pt x="215" y="276"/>
                </a:lnTo>
                <a:lnTo>
                  <a:pt x="215" y="275"/>
                </a:lnTo>
                <a:lnTo>
                  <a:pt x="216" y="275"/>
                </a:lnTo>
                <a:lnTo>
                  <a:pt x="216" y="274"/>
                </a:lnTo>
                <a:lnTo>
                  <a:pt x="216" y="273"/>
                </a:lnTo>
                <a:lnTo>
                  <a:pt x="216" y="272"/>
                </a:lnTo>
                <a:lnTo>
                  <a:pt x="217" y="272"/>
                </a:lnTo>
                <a:lnTo>
                  <a:pt x="217" y="271"/>
                </a:lnTo>
                <a:lnTo>
                  <a:pt x="218" y="270"/>
                </a:lnTo>
                <a:lnTo>
                  <a:pt x="219" y="269"/>
                </a:lnTo>
                <a:lnTo>
                  <a:pt x="220" y="268"/>
                </a:lnTo>
                <a:lnTo>
                  <a:pt x="221" y="267"/>
                </a:lnTo>
                <a:lnTo>
                  <a:pt x="221" y="266"/>
                </a:lnTo>
                <a:lnTo>
                  <a:pt x="223" y="265"/>
                </a:lnTo>
                <a:lnTo>
                  <a:pt x="223" y="264"/>
                </a:lnTo>
                <a:lnTo>
                  <a:pt x="224" y="264"/>
                </a:lnTo>
                <a:lnTo>
                  <a:pt x="224" y="263"/>
                </a:lnTo>
                <a:lnTo>
                  <a:pt x="225" y="263"/>
                </a:lnTo>
                <a:lnTo>
                  <a:pt x="225" y="262"/>
                </a:lnTo>
                <a:lnTo>
                  <a:pt x="225" y="261"/>
                </a:lnTo>
                <a:lnTo>
                  <a:pt x="226" y="260"/>
                </a:lnTo>
                <a:lnTo>
                  <a:pt x="225" y="260"/>
                </a:lnTo>
                <a:lnTo>
                  <a:pt x="225" y="259"/>
                </a:lnTo>
                <a:lnTo>
                  <a:pt x="225" y="258"/>
                </a:lnTo>
                <a:lnTo>
                  <a:pt x="224" y="258"/>
                </a:lnTo>
                <a:lnTo>
                  <a:pt x="223" y="257"/>
                </a:lnTo>
                <a:lnTo>
                  <a:pt x="222" y="256"/>
                </a:lnTo>
                <a:lnTo>
                  <a:pt x="221" y="255"/>
                </a:lnTo>
                <a:lnTo>
                  <a:pt x="220" y="255"/>
                </a:lnTo>
                <a:lnTo>
                  <a:pt x="219" y="254"/>
                </a:lnTo>
                <a:lnTo>
                  <a:pt x="219" y="253"/>
                </a:lnTo>
                <a:lnTo>
                  <a:pt x="218" y="253"/>
                </a:lnTo>
                <a:lnTo>
                  <a:pt x="218" y="252"/>
                </a:lnTo>
                <a:lnTo>
                  <a:pt x="218" y="251"/>
                </a:lnTo>
                <a:lnTo>
                  <a:pt x="217" y="249"/>
                </a:lnTo>
                <a:lnTo>
                  <a:pt x="216" y="248"/>
                </a:lnTo>
                <a:lnTo>
                  <a:pt x="216" y="247"/>
                </a:lnTo>
                <a:lnTo>
                  <a:pt x="215" y="247"/>
                </a:lnTo>
                <a:lnTo>
                  <a:pt x="215" y="246"/>
                </a:lnTo>
                <a:lnTo>
                  <a:pt x="214" y="246"/>
                </a:lnTo>
                <a:lnTo>
                  <a:pt x="214" y="245"/>
                </a:lnTo>
                <a:lnTo>
                  <a:pt x="213" y="245"/>
                </a:lnTo>
                <a:lnTo>
                  <a:pt x="212" y="244"/>
                </a:lnTo>
                <a:lnTo>
                  <a:pt x="211" y="244"/>
                </a:lnTo>
                <a:lnTo>
                  <a:pt x="210" y="243"/>
                </a:lnTo>
                <a:lnTo>
                  <a:pt x="209" y="243"/>
                </a:lnTo>
                <a:lnTo>
                  <a:pt x="208" y="242"/>
                </a:lnTo>
                <a:lnTo>
                  <a:pt x="207" y="242"/>
                </a:lnTo>
                <a:lnTo>
                  <a:pt x="206" y="241"/>
                </a:lnTo>
                <a:lnTo>
                  <a:pt x="205" y="241"/>
                </a:lnTo>
                <a:lnTo>
                  <a:pt x="204" y="240"/>
                </a:lnTo>
                <a:lnTo>
                  <a:pt x="203" y="239"/>
                </a:lnTo>
                <a:lnTo>
                  <a:pt x="202" y="238"/>
                </a:lnTo>
                <a:lnTo>
                  <a:pt x="202" y="237"/>
                </a:lnTo>
                <a:lnTo>
                  <a:pt x="202" y="236"/>
                </a:lnTo>
                <a:lnTo>
                  <a:pt x="202" y="235"/>
                </a:lnTo>
                <a:lnTo>
                  <a:pt x="202" y="234"/>
                </a:lnTo>
                <a:lnTo>
                  <a:pt x="201" y="233"/>
                </a:lnTo>
                <a:lnTo>
                  <a:pt x="201" y="232"/>
                </a:lnTo>
                <a:lnTo>
                  <a:pt x="201" y="230"/>
                </a:lnTo>
                <a:lnTo>
                  <a:pt x="201" y="229"/>
                </a:lnTo>
                <a:lnTo>
                  <a:pt x="201" y="228"/>
                </a:lnTo>
                <a:lnTo>
                  <a:pt x="201" y="227"/>
                </a:lnTo>
                <a:lnTo>
                  <a:pt x="200" y="226"/>
                </a:lnTo>
                <a:lnTo>
                  <a:pt x="200" y="225"/>
                </a:lnTo>
                <a:lnTo>
                  <a:pt x="199" y="224"/>
                </a:lnTo>
                <a:lnTo>
                  <a:pt x="198" y="223"/>
                </a:lnTo>
                <a:lnTo>
                  <a:pt x="197" y="223"/>
                </a:lnTo>
                <a:lnTo>
                  <a:pt x="196" y="222"/>
                </a:lnTo>
                <a:lnTo>
                  <a:pt x="195" y="222"/>
                </a:lnTo>
                <a:lnTo>
                  <a:pt x="194" y="222"/>
                </a:lnTo>
                <a:lnTo>
                  <a:pt x="193" y="222"/>
                </a:lnTo>
                <a:lnTo>
                  <a:pt x="192" y="222"/>
                </a:lnTo>
                <a:lnTo>
                  <a:pt x="191" y="223"/>
                </a:lnTo>
                <a:lnTo>
                  <a:pt x="190" y="223"/>
                </a:lnTo>
                <a:lnTo>
                  <a:pt x="189" y="224"/>
                </a:lnTo>
                <a:lnTo>
                  <a:pt x="189" y="225"/>
                </a:lnTo>
                <a:lnTo>
                  <a:pt x="188" y="225"/>
                </a:lnTo>
                <a:lnTo>
                  <a:pt x="188" y="226"/>
                </a:lnTo>
                <a:lnTo>
                  <a:pt x="188" y="227"/>
                </a:lnTo>
                <a:lnTo>
                  <a:pt x="188" y="228"/>
                </a:lnTo>
                <a:lnTo>
                  <a:pt x="188" y="229"/>
                </a:lnTo>
                <a:lnTo>
                  <a:pt x="188" y="230"/>
                </a:lnTo>
                <a:lnTo>
                  <a:pt x="188" y="231"/>
                </a:lnTo>
                <a:lnTo>
                  <a:pt x="188" y="232"/>
                </a:lnTo>
                <a:lnTo>
                  <a:pt x="188" y="233"/>
                </a:lnTo>
                <a:lnTo>
                  <a:pt x="188" y="234"/>
                </a:lnTo>
                <a:lnTo>
                  <a:pt x="187" y="234"/>
                </a:lnTo>
                <a:lnTo>
                  <a:pt x="187" y="235"/>
                </a:lnTo>
                <a:lnTo>
                  <a:pt x="186" y="236"/>
                </a:lnTo>
                <a:lnTo>
                  <a:pt x="185" y="237"/>
                </a:lnTo>
                <a:lnTo>
                  <a:pt x="184" y="237"/>
                </a:lnTo>
                <a:lnTo>
                  <a:pt x="183" y="237"/>
                </a:lnTo>
                <a:lnTo>
                  <a:pt x="183" y="238"/>
                </a:lnTo>
                <a:lnTo>
                  <a:pt x="182" y="238"/>
                </a:lnTo>
                <a:lnTo>
                  <a:pt x="181" y="237"/>
                </a:lnTo>
                <a:lnTo>
                  <a:pt x="180" y="237"/>
                </a:lnTo>
                <a:lnTo>
                  <a:pt x="179" y="236"/>
                </a:lnTo>
                <a:lnTo>
                  <a:pt x="178" y="236"/>
                </a:lnTo>
                <a:lnTo>
                  <a:pt x="177" y="235"/>
                </a:lnTo>
                <a:lnTo>
                  <a:pt x="176" y="234"/>
                </a:lnTo>
                <a:lnTo>
                  <a:pt x="175" y="234"/>
                </a:lnTo>
                <a:lnTo>
                  <a:pt x="174" y="234"/>
                </a:lnTo>
                <a:lnTo>
                  <a:pt x="173" y="235"/>
                </a:lnTo>
                <a:lnTo>
                  <a:pt x="172" y="236"/>
                </a:lnTo>
                <a:lnTo>
                  <a:pt x="171" y="237"/>
                </a:lnTo>
                <a:lnTo>
                  <a:pt x="170" y="238"/>
                </a:lnTo>
                <a:lnTo>
                  <a:pt x="169" y="238"/>
                </a:lnTo>
                <a:lnTo>
                  <a:pt x="168" y="238"/>
                </a:lnTo>
                <a:lnTo>
                  <a:pt x="167" y="238"/>
                </a:lnTo>
                <a:lnTo>
                  <a:pt x="166" y="238"/>
                </a:lnTo>
                <a:lnTo>
                  <a:pt x="165" y="238"/>
                </a:lnTo>
                <a:lnTo>
                  <a:pt x="164" y="238"/>
                </a:lnTo>
                <a:lnTo>
                  <a:pt x="163" y="238"/>
                </a:lnTo>
                <a:lnTo>
                  <a:pt x="162" y="238"/>
                </a:lnTo>
                <a:lnTo>
                  <a:pt x="161" y="237"/>
                </a:lnTo>
                <a:lnTo>
                  <a:pt x="159" y="237"/>
                </a:lnTo>
                <a:lnTo>
                  <a:pt x="158" y="236"/>
                </a:lnTo>
                <a:lnTo>
                  <a:pt x="157" y="236"/>
                </a:lnTo>
                <a:lnTo>
                  <a:pt x="156" y="236"/>
                </a:lnTo>
                <a:lnTo>
                  <a:pt x="155" y="236"/>
                </a:lnTo>
                <a:lnTo>
                  <a:pt x="155" y="237"/>
                </a:lnTo>
                <a:lnTo>
                  <a:pt x="154" y="237"/>
                </a:lnTo>
                <a:lnTo>
                  <a:pt x="153" y="238"/>
                </a:lnTo>
                <a:lnTo>
                  <a:pt x="153" y="239"/>
                </a:lnTo>
                <a:lnTo>
                  <a:pt x="152" y="239"/>
                </a:lnTo>
                <a:lnTo>
                  <a:pt x="152" y="240"/>
                </a:lnTo>
                <a:lnTo>
                  <a:pt x="152" y="241"/>
                </a:lnTo>
                <a:lnTo>
                  <a:pt x="151" y="241"/>
                </a:lnTo>
                <a:lnTo>
                  <a:pt x="151" y="242"/>
                </a:lnTo>
                <a:lnTo>
                  <a:pt x="151" y="243"/>
                </a:lnTo>
                <a:lnTo>
                  <a:pt x="150" y="245"/>
                </a:lnTo>
                <a:lnTo>
                  <a:pt x="150" y="246"/>
                </a:lnTo>
                <a:lnTo>
                  <a:pt x="149" y="246"/>
                </a:lnTo>
                <a:lnTo>
                  <a:pt x="149" y="247"/>
                </a:lnTo>
                <a:lnTo>
                  <a:pt x="148" y="248"/>
                </a:lnTo>
                <a:lnTo>
                  <a:pt x="147" y="248"/>
                </a:lnTo>
                <a:lnTo>
                  <a:pt x="146" y="248"/>
                </a:lnTo>
                <a:lnTo>
                  <a:pt x="145" y="248"/>
                </a:lnTo>
                <a:lnTo>
                  <a:pt x="144" y="248"/>
                </a:lnTo>
                <a:lnTo>
                  <a:pt x="143" y="248"/>
                </a:lnTo>
                <a:lnTo>
                  <a:pt x="142" y="249"/>
                </a:lnTo>
                <a:lnTo>
                  <a:pt x="141" y="250"/>
                </a:lnTo>
                <a:lnTo>
                  <a:pt x="141" y="251"/>
                </a:lnTo>
                <a:lnTo>
                  <a:pt x="141" y="252"/>
                </a:lnTo>
                <a:lnTo>
                  <a:pt x="140" y="253"/>
                </a:lnTo>
                <a:lnTo>
                  <a:pt x="141" y="253"/>
                </a:lnTo>
                <a:lnTo>
                  <a:pt x="141" y="254"/>
                </a:lnTo>
                <a:lnTo>
                  <a:pt x="141" y="255"/>
                </a:lnTo>
                <a:lnTo>
                  <a:pt x="142" y="255"/>
                </a:lnTo>
                <a:lnTo>
                  <a:pt x="143" y="256"/>
                </a:lnTo>
                <a:lnTo>
                  <a:pt x="144" y="256"/>
                </a:lnTo>
                <a:lnTo>
                  <a:pt x="145" y="256"/>
                </a:lnTo>
                <a:lnTo>
                  <a:pt x="146" y="257"/>
                </a:lnTo>
                <a:lnTo>
                  <a:pt x="147" y="257"/>
                </a:lnTo>
                <a:lnTo>
                  <a:pt x="147" y="258"/>
                </a:lnTo>
                <a:lnTo>
                  <a:pt x="146" y="258"/>
                </a:lnTo>
                <a:lnTo>
                  <a:pt x="146" y="259"/>
                </a:lnTo>
                <a:lnTo>
                  <a:pt x="145" y="259"/>
                </a:lnTo>
                <a:lnTo>
                  <a:pt x="144" y="259"/>
                </a:lnTo>
                <a:lnTo>
                  <a:pt x="143" y="260"/>
                </a:lnTo>
                <a:lnTo>
                  <a:pt x="142" y="260"/>
                </a:lnTo>
                <a:lnTo>
                  <a:pt x="141" y="260"/>
                </a:lnTo>
                <a:lnTo>
                  <a:pt x="139" y="261"/>
                </a:lnTo>
                <a:lnTo>
                  <a:pt x="139" y="262"/>
                </a:lnTo>
                <a:lnTo>
                  <a:pt x="138" y="262"/>
                </a:lnTo>
                <a:lnTo>
                  <a:pt x="137" y="262"/>
                </a:lnTo>
                <a:lnTo>
                  <a:pt x="136" y="263"/>
                </a:lnTo>
                <a:lnTo>
                  <a:pt x="135" y="264"/>
                </a:lnTo>
                <a:lnTo>
                  <a:pt x="134" y="265"/>
                </a:lnTo>
                <a:lnTo>
                  <a:pt x="133" y="266"/>
                </a:lnTo>
                <a:lnTo>
                  <a:pt x="133" y="267"/>
                </a:lnTo>
                <a:lnTo>
                  <a:pt x="132" y="267"/>
                </a:lnTo>
                <a:lnTo>
                  <a:pt x="132" y="268"/>
                </a:lnTo>
                <a:lnTo>
                  <a:pt x="132" y="269"/>
                </a:lnTo>
                <a:lnTo>
                  <a:pt x="131" y="270"/>
                </a:lnTo>
                <a:lnTo>
                  <a:pt x="131" y="271"/>
                </a:lnTo>
                <a:lnTo>
                  <a:pt x="130" y="271"/>
                </a:lnTo>
                <a:lnTo>
                  <a:pt x="130" y="272"/>
                </a:lnTo>
                <a:lnTo>
                  <a:pt x="129" y="273"/>
                </a:lnTo>
                <a:lnTo>
                  <a:pt x="129" y="274"/>
                </a:lnTo>
                <a:lnTo>
                  <a:pt x="128" y="275"/>
                </a:lnTo>
                <a:lnTo>
                  <a:pt x="126" y="278"/>
                </a:lnTo>
                <a:lnTo>
                  <a:pt x="126" y="279"/>
                </a:lnTo>
                <a:lnTo>
                  <a:pt x="125" y="280"/>
                </a:lnTo>
                <a:lnTo>
                  <a:pt x="124" y="281"/>
                </a:lnTo>
                <a:lnTo>
                  <a:pt x="124" y="282"/>
                </a:lnTo>
                <a:lnTo>
                  <a:pt x="124" y="283"/>
                </a:lnTo>
                <a:lnTo>
                  <a:pt x="123" y="283"/>
                </a:lnTo>
                <a:lnTo>
                  <a:pt x="123" y="284"/>
                </a:lnTo>
                <a:lnTo>
                  <a:pt x="123" y="285"/>
                </a:lnTo>
                <a:lnTo>
                  <a:pt x="123" y="286"/>
                </a:lnTo>
                <a:lnTo>
                  <a:pt x="123" y="287"/>
                </a:lnTo>
                <a:lnTo>
                  <a:pt x="124" y="289"/>
                </a:lnTo>
                <a:lnTo>
                  <a:pt x="124" y="290"/>
                </a:lnTo>
                <a:lnTo>
                  <a:pt x="124" y="291"/>
                </a:lnTo>
                <a:lnTo>
                  <a:pt x="124" y="292"/>
                </a:lnTo>
                <a:lnTo>
                  <a:pt x="124" y="293"/>
                </a:lnTo>
                <a:lnTo>
                  <a:pt x="124" y="294"/>
                </a:lnTo>
                <a:lnTo>
                  <a:pt x="123" y="295"/>
                </a:lnTo>
                <a:lnTo>
                  <a:pt x="123" y="296"/>
                </a:lnTo>
                <a:lnTo>
                  <a:pt x="123" y="297"/>
                </a:lnTo>
                <a:lnTo>
                  <a:pt x="122" y="298"/>
                </a:lnTo>
                <a:lnTo>
                  <a:pt x="121" y="299"/>
                </a:lnTo>
                <a:lnTo>
                  <a:pt x="121" y="300"/>
                </a:lnTo>
                <a:lnTo>
                  <a:pt x="120" y="301"/>
                </a:lnTo>
                <a:lnTo>
                  <a:pt x="119" y="301"/>
                </a:lnTo>
                <a:lnTo>
                  <a:pt x="119" y="302"/>
                </a:lnTo>
                <a:lnTo>
                  <a:pt x="118" y="302"/>
                </a:lnTo>
                <a:lnTo>
                  <a:pt x="118" y="303"/>
                </a:lnTo>
                <a:lnTo>
                  <a:pt x="117" y="303"/>
                </a:lnTo>
                <a:lnTo>
                  <a:pt x="116" y="304"/>
                </a:lnTo>
                <a:lnTo>
                  <a:pt x="115" y="304"/>
                </a:lnTo>
                <a:lnTo>
                  <a:pt x="114" y="304"/>
                </a:lnTo>
                <a:lnTo>
                  <a:pt x="113" y="304"/>
                </a:lnTo>
                <a:lnTo>
                  <a:pt x="112" y="304"/>
                </a:lnTo>
                <a:lnTo>
                  <a:pt x="111" y="304"/>
                </a:lnTo>
                <a:lnTo>
                  <a:pt x="109" y="304"/>
                </a:lnTo>
                <a:lnTo>
                  <a:pt x="108" y="304"/>
                </a:lnTo>
                <a:lnTo>
                  <a:pt x="107" y="304"/>
                </a:lnTo>
                <a:lnTo>
                  <a:pt x="106" y="304"/>
                </a:lnTo>
                <a:lnTo>
                  <a:pt x="105" y="304"/>
                </a:lnTo>
                <a:lnTo>
                  <a:pt x="104" y="304"/>
                </a:lnTo>
                <a:lnTo>
                  <a:pt x="103" y="304"/>
                </a:lnTo>
                <a:lnTo>
                  <a:pt x="102" y="304"/>
                </a:lnTo>
                <a:lnTo>
                  <a:pt x="102" y="305"/>
                </a:lnTo>
                <a:lnTo>
                  <a:pt x="101" y="305"/>
                </a:lnTo>
                <a:lnTo>
                  <a:pt x="101" y="306"/>
                </a:lnTo>
                <a:lnTo>
                  <a:pt x="100" y="306"/>
                </a:lnTo>
                <a:lnTo>
                  <a:pt x="100" y="307"/>
                </a:lnTo>
                <a:lnTo>
                  <a:pt x="100" y="308"/>
                </a:lnTo>
                <a:lnTo>
                  <a:pt x="99" y="308"/>
                </a:lnTo>
                <a:lnTo>
                  <a:pt x="99" y="309"/>
                </a:lnTo>
                <a:lnTo>
                  <a:pt x="98" y="311"/>
                </a:lnTo>
                <a:lnTo>
                  <a:pt x="97" y="312"/>
                </a:lnTo>
                <a:lnTo>
                  <a:pt x="97" y="313"/>
                </a:lnTo>
                <a:lnTo>
                  <a:pt x="96" y="313"/>
                </a:lnTo>
                <a:lnTo>
                  <a:pt x="96" y="314"/>
                </a:lnTo>
                <a:lnTo>
                  <a:pt x="95" y="314"/>
                </a:lnTo>
                <a:lnTo>
                  <a:pt x="95" y="315"/>
                </a:lnTo>
                <a:lnTo>
                  <a:pt x="94" y="315"/>
                </a:lnTo>
                <a:lnTo>
                  <a:pt x="94" y="316"/>
                </a:lnTo>
                <a:lnTo>
                  <a:pt x="93" y="316"/>
                </a:lnTo>
                <a:lnTo>
                  <a:pt x="92" y="316"/>
                </a:lnTo>
                <a:lnTo>
                  <a:pt x="91" y="316"/>
                </a:lnTo>
                <a:lnTo>
                  <a:pt x="90" y="316"/>
                </a:lnTo>
                <a:lnTo>
                  <a:pt x="89" y="316"/>
                </a:lnTo>
                <a:lnTo>
                  <a:pt x="87" y="316"/>
                </a:lnTo>
                <a:lnTo>
                  <a:pt x="87" y="317"/>
                </a:lnTo>
                <a:lnTo>
                  <a:pt x="86" y="317"/>
                </a:lnTo>
                <a:lnTo>
                  <a:pt x="85" y="317"/>
                </a:lnTo>
                <a:lnTo>
                  <a:pt x="84" y="317"/>
                </a:lnTo>
                <a:lnTo>
                  <a:pt x="83" y="317"/>
                </a:lnTo>
                <a:lnTo>
                  <a:pt x="82" y="318"/>
                </a:lnTo>
                <a:lnTo>
                  <a:pt x="81" y="319"/>
                </a:lnTo>
                <a:lnTo>
                  <a:pt x="81" y="320"/>
                </a:lnTo>
                <a:lnTo>
                  <a:pt x="81" y="321"/>
                </a:lnTo>
                <a:lnTo>
                  <a:pt x="80" y="322"/>
                </a:lnTo>
                <a:lnTo>
                  <a:pt x="80" y="323"/>
                </a:lnTo>
                <a:lnTo>
                  <a:pt x="80" y="324"/>
                </a:lnTo>
                <a:lnTo>
                  <a:pt x="80" y="325"/>
                </a:lnTo>
                <a:lnTo>
                  <a:pt x="79" y="326"/>
                </a:lnTo>
                <a:lnTo>
                  <a:pt x="79" y="327"/>
                </a:lnTo>
                <a:lnTo>
                  <a:pt x="78" y="327"/>
                </a:lnTo>
                <a:lnTo>
                  <a:pt x="78" y="328"/>
                </a:lnTo>
                <a:lnTo>
                  <a:pt x="77" y="328"/>
                </a:lnTo>
                <a:lnTo>
                  <a:pt x="76" y="328"/>
                </a:lnTo>
                <a:lnTo>
                  <a:pt x="75" y="328"/>
                </a:lnTo>
                <a:lnTo>
                  <a:pt x="74" y="328"/>
                </a:lnTo>
                <a:lnTo>
                  <a:pt x="73" y="328"/>
                </a:lnTo>
                <a:lnTo>
                  <a:pt x="71" y="328"/>
                </a:lnTo>
                <a:lnTo>
                  <a:pt x="70" y="328"/>
                </a:lnTo>
                <a:lnTo>
                  <a:pt x="69" y="328"/>
                </a:lnTo>
                <a:lnTo>
                  <a:pt x="68" y="328"/>
                </a:lnTo>
                <a:lnTo>
                  <a:pt x="67" y="328"/>
                </a:lnTo>
                <a:lnTo>
                  <a:pt x="66" y="328"/>
                </a:lnTo>
                <a:lnTo>
                  <a:pt x="65" y="329"/>
                </a:lnTo>
                <a:lnTo>
                  <a:pt x="64" y="329"/>
                </a:lnTo>
                <a:lnTo>
                  <a:pt x="63" y="329"/>
                </a:lnTo>
                <a:lnTo>
                  <a:pt x="63" y="330"/>
                </a:lnTo>
                <a:lnTo>
                  <a:pt x="63" y="331"/>
                </a:lnTo>
                <a:lnTo>
                  <a:pt x="62" y="332"/>
                </a:lnTo>
                <a:lnTo>
                  <a:pt x="62" y="333"/>
                </a:lnTo>
                <a:lnTo>
                  <a:pt x="62" y="334"/>
                </a:lnTo>
                <a:lnTo>
                  <a:pt x="62" y="335"/>
                </a:lnTo>
                <a:lnTo>
                  <a:pt x="62" y="336"/>
                </a:lnTo>
                <a:lnTo>
                  <a:pt x="62" y="337"/>
                </a:lnTo>
                <a:lnTo>
                  <a:pt x="62" y="338"/>
                </a:lnTo>
                <a:lnTo>
                  <a:pt x="61" y="339"/>
                </a:lnTo>
                <a:lnTo>
                  <a:pt x="60" y="340"/>
                </a:lnTo>
                <a:lnTo>
                  <a:pt x="59" y="340"/>
                </a:lnTo>
                <a:lnTo>
                  <a:pt x="58" y="340"/>
                </a:lnTo>
                <a:lnTo>
                  <a:pt x="57" y="340"/>
                </a:lnTo>
                <a:lnTo>
                  <a:pt x="56" y="340"/>
                </a:lnTo>
                <a:lnTo>
                  <a:pt x="55" y="341"/>
                </a:lnTo>
                <a:lnTo>
                  <a:pt x="54" y="341"/>
                </a:lnTo>
                <a:lnTo>
                  <a:pt x="54" y="342"/>
                </a:lnTo>
                <a:lnTo>
                  <a:pt x="54" y="343"/>
                </a:lnTo>
                <a:lnTo>
                  <a:pt x="54" y="344"/>
                </a:lnTo>
                <a:lnTo>
                  <a:pt x="53" y="344"/>
                </a:lnTo>
                <a:lnTo>
                  <a:pt x="54" y="345"/>
                </a:lnTo>
                <a:lnTo>
                  <a:pt x="54" y="346"/>
                </a:lnTo>
                <a:lnTo>
                  <a:pt x="54" y="347"/>
                </a:lnTo>
                <a:lnTo>
                  <a:pt x="54" y="349"/>
                </a:lnTo>
                <a:lnTo>
                  <a:pt x="54" y="350"/>
                </a:lnTo>
                <a:lnTo>
                  <a:pt x="54" y="351"/>
                </a:lnTo>
                <a:lnTo>
                  <a:pt x="53" y="352"/>
                </a:lnTo>
                <a:lnTo>
                  <a:pt x="53" y="353"/>
                </a:lnTo>
                <a:lnTo>
                  <a:pt x="53" y="354"/>
                </a:lnTo>
                <a:lnTo>
                  <a:pt x="52" y="355"/>
                </a:lnTo>
                <a:lnTo>
                  <a:pt x="52" y="356"/>
                </a:lnTo>
                <a:lnTo>
                  <a:pt x="51" y="357"/>
                </a:lnTo>
                <a:lnTo>
                  <a:pt x="51" y="358"/>
                </a:lnTo>
                <a:lnTo>
                  <a:pt x="51" y="359"/>
                </a:lnTo>
                <a:lnTo>
                  <a:pt x="50" y="359"/>
                </a:lnTo>
                <a:lnTo>
                  <a:pt x="50" y="360"/>
                </a:lnTo>
                <a:lnTo>
                  <a:pt x="50" y="361"/>
                </a:lnTo>
                <a:lnTo>
                  <a:pt x="50" y="362"/>
                </a:lnTo>
                <a:lnTo>
                  <a:pt x="50" y="363"/>
                </a:lnTo>
                <a:lnTo>
                  <a:pt x="51" y="364"/>
                </a:lnTo>
                <a:lnTo>
                  <a:pt x="51" y="365"/>
                </a:lnTo>
                <a:close/>
              </a:path>
            </a:pathLst>
          </a:custGeom>
          <a:solidFill>
            <a:srgbClr val="FFFFFF"/>
          </a:solidFill>
          <a:ln w="3175">
            <a:solidFill>
              <a:schemeClr val="bg1"/>
            </a:solidFill>
            <a:prstDash val="sysDot"/>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21" name="Freeform 29"/>
          <p:cNvSpPr/>
          <p:nvPr/>
        </p:nvSpPr>
        <p:spPr bwMode="auto">
          <a:xfrm>
            <a:off x="5657079" y="3375153"/>
            <a:ext cx="125218" cy="215800"/>
          </a:xfrm>
          <a:custGeom>
            <a:avLst/>
            <a:gdLst>
              <a:gd name="T0" fmla="*/ 2147483647 w 81"/>
              <a:gd name="T1" fmla="*/ 2147483647 h 135"/>
              <a:gd name="T2" fmla="*/ 2147483647 w 81"/>
              <a:gd name="T3" fmla="*/ 2147483647 h 135"/>
              <a:gd name="T4" fmla="*/ 2147483647 w 81"/>
              <a:gd name="T5" fmla="*/ 2147483647 h 135"/>
              <a:gd name="T6" fmla="*/ 2147483647 w 81"/>
              <a:gd name="T7" fmla="*/ 2147483647 h 135"/>
              <a:gd name="T8" fmla="*/ 2147483647 w 81"/>
              <a:gd name="T9" fmla="*/ 2147483647 h 135"/>
              <a:gd name="T10" fmla="*/ 2147483647 w 81"/>
              <a:gd name="T11" fmla="*/ 2147483647 h 135"/>
              <a:gd name="T12" fmla="*/ 2147483647 w 81"/>
              <a:gd name="T13" fmla="*/ 2147483647 h 135"/>
              <a:gd name="T14" fmla="*/ 2147483647 w 81"/>
              <a:gd name="T15" fmla="*/ 2147483647 h 135"/>
              <a:gd name="T16" fmla="*/ 2147483647 w 81"/>
              <a:gd name="T17" fmla="*/ 2147483647 h 135"/>
              <a:gd name="T18" fmla="*/ 2147483647 w 81"/>
              <a:gd name="T19" fmla="*/ 2147483647 h 135"/>
              <a:gd name="T20" fmla="*/ 2147483647 w 81"/>
              <a:gd name="T21" fmla="*/ 2147483647 h 135"/>
              <a:gd name="T22" fmla="*/ 2147483647 w 81"/>
              <a:gd name="T23" fmla="*/ 2147483647 h 135"/>
              <a:gd name="T24" fmla="*/ 2147483647 w 81"/>
              <a:gd name="T25" fmla="*/ 2147483647 h 135"/>
              <a:gd name="T26" fmla="*/ 2147483647 w 81"/>
              <a:gd name="T27" fmla="*/ 2147483647 h 135"/>
              <a:gd name="T28" fmla="*/ 2147483647 w 81"/>
              <a:gd name="T29" fmla="*/ 2147483647 h 135"/>
              <a:gd name="T30" fmla="*/ 2147483647 w 81"/>
              <a:gd name="T31" fmla="*/ 2147483647 h 135"/>
              <a:gd name="T32" fmla="*/ 2147483647 w 81"/>
              <a:gd name="T33" fmla="*/ 2147483647 h 135"/>
              <a:gd name="T34" fmla="*/ 2147483647 w 81"/>
              <a:gd name="T35" fmla="*/ 2147483647 h 135"/>
              <a:gd name="T36" fmla="*/ 2147483647 w 81"/>
              <a:gd name="T37" fmla="*/ 2147483647 h 135"/>
              <a:gd name="T38" fmla="*/ 2147483647 w 81"/>
              <a:gd name="T39" fmla="*/ 2147483647 h 135"/>
              <a:gd name="T40" fmla="*/ 2147483647 w 81"/>
              <a:gd name="T41" fmla="*/ 2147483647 h 135"/>
              <a:gd name="T42" fmla="*/ 2147483647 w 81"/>
              <a:gd name="T43" fmla="*/ 2147483647 h 135"/>
              <a:gd name="T44" fmla="*/ 2147483647 w 81"/>
              <a:gd name="T45" fmla="*/ 2147483647 h 135"/>
              <a:gd name="T46" fmla="*/ 2147483647 w 81"/>
              <a:gd name="T47" fmla="*/ 2147483647 h 135"/>
              <a:gd name="T48" fmla="*/ 2147483647 w 81"/>
              <a:gd name="T49" fmla="*/ 2147483647 h 135"/>
              <a:gd name="T50" fmla="*/ 2147483647 w 81"/>
              <a:gd name="T51" fmla="*/ 2147483647 h 135"/>
              <a:gd name="T52" fmla="*/ 2147483647 w 81"/>
              <a:gd name="T53" fmla="*/ 2147483647 h 135"/>
              <a:gd name="T54" fmla="*/ 2147483647 w 81"/>
              <a:gd name="T55" fmla="*/ 2147483647 h 135"/>
              <a:gd name="T56" fmla="*/ 2147483647 w 81"/>
              <a:gd name="T57" fmla="*/ 2147483647 h 135"/>
              <a:gd name="T58" fmla="*/ 2147483647 w 81"/>
              <a:gd name="T59" fmla="*/ 2147483647 h 135"/>
              <a:gd name="T60" fmla="*/ 2147483647 w 81"/>
              <a:gd name="T61" fmla="*/ 2147483647 h 135"/>
              <a:gd name="T62" fmla="*/ 2147483647 w 81"/>
              <a:gd name="T63" fmla="*/ 2147483647 h 135"/>
              <a:gd name="T64" fmla="*/ 2147483647 w 81"/>
              <a:gd name="T65" fmla="*/ 2147483647 h 135"/>
              <a:gd name="T66" fmla="*/ 2147483647 w 81"/>
              <a:gd name="T67" fmla="*/ 2147483647 h 135"/>
              <a:gd name="T68" fmla="*/ 2147483647 w 81"/>
              <a:gd name="T69" fmla="*/ 2147483647 h 135"/>
              <a:gd name="T70" fmla="*/ 2147483647 w 81"/>
              <a:gd name="T71" fmla="*/ 2147483647 h 135"/>
              <a:gd name="T72" fmla="*/ 2147483647 w 81"/>
              <a:gd name="T73" fmla="*/ 2147483647 h 135"/>
              <a:gd name="T74" fmla="*/ 2147483647 w 81"/>
              <a:gd name="T75" fmla="*/ 2147483647 h 135"/>
              <a:gd name="T76" fmla="*/ 2147483647 w 81"/>
              <a:gd name="T77" fmla="*/ 2147483647 h 135"/>
              <a:gd name="T78" fmla="*/ 2147483647 w 81"/>
              <a:gd name="T79" fmla="*/ 2147483647 h 135"/>
              <a:gd name="T80" fmla="*/ 2147483647 w 81"/>
              <a:gd name="T81" fmla="*/ 2147483647 h 135"/>
              <a:gd name="T82" fmla="*/ 2147483647 w 81"/>
              <a:gd name="T83" fmla="*/ 2147483647 h 135"/>
              <a:gd name="T84" fmla="*/ 0 w 81"/>
              <a:gd name="T85" fmla="*/ 2147483647 h 135"/>
              <a:gd name="T86" fmla="*/ 2147483647 w 81"/>
              <a:gd name="T87" fmla="*/ 2147483647 h 135"/>
              <a:gd name="T88" fmla="*/ 2147483647 w 81"/>
              <a:gd name="T89" fmla="*/ 2147483647 h 135"/>
              <a:gd name="T90" fmla="*/ 2147483647 w 81"/>
              <a:gd name="T91" fmla="*/ 2147483647 h 135"/>
              <a:gd name="T92" fmla="*/ 2147483647 w 81"/>
              <a:gd name="T93" fmla="*/ 2147483647 h 135"/>
              <a:gd name="T94" fmla="*/ 2147483647 w 81"/>
              <a:gd name="T95" fmla="*/ 2147483647 h 135"/>
              <a:gd name="T96" fmla="*/ 2147483647 w 81"/>
              <a:gd name="T97" fmla="*/ 2147483647 h 135"/>
              <a:gd name="T98" fmla="*/ 2147483647 w 81"/>
              <a:gd name="T99" fmla="*/ 2147483647 h 135"/>
              <a:gd name="T100" fmla="*/ 2147483647 w 81"/>
              <a:gd name="T101" fmla="*/ 2147483647 h 135"/>
              <a:gd name="T102" fmla="*/ 2147483647 w 81"/>
              <a:gd name="T103" fmla="*/ 2147483647 h 1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1"/>
              <a:gd name="T157" fmla="*/ 0 h 135"/>
              <a:gd name="T158" fmla="*/ 81 w 81"/>
              <a:gd name="T159" fmla="*/ 135 h 13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1" h="135">
                <a:moveTo>
                  <a:pt x="55" y="130"/>
                </a:moveTo>
                <a:lnTo>
                  <a:pt x="55" y="129"/>
                </a:lnTo>
                <a:lnTo>
                  <a:pt x="55" y="128"/>
                </a:lnTo>
                <a:lnTo>
                  <a:pt x="56" y="127"/>
                </a:lnTo>
                <a:lnTo>
                  <a:pt x="56" y="126"/>
                </a:lnTo>
                <a:lnTo>
                  <a:pt x="56" y="125"/>
                </a:lnTo>
                <a:lnTo>
                  <a:pt x="57" y="124"/>
                </a:lnTo>
                <a:lnTo>
                  <a:pt x="57" y="123"/>
                </a:lnTo>
                <a:lnTo>
                  <a:pt x="57" y="122"/>
                </a:lnTo>
                <a:lnTo>
                  <a:pt x="58" y="122"/>
                </a:lnTo>
                <a:lnTo>
                  <a:pt x="58" y="121"/>
                </a:lnTo>
                <a:lnTo>
                  <a:pt x="59" y="121"/>
                </a:lnTo>
                <a:lnTo>
                  <a:pt x="59" y="120"/>
                </a:lnTo>
                <a:lnTo>
                  <a:pt x="60" y="120"/>
                </a:lnTo>
                <a:lnTo>
                  <a:pt x="60" y="119"/>
                </a:lnTo>
                <a:lnTo>
                  <a:pt x="61" y="118"/>
                </a:lnTo>
                <a:lnTo>
                  <a:pt x="62" y="118"/>
                </a:lnTo>
                <a:lnTo>
                  <a:pt x="62" y="117"/>
                </a:lnTo>
                <a:lnTo>
                  <a:pt x="64" y="116"/>
                </a:lnTo>
                <a:lnTo>
                  <a:pt x="65" y="115"/>
                </a:lnTo>
                <a:lnTo>
                  <a:pt x="66" y="114"/>
                </a:lnTo>
                <a:lnTo>
                  <a:pt x="67" y="113"/>
                </a:lnTo>
                <a:lnTo>
                  <a:pt x="67" y="112"/>
                </a:lnTo>
                <a:lnTo>
                  <a:pt x="68" y="112"/>
                </a:lnTo>
                <a:lnTo>
                  <a:pt x="68" y="111"/>
                </a:lnTo>
                <a:lnTo>
                  <a:pt x="68" y="110"/>
                </a:lnTo>
                <a:lnTo>
                  <a:pt x="68" y="109"/>
                </a:lnTo>
                <a:lnTo>
                  <a:pt x="67" y="108"/>
                </a:lnTo>
                <a:lnTo>
                  <a:pt x="67" y="107"/>
                </a:lnTo>
                <a:lnTo>
                  <a:pt x="66" y="106"/>
                </a:lnTo>
                <a:lnTo>
                  <a:pt x="66" y="105"/>
                </a:lnTo>
                <a:lnTo>
                  <a:pt x="65" y="104"/>
                </a:lnTo>
                <a:lnTo>
                  <a:pt x="65" y="103"/>
                </a:lnTo>
                <a:lnTo>
                  <a:pt x="65" y="102"/>
                </a:lnTo>
                <a:lnTo>
                  <a:pt x="65" y="101"/>
                </a:lnTo>
                <a:lnTo>
                  <a:pt x="65" y="100"/>
                </a:lnTo>
                <a:lnTo>
                  <a:pt x="65" y="99"/>
                </a:lnTo>
                <a:lnTo>
                  <a:pt x="66" y="98"/>
                </a:lnTo>
                <a:lnTo>
                  <a:pt x="66" y="97"/>
                </a:lnTo>
                <a:lnTo>
                  <a:pt x="67" y="96"/>
                </a:lnTo>
                <a:lnTo>
                  <a:pt x="67" y="95"/>
                </a:lnTo>
                <a:lnTo>
                  <a:pt x="68" y="94"/>
                </a:lnTo>
                <a:lnTo>
                  <a:pt x="70" y="93"/>
                </a:lnTo>
                <a:lnTo>
                  <a:pt x="72" y="91"/>
                </a:lnTo>
                <a:lnTo>
                  <a:pt x="73" y="90"/>
                </a:lnTo>
                <a:lnTo>
                  <a:pt x="74" y="89"/>
                </a:lnTo>
                <a:lnTo>
                  <a:pt x="75" y="89"/>
                </a:lnTo>
                <a:lnTo>
                  <a:pt x="75" y="88"/>
                </a:lnTo>
                <a:lnTo>
                  <a:pt x="76" y="88"/>
                </a:lnTo>
                <a:lnTo>
                  <a:pt x="77" y="87"/>
                </a:lnTo>
                <a:lnTo>
                  <a:pt x="78" y="87"/>
                </a:lnTo>
                <a:lnTo>
                  <a:pt x="79" y="86"/>
                </a:lnTo>
                <a:lnTo>
                  <a:pt x="80" y="86"/>
                </a:lnTo>
                <a:lnTo>
                  <a:pt x="81" y="86"/>
                </a:lnTo>
                <a:lnTo>
                  <a:pt x="75" y="73"/>
                </a:lnTo>
                <a:lnTo>
                  <a:pt x="70" y="72"/>
                </a:lnTo>
                <a:lnTo>
                  <a:pt x="63" y="68"/>
                </a:lnTo>
                <a:lnTo>
                  <a:pt x="63" y="66"/>
                </a:lnTo>
                <a:lnTo>
                  <a:pt x="66" y="64"/>
                </a:lnTo>
                <a:lnTo>
                  <a:pt x="65" y="55"/>
                </a:lnTo>
                <a:lnTo>
                  <a:pt x="67" y="54"/>
                </a:lnTo>
                <a:lnTo>
                  <a:pt x="67" y="53"/>
                </a:lnTo>
                <a:lnTo>
                  <a:pt x="65" y="52"/>
                </a:lnTo>
                <a:lnTo>
                  <a:pt x="59" y="52"/>
                </a:lnTo>
                <a:lnTo>
                  <a:pt x="57" y="56"/>
                </a:lnTo>
                <a:lnTo>
                  <a:pt x="55" y="56"/>
                </a:lnTo>
                <a:lnTo>
                  <a:pt x="53" y="53"/>
                </a:lnTo>
                <a:lnTo>
                  <a:pt x="51" y="53"/>
                </a:lnTo>
                <a:lnTo>
                  <a:pt x="49" y="51"/>
                </a:lnTo>
                <a:lnTo>
                  <a:pt x="49" y="46"/>
                </a:lnTo>
                <a:lnTo>
                  <a:pt x="45" y="43"/>
                </a:lnTo>
                <a:lnTo>
                  <a:pt x="44" y="42"/>
                </a:lnTo>
                <a:lnTo>
                  <a:pt x="41" y="39"/>
                </a:lnTo>
                <a:lnTo>
                  <a:pt x="41" y="34"/>
                </a:lnTo>
                <a:lnTo>
                  <a:pt x="38" y="31"/>
                </a:lnTo>
                <a:lnTo>
                  <a:pt x="38" y="24"/>
                </a:lnTo>
                <a:lnTo>
                  <a:pt x="40" y="20"/>
                </a:lnTo>
                <a:lnTo>
                  <a:pt x="51" y="19"/>
                </a:lnTo>
                <a:lnTo>
                  <a:pt x="53" y="18"/>
                </a:lnTo>
                <a:lnTo>
                  <a:pt x="52" y="14"/>
                </a:lnTo>
                <a:lnTo>
                  <a:pt x="45" y="15"/>
                </a:lnTo>
                <a:lnTo>
                  <a:pt x="44" y="11"/>
                </a:lnTo>
                <a:lnTo>
                  <a:pt x="38" y="7"/>
                </a:lnTo>
                <a:lnTo>
                  <a:pt x="38" y="5"/>
                </a:lnTo>
                <a:lnTo>
                  <a:pt x="40" y="3"/>
                </a:lnTo>
                <a:lnTo>
                  <a:pt x="37" y="0"/>
                </a:lnTo>
                <a:lnTo>
                  <a:pt x="35" y="1"/>
                </a:lnTo>
                <a:lnTo>
                  <a:pt x="30" y="4"/>
                </a:lnTo>
                <a:lnTo>
                  <a:pt x="30" y="6"/>
                </a:lnTo>
                <a:lnTo>
                  <a:pt x="21" y="14"/>
                </a:lnTo>
                <a:lnTo>
                  <a:pt x="21" y="15"/>
                </a:lnTo>
                <a:lnTo>
                  <a:pt x="15" y="19"/>
                </a:lnTo>
                <a:lnTo>
                  <a:pt x="16" y="20"/>
                </a:lnTo>
                <a:lnTo>
                  <a:pt x="16" y="26"/>
                </a:lnTo>
                <a:lnTo>
                  <a:pt x="15" y="28"/>
                </a:lnTo>
                <a:lnTo>
                  <a:pt x="15" y="32"/>
                </a:lnTo>
                <a:lnTo>
                  <a:pt x="19" y="35"/>
                </a:lnTo>
                <a:lnTo>
                  <a:pt x="19" y="50"/>
                </a:lnTo>
                <a:lnTo>
                  <a:pt x="18" y="52"/>
                </a:lnTo>
                <a:lnTo>
                  <a:pt x="9" y="52"/>
                </a:lnTo>
                <a:lnTo>
                  <a:pt x="7" y="50"/>
                </a:lnTo>
                <a:lnTo>
                  <a:pt x="4" y="53"/>
                </a:lnTo>
                <a:lnTo>
                  <a:pt x="0" y="59"/>
                </a:lnTo>
                <a:lnTo>
                  <a:pt x="0" y="62"/>
                </a:lnTo>
                <a:lnTo>
                  <a:pt x="2" y="63"/>
                </a:lnTo>
                <a:lnTo>
                  <a:pt x="1" y="66"/>
                </a:lnTo>
                <a:lnTo>
                  <a:pt x="4" y="70"/>
                </a:lnTo>
                <a:lnTo>
                  <a:pt x="4" y="76"/>
                </a:lnTo>
                <a:lnTo>
                  <a:pt x="6" y="77"/>
                </a:lnTo>
                <a:lnTo>
                  <a:pt x="8" y="79"/>
                </a:lnTo>
                <a:lnTo>
                  <a:pt x="9" y="91"/>
                </a:lnTo>
                <a:lnTo>
                  <a:pt x="12" y="93"/>
                </a:lnTo>
                <a:lnTo>
                  <a:pt x="13" y="93"/>
                </a:lnTo>
                <a:lnTo>
                  <a:pt x="13" y="96"/>
                </a:lnTo>
                <a:lnTo>
                  <a:pt x="10" y="102"/>
                </a:lnTo>
                <a:lnTo>
                  <a:pt x="5" y="104"/>
                </a:lnTo>
                <a:lnTo>
                  <a:pt x="1" y="109"/>
                </a:lnTo>
                <a:lnTo>
                  <a:pt x="1" y="115"/>
                </a:lnTo>
                <a:lnTo>
                  <a:pt x="2" y="118"/>
                </a:lnTo>
                <a:lnTo>
                  <a:pt x="3" y="118"/>
                </a:lnTo>
                <a:lnTo>
                  <a:pt x="4" y="126"/>
                </a:lnTo>
                <a:lnTo>
                  <a:pt x="11" y="126"/>
                </a:lnTo>
                <a:lnTo>
                  <a:pt x="14" y="128"/>
                </a:lnTo>
                <a:lnTo>
                  <a:pt x="23" y="128"/>
                </a:lnTo>
                <a:lnTo>
                  <a:pt x="26" y="130"/>
                </a:lnTo>
                <a:lnTo>
                  <a:pt x="26" y="132"/>
                </a:lnTo>
                <a:lnTo>
                  <a:pt x="27" y="134"/>
                </a:lnTo>
                <a:lnTo>
                  <a:pt x="36" y="132"/>
                </a:lnTo>
                <a:lnTo>
                  <a:pt x="39" y="135"/>
                </a:lnTo>
                <a:lnTo>
                  <a:pt x="46" y="130"/>
                </a:lnTo>
                <a:lnTo>
                  <a:pt x="55" y="130"/>
                </a:lnTo>
                <a:close/>
              </a:path>
            </a:pathLst>
          </a:custGeom>
          <a:solidFill>
            <a:srgbClr val="FFFFFF"/>
          </a:solidFill>
          <a:ln w="3175">
            <a:solidFill>
              <a:schemeClr val="bg1"/>
            </a:solidFill>
            <a:prstDash val="sysDot"/>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22" name="Freeform 30"/>
          <p:cNvSpPr>
            <a:spLocks noEditPoints="1"/>
          </p:cNvSpPr>
          <p:nvPr/>
        </p:nvSpPr>
        <p:spPr bwMode="auto">
          <a:xfrm>
            <a:off x="5354692" y="3070102"/>
            <a:ext cx="540831" cy="785938"/>
          </a:xfrm>
          <a:custGeom>
            <a:avLst/>
            <a:gdLst>
              <a:gd name="T0" fmla="*/ 2147483647 w 352"/>
              <a:gd name="T1" fmla="*/ 2147483647 h 491"/>
              <a:gd name="T2" fmla="*/ 2147483647 w 352"/>
              <a:gd name="T3" fmla="*/ 2147483647 h 491"/>
              <a:gd name="T4" fmla="*/ 2147483647 w 352"/>
              <a:gd name="T5" fmla="*/ 2147483647 h 491"/>
              <a:gd name="T6" fmla="*/ 2147483647 w 352"/>
              <a:gd name="T7" fmla="*/ 2147483647 h 491"/>
              <a:gd name="T8" fmla="*/ 2147483647 w 352"/>
              <a:gd name="T9" fmla="*/ 0 h 491"/>
              <a:gd name="T10" fmla="*/ 2147483647 w 352"/>
              <a:gd name="T11" fmla="*/ 2147483647 h 491"/>
              <a:gd name="T12" fmla="*/ 2147483647 w 352"/>
              <a:gd name="T13" fmla="*/ 2147483647 h 491"/>
              <a:gd name="T14" fmla="*/ 2147483647 w 352"/>
              <a:gd name="T15" fmla="*/ 2147483647 h 491"/>
              <a:gd name="T16" fmla="*/ 2147483647 w 352"/>
              <a:gd name="T17" fmla="*/ 2147483647 h 491"/>
              <a:gd name="T18" fmla="*/ 2147483647 w 352"/>
              <a:gd name="T19" fmla="*/ 2147483647 h 491"/>
              <a:gd name="T20" fmla="*/ 2147483647 w 352"/>
              <a:gd name="T21" fmla="*/ 2147483647 h 491"/>
              <a:gd name="T22" fmla="*/ 2147483647 w 352"/>
              <a:gd name="T23" fmla="*/ 2147483647 h 491"/>
              <a:gd name="T24" fmla="*/ 2147483647 w 352"/>
              <a:gd name="T25" fmla="*/ 2147483647 h 491"/>
              <a:gd name="T26" fmla="*/ 2147483647 w 352"/>
              <a:gd name="T27" fmla="*/ 2147483647 h 491"/>
              <a:gd name="T28" fmla="*/ 2147483647 w 352"/>
              <a:gd name="T29" fmla="*/ 2147483647 h 491"/>
              <a:gd name="T30" fmla="*/ 2147483647 w 352"/>
              <a:gd name="T31" fmla="*/ 2147483647 h 491"/>
              <a:gd name="T32" fmla="*/ 2147483647 w 352"/>
              <a:gd name="T33" fmla="*/ 2147483647 h 491"/>
              <a:gd name="T34" fmla="*/ 2147483647 w 352"/>
              <a:gd name="T35" fmla="*/ 2147483647 h 491"/>
              <a:gd name="T36" fmla="*/ 2147483647 w 352"/>
              <a:gd name="T37" fmla="*/ 2147483647 h 491"/>
              <a:gd name="T38" fmla="*/ 2147483647 w 352"/>
              <a:gd name="T39" fmla="*/ 2147483647 h 491"/>
              <a:gd name="T40" fmla="*/ 2147483647 w 352"/>
              <a:gd name="T41" fmla="*/ 2147483647 h 491"/>
              <a:gd name="T42" fmla="*/ 2147483647 w 352"/>
              <a:gd name="T43" fmla="*/ 2147483647 h 491"/>
              <a:gd name="T44" fmla="*/ 2147483647 w 352"/>
              <a:gd name="T45" fmla="*/ 2147483647 h 491"/>
              <a:gd name="T46" fmla="*/ 2147483647 w 352"/>
              <a:gd name="T47" fmla="*/ 2147483647 h 491"/>
              <a:gd name="T48" fmla="*/ 2147483647 w 352"/>
              <a:gd name="T49" fmla="*/ 2147483647 h 491"/>
              <a:gd name="T50" fmla="*/ 2147483647 w 352"/>
              <a:gd name="T51" fmla="*/ 2147483647 h 491"/>
              <a:gd name="T52" fmla="*/ 2147483647 w 352"/>
              <a:gd name="T53" fmla="*/ 2147483647 h 491"/>
              <a:gd name="T54" fmla="*/ 2147483647 w 352"/>
              <a:gd name="T55" fmla="*/ 2147483647 h 491"/>
              <a:gd name="T56" fmla="*/ 2147483647 w 352"/>
              <a:gd name="T57" fmla="*/ 2147483647 h 491"/>
              <a:gd name="T58" fmla="*/ 2147483647 w 352"/>
              <a:gd name="T59" fmla="*/ 2147483647 h 491"/>
              <a:gd name="T60" fmla="*/ 2147483647 w 352"/>
              <a:gd name="T61" fmla="*/ 2147483647 h 491"/>
              <a:gd name="T62" fmla="*/ 2147483647 w 352"/>
              <a:gd name="T63" fmla="*/ 2147483647 h 491"/>
              <a:gd name="T64" fmla="*/ 2147483647 w 352"/>
              <a:gd name="T65" fmla="*/ 2147483647 h 491"/>
              <a:gd name="T66" fmla="*/ 2147483647 w 352"/>
              <a:gd name="T67" fmla="*/ 2147483647 h 491"/>
              <a:gd name="T68" fmla="*/ 2147483647 w 352"/>
              <a:gd name="T69" fmla="*/ 2147483647 h 491"/>
              <a:gd name="T70" fmla="*/ 2147483647 w 352"/>
              <a:gd name="T71" fmla="*/ 2147483647 h 491"/>
              <a:gd name="T72" fmla="*/ 2147483647 w 352"/>
              <a:gd name="T73" fmla="*/ 2147483647 h 491"/>
              <a:gd name="T74" fmla="*/ 2147483647 w 352"/>
              <a:gd name="T75" fmla="*/ 2147483647 h 491"/>
              <a:gd name="T76" fmla="*/ 2147483647 w 352"/>
              <a:gd name="T77" fmla="*/ 2147483647 h 491"/>
              <a:gd name="T78" fmla="*/ 2147483647 w 352"/>
              <a:gd name="T79" fmla="*/ 2147483647 h 491"/>
              <a:gd name="T80" fmla="*/ 2147483647 w 352"/>
              <a:gd name="T81" fmla="*/ 2147483647 h 491"/>
              <a:gd name="T82" fmla="*/ 2147483647 w 352"/>
              <a:gd name="T83" fmla="*/ 2147483647 h 491"/>
              <a:gd name="T84" fmla="*/ 2147483647 w 352"/>
              <a:gd name="T85" fmla="*/ 2147483647 h 491"/>
              <a:gd name="T86" fmla="*/ 2147483647 w 352"/>
              <a:gd name="T87" fmla="*/ 2147483647 h 491"/>
              <a:gd name="T88" fmla="*/ 2147483647 w 352"/>
              <a:gd name="T89" fmla="*/ 2147483647 h 491"/>
              <a:gd name="T90" fmla="*/ 2147483647 w 352"/>
              <a:gd name="T91" fmla="*/ 2147483647 h 491"/>
              <a:gd name="T92" fmla="*/ 2147483647 w 352"/>
              <a:gd name="T93" fmla="*/ 2147483647 h 491"/>
              <a:gd name="T94" fmla="*/ 2147483647 w 352"/>
              <a:gd name="T95" fmla="*/ 2147483647 h 491"/>
              <a:gd name="T96" fmla="*/ 2147483647 w 352"/>
              <a:gd name="T97" fmla="*/ 2147483647 h 491"/>
              <a:gd name="T98" fmla="*/ 2147483647 w 352"/>
              <a:gd name="T99" fmla="*/ 2147483647 h 491"/>
              <a:gd name="T100" fmla="*/ 2147483647 w 352"/>
              <a:gd name="T101" fmla="*/ 2147483647 h 491"/>
              <a:gd name="T102" fmla="*/ 2147483647 w 352"/>
              <a:gd name="T103" fmla="*/ 2147483647 h 491"/>
              <a:gd name="T104" fmla="*/ 2147483647 w 352"/>
              <a:gd name="T105" fmla="*/ 2147483647 h 491"/>
              <a:gd name="T106" fmla="*/ 2147483647 w 352"/>
              <a:gd name="T107" fmla="*/ 2147483647 h 491"/>
              <a:gd name="T108" fmla="*/ 2147483647 w 352"/>
              <a:gd name="T109" fmla="*/ 2147483647 h 491"/>
              <a:gd name="T110" fmla="*/ 2147483647 w 352"/>
              <a:gd name="T111" fmla="*/ 2147483647 h 491"/>
              <a:gd name="T112" fmla="*/ 2147483647 w 352"/>
              <a:gd name="T113" fmla="*/ 2147483647 h 491"/>
              <a:gd name="T114" fmla="*/ 2147483647 w 352"/>
              <a:gd name="T115" fmla="*/ 2147483647 h 491"/>
              <a:gd name="T116" fmla="*/ 2147483647 w 352"/>
              <a:gd name="T117" fmla="*/ 2147483647 h 4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52"/>
              <a:gd name="T178" fmla="*/ 0 h 491"/>
              <a:gd name="T179" fmla="*/ 352 w 352"/>
              <a:gd name="T180" fmla="*/ 491 h 4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52" h="491">
                <a:moveTo>
                  <a:pt x="326" y="144"/>
                </a:moveTo>
                <a:lnTo>
                  <a:pt x="323" y="141"/>
                </a:lnTo>
                <a:lnTo>
                  <a:pt x="318" y="140"/>
                </a:lnTo>
                <a:lnTo>
                  <a:pt x="317" y="139"/>
                </a:lnTo>
                <a:lnTo>
                  <a:pt x="315" y="139"/>
                </a:lnTo>
                <a:lnTo>
                  <a:pt x="312" y="135"/>
                </a:lnTo>
                <a:lnTo>
                  <a:pt x="310" y="136"/>
                </a:lnTo>
                <a:lnTo>
                  <a:pt x="308" y="134"/>
                </a:lnTo>
                <a:lnTo>
                  <a:pt x="308" y="129"/>
                </a:lnTo>
                <a:lnTo>
                  <a:pt x="310" y="127"/>
                </a:lnTo>
                <a:lnTo>
                  <a:pt x="310" y="124"/>
                </a:lnTo>
                <a:lnTo>
                  <a:pt x="314" y="118"/>
                </a:lnTo>
                <a:lnTo>
                  <a:pt x="313" y="117"/>
                </a:lnTo>
                <a:lnTo>
                  <a:pt x="313" y="113"/>
                </a:lnTo>
                <a:lnTo>
                  <a:pt x="314" y="111"/>
                </a:lnTo>
                <a:lnTo>
                  <a:pt x="315" y="112"/>
                </a:lnTo>
                <a:lnTo>
                  <a:pt x="318" y="110"/>
                </a:lnTo>
                <a:lnTo>
                  <a:pt x="321" y="102"/>
                </a:lnTo>
                <a:lnTo>
                  <a:pt x="326" y="95"/>
                </a:lnTo>
                <a:lnTo>
                  <a:pt x="326" y="93"/>
                </a:lnTo>
                <a:lnTo>
                  <a:pt x="323" y="92"/>
                </a:lnTo>
                <a:lnTo>
                  <a:pt x="321" y="95"/>
                </a:lnTo>
                <a:lnTo>
                  <a:pt x="313" y="95"/>
                </a:lnTo>
                <a:lnTo>
                  <a:pt x="310" y="94"/>
                </a:lnTo>
                <a:lnTo>
                  <a:pt x="306" y="95"/>
                </a:lnTo>
                <a:lnTo>
                  <a:pt x="301" y="92"/>
                </a:lnTo>
                <a:lnTo>
                  <a:pt x="299" y="92"/>
                </a:lnTo>
                <a:lnTo>
                  <a:pt x="297" y="94"/>
                </a:lnTo>
                <a:lnTo>
                  <a:pt x="280" y="95"/>
                </a:lnTo>
                <a:lnTo>
                  <a:pt x="279" y="97"/>
                </a:lnTo>
                <a:lnTo>
                  <a:pt x="274" y="100"/>
                </a:lnTo>
                <a:lnTo>
                  <a:pt x="273" y="100"/>
                </a:lnTo>
                <a:lnTo>
                  <a:pt x="271" y="98"/>
                </a:lnTo>
                <a:lnTo>
                  <a:pt x="270" y="90"/>
                </a:lnTo>
                <a:lnTo>
                  <a:pt x="266" y="87"/>
                </a:lnTo>
                <a:lnTo>
                  <a:pt x="267" y="82"/>
                </a:lnTo>
                <a:lnTo>
                  <a:pt x="264" y="79"/>
                </a:lnTo>
                <a:lnTo>
                  <a:pt x="263" y="80"/>
                </a:lnTo>
                <a:lnTo>
                  <a:pt x="259" y="77"/>
                </a:lnTo>
                <a:lnTo>
                  <a:pt x="259" y="75"/>
                </a:lnTo>
                <a:lnTo>
                  <a:pt x="254" y="72"/>
                </a:lnTo>
                <a:lnTo>
                  <a:pt x="254" y="66"/>
                </a:lnTo>
                <a:lnTo>
                  <a:pt x="257" y="61"/>
                </a:lnTo>
                <a:lnTo>
                  <a:pt x="262" y="60"/>
                </a:lnTo>
                <a:lnTo>
                  <a:pt x="264" y="56"/>
                </a:lnTo>
                <a:lnTo>
                  <a:pt x="250" y="44"/>
                </a:lnTo>
                <a:lnTo>
                  <a:pt x="250" y="42"/>
                </a:lnTo>
                <a:lnTo>
                  <a:pt x="249" y="41"/>
                </a:lnTo>
                <a:lnTo>
                  <a:pt x="249" y="39"/>
                </a:lnTo>
                <a:lnTo>
                  <a:pt x="246" y="34"/>
                </a:lnTo>
                <a:lnTo>
                  <a:pt x="240" y="29"/>
                </a:lnTo>
                <a:lnTo>
                  <a:pt x="240" y="26"/>
                </a:lnTo>
                <a:lnTo>
                  <a:pt x="241" y="25"/>
                </a:lnTo>
                <a:lnTo>
                  <a:pt x="241" y="19"/>
                </a:lnTo>
                <a:lnTo>
                  <a:pt x="239" y="18"/>
                </a:lnTo>
                <a:lnTo>
                  <a:pt x="239" y="15"/>
                </a:lnTo>
                <a:lnTo>
                  <a:pt x="231" y="9"/>
                </a:lnTo>
                <a:lnTo>
                  <a:pt x="228" y="4"/>
                </a:lnTo>
                <a:lnTo>
                  <a:pt x="228" y="2"/>
                </a:lnTo>
                <a:lnTo>
                  <a:pt x="226" y="0"/>
                </a:lnTo>
                <a:lnTo>
                  <a:pt x="225" y="0"/>
                </a:lnTo>
                <a:lnTo>
                  <a:pt x="215" y="0"/>
                </a:lnTo>
                <a:lnTo>
                  <a:pt x="214" y="2"/>
                </a:lnTo>
                <a:lnTo>
                  <a:pt x="210" y="2"/>
                </a:lnTo>
                <a:lnTo>
                  <a:pt x="204" y="7"/>
                </a:lnTo>
                <a:lnTo>
                  <a:pt x="205" y="9"/>
                </a:lnTo>
                <a:lnTo>
                  <a:pt x="199" y="14"/>
                </a:lnTo>
                <a:lnTo>
                  <a:pt x="185" y="15"/>
                </a:lnTo>
                <a:lnTo>
                  <a:pt x="171" y="25"/>
                </a:lnTo>
                <a:lnTo>
                  <a:pt x="172" y="26"/>
                </a:lnTo>
                <a:lnTo>
                  <a:pt x="172" y="28"/>
                </a:lnTo>
                <a:lnTo>
                  <a:pt x="175" y="32"/>
                </a:lnTo>
                <a:lnTo>
                  <a:pt x="175" y="38"/>
                </a:lnTo>
                <a:lnTo>
                  <a:pt x="173" y="38"/>
                </a:lnTo>
                <a:lnTo>
                  <a:pt x="171" y="40"/>
                </a:lnTo>
                <a:lnTo>
                  <a:pt x="172" y="44"/>
                </a:lnTo>
                <a:lnTo>
                  <a:pt x="176" y="50"/>
                </a:lnTo>
                <a:lnTo>
                  <a:pt x="173" y="54"/>
                </a:lnTo>
                <a:lnTo>
                  <a:pt x="172" y="59"/>
                </a:lnTo>
                <a:lnTo>
                  <a:pt x="170" y="61"/>
                </a:lnTo>
                <a:lnTo>
                  <a:pt x="159" y="61"/>
                </a:lnTo>
                <a:lnTo>
                  <a:pt x="157" y="60"/>
                </a:lnTo>
                <a:lnTo>
                  <a:pt x="151" y="60"/>
                </a:lnTo>
                <a:lnTo>
                  <a:pt x="150" y="61"/>
                </a:lnTo>
                <a:lnTo>
                  <a:pt x="146" y="57"/>
                </a:lnTo>
                <a:lnTo>
                  <a:pt x="143" y="57"/>
                </a:lnTo>
                <a:lnTo>
                  <a:pt x="139" y="62"/>
                </a:lnTo>
                <a:lnTo>
                  <a:pt x="135" y="64"/>
                </a:lnTo>
                <a:lnTo>
                  <a:pt x="133" y="69"/>
                </a:lnTo>
                <a:lnTo>
                  <a:pt x="129" y="73"/>
                </a:lnTo>
                <a:lnTo>
                  <a:pt x="128" y="77"/>
                </a:lnTo>
                <a:lnTo>
                  <a:pt x="126" y="79"/>
                </a:lnTo>
                <a:lnTo>
                  <a:pt x="125" y="74"/>
                </a:lnTo>
                <a:lnTo>
                  <a:pt x="122" y="72"/>
                </a:lnTo>
                <a:lnTo>
                  <a:pt x="122" y="67"/>
                </a:lnTo>
                <a:lnTo>
                  <a:pt x="119" y="65"/>
                </a:lnTo>
                <a:lnTo>
                  <a:pt x="113" y="64"/>
                </a:lnTo>
                <a:lnTo>
                  <a:pt x="108" y="69"/>
                </a:lnTo>
                <a:lnTo>
                  <a:pt x="106" y="70"/>
                </a:lnTo>
                <a:lnTo>
                  <a:pt x="96" y="81"/>
                </a:lnTo>
                <a:lnTo>
                  <a:pt x="94" y="81"/>
                </a:lnTo>
                <a:lnTo>
                  <a:pt x="89" y="88"/>
                </a:lnTo>
                <a:lnTo>
                  <a:pt x="84" y="88"/>
                </a:lnTo>
                <a:lnTo>
                  <a:pt x="83" y="90"/>
                </a:lnTo>
                <a:lnTo>
                  <a:pt x="83" y="92"/>
                </a:lnTo>
                <a:lnTo>
                  <a:pt x="80" y="94"/>
                </a:lnTo>
                <a:lnTo>
                  <a:pt x="81" y="96"/>
                </a:lnTo>
                <a:lnTo>
                  <a:pt x="79" y="97"/>
                </a:lnTo>
                <a:lnTo>
                  <a:pt x="79" y="101"/>
                </a:lnTo>
                <a:lnTo>
                  <a:pt x="78" y="105"/>
                </a:lnTo>
                <a:lnTo>
                  <a:pt x="60" y="106"/>
                </a:lnTo>
                <a:lnTo>
                  <a:pt x="58" y="87"/>
                </a:lnTo>
                <a:lnTo>
                  <a:pt x="60" y="84"/>
                </a:lnTo>
                <a:lnTo>
                  <a:pt x="62" y="80"/>
                </a:lnTo>
                <a:lnTo>
                  <a:pt x="61" y="75"/>
                </a:lnTo>
                <a:lnTo>
                  <a:pt x="57" y="68"/>
                </a:lnTo>
                <a:lnTo>
                  <a:pt x="54" y="66"/>
                </a:lnTo>
                <a:lnTo>
                  <a:pt x="54" y="63"/>
                </a:lnTo>
                <a:lnTo>
                  <a:pt x="50" y="61"/>
                </a:lnTo>
                <a:lnTo>
                  <a:pt x="40" y="62"/>
                </a:lnTo>
                <a:lnTo>
                  <a:pt x="38" y="64"/>
                </a:lnTo>
                <a:lnTo>
                  <a:pt x="35" y="70"/>
                </a:lnTo>
                <a:lnTo>
                  <a:pt x="28" y="78"/>
                </a:lnTo>
                <a:lnTo>
                  <a:pt x="28" y="80"/>
                </a:lnTo>
                <a:lnTo>
                  <a:pt x="25" y="83"/>
                </a:lnTo>
                <a:lnTo>
                  <a:pt x="20" y="98"/>
                </a:lnTo>
                <a:lnTo>
                  <a:pt x="20" y="103"/>
                </a:lnTo>
                <a:lnTo>
                  <a:pt x="19" y="104"/>
                </a:lnTo>
                <a:lnTo>
                  <a:pt x="20" y="110"/>
                </a:lnTo>
                <a:lnTo>
                  <a:pt x="18" y="113"/>
                </a:lnTo>
                <a:lnTo>
                  <a:pt x="13" y="113"/>
                </a:lnTo>
                <a:lnTo>
                  <a:pt x="5" y="115"/>
                </a:lnTo>
                <a:lnTo>
                  <a:pt x="5" y="125"/>
                </a:lnTo>
                <a:lnTo>
                  <a:pt x="4" y="126"/>
                </a:lnTo>
                <a:lnTo>
                  <a:pt x="4" y="129"/>
                </a:lnTo>
                <a:lnTo>
                  <a:pt x="3" y="130"/>
                </a:lnTo>
                <a:lnTo>
                  <a:pt x="4" y="133"/>
                </a:lnTo>
                <a:lnTo>
                  <a:pt x="4" y="136"/>
                </a:lnTo>
                <a:lnTo>
                  <a:pt x="7" y="140"/>
                </a:lnTo>
                <a:lnTo>
                  <a:pt x="8" y="143"/>
                </a:lnTo>
                <a:lnTo>
                  <a:pt x="4" y="149"/>
                </a:lnTo>
                <a:lnTo>
                  <a:pt x="5" y="151"/>
                </a:lnTo>
                <a:lnTo>
                  <a:pt x="5" y="154"/>
                </a:lnTo>
                <a:lnTo>
                  <a:pt x="14" y="163"/>
                </a:lnTo>
                <a:lnTo>
                  <a:pt x="15" y="163"/>
                </a:lnTo>
                <a:lnTo>
                  <a:pt x="18" y="165"/>
                </a:lnTo>
                <a:lnTo>
                  <a:pt x="17" y="168"/>
                </a:lnTo>
                <a:lnTo>
                  <a:pt x="19" y="175"/>
                </a:lnTo>
                <a:lnTo>
                  <a:pt x="22" y="182"/>
                </a:lnTo>
                <a:lnTo>
                  <a:pt x="30" y="188"/>
                </a:lnTo>
                <a:lnTo>
                  <a:pt x="30" y="199"/>
                </a:lnTo>
                <a:lnTo>
                  <a:pt x="35" y="206"/>
                </a:lnTo>
                <a:lnTo>
                  <a:pt x="45" y="206"/>
                </a:lnTo>
                <a:lnTo>
                  <a:pt x="46" y="207"/>
                </a:lnTo>
                <a:lnTo>
                  <a:pt x="44" y="210"/>
                </a:lnTo>
                <a:lnTo>
                  <a:pt x="40" y="211"/>
                </a:lnTo>
                <a:lnTo>
                  <a:pt x="35" y="215"/>
                </a:lnTo>
                <a:lnTo>
                  <a:pt x="31" y="215"/>
                </a:lnTo>
                <a:lnTo>
                  <a:pt x="30" y="216"/>
                </a:lnTo>
                <a:lnTo>
                  <a:pt x="28" y="216"/>
                </a:lnTo>
                <a:lnTo>
                  <a:pt x="26" y="218"/>
                </a:lnTo>
                <a:lnTo>
                  <a:pt x="24" y="217"/>
                </a:lnTo>
                <a:lnTo>
                  <a:pt x="16" y="222"/>
                </a:lnTo>
                <a:lnTo>
                  <a:pt x="16" y="228"/>
                </a:lnTo>
                <a:lnTo>
                  <a:pt x="12" y="231"/>
                </a:lnTo>
                <a:lnTo>
                  <a:pt x="12" y="235"/>
                </a:lnTo>
                <a:lnTo>
                  <a:pt x="19" y="241"/>
                </a:lnTo>
                <a:lnTo>
                  <a:pt x="21" y="241"/>
                </a:lnTo>
                <a:lnTo>
                  <a:pt x="23" y="243"/>
                </a:lnTo>
                <a:lnTo>
                  <a:pt x="37" y="245"/>
                </a:lnTo>
                <a:lnTo>
                  <a:pt x="39" y="246"/>
                </a:lnTo>
                <a:lnTo>
                  <a:pt x="44" y="251"/>
                </a:lnTo>
                <a:lnTo>
                  <a:pt x="44" y="258"/>
                </a:lnTo>
                <a:lnTo>
                  <a:pt x="45" y="259"/>
                </a:lnTo>
                <a:lnTo>
                  <a:pt x="46" y="264"/>
                </a:lnTo>
                <a:lnTo>
                  <a:pt x="50" y="265"/>
                </a:lnTo>
                <a:lnTo>
                  <a:pt x="50" y="267"/>
                </a:lnTo>
                <a:lnTo>
                  <a:pt x="55" y="270"/>
                </a:lnTo>
                <a:lnTo>
                  <a:pt x="57" y="271"/>
                </a:lnTo>
                <a:lnTo>
                  <a:pt x="56" y="279"/>
                </a:lnTo>
                <a:lnTo>
                  <a:pt x="55" y="280"/>
                </a:lnTo>
                <a:lnTo>
                  <a:pt x="54" y="289"/>
                </a:lnTo>
                <a:lnTo>
                  <a:pt x="53" y="290"/>
                </a:lnTo>
                <a:lnTo>
                  <a:pt x="54" y="298"/>
                </a:lnTo>
                <a:lnTo>
                  <a:pt x="45" y="307"/>
                </a:lnTo>
                <a:lnTo>
                  <a:pt x="39" y="309"/>
                </a:lnTo>
                <a:lnTo>
                  <a:pt x="36" y="312"/>
                </a:lnTo>
                <a:lnTo>
                  <a:pt x="33" y="312"/>
                </a:lnTo>
                <a:lnTo>
                  <a:pt x="28" y="309"/>
                </a:lnTo>
                <a:lnTo>
                  <a:pt x="20" y="310"/>
                </a:lnTo>
                <a:lnTo>
                  <a:pt x="16" y="314"/>
                </a:lnTo>
                <a:lnTo>
                  <a:pt x="15" y="314"/>
                </a:lnTo>
                <a:lnTo>
                  <a:pt x="10" y="319"/>
                </a:lnTo>
                <a:lnTo>
                  <a:pt x="15" y="337"/>
                </a:lnTo>
                <a:lnTo>
                  <a:pt x="7" y="345"/>
                </a:lnTo>
                <a:lnTo>
                  <a:pt x="6" y="345"/>
                </a:lnTo>
                <a:lnTo>
                  <a:pt x="2" y="351"/>
                </a:lnTo>
                <a:lnTo>
                  <a:pt x="2" y="355"/>
                </a:lnTo>
                <a:lnTo>
                  <a:pt x="1" y="356"/>
                </a:lnTo>
                <a:lnTo>
                  <a:pt x="0" y="359"/>
                </a:lnTo>
                <a:lnTo>
                  <a:pt x="1" y="362"/>
                </a:lnTo>
                <a:lnTo>
                  <a:pt x="0" y="363"/>
                </a:lnTo>
                <a:lnTo>
                  <a:pt x="0" y="375"/>
                </a:lnTo>
                <a:lnTo>
                  <a:pt x="2" y="376"/>
                </a:lnTo>
                <a:lnTo>
                  <a:pt x="2" y="380"/>
                </a:lnTo>
                <a:lnTo>
                  <a:pt x="5" y="383"/>
                </a:lnTo>
                <a:lnTo>
                  <a:pt x="10" y="384"/>
                </a:lnTo>
                <a:lnTo>
                  <a:pt x="16" y="386"/>
                </a:lnTo>
                <a:lnTo>
                  <a:pt x="21" y="392"/>
                </a:lnTo>
                <a:lnTo>
                  <a:pt x="23" y="397"/>
                </a:lnTo>
                <a:lnTo>
                  <a:pt x="25" y="398"/>
                </a:lnTo>
                <a:lnTo>
                  <a:pt x="25" y="401"/>
                </a:lnTo>
                <a:lnTo>
                  <a:pt x="31" y="409"/>
                </a:lnTo>
                <a:lnTo>
                  <a:pt x="32" y="414"/>
                </a:lnTo>
                <a:lnTo>
                  <a:pt x="36" y="418"/>
                </a:lnTo>
                <a:lnTo>
                  <a:pt x="39" y="423"/>
                </a:lnTo>
                <a:lnTo>
                  <a:pt x="42" y="425"/>
                </a:lnTo>
                <a:lnTo>
                  <a:pt x="37" y="436"/>
                </a:lnTo>
                <a:lnTo>
                  <a:pt x="36" y="443"/>
                </a:lnTo>
                <a:lnTo>
                  <a:pt x="34" y="447"/>
                </a:lnTo>
                <a:lnTo>
                  <a:pt x="34" y="450"/>
                </a:lnTo>
                <a:lnTo>
                  <a:pt x="30" y="455"/>
                </a:lnTo>
                <a:lnTo>
                  <a:pt x="26" y="467"/>
                </a:lnTo>
                <a:lnTo>
                  <a:pt x="26" y="469"/>
                </a:lnTo>
                <a:lnTo>
                  <a:pt x="23" y="472"/>
                </a:lnTo>
                <a:lnTo>
                  <a:pt x="23" y="478"/>
                </a:lnTo>
                <a:lnTo>
                  <a:pt x="29" y="478"/>
                </a:lnTo>
                <a:lnTo>
                  <a:pt x="31" y="478"/>
                </a:lnTo>
                <a:lnTo>
                  <a:pt x="41" y="486"/>
                </a:lnTo>
                <a:lnTo>
                  <a:pt x="50" y="491"/>
                </a:lnTo>
                <a:lnTo>
                  <a:pt x="58" y="489"/>
                </a:lnTo>
                <a:lnTo>
                  <a:pt x="60" y="488"/>
                </a:lnTo>
                <a:lnTo>
                  <a:pt x="73" y="487"/>
                </a:lnTo>
                <a:lnTo>
                  <a:pt x="82" y="480"/>
                </a:lnTo>
                <a:lnTo>
                  <a:pt x="89" y="481"/>
                </a:lnTo>
                <a:lnTo>
                  <a:pt x="95" y="476"/>
                </a:lnTo>
                <a:lnTo>
                  <a:pt x="99" y="474"/>
                </a:lnTo>
                <a:lnTo>
                  <a:pt x="109" y="476"/>
                </a:lnTo>
                <a:lnTo>
                  <a:pt x="111" y="475"/>
                </a:lnTo>
                <a:lnTo>
                  <a:pt x="116" y="480"/>
                </a:lnTo>
                <a:lnTo>
                  <a:pt x="123" y="480"/>
                </a:lnTo>
                <a:lnTo>
                  <a:pt x="129" y="487"/>
                </a:lnTo>
                <a:lnTo>
                  <a:pt x="137" y="488"/>
                </a:lnTo>
                <a:lnTo>
                  <a:pt x="138" y="487"/>
                </a:lnTo>
                <a:lnTo>
                  <a:pt x="142" y="485"/>
                </a:lnTo>
                <a:lnTo>
                  <a:pt x="145" y="484"/>
                </a:lnTo>
                <a:lnTo>
                  <a:pt x="151" y="481"/>
                </a:lnTo>
                <a:lnTo>
                  <a:pt x="151" y="478"/>
                </a:lnTo>
                <a:lnTo>
                  <a:pt x="157" y="471"/>
                </a:lnTo>
                <a:lnTo>
                  <a:pt x="156" y="465"/>
                </a:lnTo>
                <a:lnTo>
                  <a:pt x="160" y="461"/>
                </a:lnTo>
                <a:lnTo>
                  <a:pt x="167" y="443"/>
                </a:lnTo>
                <a:lnTo>
                  <a:pt x="167" y="438"/>
                </a:lnTo>
                <a:lnTo>
                  <a:pt x="172" y="433"/>
                </a:lnTo>
                <a:lnTo>
                  <a:pt x="175" y="433"/>
                </a:lnTo>
                <a:lnTo>
                  <a:pt x="183" y="431"/>
                </a:lnTo>
                <a:lnTo>
                  <a:pt x="180" y="427"/>
                </a:lnTo>
                <a:lnTo>
                  <a:pt x="179" y="424"/>
                </a:lnTo>
                <a:lnTo>
                  <a:pt x="183" y="421"/>
                </a:lnTo>
                <a:lnTo>
                  <a:pt x="189" y="419"/>
                </a:lnTo>
                <a:lnTo>
                  <a:pt x="189" y="422"/>
                </a:lnTo>
                <a:lnTo>
                  <a:pt x="196" y="422"/>
                </a:lnTo>
                <a:lnTo>
                  <a:pt x="199" y="418"/>
                </a:lnTo>
                <a:lnTo>
                  <a:pt x="201" y="418"/>
                </a:lnTo>
                <a:lnTo>
                  <a:pt x="203" y="413"/>
                </a:lnTo>
                <a:lnTo>
                  <a:pt x="205" y="411"/>
                </a:lnTo>
                <a:lnTo>
                  <a:pt x="207" y="405"/>
                </a:lnTo>
                <a:lnTo>
                  <a:pt x="213" y="398"/>
                </a:lnTo>
                <a:lnTo>
                  <a:pt x="213" y="395"/>
                </a:lnTo>
                <a:lnTo>
                  <a:pt x="216" y="393"/>
                </a:lnTo>
                <a:lnTo>
                  <a:pt x="244" y="390"/>
                </a:lnTo>
                <a:lnTo>
                  <a:pt x="248" y="387"/>
                </a:lnTo>
                <a:lnTo>
                  <a:pt x="253" y="387"/>
                </a:lnTo>
                <a:lnTo>
                  <a:pt x="257" y="383"/>
                </a:lnTo>
                <a:lnTo>
                  <a:pt x="257" y="376"/>
                </a:lnTo>
                <a:lnTo>
                  <a:pt x="259" y="372"/>
                </a:lnTo>
                <a:lnTo>
                  <a:pt x="262" y="369"/>
                </a:lnTo>
                <a:lnTo>
                  <a:pt x="268" y="367"/>
                </a:lnTo>
                <a:lnTo>
                  <a:pt x="271" y="365"/>
                </a:lnTo>
                <a:lnTo>
                  <a:pt x="272" y="360"/>
                </a:lnTo>
                <a:lnTo>
                  <a:pt x="275" y="357"/>
                </a:lnTo>
                <a:lnTo>
                  <a:pt x="275" y="356"/>
                </a:lnTo>
                <a:lnTo>
                  <a:pt x="274" y="355"/>
                </a:lnTo>
                <a:lnTo>
                  <a:pt x="273" y="354"/>
                </a:lnTo>
                <a:lnTo>
                  <a:pt x="272" y="353"/>
                </a:lnTo>
                <a:lnTo>
                  <a:pt x="271" y="352"/>
                </a:lnTo>
                <a:lnTo>
                  <a:pt x="271" y="351"/>
                </a:lnTo>
                <a:lnTo>
                  <a:pt x="270" y="350"/>
                </a:lnTo>
                <a:lnTo>
                  <a:pt x="268" y="349"/>
                </a:lnTo>
                <a:lnTo>
                  <a:pt x="264" y="345"/>
                </a:lnTo>
                <a:lnTo>
                  <a:pt x="263" y="344"/>
                </a:lnTo>
                <a:lnTo>
                  <a:pt x="262" y="343"/>
                </a:lnTo>
                <a:lnTo>
                  <a:pt x="261" y="342"/>
                </a:lnTo>
                <a:lnTo>
                  <a:pt x="260" y="341"/>
                </a:lnTo>
                <a:lnTo>
                  <a:pt x="259" y="340"/>
                </a:lnTo>
                <a:lnTo>
                  <a:pt x="259" y="339"/>
                </a:lnTo>
                <a:lnTo>
                  <a:pt x="258" y="338"/>
                </a:lnTo>
                <a:lnTo>
                  <a:pt x="257" y="337"/>
                </a:lnTo>
                <a:lnTo>
                  <a:pt x="256" y="336"/>
                </a:lnTo>
                <a:lnTo>
                  <a:pt x="256" y="335"/>
                </a:lnTo>
                <a:lnTo>
                  <a:pt x="255" y="333"/>
                </a:lnTo>
                <a:lnTo>
                  <a:pt x="254" y="332"/>
                </a:lnTo>
                <a:lnTo>
                  <a:pt x="254" y="331"/>
                </a:lnTo>
                <a:lnTo>
                  <a:pt x="254" y="330"/>
                </a:lnTo>
                <a:lnTo>
                  <a:pt x="253" y="329"/>
                </a:lnTo>
                <a:lnTo>
                  <a:pt x="253" y="327"/>
                </a:lnTo>
                <a:lnTo>
                  <a:pt x="252" y="326"/>
                </a:lnTo>
                <a:lnTo>
                  <a:pt x="252" y="325"/>
                </a:lnTo>
                <a:lnTo>
                  <a:pt x="252" y="324"/>
                </a:lnTo>
                <a:lnTo>
                  <a:pt x="252" y="323"/>
                </a:lnTo>
                <a:lnTo>
                  <a:pt x="252" y="322"/>
                </a:lnTo>
                <a:lnTo>
                  <a:pt x="252" y="321"/>
                </a:lnTo>
                <a:lnTo>
                  <a:pt x="243" y="321"/>
                </a:lnTo>
                <a:lnTo>
                  <a:pt x="236" y="326"/>
                </a:lnTo>
                <a:lnTo>
                  <a:pt x="233" y="323"/>
                </a:lnTo>
                <a:lnTo>
                  <a:pt x="224" y="325"/>
                </a:lnTo>
                <a:lnTo>
                  <a:pt x="223" y="323"/>
                </a:lnTo>
                <a:lnTo>
                  <a:pt x="223" y="321"/>
                </a:lnTo>
                <a:lnTo>
                  <a:pt x="220" y="319"/>
                </a:lnTo>
                <a:lnTo>
                  <a:pt x="211" y="319"/>
                </a:lnTo>
                <a:lnTo>
                  <a:pt x="208" y="317"/>
                </a:lnTo>
                <a:lnTo>
                  <a:pt x="201" y="317"/>
                </a:lnTo>
                <a:lnTo>
                  <a:pt x="200" y="309"/>
                </a:lnTo>
                <a:lnTo>
                  <a:pt x="199" y="309"/>
                </a:lnTo>
                <a:lnTo>
                  <a:pt x="198" y="306"/>
                </a:lnTo>
                <a:lnTo>
                  <a:pt x="198" y="300"/>
                </a:lnTo>
                <a:lnTo>
                  <a:pt x="202" y="295"/>
                </a:lnTo>
                <a:lnTo>
                  <a:pt x="207" y="293"/>
                </a:lnTo>
                <a:lnTo>
                  <a:pt x="210" y="287"/>
                </a:lnTo>
                <a:lnTo>
                  <a:pt x="210" y="284"/>
                </a:lnTo>
                <a:lnTo>
                  <a:pt x="209" y="284"/>
                </a:lnTo>
                <a:lnTo>
                  <a:pt x="206" y="282"/>
                </a:lnTo>
                <a:lnTo>
                  <a:pt x="205" y="270"/>
                </a:lnTo>
                <a:lnTo>
                  <a:pt x="203" y="268"/>
                </a:lnTo>
                <a:lnTo>
                  <a:pt x="201" y="267"/>
                </a:lnTo>
                <a:lnTo>
                  <a:pt x="201" y="261"/>
                </a:lnTo>
                <a:lnTo>
                  <a:pt x="198" y="257"/>
                </a:lnTo>
                <a:lnTo>
                  <a:pt x="199" y="254"/>
                </a:lnTo>
                <a:lnTo>
                  <a:pt x="197" y="253"/>
                </a:lnTo>
                <a:lnTo>
                  <a:pt x="191" y="254"/>
                </a:lnTo>
                <a:lnTo>
                  <a:pt x="183" y="253"/>
                </a:lnTo>
                <a:lnTo>
                  <a:pt x="182" y="252"/>
                </a:lnTo>
                <a:lnTo>
                  <a:pt x="181" y="252"/>
                </a:lnTo>
                <a:lnTo>
                  <a:pt x="174" y="260"/>
                </a:lnTo>
                <a:lnTo>
                  <a:pt x="174" y="267"/>
                </a:lnTo>
                <a:lnTo>
                  <a:pt x="173" y="268"/>
                </a:lnTo>
                <a:lnTo>
                  <a:pt x="167" y="268"/>
                </a:lnTo>
                <a:lnTo>
                  <a:pt x="160" y="264"/>
                </a:lnTo>
                <a:lnTo>
                  <a:pt x="160" y="261"/>
                </a:lnTo>
                <a:lnTo>
                  <a:pt x="158" y="259"/>
                </a:lnTo>
                <a:lnTo>
                  <a:pt x="140" y="260"/>
                </a:lnTo>
                <a:lnTo>
                  <a:pt x="138" y="263"/>
                </a:lnTo>
                <a:lnTo>
                  <a:pt x="135" y="263"/>
                </a:lnTo>
                <a:lnTo>
                  <a:pt x="133" y="267"/>
                </a:lnTo>
                <a:lnTo>
                  <a:pt x="129" y="267"/>
                </a:lnTo>
                <a:lnTo>
                  <a:pt x="124" y="262"/>
                </a:lnTo>
                <a:lnTo>
                  <a:pt x="121" y="261"/>
                </a:lnTo>
                <a:lnTo>
                  <a:pt x="116" y="262"/>
                </a:lnTo>
                <a:lnTo>
                  <a:pt x="113" y="258"/>
                </a:lnTo>
                <a:lnTo>
                  <a:pt x="111" y="259"/>
                </a:lnTo>
                <a:lnTo>
                  <a:pt x="109" y="257"/>
                </a:lnTo>
                <a:lnTo>
                  <a:pt x="109" y="252"/>
                </a:lnTo>
                <a:lnTo>
                  <a:pt x="106" y="249"/>
                </a:lnTo>
                <a:lnTo>
                  <a:pt x="106" y="247"/>
                </a:lnTo>
                <a:lnTo>
                  <a:pt x="110" y="241"/>
                </a:lnTo>
                <a:lnTo>
                  <a:pt x="110" y="236"/>
                </a:lnTo>
                <a:lnTo>
                  <a:pt x="103" y="236"/>
                </a:lnTo>
                <a:lnTo>
                  <a:pt x="102" y="227"/>
                </a:lnTo>
                <a:lnTo>
                  <a:pt x="109" y="219"/>
                </a:lnTo>
                <a:lnTo>
                  <a:pt x="113" y="218"/>
                </a:lnTo>
                <a:lnTo>
                  <a:pt x="115" y="216"/>
                </a:lnTo>
                <a:lnTo>
                  <a:pt x="119" y="214"/>
                </a:lnTo>
                <a:lnTo>
                  <a:pt x="124" y="208"/>
                </a:lnTo>
                <a:lnTo>
                  <a:pt x="128" y="209"/>
                </a:lnTo>
                <a:lnTo>
                  <a:pt x="129" y="205"/>
                </a:lnTo>
                <a:lnTo>
                  <a:pt x="133" y="202"/>
                </a:lnTo>
                <a:lnTo>
                  <a:pt x="133" y="199"/>
                </a:lnTo>
                <a:lnTo>
                  <a:pt x="128" y="196"/>
                </a:lnTo>
                <a:lnTo>
                  <a:pt x="121" y="189"/>
                </a:lnTo>
                <a:lnTo>
                  <a:pt x="120" y="186"/>
                </a:lnTo>
                <a:lnTo>
                  <a:pt x="118" y="183"/>
                </a:lnTo>
                <a:lnTo>
                  <a:pt x="119" y="179"/>
                </a:lnTo>
                <a:lnTo>
                  <a:pt x="127" y="173"/>
                </a:lnTo>
                <a:lnTo>
                  <a:pt x="131" y="173"/>
                </a:lnTo>
                <a:lnTo>
                  <a:pt x="133" y="174"/>
                </a:lnTo>
                <a:lnTo>
                  <a:pt x="136" y="172"/>
                </a:lnTo>
                <a:lnTo>
                  <a:pt x="142" y="166"/>
                </a:lnTo>
                <a:lnTo>
                  <a:pt x="143" y="163"/>
                </a:lnTo>
                <a:lnTo>
                  <a:pt x="146" y="157"/>
                </a:lnTo>
                <a:lnTo>
                  <a:pt x="155" y="157"/>
                </a:lnTo>
                <a:lnTo>
                  <a:pt x="158" y="154"/>
                </a:lnTo>
                <a:lnTo>
                  <a:pt x="154" y="149"/>
                </a:lnTo>
                <a:lnTo>
                  <a:pt x="154" y="146"/>
                </a:lnTo>
                <a:lnTo>
                  <a:pt x="158" y="146"/>
                </a:lnTo>
                <a:lnTo>
                  <a:pt x="160" y="143"/>
                </a:lnTo>
                <a:lnTo>
                  <a:pt x="160" y="139"/>
                </a:lnTo>
                <a:lnTo>
                  <a:pt x="162" y="137"/>
                </a:lnTo>
                <a:lnTo>
                  <a:pt x="166" y="136"/>
                </a:lnTo>
                <a:lnTo>
                  <a:pt x="167" y="133"/>
                </a:lnTo>
                <a:lnTo>
                  <a:pt x="168" y="131"/>
                </a:lnTo>
                <a:lnTo>
                  <a:pt x="173" y="131"/>
                </a:lnTo>
                <a:lnTo>
                  <a:pt x="176" y="135"/>
                </a:lnTo>
                <a:lnTo>
                  <a:pt x="176" y="138"/>
                </a:lnTo>
                <a:lnTo>
                  <a:pt x="179" y="142"/>
                </a:lnTo>
                <a:lnTo>
                  <a:pt x="183" y="146"/>
                </a:lnTo>
                <a:lnTo>
                  <a:pt x="184" y="146"/>
                </a:lnTo>
                <a:lnTo>
                  <a:pt x="192" y="153"/>
                </a:lnTo>
                <a:lnTo>
                  <a:pt x="192" y="154"/>
                </a:lnTo>
                <a:lnTo>
                  <a:pt x="194" y="156"/>
                </a:lnTo>
                <a:lnTo>
                  <a:pt x="210" y="155"/>
                </a:lnTo>
                <a:lnTo>
                  <a:pt x="212" y="156"/>
                </a:lnTo>
                <a:lnTo>
                  <a:pt x="216" y="156"/>
                </a:lnTo>
                <a:lnTo>
                  <a:pt x="217" y="155"/>
                </a:lnTo>
                <a:lnTo>
                  <a:pt x="224" y="154"/>
                </a:lnTo>
                <a:lnTo>
                  <a:pt x="226" y="156"/>
                </a:lnTo>
                <a:lnTo>
                  <a:pt x="226" y="159"/>
                </a:lnTo>
                <a:lnTo>
                  <a:pt x="225" y="160"/>
                </a:lnTo>
                <a:lnTo>
                  <a:pt x="224" y="166"/>
                </a:lnTo>
                <a:lnTo>
                  <a:pt x="222" y="167"/>
                </a:lnTo>
                <a:lnTo>
                  <a:pt x="216" y="168"/>
                </a:lnTo>
                <a:lnTo>
                  <a:pt x="213" y="173"/>
                </a:lnTo>
                <a:lnTo>
                  <a:pt x="215" y="174"/>
                </a:lnTo>
                <a:lnTo>
                  <a:pt x="215" y="184"/>
                </a:lnTo>
                <a:lnTo>
                  <a:pt x="224" y="192"/>
                </a:lnTo>
                <a:lnTo>
                  <a:pt x="230" y="190"/>
                </a:lnTo>
                <a:lnTo>
                  <a:pt x="234" y="191"/>
                </a:lnTo>
                <a:lnTo>
                  <a:pt x="237" y="194"/>
                </a:lnTo>
                <a:lnTo>
                  <a:pt x="235" y="196"/>
                </a:lnTo>
                <a:lnTo>
                  <a:pt x="235" y="198"/>
                </a:lnTo>
                <a:lnTo>
                  <a:pt x="241" y="202"/>
                </a:lnTo>
                <a:lnTo>
                  <a:pt x="242" y="206"/>
                </a:lnTo>
                <a:lnTo>
                  <a:pt x="249" y="205"/>
                </a:lnTo>
                <a:lnTo>
                  <a:pt x="250" y="209"/>
                </a:lnTo>
                <a:lnTo>
                  <a:pt x="248" y="210"/>
                </a:lnTo>
                <a:lnTo>
                  <a:pt x="237" y="211"/>
                </a:lnTo>
                <a:lnTo>
                  <a:pt x="235" y="215"/>
                </a:lnTo>
                <a:lnTo>
                  <a:pt x="235" y="222"/>
                </a:lnTo>
                <a:lnTo>
                  <a:pt x="238" y="225"/>
                </a:lnTo>
                <a:lnTo>
                  <a:pt x="238" y="230"/>
                </a:lnTo>
                <a:lnTo>
                  <a:pt x="241" y="233"/>
                </a:lnTo>
                <a:lnTo>
                  <a:pt x="242" y="234"/>
                </a:lnTo>
                <a:lnTo>
                  <a:pt x="246" y="237"/>
                </a:lnTo>
                <a:lnTo>
                  <a:pt x="246" y="242"/>
                </a:lnTo>
                <a:lnTo>
                  <a:pt x="248" y="244"/>
                </a:lnTo>
                <a:lnTo>
                  <a:pt x="250" y="244"/>
                </a:lnTo>
                <a:lnTo>
                  <a:pt x="252" y="247"/>
                </a:lnTo>
                <a:lnTo>
                  <a:pt x="254" y="247"/>
                </a:lnTo>
                <a:lnTo>
                  <a:pt x="256" y="243"/>
                </a:lnTo>
                <a:lnTo>
                  <a:pt x="262" y="243"/>
                </a:lnTo>
                <a:lnTo>
                  <a:pt x="264" y="244"/>
                </a:lnTo>
                <a:lnTo>
                  <a:pt x="264" y="245"/>
                </a:lnTo>
                <a:lnTo>
                  <a:pt x="262" y="246"/>
                </a:lnTo>
                <a:lnTo>
                  <a:pt x="263" y="255"/>
                </a:lnTo>
                <a:lnTo>
                  <a:pt x="260" y="257"/>
                </a:lnTo>
                <a:lnTo>
                  <a:pt x="260" y="259"/>
                </a:lnTo>
                <a:lnTo>
                  <a:pt x="267" y="263"/>
                </a:lnTo>
                <a:lnTo>
                  <a:pt x="272" y="264"/>
                </a:lnTo>
                <a:lnTo>
                  <a:pt x="278" y="277"/>
                </a:lnTo>
                <a:lnTo>
                  <a:pt x="279" y="277"/>
                </a:lnTo>
                <a:lnTo>
                  <a:pt x="280" y="277"/>
                </a:lnTo>
                <a:lnTo>
                  <a:pt x="281" y="277"/>
                </a:lnTo>
                <a:lnTo>
                  <a:pt x="282" y="277"/>
                </a:lnTo>
                <a:lnTo>
                  <a:pt x="283" y="277"/>
                </a:lnTo>
                <a:lnTo>
                  <a:pt x="284" y="277"/>
                </a:lnTo>
                <a:lnTo>
                  <a:pt x="284" y="278"/>
                </a:lnTo>
                <a:lnTo>
                  <a:pt x="285" y="278"/>
                </a:lnTo>
                <a:lnTo>
                  <a:pt x="286" y="278"/>
                </a:lnTo>
                <a:lnTo>
                  <a:pt x="286" y="279"/>
                </a:lnTo>
                <a:lnTo>
                  <a:pt x="287" y="279"/>
                </a:lnTo>
                <a:lnTo>
                  <a:pt x="288" y="280"/>
                </a:lnTo>
                <a:lnTo>
                  <a:pt x="288" y="281"/>
                </a:lnTo>
                <a:lnTo>
                  <a:pt x="289" y="281"/>
                </a:lnTo>
                <a:lnTo>
                  <a:pt x="289" y="282"/>
                </a:lnTo>
                <a:lnTo>
                  <a:pt x="290" y="282"/>
                </a:lnTo>
                <a:lnTo>
                  <a:pt x="290" y="283"/>
                </a:lnTo>
                <a:lnTo>
                  <a:pt x="290" y="284"/>
                </a:lnTo>
                <a:lnTo>
                  <a:pt x="291" y="284"/>
                </a:lnTo>
                <a:lnTo>
                  <a:pt x="291" y="285"/>
                </a:lnTo>
                <a:lnTo>
                  <a:pt x="292" y="287"/>
                </a:lnTo>
                <a:lnTo>
                  <a:pt x="292" y="288"/>
                </a:lnTo>
                <a:lnTo>
                  <a:pt x="293" y="288"/>
                </a:lnTo>
                <a:lnTo>
                  <a:pt x="293" y="289"/>
                </a:lnTo>
                <a:lnTo>
                  <a:pt x="293" y="290"/>
                </a:lnTo>
                <a:lnTo>
                  <a:pt x="294" y="291"/>
                </a:lnTo>
                <a:lnTo>
                  <a:pt x="294" y="292"/>
                </a:lnTo>
                <a:lnTo>
                  <a:pt x="295" y="292"/>
                </a:lnTo>
                <a:lnTo>
                  <a:pt x="296" y="292"/>
                </a:lnTo>
                <a:lnTo>
                  <a:pt x="296" y="293"/>
                </a:lnTo>
                <a:lnTo>
                  <a:pt x="297" y="293"/>
                </a:lnTo>
                <a:lnTo>
                  <a:pt x="298" y="293"/>
                </a:lnTo>
                <a:lnTo>
                  <a:pt x="299" y="293"/>
                </a:lnTo>
                <a:lnTo>
                  <a:pt x="300" y="293"/>
                </a:lnTo>
                <a:lnTo>
                  <a:pt x="301" y="293"/>
                </a:lnTo>
                <a:lnTo>
                  <a:pt x="303" y="293"/>
                </a:lnTo>
                <a:lnTo>
                  <a:pt x="304" y="293"/>
                </a:lnTo>
                <a:lnTo>
                  <a:pt x="306" y="293"/>
                </a:lnTo>
                <a:lnTo>
                  <a:pt x="307" y="293"/>
                </a:lnTo>
                <a:lnTo>
                  <a:pt x="308" y="293"/>
                </a:lnTo>
                <a:lnTo>
                  <a:pt x="309" y="293"/>
                </a:lnTo>
                <a:lnTo>
                  <a:pt x="310" y="294"/>
                </a:lnTo>
                <a:lnTo>
                  <a:pt x="312" y="294"/>
                </a:lnTo>
                <a:lnTo>
                  <a:pt x="312" y="295"/>
                </a:lnTo>
                <a:lnTo>
                  <a:pt x="313" y="295"/>
                </a:lnTo>
                <a:lnTo>
                  <a:pt x="314" y="295"/>
                </a:lnTo>
                <a:lnTo>
                  <a:pt x="315" y="295"/>
                </a:lnTo>
                <a:lnTo>
                  <a:pt x="316" y="295"/>
                </a:lnTo>
                <a:lnTo>
                  <a:pt x="317" y="295"/>
                </a:lnTo>
                <a:lnTo>
                  <a:pt x="318" y="294"/>
                </a:lnTo>
                <a:lnTo>
                  <a:pt x="319" y="294"/>
                </a:lnTo>
                <a:lnTo>
                  <a:pt x="320" y="293"/>
                </a:lnTo>
                <a:lnTo>
                  <a:pt x="320" y="292"/>
                </a:lnTo>
                <a:lnTo>
                  <a:pt x="321" y="292"/>
                </a:lnTo>
                <a:lnTo>
                  <a:pt x="321" y="291"/>
                </a:lnTo>
                <a:lnTo>
                  <a:pt x="322" y="290"/>
                </a:lnTo>
                <a:lnTo>
                  <a:pt x="322" y="289"/>
                </a:lnTo>
                <a:lnTo>
                  <a:pt x="322" y="288"/>
                </a:lnTo>
                <a:lnTo>
                  <a:pt x="322" y="287"/>
                </a:lnTo>
                <a:lnTo>
                  <a:pt x="322" y="286"/>
                </a:lnTo>
                <a:lnTo>
                  <a:pt x="321" y="285"/>
                </a:lnTo>
                <a:lnTo>
                  <a:pt x="321" y="284"/>
                </a:lnTo>
                <a:lnTo>
                  <a:pt x="320" y="284"/>
                </a:lnTo>
                <a:lnTo>
                  <a:pt x="320" y="283"/>
                </a:lnTo>
                <a:lnTo>
                  <a:pt x="319" y="283"/>
                </a:lnTo>
                <a:lnTo>
                  <a:pt x="319" y="282"/>
                </a:lnTo>
                <a:lnTo>
                  <a:pt x="318" y="282"/>
                </a:lnTo>
                <a:lnTo>
                  <a:pt x="317" y="282"/>
                </a:lnTo>
                <a:lnTo>
                  <a:pt x="316" y="282"/>
                </a:lnTo>
                <a:lnTo>
                  <a:pt x="315" y="282"/>
                </a:lnTo>
                <a:lnTo>
                  <a:pt x="314" y="282"/>
                </a:lnTo>
                <a:lnTo>
                  <a:pt x="313" y="282"/>
                </a:lnTo>
                <a:lnTo>
                  <a:pt x="312" y="282"/>
                </a:lnTo>
                <a:lnTo>
                  <a:pt x="311" y="282"/>
                </a:lnTo>
                <a:lnTo>
                  <a:pt x="310" y="282"/>
                </a:lnTo>
                <a:lnTo>
                  <a:pt x="310" y="281"/>
                </a:lnTo>
                <a:lnTo>
                  <a:pt x="311" y="280"/>
                </a:lnTo>
                <a:lnTo>
                  <a:pt x="311" y="279"/>
                </a:lnTo>
                <a:lnTo>
                  <a:pt x="312" y="279"/>
                </a:lnTo>
                <a:lnTo>
                  <a:pt x="313" y="278"/>
                </a:lnTo>
                <a:lnTo>
                  <a:pt x="314" y="277"/>
                </a:lnTo>
                <a:lnTo>
                  <a:pt x="315" y="277"/>
                </a:lnTo>
                <a:lnTo>
                  <a:pt x="316" y="277"/>
                </a:lnTo>
                <a:lnTo>
                  <a:pt x="317" y="277"/>
                </a:lnTo>
                <a:lnTo>
                  <a:pt x="318" y="277"/>
                </a:lnTo>
                <a:lnTo>
                  <a:pt x="319" y="277"/>
                </a:lnTo>
                <a:lnTo>
                  <a:pt x="320" y="278"/>
                </a:lnTo>
                <a:lnTo>
                  <a:pt x="321" y="279"/>
                </a:lnTo>
                <a:lnTo>
                  <a:pt x="322" y="279"/>
                </a:lnTo>
                <a:lnTo>
                  <a:pt x="323" y="280"/>
                </a:lnTo>
                <a:lnTo>
                  <a:pt x="324" y="280"/>
                </a:lnTo>
                <a:lnTo>
                  <a:pt x="325" y="280"/>
                </a:lnTo>
                <a:lnTo>
                  <a:pt x="326" y="280"/>
                </a:lnTo>
                <a:lnTo>
                  <a:pt x="327" y="280"/>
                </a:lnTo>
                <a:lnTo>
                  <a:pt x="328" y="280"/>
                </a:lnTo>
                <a:lnTo>
                  <a:pt x="329" y="280"/>
                </a:lnTo>
                <a:lnTo>
                  <a:pt x="330" y="280"/>
                </a:lnTo>
                <a:lnTo>
                  <a:pt x="331" y="279"/>
                </a:lnTo>
                <a:lnTo>
                  <a:pt x="332" y="278"/>
                </a:lnTo>
                <a:lnTo>
                  <a:pt x="333" y="278"/>
                </a:lnTo>
                <a:lnTo>
                  <a:pt x="333" y="277"/>
                </a:lnTo>
                <a:lnTo>
                  <a:pt x="334" y="277"/>
                </a:lnTo>
                <a:lnTo>
                  <a:pt x="335" y="276"/>
                </a:lnTo>
                <a:lnTo>
                  <a:pt x="336" y="275"/>
                </a:lnTo>
                <a:lnTo>
                  <a:pt x="337" y="274"/>
                </a:lnTo>
                <a:lnTo>
                  <a:pt x="338" y="273"/>
                </a:lnTo>
                <a:lnTo>
                  <a:pt x="340" y="272"/>
                </a:lnTo>
                <a:lnTo>
                  <a:pt x="340" y="271"/>
                </a:lnTo>
                <a:lnTo>
                  <a:pt x="341" y="270"/>
                </a:lnTo>
                <a:lnTo>
                  <a:pt x="342" y="269"/>
                </a:lnTo>
                <a:lnTo>
                  <a:pt x="343" y="268"/>
                </a:lnTo>
                <a:lnTo>
                  <a:pt x="344" y="267"/>
                </a:lnTo>
                <a:lnTo>
                  <a:pt x="345" y="265"/>
                </a:lnTo>
                <a:lnTo>
                  <a:pt x="346" y="264"/>
                </a:lnTo>
                <a:lnTo>
                  <a:pt x="347" y="263"/>
                </a:lnTo>
                <a:lnTo>
                  <a:pt x="348" y="262"/>
                </a:lnTo>
                <a:lnTo>
                  <a:pt x="348" y="261"/>
                </a:lnTo>
                <a:lnTo>
                  <a:pt x="349" y="260"/>
                </a:lnTo>
                <a:lnTo>
                  <a:pt x="350" y="258"/>
                </a:lnTo>
                <a:lnTo>
                  <a:pt x="350" y="257"/>
                </a:lnTo>
                <a:lnTo>
                  <a:pt x="351" y="256"/>
                </a:lnTo>
                <a:lnTo>
                  <a:pt x="351" y="255"/>
                </a:lnTo>
                <a:lnTo>
                  <a:pt x="351" y="254"/>
                </a:lnTo>
                <a:lnTo>
                  <a:pt x="351" y="253"/>
                </a:lnTo>
                <a:lnTo>
                  <a:pt x="352" y="253"/>
                </a:lnTo>
                <a:lnTo>
                  <a:pt x="352" y="252"/>
                </a:lnTo>
                <a:lnTo>
                  <a:pt x="352" y="251"/>
                </a:lnTo>
                <a:lnTo>
                  <a:pt x="352" y="250"/>
                </a:lnTo>
                <a:lnTo>
                  <a:pt x="351" y="249"/>
                </a:lnTo>
                <a:lnTo>
                  <a:pt x="351" y="248"/>
                </a:lnTo>
                <a:lnTo>
                  <a:pt x="351" y="247"/>
                </a:lnTo>
                <a:lnTo>
                  <a:pt x="350" y="246"/>
                </a:lnTo>
                <a:lnTo>
                  <a:pt x="350" y="245"/>
                </a:lnTo>
                <a:lnTo>
                  <a:pt x="349" y="244"/>
                </a:lnTo>
                <a:lnTo>
                  <a:pt x="349" y="243"/>
                </a:lnTo>
                <a:lnTo>
                  <a:pt x="348" y="242"/>
                </a:lnTo>
                <a:lnTo>
                  <a:pt x="347" y="241"/>
                </a:lnTo>
                <a:lnTo>
                  <a:pt x="337" y="242"/>
                </a:lnTo>
                <a:lnTo>
                  <a:pt x="336" y="241"/>
                </a:lnTo>
                <a:lnTo>
                  <a:pt x="332" y="239"/>
                </a:lnTo>
                <a:lnTo>
                  <a:pt x="328" y="236"/>
                </a:lnTo>
                <a:lnTo>
                  <a:pt x="326" y="236"/>
                </a:lnTo>
                <a:lnTo>
                  <a:pt x="322" y="232"/>
                </a:lnTo>
                <a:lnTo>
                  <a:pt x="319" y="230"/>
                </a:lnTo>
                <a:lnTo>
                  <a:pt x="319" y="228"/>
                </a:lnTo>
                <a:lnTo>
                  <a:pt x="315" y="224"/>
                </a:lnTo>
                <a:lnTo>
                  <a:pt x="315" y="221"/>
                </a:lnTo>
                <a:lnTo>
                  <a:pt x="317" y="219"/>
                </a:lnTo>
                <a:lnTo>
                  <a:pt x="316" y="215"/>
                </a:lnTo>
                <a:lnTo>
                  <a:pt x="317" y="214"/>
                </a:lnTo>
                <a:lnTo>
                  <a:pt x="317" y="204"/>
                </a:lnTo>
                <a:lnTo>
                  <a:pt x="319" y="202"/>
                </a:lnTo>
                <a:lnTo>
                  <a:pt x="318" y="193"/>
                </a:lnTo>
                <a:lnTo>
                  <a:pt x="319" y="191"/>
                </a:lnTo>
                <a:lnTo>
                  <a:pt x="319" y="186"/>
                </a:lnTo>
                <a:lnTo>
                  <a:pt x="315" y="184"/>
                </a:lnTo>
                <a:lnTo>
                  <a:pt x="314" y="183"/>
                </a:lnTo>
                <a:lnTo>
                  <a:pt x="311" y="183"/>
                </a:lnTo>
                <a:lnTo>
                  <a:pt x="310" y="185"/>
                </a:lnTo>
                <a:lnTo>
                  <a:pt x="308" y="185"/>
                </a:lnTo>
                <a:lnTo>
                  <a:pt x="304" y="181"/>
                </a:lnTo>
                <a:lnTo>
                  <a:pt x="299" y="181"/>
                </a:lnTo>
                <a:lnTo>
                  <a:pt x="296" y="176"/>
                </a:lnTo>
                <a:lnTo>
                  <a:pt x="297" y="171"/>
                </a:lnTo>
                <a:lnTo>
                  <a:pt x="299" y="170"/>
                </a:lnTo>
                <a:lnTo>
                  <a:pt x="298" y="164"/>
                </a:lnTo>
                <a:lnTo>
                  <a:pt x="300" y="161"/>
                </a:lnTo>
                <a:lnTo>
                  <a:pt x="306" y="159"/>
                </a:lnTo>
                <a:lnTo>
                  <a:pt x="311" y="156"/>
                </a:lnTo>
                <a:lnTo>
                  <a:pt x="316" y="156"/>
                </a:lnTo>
                <a:lnTo>
                  <a:pt x="320" y="151"/>
                </a:lnTo>
                <a:lnTo>
                  <a:pt x="323" y="150"/>
                </a:lnTo>
                <a:lnTo>
                  <a:pt x="325" y="148"/>
                </a:lnTo>
                <a:lnTo>
                  <a:pt x="326" y="144"/>
                </a:lnTo>
                <a:close/>
                <a:moveTo>
                  <a:pt x="216" y="226"/>
                </a:moveTo>
                <a:lnTo>
                  <a:pt x="212" y="223"/>
                </a:lnTo>
                <a:lnTo>
                  <a:pt x="212" y="219"/>
                </a:lnTo>
                <a:lnTo>
                  <a:pt x="213" y="217"/>
                </a:lnTo>
                <a:lnTo>
                  <a:pt x="213" y="211"/>
                </a:lnTo>
                <a:lnTo>
                  <a:pt x="212" y="210"/>
                </a:lnTo>
                <a:lnTo>
                  <a:pt x="209" y="210"/>
                </a:lnTo>
                <a:lnTo>
                  <a:pt x="205" y="213"/>
                </a:lnTo>
                <a:lnTo>
                  <a:pt x="197" y="214"/>
                </a:lnTo>
                <a:lnTo>
                  <a:pt x="196" y="215"/>
                </a:lnTo>
                <a:lnTo>
                  <a:pt x="193" y="215"/>
                </a:lnTo>
                <a:lnTo>
                  <a:pt x="191" y="217"/>
                </a:lnTo>
                <a:lnTo>
                  <a:pt x="191" y="221"/>
                </a:lnTo>
                <a:lnTo>
                  <a:pt x="193" y="225"/>
                </a:lnTo>
                <a:lnTo>
                  <a:pt x="197" y="228"/>
                </a:lnTo>
                <a:lnTo>
                  <a:pt x="201" y="227"/>
                </a:lnTo>
                <a:lnTo>
                  <a:pt x="203" y="229"/>
                </a:lnTo>
                <a:lnTo>
                  <a:pt x="203" y="236"/>
                </a:lnTo>
                <a:lnTo>
                  <a:pt x="202" y="237"/>
                </a:lnTo>
                <a:lnTo>
                  <a:pt x="202" y="239"/>
                </a:lnTo>
                <a:lnTo>
                  <a:pt x="204" y="241"/>
                </a:lnTo>
                <a:lnTo>
                  <a:pt x="206" y="243"/>
                </a:lnTo>
                <a:lnTo>
                  <a:pt x="215" y="243"/>
                </a:lnTo>
                <a:lnTo>
                  <a:pt x="216" y="241"/>
                </a:lnTo>
                <a:lnTo>
                  <a:pt x="216" y="226"/>
                </a:lnTo>
                <a:close/>
              </a:path>
            </a:pathLst>
          </a:custGeom>
          <a:solidFill>
            <a:schemeClr val="accent2">
              <a:lumMod val="50000"/>
            </a:schemeClr>
          </a:solidFill>
          <a:ln w="3175">
            <a:solidFill>
              <a:schemeClr val="bg1"/>
            </a:solidFill>
            <a:prstDash val="sysDot"/>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23" name="Freeform 31"/>
          <p:cNvSpPr>
            <a:spLocks noEditPoints="1"/>
          </p:cNvSpPr>
          <p:nvPr/>
        </p:nvSpPr>
        <p:spPr bwMode="auto">
          <a:xfrm>
            <a:off x="5511880" y="3279241"/>
            <a:ext cx="202479" cy="219796"/>
          </a:xfrm>
          <a:custGeom>
            <a:avLst/>
            <a:gdLst>
              <a:gd name="T0" fmla="*/ 2147483647 w 132"/>
              <a:gd name="T1" fmla="*/ 2147483647 h 137"/>
              <a:gd name="T2" fmla="*/ 2147483647 w 132"/>
              <a:gd name="T3" fmla="*/ 2147483647 h 137"/>
              <a:gd name="T4" fmla="*/ 2147483647 w 132"/>
              <a:gd name="T5" fmla="*/ 2147483647 h 137"/>
              <a:gd name="T6" fmla="*/ 2147483647 w 132"/>
              <a:gd name="T7" fmla="*/ 2147483647 h 137"/>
              <a:gd name="T8" fmla="*/ 2147483647 w 132"/>
              <a:gd name="T9" fmla="*/ 2147483647 h 137"/>
              <a:gd name="T10" fmla="*/ 2147483647 w 132"/>
              <a:gd name="T11" fmla="*/ 2147483647 h 137"/>
              <a:gd name="T12" fmla="*/ 2147483647 w 132"/>
              <a:gd name="T13" fmla="*/ 2147483647 h 137"/>
              <a:gd name="T14" fmla="*/ 2147483647 w 132"/>
              <a:gd name="T15" fmla="*/ 2147483647 h 137"/>
              <a:gd name="T16" fmla="*/ 2147483647 w 132"/>
              <a:gd name="T17" fmla="*/ 2147483647 h 137"/>
              <a:gd name="T18" fmla="*/ 2147483647 w 132"/>
              <a:gd name="T19" fmla="*/ 2147483647 h 137"/>
              <a:gd name="T20" fmla="*/ 2147483647 w 132"/>
              <a:gd name="T21" fmla="*/ 0 h 137"/>
              <a:gd name="T22" fmla="*/ 2147483647 w 132"/>
              <a:gd name="T23" fmla="*/ 2147483647 h 137"/>
              <a:gd name="T24" fmla="*/ 2147483647 w 132"/>
              <a:gd name="T25" fmla="*/ 2147483647 h 137"/>
              <a:gd name="T26" fmla="*/ 2147483647 w 132"/>
              <a:gd name="T27" fmla="*/ 2147483647 h 137"/>
              <a:gd name="T28" fmla="*/ 2147483647 w 132"/>
              <a:gd name="T29" fmla="*/ 2147483647 h 137"/>
              <a:gd name="T30" fmla="*/ 2147483647 w 132"/>
              <a:gd name="T31" fmla="*/ 2147483647 h 137"/>
              <a:gd name="T32" fmla="*/ 2147483647 w 132"/>
              <a:gd name="T33" fmla="*/ 2147483647 h 137"/>
              <a:gd name="T34" fmla="*/ 2147483647 w 132"/>
              <a:gd name="T35" fmla="*/ 2147483647 h 137"/>
              <a:gd name="T36" fmla="*/ 2147483647 w 132"/>
              <a:gd name="T37" fmla="*/ 2147483647 h 137"/>
              <a:gd name="T38" fmla="*/ 2147483647 w 132"/>
              <a:gd name="T39" fmla="*/ 2147483647 h 137"/>
              <a:gd name="T40" fmla="*/ 2147483647 w 132"/>
              <a:gd name="T41" fmla="*/ 2147483647 h 137"/>
              <a:gd name="T42" fmla="*/ 2147483647 w 132"/>
              <a:gd name="T43" fmla="*/ 2147483647 h 137"/>
              <a:gd name="T44" fmla="*/ 2147483647 w 132"/>
              <a:gd name="T45" fmla="*/ 2147483647 h 137"/>
              <a:gd name="T46" fmla="*/ 2147483647 w 132"/>
              <a:gd name="T47" fmla="*/ 2147483647 h 137"/>
              <a:gd name="T48" fmla="*/ 2147483647 w 132"/>
              <a:gd name="T49" fmla="*/ 2147483647 h 137"/>
              <a:gd name="T50" fmla="*/ 2147483647 w 132"/>
              <a:gd name="T51" fmla="*/ 2147483647 h 137"/>
              <a:gd name="T52" fmla="*/ 2147483647 w 132"/>
              <a:gd name="T53" fmla="*/ 2147483647 h 137"/>
              <a:gd name="T54" fmla="*/ 2147483647 w 132"/>
              <a:gd name="T55" fmla="*/ 2147483647 h 137"/>
              <a:gd name="T56" fmla="*/ 2147483647 w 132"/>
              <a:gd name="T57" fmla="*/ 2147483647 h 137"/>
              <a:gd name="T58" fmla="*/ 2147483647 w 132"/>
              <a:gd name="T59" fmla="*/ 2147483647 h 137"/>
              <a:gd name="T60" fmla="*/ 2147483647 w 132"/>
              <a:gd name="T61" fmla="*/ 2147483647 h 137"/>
              <a:gd name="T62" fmla="*/ 2147483647 w 132"/>
              <a:gd name="T63" fmla="*/ 2147483647 h 137"/>
              <a:gd name="T64" fmla="*/ 2147483647 w 132"/>
              <a:gd name="T65" fmla="*/ 2147483647 h 137"/>
              <a:gd name="T66" fmla="*/ 2147483647 w 132"/>
              <a:gd name="T67" fmla="*/ 2147483647 h 137"/>
              <a:gd name="T68" fmla="*/ 2147483647 w 132"/>
              <a:gd name="T69" fmla="*/ 2147483647 h 137"/>
              <a:gd name="T70" fmla="*/ 2147483647 w 132"/>
              <a:gd name="T71" fmla="*/ 2147483647 h 137"/>
              <a:gd name="T72" fmla="*/ 2147483647 w 132"/>
              <a:gd name="T73" fmla="*/ 2147483647 h 137"/>
              <a:gd name="T74" fmla="*/ 2147483647 w 132"/>
              <a:gd name="T75" fmla="*/ 2147483647 h 137"/>
              <a:gd name="T76" fmla="*/ 2147483647 w 132"/>
              <a:gd name="T77" fmla="*/ 2147483647 h 137"/>
              <a:gd name="T78" fmla="*/ 2147483647 w 132"/>
              <a:gd name="T79" fmla="*/ 2147483647 h 137"/>
              <a:gd name="T80" fmla="*/ 2147483647 w 132"/>
              <a:gd name="T81" fmla="*/ 2147483647 h 137"/>
              <a:gd name="T82" fmla="*/ 2147483647 w 132"/>
              <a:gd name="T83" fmla="*/ 2147483647 h 137"/>
              <a:gd name="T84" fmla="*/ 2147483647 w 132"/>
              <a:gd name="T85" fmla="*/ 2147483647 h 137"/>
              <a:gd name="T86" fmla="*/ 2147483647 w 132"/>
              <a:gd name="T87" fmla="*/ 2147483647 h 137"/>
              <a:gd name="T88" fmla="*/ 2147483647 w 132"/>
              <a:gd name="T89" fmla="*/ 2147483647 h 137"/>
              <a:gd name="T90" fmla="*/ 2147483647 w 132"/>
              <a:gd name="T91" fmla="*/ 2147483647 h 137"/>
              <a:gd name="T92" fmla="*/ 2147483647 w 132"/>
              <a:gd name="T93" fmla="*/ 2147483647 h 137"/>
              <a:gd name="T94" fmla="*/ 2147483647 w 132"/>
              <a:gd name="T95" fmla="*/ 2147483647 h 137"/>
              <a:gd name="T96" fmla="*/ 2147483647 w 132"/>
              <a:gd name="T97" fmla="*/ 2147483647 h 137"/>
              <a:gd name="T98" fmla="*/ 2147483647 w 132"/>
              <a:gd name="T99" fmla="*/ 2147483647 h 137"/>
              <a:gd name="T100" fmla="*/ 2147483647 w 132"/>
              <a:gd name="T101" fmla="*/ 2147483647 h 137"/>
              <a:gd name="T102" fmla="*/ 2147483647 w 132"/>
              <a:gd name="T103" fmla="*/ 2147483647 h 137"/>
              <a:gd name="T104" fmla="*/ 2147483647 w 132"/>
              <a:gd name="T105" fmla="*/ 2147483647 h 137"/>
              <a:gd name="T106" fmla="*/ 2147483647 w 132"/>
              <a:gd name="T107" fmla="*/ 2147483647 h 137"/>
              <a:gd name="T108" fmla="*/ 2147483647 w 132"/>
              <a:gd name="T109" fmla="*/ 2147483647 h 137"/>
              <a:gd name="T110" fmla="*/ 2147483647 w 132"/>
              <a:gd name="T111" fmla="*/ 2147483647 h 137"/>
              <a:gd name="T112" fmla="*/ 2147483647 w 132"/>
              <a:gd name="T113" fmla="*/ 2147483647 h 137"/>
              <a:gd name="T114" fmla="*/ 2147483647 w 132"/>
              <a:gd name="T115" fmla="*/ 2147483647 h 137"/>
              <a:gd name="T116" fmla="*/ 2147483647 w 132"/>
              <a:gd name="T117" fmla="*/ 2147483647 h 137"/>
              <a:gd name="T118" fmla="*/ 2147483647 w 132"/>
              <a:gd name="T119" fmla="*/ 2147483647 h 137"/>
              <a:gd name="T120" fmla="*/ 2147483647 w 132"/>
              <a:gd name="T121" fmla="*/ 2147483647 h 137"/>
              <a:gd name="T122" fmla="*/ 2147483647 w 132"/>
              <a:gd name="T123" fmla="*/ 2147483647 h 1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2"/>
              <a:gd name="T187" fmla="*/ 0 h 137"/>
              <a:gd name="T188" fmla="*/ 132 w 132"/>
              <a:gd name="T189" fmla="*/ 137 h 13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2" h="137">
                <a:moveTo>
                  <a:pt x="113" y="43"/>
                </a:moveTo>
                <a:lnTo>
                  <a:pt x="111" y="42"/>
                </a:lnTo>
                <a:lnTo>
                  <a:pt x="114" y="37"/>
                </a:lnTo>
                <a:lnTo>
                  <a:pt x="120" y="36"/>
                </a:lnTo>
                <a:lnTo>
                  <a:pt x="122" y="35"/>
                </a:lnTo>
                <a:lnTo>
                  <a:pt x="123" y="29"/>
                </a:lnTo>
                <a:lnTo>
                  <a:pt x="124" y="28"/>
                </a:lnTo>
                <a:lnTo>
                  <a:pt x="124" y="25"/>
                </a:lnTo>
                <a:lnTo>
                  <a:pt x="122" y="23"/>
                </a:lnTo>
                <a:lnTo>
                  <a:pt x="115" y="24"/>
                </a:lnTo>
                <a:lnTo>
                  <a:pt x="114" y="25"/>
                </a:lnTo>
                <a:lnTo>
                  <a:pt x="110" y="25"/>
                </a:lnTo>
                <a:lnTo>
                  <a:pt x="108" y="24"/>
                </a:lnTo>
                <a:lnTo>
                  <a:pt x="92" y="25"/>
                </a:lnTo>
                <a:lnTo>
                  <a:pt x="90" y="23"/>
                </a:lnTo>
                <a:lnTo>
                  <a:pt x="90" y="22"/>
                </a:lnTo>
                <a:lnTo>
                  <a:pt x="82" y="15"/>
                </a:lnTo>
                <a:lnTo>
                  <a:pt x="81" y="15"/>
                </a:lnTo>
                <a:lnTo>
                  <a:pt x="77" y="11"/>
                </a:lnTo>
                <a:lnTo>
                  <a:pt x="74" y="7"/>
                </a:lnTo>
                <a:lnTo>
                  <a:pt x="74" y="4"/>
                </a:lnTo>
                <a:lnTo>
                  <a:pt x="71" y="0"/>
                </a:lnTo>
                <a:lnTo>
                  <a:pt x="66" y="0"/>
                </a:lnTo>
                <a:lnTo>
                  <a:pt x="65" y="2"/>
                </a:lnTo>
                <a:lnTo>
                  <a:pt x="64" y="5"/>
                </a:lnTo>
                <a:lnTo>
                  <a:pt x="60" y="6"/>
                </a:lnTo>
                <a:lnTo>
                  <a:pt x="58" y="8"/>
                </a:lnTo>
                <a:lnTo>
                  <a:pt x="58" y="12"/>
                </a:lnTo>
                <a:lnTo>
                  <a:pt x="56" y="15"/>
                </a:lnTo>
                <a:lnTo>
                  <a:pt x="52" y="15"/>
                </a:lnTo>
                <a:lnTo>
                  <a:pt x="52" y="18"/>
                </a:lnTo>
                <a:lnTo>
                  <a:pt x="56" y="23"/>
                </a:lnTo>
                <a:lnTo>
                  <a:pt x="53" y="26"/>
                </a:lnTo>
                <a:lnTo>
                  <a:pt x="44" y="26"/>
                </a:lnTo>
                <a:lnTo>
                  <a:pt x="41" y="32"/>
                </a:lnTo>
                <a:lnTo>
                  <a:pt x="40" y="35"/>
                </a:lnTo>
                <a:lnTo>
                  <a:pt x="34" y="41"/>
                </a:lnTo>
                <a:lnTo>
                  <a:pt x="31" y="43"/>
                </a:lnTo>
                <a:lnTo>
                  <a:pt x="29" y="42"/>
                </a:lnTo>
                <a:lnTo>
                  <a:pt x="25" y="42"/>
                </a:lnTo>
                <a:lnTo>
                  <a:pt x="17" y="48"/>
                </a:lnTo>
                <a:lnTo>
                  <a:pt x="16" y="52"/>
                </a:lnTo>
                <a:lnTo>
                  <a:pt x="18" y="55"/>
                </a:lnTo>
                <a:lnTo>
                  <a:pt x="19" y="58"/>
                </a:lnTo>
                <a:lnTo>
                  <a:pt x="26" y="65"/>
                </a:lnTo>
                <a:lnTo>
                  <a:pt x="31" y="68"/>
                </a:lnTo>
                <a:lnTo>
                  <a:pt x="31" y="71"/>
                </a:lnTo>
                <a:lnTo>
                  <a:pt x="27" y="74"/>
                </a:lnTo>
                <a:lnTo>
                  <a:pt x="26" y="78"/>
                </a:lnTo>
                <a:lnTo>
                  <a:pt x="22" y="77"/>
                </a:lnTo>
                <a:lnTo>
                  <a:pt x="17" y="83"/>
                </a:lnTo>
                <a:lnTo>
                  <a:pt x="13" y="85"/>
                </a:lnTo>
                <a:lnTo>
                  <a:pt x="11" y="87"/>
                </a:lnTo>
                <a:lnTo>
                  <a:pt x="7" y="88"/>
                </a:lnTo>
                <a:lnTo>
                  <a:pt x="0" y="96"/>
                </a:lnTo>
                <a:lnTo>
                  <a:pt x="1" y="105"/>
                </a:lnTo>
                <a:lnTo>
                  <a:pt x="8" y="105"/>
                </a:lnTo>
                <a:lnTo>
                  <a:pt x="8" y="110"/>
                </a:lnTo>
                <a:lnTo>
                  <a:pt x="4" y="116"/>
                </a:lnTo>
                <a:lnTo>
                  <a:pt x="4" y="118"/>
                </a:lnTo>
                <a:lnTo>
                  <a:pt x="7" y="121"/>
                </a:lnTo>
                <a:lnTo>
                  <a:pt x="7" y="126"/>
                </a:lnTo>
                <a:lnTo>
                  <a:pt x="9" y="128"/>
                </a:lnTo>
                <a:lnTo>
                  <a:pt x="11" y="127"/>
                </a:lnTo>
                <a:lnTo>
                  <a:pt x="14" y="131"/>
                </a:lnTo>
                <a:lnTo>
                  <a:pt x="19" y="130"/>
                </a:lnTo>
                <a:lnTo>
                  <a:pt x="22" y="131"/>
                </a:lnTo>
                <a:lnTo>
                  <a:pt x="27" y="136"/>
                </a:lnTo>
                <a:lnTo>
                  <a:pt x="31" y="136"/>
                </a:lnTo>
                <a:lnTo>
                  <a:pt x="33" y="132"/>
                </a:lnTo>
                <a:lnTo>
                  <a:pt x="36" y="132"/>
                </a:lnTo>
                <a:lnTo>
                  <a:pt x="38" y="129"/>
                </a:lnTo>
                <a:lnTo>
                  <a:pt x="56" y="128"/>
                </a:lnTo>
                <a:lnTo>
                  <a:pt x="58" y="130"/>
                </a:lnTo>
                <a:lnTo>
                  <a:pt x="58" y="133"/>
                </a:lnTo>
                <a:lnTo>
                  <a:pt x="65" y="137"/>
                </a:lnTo>
                <a:lnTo>
                  <a:pt x="71" y="137"/>
                </a:lnTo>
                <a:lnTo>
                  <a:pt x="72" y="136"/>
                </a:lnTo>
                <a:lnTo>
                  <a:pt x="72" y="129"/>
                </a:lnTo>
                <a:lnTo>
                  <a:pt x="79" y="121"/>
                </a:lnTo>
                <a:lnTo>
                  <a:pt x="80" y="121"/>
                </a:lnTo>
                <a:lnTo>
                  <a:pt x="81" y="122"/>
                </a:lnTo>
                <a:lnTo>
                  <a:pt x="89" y="123"/>
                </a:lnTo>
                <a:lnTo>
                  <a:pt x="95" y="122"/>
                </a:lnTo>
                <a:lnTo>
                  <a:pt x="95" y="119"/>
                </a:lnTo>
                <a:lnTo>
                  <a:pt x="99" y="113"/>
                </a:lnTo>
                <a:lnTo>
                  <a:pt x="102" y="110"/>
                </a:lnTo>
                <a:lnTo>
                  <a:pt x="100" y="108"/>
                </a:lnTo>
                <a:lnTo>
                  <a:pt x="100" y="106"/>
                </a:lnTo>
                <a:lnTo>
                  <a:pt x="101" y="105"/>
                </a:lnTo>
                <a:lnTo>
                  <a:pt x="101" y="98"/>
                </a:lnTo>
                <a:lnTo>
                  <a:pt x="99" y="96"/>
                </a:lnTo>
                <a:lnTo>
                  <a:pt x="95" y="97"/>
                </a:lnTo>
                <a:lnTo>
                  <a:pt x="91" y="94"/>
                </a:lnTo>
                <a:lnTo>
                  <a:pt x="89" y="90"/>
                </a:lnTo>
                <a:lnTo>
                  <a:pt x="89" y="86"/>
                </a:lnTo>
                <a:lnTo>
                  <a:pt x="91" y="84"/>
                </a:lnTo>
                <a:lnTo>
                  <a:pt x="94" y="84"/>
                </a:lnTo>
                <a:lnTo>
                  <a:pt x="95" y="83"/>
                </a:lnTo>
                <a:lnTo>
                  <a:pt x="103" y="82"/>
                </a:lnTo>
                <a:lnTo>
                  <a:pt x="107" y="79"/>
                </a:lnTo>
                <a:lnTo>
                  <a:pt x="111" y="79"/>
                </a:lnTo>
                <a:lnTo>
                  <a:pt x="116" y="75"/>
                </a:lnTo>
                <a:lnTo>
                  <a:pt x="116" y="74"/>
                </a:lnTo>
                <a:lnTo>
                  <a:pt x="125" y="66"/>
                </a:lnTo>
                <a:lnTo>
                  <a:pt x="125" y="64"/>
                </a:lnTo>
                <a:lnTo>
                  <a:pt x="130" y="61"/>
                </a:lnTo>
                <a:lnTo>
                  <a:pt x="132" y="60"/>
                </a:lnTo>
                <a:lnTo>
                  <a:pt x="128" y="59"/>
                </a:lnTo>
                <a:lnTo>
                  <a:pt x="122" y="61"/>
                </a:lnTo>
                <a:lnTo>
                  <a:pt x="113" y="53"/>
                </a:lnTo>
                <a:lnTo>
                  <a:pt x="113" y="43"/>
                </a:lnTo>
                <a:close/>
                <a:moveTo>
                  <a:pt x="66" y="78"/>
                </a:moveTo>
                <a:lnTo>
                  <a:pt x="69" y="89"/>
                </a:lnTo>
                <a:lnTo>
                  <a:pt x="80" y="89"/>
                </a:lnTo>
                <a:lnTo>
                  <a:pt x="71" y="96"/>
                </a:lnTo>
                <a:lnTo>
                  <a:pt x="75" y="106"/>
                </a:lnTo>
                <a:lnTo>
                  <a:pt x="66" y="100"/>
                </a:lnTo>
                <a:lnTo>
                  <a:pt x="57" y="106"/>
                </a:lnTo>
                <a:lnTo>
                  <a:pt x="60" y="96"/>
                </a:lnTo>
                <a:lnTo>
                  <a:pt x="51" y="89"/>
                </a:lnTo>
                <a:lnTo>
                  <a:pt x="62" y="89"/>
                </a:lnTo>
                <a:lnTo>
                  <a:pt x="66" y="78"/>
                </a:lnTo>
                <a:close/>
              </a:path>
            </a:pathLst>
          </a:custGeom>
          <a:solidFill>
            <a:srgbClr val="FFFFFF"/>
          </a:solidFill>
          <a:ln w="3175">
            <a:solidFill>
              <a:schemeClr val="bg1"/>
            </a:solidFill>
            <a:prstDash val="sysDot"/>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24" name="Freeform 34"/>
          <p:cNvSpPr/>
          <p:nvPr/>
        </p:nvSpPr>
        <p:spPr bwMode="auto">
          <a:xfrm>
            <a:off x="5526533" y="3641571"/>
            <a:ext cx="744642" cy="488879"/>
          </a:xfrm>
          <a:custGeom>
            <a:avLst/>
            <a:gdLst>
              <a:gd name="T0" fmla="*/ 2147483647 w 485"/>
              <a:gd name="T1" fmla="*/ 2147483647 h 306"/>
              <a:gd name="T2" fmla="*/ 2147483647 w 485"/>
              <a:gd name="T3" fmla="*/ 2147483647 h 306"/>
              <a:gd name="T4" fmla="*/ 2147483647 w 485"/>
              <a:gd name="T5" fmla="*/ 2147483647 h 306"/>
              <a:gd name="T6" fmla="*/ 2147483647 w 485"/>
              <a:gd name="T7" fmla="*/ 2147483647 h 306"/>
              <a:gd name="T8" fmla="*/ 2147483647 w 485"/>
              <a:gd name="T9" fmla="*/ 2147483647 h 306"/>
              <a:gd name="T10" fmla="*/ 2147483647 w 485"/>
              <a:gd name="T11" fmla="*/ 2147483647 h 306"/>
              <a:gd name="T12" fmla="*/ 2147483647 w 485"/>
              <a:gd name="T13" fmla="*/ 2147483647 h 306"/>
              <a:gd name="T14" fmla="*/ 2147483647 w 485"/>
              <a:gd name="T15" fmla="*/ 2147483647 h 306"/>
              <a:gd name="T16" fmla="*/ 2147483647 w 485"/>
              <a:gd name="T17" fmla="*/ 2147483647 h 306"/>
              <a:gd name="T18" fmla="*/ 2147483647 w 485"/>
              <a:gd name="T19" fmla="*/ 2147483647 h 306"/>
              <a:gd name="T20" fmla="*/ 2147483647 w 485"/>
              <a:gd name="T21" fmla="*/ 2147483647 h 306"/>
              <a:gd name="T22" fmla="*/ 2147483647 w 485"/>
              <a:gd name="T23" fmla="*/ 2147483647 h 306"/>
              <a:gd name="T24" fmla="*/ 2147483647 w 485"/>
              <a:gd name="T25" fmla="*/ 2147483647 h 306"/>
              <a:gd name="T26" fmla="*/ 2147483647 w 485"/>
              <a:gd name="T27" fmla="*/ 2147483647 h 306"/>
              <a:gd name="T28" fmla="*/ 2147483647 w 485"/>
              <a:gd name="T29" fmla="*/ 2147483647 h 306"/>
              <a:gd name="T30" fmla="*/ 2147483647 w 485"/>
              <a:gd name="T31" fmla="*/ 2147483647 h 306"/>
              <a:gd name="T32" fmla="*/ 2147483647 w 485"/>
              <a:gd name="T33" fmla="*/ 2147483647 h 306"/>
              <a:gd name="T34" fmla="*/ 2147483647 w 485"/>
              <a:gd name="T35" fmla="*/ 2147483647 h 306"/>
              <a:gd name="T36" fmla="*/ 2147483647 w 485"/>
              <a:gd name="T37" fmla="*/ 2147483647 h 306"/>
              <a:gd name="T38" fmla="*/ 2147483647 w 485"/>
              <a:gd name="T39" fmla="*/ 2147483647 h 306"/>
              <a:gd name="T40" fmla="*/ 2147483647 w 485"/>
              <a:gd name="T41" fmla="*/ 2147483647 h 306"/>
              <a:gd name="T42" fmla="*/ 2147483647 w 485"/>
              <a:gd name="T43" fmla="*/ 2147483647 h 306"/>
              <a:gd name="T44" fmla="*/ 2147483647 w 485"/>
              <a:gd name="T45" fmla="*/ 2147483647 h 306"/>
              <a:gd name="T46" fmla="*/ 2147483647 w 485"/>
              <a:gd name="T47" fmla="*/ 2147483647 h 306"/>
              <a:gd name="T48" fmla="*/ 2147483647 w 485"/>
              <a:gd name="T49" fmla="*/ 2147483647 h 306"/>
              <a:gd name="T50" fmla="*/ 2147483647 w 485"/>
              <a:gd name="T51" fmla="*/ 2147483647 h 306"/>
              <a:gd name="T52" fmla="*/ 2147483647 w 485"/>
              <a:gd name="T53" fmla="*/ 2147483647 h 306"/>
              <a:gd name="T54" fmla="*/ 2147483647 w 485"/>
              <a:gd name="T55" fmla="*/ 2147483647 h 306"/>
              <a:gd name="T56" fmla="*/ 2147483647 w 485"/>
              <a:gd name="T57" fmla="*/ 2147483647 h 306"/>
              <a:gd name="T58" fmla="*/ 2147483647 w 485"/>
              <a:gd name="T59" fmla="*/ 2147483647 h 306"/>
              <a:gd name="T60" fmla="*/ 2147483647 w 485"/>
              <a:gd name="T61" fmla="*/ 2147483647 h 306"/>
              <a:gd name="T62" fmla="*/ 2147483647 w 485"/>
              <a:gd name="T63" fmla="*/ 2147483647 h 306"/>
              <a:gd name="T64" fmla="*/ 2147483647 w 485"/>
              <a:gd name="T65" fmla="*/ 2147483647 h 306"/>
              <a:gd name="T66" fmla="*/ 2147483647 w 485"/>
              <a:gd name="T67" fmla="*/ 2147483647 h 306"/>
              <a:gd name="T68" fmla="*/ 2147483647 w 485"/>
              <a:gd name="T69" fmla="*/ 2147483647 h 306"/>
              <a:gd name="T70" fmla="*/ 2147483647 w 485"/>
              <a:gd name="T71" fmla="*/ 2147483647 h 306"/>
              <a:gd name="T72" fmla="*/ 2147483647 w 485"/>
              <a:gd name="T73" fmla="*/ 2147483647 h 306"/>
              <a:gd name="T74" fmla="*/ 2147483647 w 485"/>
              <a:gd name="T75" fmla="*/ 2147483647 h 306"/>
              <a:gd name="T76" fmla="*/ 2147483647 w 485"/>
              <a:gd name="T77" fmla="*/ 2147483647 h 306"/>
              <a:gd name="T78" fmla="*/ 2147483647 w 485"/>
              <a:gd name="T79" fmla="*/ 2147483647 h 306"/>
              <a:gd name="T80" fmla="*/ 2147483647 w 485"/>
              <a:gd name="T81" fmla="*/ 2147483647 h 306"/>
              <a:gd name="T82" fmla="*/ 2147483647 w 485"/>
              <a:gd name="T83" fmla="*/ 2147483647 h 306"/>
              <a:gd name="T84" fmla="*/ 2147483647 w 485"/>
              <a:gd name="T85" fmla="*/ 2147483647 h 306"/>
              <a:gd name="T86" fmla="*/ 2147483647 w 485"/>
              <a:gd name="T87" fmla="*/ 2147483647 h 306"/>
              <a:gd name="T88" fmla="*/ 2147483647 w 485"/>
              <a:gd name="T89" fmla="*/ 2147483647 h 306"/>
              <a:gd name="T90" fmla="*/ 2147483647 w 485"/>
              <a:gd name="T91" fmla="*/ 2147483647 h 306"/>
              <a:gd name="T92" fmla="*/ 2147483647 w 485"/>
              <a:gd name="T93" fmla="*/ 2147483647 h 306"/>
              <a:gd name="T94" fmla="*/ 2147483647 w 485"/>
              <a:gd name="T95" fmla="*/ 2147483647 h 306"/>
              <a:gd name="T96" fmla="*/ 2147483647 w 485"/>
              <a:gd name="T97" fmla="*/ 2147483647 h 306"/>
              <a:gd name="T98" fmla="*/ 2147483647 w 485"/>
              <a:gd name="T99" fmla="*/ 2147483647 h 306"/>
              <a:gd name="T100" fmla="*/ 2147483647 w 485"/>
              <a:gd name="T101" fmla="*/ 2147483647 h 306"/>
              <a:gd name="T102" fmla="*/ 2147483647 w 485"/>
              <a:gd name="T103" fmla="*/ 2147483647 h 306"/>
              <a:gd name="T104" fmla="*/ 2147483647 w 485"/>
              <a:gd name="T105" fmla="*/ 2147483647 h 306"/>
              <a:gd name="T106" fmla="*/ 2147483647 w 485"/>
              <a:gd name="T107" fmla="*/ 2147483647 h 306"/>
              <a:gd name="T108" fmla="*/ 2147483647 w 485"/>
              <a:gd name="T109" fmla="*/ 2147483647 h 306"/>
              <a:gd name="T110" fmla="*/ 2147483647 w 485"/>
              <a:gd name="T111" fmla="*/ 2147483647 h 306"/>
              <a:gd name="T112" fmla="*/ 2147483647 w 485"/>
              <a:gd name="T113" fmla="*/ 2147483647 h 306"/>
              <a:gd name="T114" fmla="*/ 2147483647 w 485"/>
              <a:gd name="T115" fmla="*/ 2147483647 h 306"/>
              <a:gd name="T116" fmla="*/ 2147483647 w 485"/>
              <a:gd name="T117" fmla="*/ 2147483647 h 306"/>
              <a:gd name="T118" fmla="*/ 2147483647 w 485"/>
              <a:gd name="T119" fmla="*/ 2147483647 h 306"/>
              <a:gd name="T120" fmla="*/ 2147483647 w 485"/>
              <a:gd name="T121" fmla="*/ 2147483647 h 306"/>
              <a:gd name="T122" fmla="*/ 2147483647 w 485"/>
              <a:gd name="T123" fmla="*/ 2147483647 h 3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85"/>
              <a:gd name="T187" fmla="*/ 0 h 306"/>
              <a:gd name="T188" fmla="*/ 485 w 485"/>
              <a:gd name="T189" fmla="*/ 306 h 30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85" h="306">
                <a:moveTo>
                  <a:pt x="291" y="242"/>
                </a:moveTo>
                <a:lnTo>
                  <a:pt x="291" y="242"/>
                </a:lnTo>
                <a:lnTo>
                  <a:pt x="291" y="241"/>
                </a:lnTo>
                <a:lnTo>
                  <a:pt x="292" y="241"/>
                </a:lnTo>
                <a:lnTo>
                  <a:pt x="292" y="240"/>
                </a:lnTo>
                <a:lnTo>
                  <a:pt x="292" y="239"/>
                </a:lnTo>
                <a:lnTo>
                  <a:pt x="293" y="239"/>
                </a:lnTo>
                <a:lnTo>
                  <a:pt x="293" y="238"/>
                </a:lnTo>
                <a:lnTo>
                  <a:pt x="294" y="238"/>
                </a:lnTo>
                <a:lnTo>
                  <a:pt x="294" y="237"/>
                </a:lnTo>
                <a:lnTo>
                  <a:pt x="295" y="237"/>
                </a:lnTo>
                <a:lnTo>
                  <a:pt x="296" y="237"/>
                </a:lnTo>
                <a:lnTo>
                  <a:pt x="296" y="236"/>
                </a:lnTo>
                <a:lnTo>
                  <a:pt x="297" y="236"/>
                </a:lnTo>
                <a:lnTo>
                  <a:pt x="298" y="236"/>
                </a:lnTo>
                <a:lnTo>
                  <a:pt x="299" y="236"/>
                </a:lnTo>
                <a:lnTo>
                  <a:pt x="300" y="236"/>
                </a:lnTo>
                <a:lnTo>
                  <a:pt x="301" y="236"/>
                </a:lnTo>
                <a:lnTo>
                  <a:pt x="301" y="235"/>
                </a:lnTo>
                <a:lnTo>
                  <a:pt x="302" y="235"/>
                </a:lnTo>
                <a:lnTo>
                  <a:pt x="303" y="234"/>
                </a:lnTo>
                <a:lnTo>
                  <a:pt x="303" y="233"/>
                </a:lnTo>
                <a:lnTo>
                  <a:pt x="303" y="232"/>
                </a:lnTo>
                <a:lnTo>
                  <a:pt x="303" y="231"/>
                </a:lnTo>
                <a:lnTo>
                  <a:pt x="303" y="230"/>
                </a:lnTo>
                <a:lnTo>
                  <a:pt x="303" y="229"/>
                </a:lnTo>
                <a:lnTo>
                  <a:pt x="303" y="228"/>
                </a:lnTo>
                <a:lnTo>
                  <a:pt x="303" y="227"/>
                </a:lnTo>
                <a:lnTo>
                  <a:pt x="303" y="226"/>
                </a:lnTo>
                <a:lnTo>
                  <a:pt x="302" y="225"/>
                </a:lnTo>
                <a:lnTo>
                  <a:pt x="302" y="224"/>
                </a:lnTo>
                <a:lnTo>
                  <a:pt x="301" y="223"/>
                </a:lnTo>
                <a:lnTo>
                  <a:pt x="301" y="222"/>
                </a:lnTo>
                <a:lnTo>
                  <a:pt x="301" y="221"/>
                </a:lnTo>
                <a:lnTo>
                  <a:pt x="300" y="220"/>
                </a:lnTo>
                <a:lnTo>
                  <a:pt x="300" y="219"/>
                </a:lnTo>
                <a:lnTo>
                  <a:pt x="301" y="219"/>
                </a:lnTo>
                <a:lnTo>
                  <a:pt x="301" y="218"/>
                </a:lnTo>
                <a:lnTo>
                  <a:pt x="301" y="217"/>
                </a:lnTo>
                <a:lnTo>
                  <a:pt x="302" y="217"/>
                </a:lnTo>
                <a:lnTo>
                  <a:pt x="303" y="216"/>
                </a:lnTo>
                <a:lnTo>
                  <a:pt x="304" y="216"/>
                </a:lnTo>
                <a:lnTo>
                  <a:pt x="305" y="215"/>
                </a:lnTo>
                <a:lnTo>
                  <a:pt x="306" y="215"/>
                </a:lnTo>
                <a:lnTo>
                  <a:pt x="307" y="214"/>
                </a:lnTo>
                <a:lnTo>
                  <a:pt x="308" y="213"/>
                </a:lnTo>
                <a:lnTo>
                  <a:pt x="309" y="213"/>
                </a:lnTo>
                <a:lnTo>
                  <a:pt x="310" y="213"/>
                </a:lnTo>
                <a:lnTo>
                  <a:pt x="310" y="212"/>
                </a:lnTo>
                <a:lnTo>
                  <a:pt x="311" y="212"/>
                </a:lnTo>
                <a:lnTo>
                  <a:pt x="312" y="211"/>
                </a:lnTo>
                <a:lnTo>
                  <a:pt x="313" y="210"/>
                </a:lnTo>
                <a:lnTo>
                  <a:pt x="313" y="209"/>
                </a:lnTo>
                <a:lnTo>
                  <a:pt x="314" y="208"/>
                </a:lnTo>
                <a:lnTo>
                  <a:pt x="314" y="207"/>
                </a:lnTo>
                <a:lnTo>
                  <a:pt x="314" y="206"/>
                </a:lnTo>
                <a:lnTo>
                  <a:pt x="314" y="205"/>
                </a:lnTo>
                <a:lnTo>
                  <a:pt x="314" y="204"/>
                </a:lnTo>
                <a:lnTo>
                  <a:pt x="314" y="203"/>
                </a:lnTo>
                <a:lnTo>
                  <a:pt x="313" y="202"/>
                </a:lnTo>
                <a:lnTo>
                  <a:pt x="313" y="200"/>
                </a:lnTo>
                <a:lnTo>
                  <a:pt x="312" y="198"/>
                </a:lnTo>
                <a:lnTo>
                  <a:pt x="312" y="196"/>
                </a:lnTo>
                <a:lnTo>
                  <a:pt x="312" y="195"/>
                </a:lnTo>
                <a:lnTo>
                  <a:pt x="311" y="194"/>
                </a:lnTo>
                <a:lnTo>
                  <a:pt x="311" y="193"/>
                </a:lnTo>
                <a:lnTo>
                  <a:pt x="311" y="192"/>
                </a:lnTo>
                <a:lnTo>
                  <a:pt x="311" y="191"/>
                </a:lnTo>
                <a:lnTo>
                  <a:pt x="311" y="190"/>
                </a:lnTo>
                <a:lnTo>
                  <a:pt x="312" y="189"/>
                </a:lnTo>
                <a:lnTo>
                  <a:pt x="312" y="188"/>
                </a:lnTo>
                <a:lnTo>
                  <a:pt x="312" y="187"/>
                </a:lnTo>
                <a:lnTo>
                  <a:pt x="313" y="186"/>
                </a:lnTo>
                <a:lnTo>
                  <a:pt x="314" y="185"/>
                </a:lnTo>
                <a:lnTo>
                  <a:pt x="315" y="184"/>
                </a:lnTo>
                <a:lnTo>
                  <a:pt x="316" y="183"/>
                </a:lnTo>
                <a:lnTo>
                  <a:pt x="317" y="182"/>
                </a:lnTo>
                <a:lnTo>
                  <a:pt x="318" y="182"/>
                </a:lnTo>
                <a:lnTo>
                  <a:pt x="319" y="181"/>
                </a:lnTo>
                <a:lnTo>
                  <a:pt x="320" y="181"/>
                </a:lnTo>
                <a:lnTo>
                  <a:pt x="321" y="181"/>
                </a:lnTo>
                <a:lnTo>
                  <a:pt x="321" y="180"/>
                </a:lnTo>
                <a:lnTo>
                  <a:pt x="322" y="180"/>
                </a:lnTo>
                <a:lnTo>
                  <a:pt x="323" y="181"/>
                </a:lnTo>
                <a:lnTo>
                  <a:pt x="324" y="181"/>
                </a:lnTo>
                <a:lnTo>
                  <a:pt x="325" y="181"/>
                </a:lnTo>
                <a:lnTo>
                  <a:pt x="325" y="182"/>
                </a:lnTo>
                <a:lnTo>
                  <a:pt x="326" y="182"/>
                </a:lnTo>
                <a:lnTo>
                  <a:pt x="326" y="183"/>
                </a:lnTo>
                <a:lnTo>
                  <a:pt x="327" y="184"/>
                </a:lnTo>
                <a:lnTo>
                  <a:pt x="328" y="184"/>
                </a:lnTo>
                <a:lnTo>
                  <a:pt x="328" y="185"/>
                </a:lnTo>
                <a:lnTo>
                  <a:pt x="329" y="185"/>
                </a:lnTo>
                <a:lnTo>
                  <a:pt x="330" y="185"/>
                </a:lnTo>
                <a:lnTo>
                  <a:pt x="330" y="184"/>
                </a:lnTo>
                <a:lnTo>
                  <a:pt x="331" y="184"/>
                </a:lnTo>
                <a:lnTo>
                  <a:pt x="331" y="183"/>
                </a:lnTo>
                <a:lnTo>
                  <a:pt x="331" y="182"/>
                </a:lnTo>
                <a:lnTo>
                  <a:pt x="332" y="181"/>
                </a:lnTo>
                <a:lnTo>
                  <a:pt x="332" y="180"/>
                </a:lnTo>
                <a:lnTo>
                  <a:pt x="332" y="179"/>
                </a:lnTo>
                <a:lnTo>
                  <a:pt x="331" y="179"/>
                </a:lnTo>
                <a:lnTo>
                  <a:pt x="331" y="178"/>
                </a:lnTo>
                <a:lnTo>
                  <a:pt x="331" y="177"/>
                </a:lnTo>
                <a:lnTo>
                  <a:pt x="330" y="176"/>
                </a:lnTo>
                <a:lnTo>
                  <a:pt x="330" y="175"/>
                </a:lnTo>
                <a:lnTo>
                  <a:pt x="329" y="175"/>
                </a:lnTo>
                <a:lnTo>
                  <a:pt x="329" y="174"/>
                </a:lnTo>
                <a:lnTo>
                  <a:pt x="329" y="173"/>
                </a:lnTo>
                <a:lnTo>
                  <a:pt x="330" y="173"/>
                </a:lnTo>
                <a:lnTo>
                  <a:pt x="331" y="173"/>
                </a:lnTo>
                <a:lnTo>
                  <a:pt x="332" y="173"/>
                </a:lnTo>
                <a:lnTo>
                  <a:pt x="333" y="173"/>
                </a:lnTo>
                <a:lnTo>
                  <a:pt x="334" y="173"/>
                </a:lnTo>
                <a:lnTo>
                  <a:pt x="335" y="174"/>
                </a:lnTo>
                <a:lnTo>
                  <a:pt x="336" y="174"/>
                </a:lnTo>
                <a:lnTo>
                  <a:pt x="337" y="174"/>
                </a:lnTo>
                <a:lnTo>
                  <a:pt x="338" y="174"/>
                </a:lnTo>
                <a:lnTo>
                  <a:pt x="339" y="174"/>
                </a:lnTo>
                <a:lnTo>
                  <a:pt x="340" y="175"/>
                </a:lnTo>
                <a:lnTo>
                  <a:pt x="341" y="175"/>
                </a:lnTo>
                <a:lnTo>
                  <a:pt x="342" y="175"/>
                </a:lnTo>
                <a:lnTo>
                  <a:pt x="343" y="175"/>
                </a:lnTo>
                <a:lnTo>
                  <a:pt x="344" y="175"/>
                </a:lnTo>
                <a:lnTo>
                  <a:pt x="345" y="174"/>
                </a:lnTo>
                <a:lnTo>
                  <a:pt x="346" y="174"/>
                </a:lnTo>
                <a:lnTo>
                  <a:pt x="347" y="173"/>
                </a:lnTo>
                <a:lnTo>
                  <a:pt x="347" y="172"/>
                </a:lnTo>
                <a:lnTo>
                  <a:pt x="348" y="171"/>
                </a:lnTo>
                <a:lnTo>
                  <a:pt x="348" y="170"/>
                </a:lnTo>
                <a:lnTo>
                  <a:pt x="349" y="169"/>
                </a:lnTo>
                <a:lnTo>
                  <a:pt x="349" y="168"/>
                </a:lnTo>
                <a:lnTo>
                  <a:pt x="349" y="167"/>
                </a:lnTo>
                <a:lnTo>
                  <a:pt x="349" y="166"/>
                </a:lnTo>
                <a:lnTo>
                  <a:pt x="349" y="165"/>
                </a:lnTo>
                <a:lnTo>
                  <a:pt x="348" y="164"/>
                </a:lnTo>
                <a:lnTo>
                  <a:pt x="348" y="163"/>
                </a:lnTo>
                <a:lnTo>
                  <a:pt x="348" y="162"/>
                </a:lnTo>
                <a:lnTo>
                  <a:pt x="347" y="162"/>
                </a:lnTo>
                <a:lnTo>
                  <a:pt x="346" y="162"/>
                </a:lnTo>
                <a:lnTo>
                  <a:pt x="345" y="162"/>
                </a:lnTo>
                <a:lnTo>
                  <a:pt x="344" y="163"/>
                </a:lnTo>
                <a:lnTo>
                  <a:pt x="343" y="163"/>
                </a:lnTo>
                <a:lnTo>
                  <a:pt x="343" y="164"/>
                </a:lnTo>
                <a:lnTo>
                  <a:pt x="342" y="164"/>
                </a:lnTo>
                <a:lnTo>
                  <a:pt x="341" y="164"/>
                </a:lnTo>
                <a:lnTo>
                  <a:pt x="340" y="164"/>
                </a:lnTo>
                <a:lnTo>
                  <a:pt x="339" y="164"/>
                </a:lnTo>
                <a:lnTo>
                  <a:pt x="339" y="163"/>
                </a:lnTo>
                <a:lnTo>
                  <a:pt x="340" y="163"/>
                </a:lnTo>
                <a:lnTo>
                  <a:pt x="340" y="162"/>
                </a:lnTo>
                <a:lnTo>
                  <a:pt x="341" y="161"/>
                </a:lnTo>
                <a:lnTo>
                  <a:pt x="342" y="161"/>
                </a:lnTo>
                <a:lnTo>
                  <a:pt x="342" y="160"/>
                </a:lnTo>
                <a:lnTo>
                  <a:pt x="342" y="159"/>
                </a:lnTo>
                <a:lnTo>
                  <a:pt x="341" y="159"/>
                </a:lnTo>
                <a:lnTo>
                  <a:pt x="340" y="159"/>
                </a:lnTo>
                <a:lnTo>
                  <a:pt x="339" y="159"/>
                </a:lnTo>
                <a:lnTo>
                  <a:pt x="338" y="159"/>
                </a:lnTo>
                <a:lnTo>
                  <a:pt x="337" y="159"/>
                </a:lnTo>
                <a:lnTo>
                  <a:pt x="336" y="159"/>
                </a:lnTo>
                <a:lnTo>
                  <a:pt x="335" y="159"/>
                </a:lnTo>
                <a:lnTo>
                  <a:pt x="335" y="158"/>
                </a:lnTo>
                <a:lnTo>
                  <a:pt x="334" y="158"/>
                </a:lnTo>
                <a:lnTo>
                  <a:pt x="333" y="158"/>
                </a:lnTo>
                <a:lnTo>
                  <a:pt x="333" y="157"/>
                </a:lnTo>
                <a:lnTo>
                  <a:pt x="332" y="156"/>
                </a:lnTo>
                <a:lnTo>
                  <a:pt x="332" y="155"/>
                </a:lnTo>
                <a:lnTo>
                  <a:pt x="332" y="154"/>
                </a:lnTo>
                <a:lnTo>
                  <a:pt x="332" y="153"/>
                </a:lnTo>
                <a:lnTo>
                  <a:pt x="332" y="152"/>
                </a:lnTo>
                <a:lnTo>
                  <a:pt x="332" y="151"/>
                </a:lnTo>
                <a:lnTo>
                  <a:pt x="332" y="150"/>
                </a:lnTo>
                <a:lnTo>
                  <a:pt x="332" y="149"/>
                </a:lnTo>
                <a:lnTo>
                  <a:pt x="333" y="149"/>
                </a:lnTo>
                <a:lnTo>
                  <a:pt x="334" y="148"/>
                </a:lnTo>
                <a:lnTo>
                  <a:pt x="335" y="147"/>
                </a:lnTo>
                <a:lnTo>
                  <a:pt x="336" y="147"/>
                </a:lnTo>
                <a:lnTo>
                  <a:pt x="337" y="147"/>
                </a:lnTo>
                <a:lnTo>
                  <a:pt x="337" y="146"/>
                </a:lnTo>
                <a:lnTo>
                  <a:pt x="338" y="146"/>
                </a:lnTo>
                <a:lnTo>
                  <a:pt x="339" y="146"/>
                </a:lnTo>
                <a:lnTo>
                  <a:pt x="339" y="147"/>
                </a:lnTo>
                <a:lnTo>
                  <a:pt x="340" y="147"/>
                </a:lnTo>
                <a:lnTo>
                  <a:pt x="341" y="147"/>
                </a:lnTo>
                <a:lnTo>
                  <a:pt x="342" y="148"/>
                </a:lnTo>
                <a:lnTo>
                  <a:pt x="343" y="148"/>
                </a:lnTo>
                <a:lnTo>
                  <a:pt x="343" y="149"/>
                </a:lnTo>
                <a:lnTo>
                  <a:pt x="344" y="149"/>
                </a:lnTo>
                <a:lnTo>
                  <a:pt x="345" y="149"/>
                </a:lnTo>
                <a:lnTo>
                  <a:pt x="346" y="149"/>
                </a:lnTo>
                <a:lnTo>
                  <a:pt x="347" y="149"/>
                </a:lnTo>
                <a:lnTo>
                  <a:pt x="348" y="148"/>
                </a:lnTo>
                <a:lnTo>
                  <a:pt x="349" y="148"/>
                </a:lnTo>
                <a:lnTo>
                  <a:pt x="350" y="147"/>
                </a:lnTo>
                <a:lnTo>
                  <a:pt x="351" y="147"/>
                </a:lnTo>
                <a:lnTo>
                  <a:pt x="351" y="148"/>
                </a:lnTo>
                <a:lnTo>
                  <a:pt x="351" y="149"/>
                </a:lnTo>
                <a:lnTo>
                  <a:pt x="351" y="150"/>
                </a:lnTo>
                <a:lnTo>
                  <a:pt x="350" y="151"/>
                </a:lnTo>
                <a:lnTo>
                  <a:pt x="350" y="152"/>
                </a:lnTo>
                <a:lnTo>
                  <a:pt x="350" y="153"/>
                </a:lnTo>
                <a:lnTo>
                  <a:pt x="349" y="154"/>
                </a:lnTo>
                <a:lnTo>
                  <a:pt x="349" y="155"/>
                </a:lnTo>
                <a:lnTo>
                  <a:pt x="349" y="156"/>
                </a:lnTo>
                <a:lnTo>
                  <a:pt x="349" y="157"/>
                </a:lnTo>
                <a:lnTo>
                  <a:pt x="350" y="157"/>
                </a:lnTo>
                <a:lnTo>
                  <a:pt x="351" y="157"/>
                </a:lnTo>
                <a:lnTo>
                  <a:pt x="352" y="157"/>
                </a:lnTo>
                <a:lnTo>
                  <a:pt x="353" y="157"/>
                </a:lnTo>
                <a:lnTo>
                  <a:pt x="353" y="156"/>
                </a:lnTo>
                <a:lnTo>
                  <a:pt x="354" y="156"/>
                </a:lnTo>
                <a:lnTo>
                  <a:pt x="355" y="156"/>
                </a:lnTo>
                <a:lnTo>
                  <a:pt x="356" y="155"/>
                </a:lnTo>
                <a:lnTo>
                  <a:pt x="357" y="154"/>
                </a:lnTo>
                <a:lnTo>
                  <a:pt x="361" y="153"/>
                </a:lnTo>
                <a:lnTo>
                  <a:pt x="362" y="152"/>
                </a:lnTo>
                <a:lnTo>
                  <a:pt x="363" y="152"/>
                </a:lnTo>
                <a:lnTo>
                  <a:pt x="364" y="151"/>
                </a:lnTo>
                <a:lnTo>
                  <a:pt x="365" y="151"/>
                </a:lnTo>
                <a:lnTo>
                  <a:pt x="366" y="150"/>
                </a:lnTo>
                <a:lnTo>
                  <a:pt x="367" y="150"/>
                </a:lnTo>
                <a:lnTo>
                  <a:pt x="368" y="150"/>
                </a:lnTo>
                <a:lnTo>
                  <a:pt x="369" y="149"/>
                </a:lnTo>
                <a:lnTo>
                  <a:pt x="370" y="149"/>
                </a:lnTo>
                <a:lnTo>
                  <a:pt x="371" y="148"/>
                </a:lnTo>
                <a:lnTo>
                  <a:pt x="372" y="147"/>
                </a:lnTo>
                <a:lnTo>
                  <a:pt x="373" y="147"/>
                </a:lnTo>
                <a:lnTo>
                  <a:pt x="373" y="146"/>
                </a:lnTo>
                <a:lnTo>
                  <a:pt x="374" y="146"/>
                </a:lnTo>
                <a:lnTo>
                  <a:pt x="374" y="145"/>
                </a:lnTo>
                <a:lnTo>
                  <a:pt x="375" y="144"/>
                </a:lnTo>
                <a:lnTo>
                  <a:pt x="375" y="143"/>
                </a:lnTo>
                <a:lnTo>
                  <a:pt x="374" y="142"/>
                </a:lnTo>
                <a:lnTo>
                  <a:pt x="374" y="141"/>
                </a:lnTo>
                <a:lnTo>
                  <a:pt x="374" y="140"/>
                </a:lnTo>
                <a:lnTo>
                  <a:pt x="373" y="139"/>
                </a:lnTo>
                <a:lnTo>
                  <a:pt x="373" y="138"/>
                </a:lnTo>
                <a:lnTo>
                  <a:pt x="372" y="137"/>
                </a:lnTo>
                <a:lnTo>
                  <a:pt x="372" y="136"/>
                </a:lnTo>
                <a:lnTo>
                  <a:pt x="372" y="135"/>
                </a:lnTo>
                <a:lnTo>
                  <a:pt x="371" y="134"/>
                </a:lnTo>
                <a:lnTo>
                  <a:pt x="371" y="133"/>
                </a:lnTo>
                <a:lnTo>
                  <a:pt x="371" y="132"/>
                </a:lnTo>
                <a:lnTo>
                  <a:pt x="371" y="131"/>
                </a:lnTo>
                <a:lnTo>
                  <a:pt x="371" y="128"/>
                </a:lnTo>
                <a:lnTo>
                  <a:pt x="371" y="127"/>
                </a:lnTo>
                <a:lnTo>
                  <a:pt x="371" y="126"/>
                </a:lnTo>
                <a:lnTo>
                  <a:pt x="371" y="122"/>
                </a:lnTo>
                <a:lnTo>
                  <a:pt x="371" y="121"/>
                </a:lnTo>
                <a:lnTo>
                  <a:pt x="371" y="119"/>
                </a:lnTo>
                <a:lnTo>
                  <a:pt x="371" y="118"/>
                </a:lnTo>
                <a:lnTo>
                  <a:pt x="371" y="117"/>
                </a:lnTo>
                <a:lnTo>
                  <a:pt x="371" y="116"/>
                </a:lnTo>
                <a:lnTo>
                  <a:pt x="371" y="115"/>
                </a:lnTo>
                <a:lnTo>
                  <a:pt x="371" y="113"/>
                </a:lnTo>
                <a:lnTo>
                  <a:pt x="372" y="112"/>
                </a:lnTo>
                <a:lnTo>
                  <a:pt x="372" y="111"/>
                </a:lnTo>
                <a:lnTo>
                  <a:pt x="373" y="110"/>
                </a:lnTo>
                <a:lnTo>
                  <a:pt x="373" y="109"/>
                </a:lnTo>
                <a:lnTo>
                  <a:pt x="373" y="108"/>
                </a:lnTo>
                <a:lnTo>
                  <a:pt x="374" y="107"/>
                </a:lnTo>
                <a:lnTo>
                  <a:pt x="374" y="106"/>
                </a:lnTo>
                <a:lnTo>
                  <a:pt x="375" y="105"/>
                </a:lnTo>
                <a:lnTo>
                  <a:pt x="376" y="104"/>
                </a:lnTo>
                <a:lnTo>
                  <a:pt x="376" y="103"/>
                </a:lnTo>
                <a:lnTo>
                  <a:pt x="377" y="103"/>
                </a:lnTo>
                <a:lnTo>
                  <a:pt x="377" y="102"/>
                </a:lnTo>
                <a:lnTo>
                  <a:pt x="378" y="102"/>
                </a:lnTo>
                <a:lnTo>
                  <a:pt x="379" y="102"/>
                </a:lnTo>
                <a:lnTo>
                  <a:pt x="379" y="101"/>
                </a:lnTo>
                <a:lnTo>
                  <a:pt x="380" y="101"/>
                </a:lnTo>
                <a:lnTo>
                  <a:pt x="381" y="101"/>
                </a:lnTo>
                <a:lnTo>
                  <a:pt x="382" y="100"/>
                </a:lnTo>
                <a:lnTo>
                  <a:pt x="383" y="100"/>
                </a:lnTo>
                <a:lnTo>
                  <a:pt x="384" y="101"/>
                </a:lnTo>
                <a:lnTo>
                  <a:pt x="386" y="101"/>
                </a:lnTo>
                <a:lnTo>
                  <a:pt x="387" y="101"/>
                </a:lnTo>
                <a:lnTo>
                  <a:pt x="390" y="102"/>
                </a:lnTo>
                <a:lnTo>
                  <a:pt x="391" y="102"/>
                </a:lnTo>
                <a:lnTo>
                  <a:pt x="392" y="102"/>
                </a:lnTo>
                <a:lnTo>
                  <a:pt x="393" y="102"/>
                </a:lnTo>
                <a:lnTo>
                  <a:pt x="394" y="102"/>
                </a:lnTo>
                <a:lnTo>
                  <a:pt x="395" y="102"/>
                </a:lnTo>
                <a:lnTo>
                  <a:pt x="396" y="102"/>
                </a:lnTo>
                <a:lnTo>
                  <a:pt x="397" y="102"/>
                </a:lnTo>
                <a:lnTo>
                  <a:pt x="397" y="101"/>
                </a:lnTo>
                <a:lnTo>
                  <a:pt x="398" y="101"/>
                </a:lnTo>
                <a:lnTo>
                  <a:pt x="399" y="101"/>
                </a:lnTo>
                <a:lnTo>
                  <a:pt x="400" y="101"/>
                </a:lnTo>
                <a:lnTo>
                  <a:pt x="400" y="100"/>
                </a:lnTo>
                <a:lnTo>
                  <a:pt x="401" y="100"/>
                </a:lnTo>
                <a:lnTo>
                  <a:pt x="402" y="100"/>
                </a:lnTo>
                <a:lnTo>
                  <a:pt x="403" y="99"/>
                </a:lnTo>
                <a:lnTo>
                  <a:pt x="404" y="98"/>
                </a:lnTo>
                <a:lnTo>
                  <a:pt x="405" y="98"/>
                </a:lnTo>
                <a:lnTo>
                  <a:pt x="405" y="97"/>
                </a:lnTo>
                <a:lnTo>
                  <a:pt x="406" y="96"/>
                </a:lnTo>
                <a:lnTo>
                  <a:pt x="407" y="96"/>
                </a:lnTo>
                <a:lnTo>
                  <a:pt x="407" y="95"/>
                </a:lnTo>
                <a:lnTo>
                  <a:pt x="408" y="94"/>
                </a:lnTo>
                <a:lnTo>
                  <a:pt x="408" y="93"/>
                </a:lnTo>
                <a:lnTo>
                  <a:pt x="409" y="93"/>
                </a:lnTo>
                <a:lnTo>
                  <a:pt x="409" y="92"/>
                </a:lnTo>
                <a:lnTo>
                  <a:pt x="410" y="91"/>
                </a:lnTo>
                <a:lnTo>
                  <a:pt x="410" y="90"/>
                </a:lnTo>
                <a:lnTo>
                  <a:pt x="411" y="89"/>
                </a:lnTo>
                <a:lnTo>
                  <a:pt x="411" y="87"/>
                </a:lnTo>
                <a:lnTo>
                  <a:pt x="412" y="86"/>
                </a:lnTo>
                <a:lnTo>
                  <a:pt x="412" y="85"/>
                </a:lnTo>
                <a:lnTo>
                  <a:pt x="412" y="84"/>
                </a:lnTo>
                <a:lnTo>
                  <a:pt x="413" y="83"/>
                </a:lnTo>
                <a:lnTo>
                  <a:pt x="414" y="82"/>
                </a:lnTo>
                <a:lnTo>
                  <a:pt x="415" y="82"/>
                </a:lnTo>
                <a:lnTo>
                  <a:pt x="416" y="82"/>
                </a:lnTo>
                <a:lnTo>
                  <a:pt x="417" y="83"/>
                </a:lnTo>
                <a:lnTo>
                  <a:pt x="419" y="84"/>
                </a:lnTo>
                <a:lnTo>
                  <a:pt x="420" y="85"/>
                </a:lnTo>
                <a:lnTo>
                  <a:pt x="421" y="85"/>
                </a:lnTo>
                <a:lnTo>
                  <a:pt x="422" y="85"/>
                </a:lnTo>
                <a:lnTo>
                  <a:pt x="422" y="86"/>
                </a:lnTo>
                <a:lnTo>
                  <a:pt x="423" y="86"/>
                </a:lnTo>
                <a:lnTo>
                  <a:pt x="424" y="86"/>
                </a:lnTo>
                <a:lnTo>
                  <a:pt x="425" y="87"/>
                </a:lnTo>
                <a:lnTo>
                  <a:pt x="426" y="87"/>
                </a:lnTo>
                <a:lnTo>
                  <a:pt x="427" y="87"/>
                </a:lnTo>
                <a:lnTo>
                  <a:pt x="427" y="86"/>
                </a:lnTo>
                <a:lnTo>
                  <a:pt x="427" y="85"/>
                </a:lnTo>
                <a:lnTo>
                  <a:pt x="426" y="84"/>
                </a:lnTo>
                <a:lnTo>
                  <a:pt x="426" y="83"/>
                </a:lnTo>
                <a:lnTo>
                  <a:pt x="425" y="82"/>
                </a:lnTo>
                <a:lnTo>
                  <a:pt x="425" y="81"/>
                </a:lnTo>
                <a:lnTo>
                  <a:pt x="424" y="80"/>
                </a:lnTo>
                <a:lnTo>
                  <a:pt x="424" y="79"/>
                </a:lnTo>
                <a:lnTo>
                  <a:pt x="424" y="78"/>
                </a:lnTo>
                <a:lnTo>
                  <a:pt x="425" y="78"/>
                </a:lnTo>
                <a:lnTo>
                  <a:pt x="426" y="78"/>
                </a:lnTo>
                <a:lnTo>
                  <a:pt x="427" y="78"/>
                </a:lnTo>
                <a:lnTo>
                  <a:pt x="428" y="78"/>
                </a:lnTo>
                <a:lnTo>
                  <a:pt x="429" y="78"/>
                </a:lnTo>
                <a:lnTo>
                  <a:pt x="430" y="78"/>
                </a:lnTo>
                <a:lnTo>
                  <a:pt x="431" y="78"/>
                </a:lnTo>
                <a:lnTo>
                  <a:pt x="431" y="77"/>
                </a:lnTo>
                <a:lnTo>
                  <a:pt x="432" y="77"/>
                </a:lnTo>
                <a:lnTo>
                  <a:pt x="433" y="77"/>
                </a:lnTo>
                <a:lnTo>
                  <a:pt x="433" y="76"/>
                </a:lnTo>
                <a:lnTo>
                  <a:pt x="434" y="75"/>
                </a:lnTo>
                <a:lnTo>
                  <a:pt x="434" y="73"/>
                </a:lnTo>
                <a:lnTo>
                  <a:pt x="435" y="72"/>
                </a:lnTo>
                <a:lnTo>
                  <a:pt x="436" y="71"/>
                </a:lnTo>
                <a:lnTo>
                  <a:pt x="437" y="70"/>
                </a:lnTo>
                <a:lnTo>
                  <a:pt x="437" y="69"/>
                </a:lnTo>
                <a:lnTo>
                  <a:pt x="438" y="69"/>
                </a:lnTo>
                <a:lnTo>
                  <a:pt x="439" y="69"/>
                </a:lnTo>
                <a:lnTo>
                  <a:pt x="439" y="68"/>
                </a:lnTo>
                <a:lnTo>
                  <a:pt x="440" y="68"/>
                </a:lnTo>
                <a:lnTo>
                  <a:pt x="441" y="68"/>
                </a:lnTo>
                <a:lnTo>
                  <a:pt x="442" y="68"/>
                </a:lnTo>
                <a:lnTo>
                  <a:pt x="442" y="67"/>
                </a:lnTo>
                <a:lnTo>
                  <a:pt x="442" y="66"/>
                </a:lnTo>
                <a:lnTo>
                  <a:pt x="441" y="66"/>
                </a:lnTo>
                <a:lnTo>
                  <a:pt x="441" y="65"/>
                </a:lnTo>
                <a:lnTo>
                  <a:pt x="440" y="65"/>
                </a:lnTo>
                <a:lnTo>
                  <a:pt x="440" y="64"/>
                </a:lnTo>
                <a:lnTo>
                  <a:pt x="439" y="64"/>
                </a:lnTo>
                <a:lnTo>
                  <a:pt x="439" y="63"/>
                </a:lnTo>
                <a:lnTo>
                  <a:pt x="439" y="62"/>
                </a:lnTo>
                <a:lnTo>
                  <a:pt x="440" y="62"/>
                </a:lnTo>
                <a:lnTo>
                  <a:pt x="440" y="61"/>
                </a:lnTo>
                <a:lnTo>
                  <a:pt x="441" y="61"/>
                </a:lnTo>
                <a:lnTo>
                  <a:pt x="442" y="61"/>
                </a:lnTo>
                <a:lnTo>
                  <a:pt x="443" y="60"/>
                </a:lnTo>
                <a:lnTo>
                  <a:pt x="444" y="60"/>
                </a:lnTo>
                <a:lnTo>
                  <a:pt x="445" y="60"/>
                </a:lnTo>
                <a:lnTo>
                  <a:pt x="445" y="61"/>
                </a:lnTo>
                <a:lnTo>
                  <a:pt x="446" y="61"/>
                </a:lnTo>
                <a:lnTo>
                  <a:pt x="447" y="61"/>
                </a:lnTo>
                <a:lnTo>
                  <a:pt x="447" y="62"/>
                </a:lnTo>
                <a:lnTo>
                  <a:pt x="448" y="62"/>
                </a:lnTo>
                <a:lnTo>
                  <a:pt x="448" y="63"/>
                </a:lnTo>
                <a:lnTo>
                  <a:pt x="448" y="64"/>
                </a:lnTo>
                <a:lnTo>
                  <a:pt x="449" y="64"/>
                </a:lnTo>
                <a:lnTo>
                  <a:pt x="449" y="65"/>
                </a:lnTo>
                <a:lnTo>
                  <a:pt x="448" y="66"/>
                </a:lnTo>
                <a:lnTo>
                  <a:pt x="448" y="67"/>
                </a:lnTo>
                <a:lnTo>
                  <a:pt x="448" y="68"/>
                </a:lnTo>
                <a:lnTo>
                  <a:pt x="447" y="69"/>
                </a:lnTo>
                <a:lnTo>
                  <a:pt x="447" y="70"/>
                </a:lnTo>
                <a:lnTo>
                  <a:pt x="447" y="71"/>
                </a:lnTo>
                <a:lnTo>
                  <a:pt x="448" y="71"/>
                </a:lnTo>
                <a:lnTo>
                  <a:pt x="448" y="70"/>
                </a:lnTo>
                <a:lnTo>
                  <a:pt x="449" y="70"/>
                </a:lnTo>
                <a:lnTo>
                  <a:pt x="449" y="69"/>
                </a:lnTo>
                <a:lnTo>
                  <a:pt x="450" y="69"/>
                </a:lnTo>
                <a:lnTo>
                  <a:pt x="451" y="68"/>
                </a:lnTo>
                <a:lnTo>
                  <a:pt x="452" y="68"/>
                </a:lnTo>
                <a:lnTo>
                  <a:pt x="453" y="67"/>
                </a:lnTo>
                <a:lnTo>
                  <a:pt x="454" y="67"/>
                </a:lnTo>
                <a:lnTo>
                  <a:pt x="455" y="66"/>
                </a:lnTo>
                <a:lnTo>
                  <a:pt x="455" y="67"/>
                </a:lnTo>
                <a:lnTo>
                  <a:pt x="456" y="67"/>
                </a:lnTo>
                <a:lnTo>
                  <a:pt x="456" y="68"/>
                </a:lnTo>
                <a:lnTo>
                  <a:pt x="456" y="69"/>
                </a:lnTo>
                <a:lnTo>
                  <a:pt x="456" y="70"/>
                </a:lnTo>
                <a:lnTo>
                  <a:pt x="456" y="71"/>
                </a:lnTo>
                <a:lnTo>
                  <a:pt x="457" y="71"/>
                </a:lnTo>
                <a:lnTo>
                  <a:pt x="457" y="72"/>
                </a:lnTo>
                <a:lnTo>
                  <a:pt x="457" y="73"/>
                </a:lnTo>
                <a:lnTo>
                  <a:pt x="458" y="73"/>
                </a:lnTo>
                <a:lnTo>
                  <a:pt x="458" y="74"/>
                </a:lnTo>
                <a:lnTo>
                  <a:pt x="459" y="74"/>
                </a:lnTo>
                <a:lnTo>
                  <a:pt x="460" y="74"/>
                </a:lnTo>
                <a:lnTo>
                  <a:pt x="461" y="74"/>
                </a:lnTo>
                <a:lnTo>
                  <a:pt x="462" y="74"/>
                </a:lnTo>
                <a:lnTo>
                  <a:pt x="463" y="74"/>
                </a:lnTo>
                <a:lnTo>
                  <a:pt x="464" y="73"/>
                </a:lnTo>
                <a:lnTo>
                  <a:pt x="465" y="73"/>
                </a:lnTo>
                <a:lnTo>
                  <a:pt x="466" y="73"/>
                </a:lnTo>
                <a:lnTo>
                  <a:pt x="467" y="72"/>
                </a:lnTo>
                <a:lnTo>
                  <a:pt x="468" y="72"/>
                </a:lnTo>
                <a:lnTo>
                  <a:pt x="469" y="71"/>
                </a:lnTo>
                <a:lnTo>
                  <a:pt x="470" y="70"/>
                </a:lnTo>
                <a:lnTo>
                  <a:pt x="471" y="70"/>
                </a:lnTo>
                <a:lnTo>
                  <a:pt x="471" y="69"/>
                </a:lnTo>
                <a:lnTo>
                  <a:pt x="472" y="68"/>
                </a:lnTo>
                <a:lnTo>
                  <a:pt x="473" y="67"/>
                </a:lnTo>
                <a:lnTo>
                  <a:pt x="474" y="66"/>
                </a:lnTo>
                <a:lnTo>
                  <a:pt x="475" y="66"/>
                </a:lnTo>
                <a:lnTo>
                  <a:pt x="476" y="65"/>
                </a:lnTo>
                <a:lnTo>
                  <a:pt x="476" y="64"/>
                </a:lnTo>
                <a:lnTo>
                  <a:pt x="477" y="64"/>
                </a:lnTo>
                <a:lnTo>
                  <a:pt x="477" y="63"/>
                </a:lnTo>
                <a:lnTo>
                  <a:pt x="478" y="62"/>
                </a:lnTo>
                <a:lnTo>
                  <a:pt x="478" y="61"/>
                </a:lnTo>
                <a:lnTo>
                  <a:pt x="479" y="60"/>
                </a:lnTo>
                <a:lnTo>
                  <a:pt x="480" y="59"/>
                </a:lnTo>
                <a:lnTo>
                  <a:pt x="480" y="58"/>
                </a:lnTo>
                <a:lnTo>
                  <a:pt x="480" y="57"/>
                </a:lnTo>
                <a:lnTo>
                  <a:pt x="481" y="57"/>
                </a:lnTo>
                <a:lnTo>
                  <a:pt x="481" y="56"/>
                </a:lnTo>
                <a:lnTo>
                  <a:pt x="481" y="55"/>
                </a:lnTo>
                <a:lnTo>
                  <a:pt x="481" y="54"/>
                </a:lnTo>
                <a:lnTo>
                  <a:pt x="482" y="54"/>
                </a:lnTo>
                <a:lnTo>
                  <a:pt x="482" y="53"/>
                </a:lnTo>
                <a:lnTo>
                  <a:pt x="482" y="52"/>
                </a:lnTo>
                <a:lnTo>
                  <a:pt x="482" y="51"/>
                </a:lnTo>
                <a:lnTo>
                  <a:pt x="481" y="51"/>
                </a:lnTo>
                <a:lnTo>
                  <a:pt x="480" y="51"/>
                </a:lnTo>
                <a:lnTo>
                  <a:pt x="479" y="52"/>
                </a:lnTo>
                <a:lnTo>
                  <a:pt x="478" y="53"/>
                </a:lnTo>
                <a:lnTo>
                  <a:pt x="477" y="53"/>
                </a:lnTo>
                <a:lnTo>
                  <a:pt x="477" y="54"/>
                </a:lnTo>
                <a:lnTo>
                  <a:pt x="476" y="54"/>
                </a:lnTo>
                <a:lnTo>
                  <a:pt x="475" y="54"/>
                </a:lnTo>
                <a:lnTo>
                  <a:pt x="475" y="55"/>
                </a:lnTo>
                <a:lnTo>
                  <a:pt x="474" y="55"/>
                </a:lnTo>
                <a:lnTo>
                  <a:pt x="473" y="55"/>
                </a:lnTo>
                <a:lnTo>
                  <a:pt x="473" y="54"/>
                </a:lnTo>
                <a:lnTo>
                  <a:pt x="472" y="54"/>
                </a:lnTo>
                <a:lnTo>
                  <a:pt x="472" y="53"/>
                </a:lnTo>
                <a:lnTo>
                  <a:pt x="472" y="52"/>
                </a:lnTo>
                <a:lnTo>
                  <a:pt x="472" y="51"/>
                </a:lnTo>
                <a:lnTo>
                  <a:pt x="473" y="51"/>
                </a:lnTo>
                <a:lnTo>
                  <a:pt x="473" y="50"/>
                </a:lnTo>
                <a:lnTo>
                  <a:pt x="473" y="49"/>
                </a:lnTo>
                <a:lnTo>
                  <a:pt x="473" y="48"/>
                </a:lnTo>
                <a:lnTo>
                  <a:pt x="472" y="48"/>
                </a:lnTo>
                <a:lnTo>
                  <a:pt x="471" y="47"/>
                </a:lnTo>
                <a:lnTo>
                  <a:pt x="470" y="47"/>
                </a:lnTo>
                <a:lnTo>
                  <a:pt x="470" y="46"/>
                </a:lnTo>
                <a:lnTo>
                  <a:pt x="470" y="45"/>
                </a:lnTo>
                <a:lnTo>
                  <a:pt x="471" y="45"/>
                </a:lnTo>
                <a:lnTo>
                  <a:pt x="472" y="45"/>
                </a:lnTo>
                <a:lnTo>
                  <a:pt x="473" y="45"/>
                </a:lnTo>
                <a:lnTo>
                  <a:pt x="474" y="45"/>
                </a:lnTo>
                <a:lnTo>
                  <a:pt x="475" y="44"/>
                </a:lnTo>
                <a:lnTo>
                  <a:pt x="476" y="44"/>
                </a:lnTo>
                <a:lnTo>
                  <a:pt x="477" y="44"/>
                </a:lnTo>
                <a:lnTo>
                  <a:pt x="478" y="44"/>
                </a:lnTo>
                <a:lnTo>
                  <a:pt x="478" y="43"/>
                </a:lnTo>
                <a:lnTo>
                  <a:pt x="479" y="43"/>
                </a:lnTo>
                <a:lnTo>
                  <a:pt x="480" y="43"/>
                </a:lnTo>
                <a:lnTo>
                  <a:pt x="480" y="42"/>
                </a:lnTo>
                <a:lnTo>
                  <a:pt x="481" y="42"/>
                </a:lnTo>
                <a:lnTo>
                  <a:pt x="481" y="41"/>
                </a:lnTo>
                <a:lnTo>
                  <a:pt x="482" y="41"/>
                </a:lnTo>
                <a:lnTo>
                  <a:pt x="482" y="40"/>
                </a:lnTo>
                <a:lnTo>
                  <a:pt x="482" y="39"/>
                </a:lnTo>
                <a:lnTo>
                  <a:pt x="482" y="38"/>
                </a:lnTo>
                <a:lnTo>
                  <a:pt x="481" y="37"/>
                </a:lnTo>
                <a:lnTo>
                  <a:pt x="480" y="37"/>
                </a:lnTo>
                <a:lnTo>
                  <a:pt x="480" y="36"/>
                </a:lnTo>
                <a:lnTo>
                  <a:pt x="479" y="35"/>
                </a:lnTo>
                <a:lnTo>
                  <a:pt x="478" y="35"/>
                </a:lnTo>
                <a:lnTo>
                  <a:pt x="478" y="34"/>
                </a:lnTo>
                <a:lnTo>
                  <a:pt x="477" y="34"/>
                </a:lnTo>
                <a:lnTo>
                  <a:pt x="477" y="33"/>
                </a:lnTo>
                <a:lnTo>
                  <a:pt x="476" y="32"/>
                </a:lnTo>
                <a:lnTo>
                  <a:pt x="476" y="31"/>
                </a:lnTo>
                <a:lnTo>
                  <a:pt x="476" y="30"/>
                </a:lnTo>
                <a:lnTo>
                  <a:pt x="476" y="29"/>
                </a:lnTo>
                <a:lnTo>
                  <a:pt x="477" y="28"/>
                </a:lnTo>
                <a:lnTo>
                  <a:pt x="477" y="27"/>
                </a:lnTo>
                <a:lnTo>
                  <a:pt x="478" y="26"/>
                </a:lnTo>
                <a:lnTo>
                  <a:pt x="478" y="25"/>
                </a:lnTo>
                <a:lnTo>
                  <a:pt x="479" y="25"/>
                </a:lnTo>
                <a:lnTo>
                  <a:pt x="480" y="24"/>
                </a:lnTo>
                <a:lnTo>
                  <a:pt x="481" y="24"/>
                </a:lnTo>
                <a:lnTo>
                  <a:pt x="481" y="23"/>
                </a:lnTo>
                <a:lnTo>
                  <a:pt x="482" y="23"/>
                </a:lnTo>
                <a:lnTo>
                  <a:pt x="483" y="22"/>
                </a:lnTo>
                <a:lnTo>
                  <a:pt x="484" y="22"/>
                </a:lnTo>
                <a:lnTo>
                  <a:pt x="484" y="21"/>
                </a:lnTo>
                <a:lnTo>
                  <a:pt x="485" y="21"/>
                </a:lnTo>
                <a:lnTo>
                  <a:pt x="485" y="20"/>
                </a:lnTo>
                <a:lnTo>
                  <a:pt x="485" y="19"/>
                </a:lnTo>
                <a:lnTo>
                  <a:pt x="484" y="19"/>
                </a:lnTo>
                <a:lnTo>
                  <a:pt x="483" y="18"/>
                </a:lnTo>
                <a:lnTo>
                  <a:pt x="482" y="18"/>
                </a:lnTo>
                <a:lnTo>
                  <a:pt x="481" y="18"/>
                </a:lnTo>
                <a:lnTo>
                  <a:pt x="480" y="18"/>
                </a:lnTo>
                <a:lnTo>
                  <a:pt x="479" y="18"/>
                </a:lnTo>
                <a:lnTo>
                  <a:pt x="479" y="19"/>
                </a:lnTo>
                <a:lnTo>
                  <a:pt x="478" y="19"/>
                </a:lnTo>
                <a:lnTo>
                  <a:pt x="477" y="20"/>
                </a:lnTo>
                <a:lnTo>
                  <a:pt x="476" y="21"/>
                </a:lnTo>
                <a:lnTo>
                  <a:pt x="475" y="21"/>
                </a:lnTo>
                <a:lnTo>
                  <a:pt x="474" y="21"/>
                </a:lnTo>
                <a:lnTo>
                  <a:pt x="473" y="21"/>
                </a:lnTo>
                <a:lnTo>
                  <a:pt x="472" y="20"/>
                </a:lnTo>
                <a:lnTo>
                  <a:pt x="471" y="20"/>
                </a:lnTo>
                <a:lnTo>
                  <a:pt x="470" y="20"/>
                </a:lnTo>
                <a:lnTo>
                  <a:pt x="469" y="20"/>
                </a:lnTo>
                <a:lnTo>
                  <a:pt x="468" y="20"/>
                </a:lnTo>
                <a:lnTo>
                  <a:pt x="468" y="21"/>
                </a:lnTo>
                <a:lnTo>
                  <a:pt x="467" y="21"/>
                </a:lnTo>
                <a:lnTo>
                  <a:pt x="467" y="22"/>
                </a:lnTo>
                <a:lnTo>
                  <a:pt x="466" y="22"/>
                </a:lnTo>
                <a:lnTo>
                  <a:pt x="465" y="23"/>
                </a:lnTo>
                <a:lnTo>
                  <a:pt x="464" y="23"/>
                </a:lnTo>
                <a:lnTo>
                  <a:pt x="464" y="24"/>
                </a:lnTo>
                <a:lnTo>
                  <a:pt x="463" y="24"/>
                </a:lnTo>
                <a:lnTo>
                  <a:pt x="463" y="25"/>
                </a:lnTo>
                <a:lnTo>
                  <a:pt x="462" y="25"/>
                </a:lnTo>
                <a:lnTo>
                  <a:pt x="461" y="25"/>
                </a:lnTo>
                <a:lnTo>
                  <a:pt x="460" y="25"/>
                </a:lnTo>
                <a:lnTo>
                  <a:pt x="459" y="25"/>
                </a:lnTo>
                <a:lnTo>
                  <a:pt x="458" y="25"/>
                </a:lnTo>
                <a:lnTo>
                  <a:pt x="458" y="24"/>
                </a:lnTo>
                <a:lnTo>
                  <a:pt x="457" y="23"/>
                </a:lnTo>
                <a:lnTo>
                  <a:pt x="456" y="22"/>
                </a:lnTo>
                <a:lnTo>
                  <a:pt x="456" y="21"/>
                </a:lnTo>
                <a:lnTo>
                  <a:pt x="455" y="21"/>
                </a:lnTo>
                <a:lnTo>
                  <a:pt x="454" y="21"/>
                </a:lnTo>
                <a:lnTo>
                  <a:pt x="453" y="21"/>
                </a:lnTo>
                <a:lnTo>
                  <a:pt x="452" y="22"/>
                </a:lnTo>
                <a:lnTo>
                  <a:pt x="451" y="22"/>
                </a:lnTo>
                <a:lnTo>
                  <a:pt x="450" y="22"/>
                </a:lnTo>
                <a:lnTo>
                  <a:pt x="449" y="22"/>
                </a:lnTo>
                <a:lnTo>
                  <a:pt x="448" y="22"/>
                </a:lnTo>
                <a:lnTo>
                  <a:pt x="447" y="21"/>
                </a:lnTo>
                <a:lnTo>
                  <a:pt x="447" y="20"/>
                </a:lnTo>
                <a:lnTo>
                  <a:pt x="447" y="19"/>
                </a:lnTo>
                <a:lnTo>
                  <a:pt x="447" y="18"/>
                </a:lnTo>
                <a:lnTo>
                  <a:pt x="447" y="17"/>
                </a:lnTo>
                <a:lnTo>
                  <a:pt x="448" y="17"/>
                </a:lnTo>
                <a:lnTo>
                  <a:pt x="448" y="16"/>
                </a:lnTo>
                <a:lnTo>
                  <a:pt x="448" y="15"/>
                </a:lnTo>
                <a:lnTo>
                  <a:pt x="449" y="15"/>
                </a:lnTo>
                <a:lnTo>
                  <a:pt x="449" y="14"/>
                </a:lnTo>
                <a:lnTo>
                  <a:pt x="449" y="13"/>
                </a:lnTo>
                <a:lnTo>
                  <a:pt x="449" y="12"/>
                </a:lnTo>
                <a:lnTo>
                  <a:pt x="448" y="12"/>
                </a:lnTo>
                <a:lnTo>
                  <a:pt x="447" y="12"/>
                </a:lnTo>
                <a:lnTo>
                  <a:pt x="446" y="12"/>
                </a:lnTo>
                <a:lnTo>
                  <a:pt x="445" y="12"/>
                </a:lnTo>
                <a:lnTo>
                  <a:pt x="444" y="12"/>
                </a:lnTo>
                <a:lnTo>
                  <a:pt x="443" y="12"/>
                </a:lnTo>
                <a:lnTo>
                  <a:pt x="442" y="12"/>
                </a:lnTo>
                <a:lnTo>
                  <a:pt x="441" y="12"/>
                </a:lnTo>
                <a:lnTo>
                  <a:pt x="440" y="13"/>
                </a:lnTo>
                <a:lnTo>
                  <a:pt x="439" y="13"/>
                </a:lnTo>
                <a:lnTo>
                  <a:pt x="438" y="14"/>
                </a:lnTo>
                <a:lnTo>
                  <a:pt x="437" y="14"/>
                </a:lnTo>
                <a:lnTo>
                  <a:pt x="437" y="15"/>
                </a:lnTo>
                <a:lnTo>
                  <a:pt x="436" y="15"/>
                </a:lnTo>
                <a:lnTo>
                  <a:pt x="436" y="16"/>
                </a:lnTo>
                <a:lnTo>
                  <a:pt x="436" y="17"/>
                </a:lnTo>
                <a:lnTo>
                  <a:pt x="436" y="18"/>
                </a:lnTo>
                <a:lnTo>
                  <a:pt x="436" y="19"/>
                </a:lnTo>
                <a:lnTo>
                  <a:pt x="437" y="20"/>
                </a:lnTo>
                <a:lnTo>
                  <a:pt x="437" y="21"/>
                </a:lnTo>
                <a:lnTo>
                  <a:pt x="437" y="22"/>
                </a:lnTo>
                <a:lnTo>
                  <a:pt x="436" y="22"/>
                </a:lnTo>
                <a:lnTo>
                  <a:pt x="435" y="22"/>
                </a:lnTo>
                <a:lnTo>
                  <a:pt x="434" y="22"/>
                </a:lnTo>
                <a:lnTo>
                  <a:pt x="434" y="21"/>
                </a:lnTo>
                <a:lnTo>
                  <a:pt x="433" y="21"/>
                </a:lnTo>
                <a:lnTo>
                  <a:pt x="432" y="21"/>
                </a:lnTo>
                <a:lnTo>
                  <a:pt x="431" y="21"/>
                </a:lnTo>
                <a:lnTo>
                  <a:pt x="430" y="21"/>
                </a:lnTo>
                <a:lnTo>
                  <a:pt x="430" y="22"/>
                </a:lnTo>
                <a:lnTo>
                  <a:pt x="429" y="22"/>
                </a:lnTo>
                <a:lnTo>
                  <a:pt x="428" y="23"/>
                </a:lnTo>
                <a:lnTo>
                  <a:pt x="427" y="25"/>
                </a:lnTo>
                <a:lnTo>
                  <a:pt x="426" y="25"/>
                </a:lnTo>
                <a:lnTo>
                  <a:pt x="426" y="26"/>
                </a:lnTo>
                <a:lnTo>
                  <a:pt x="425" y="26"/>
                </a:lnTo>
                <a:lnTo>
                  <a:pt x="425" y="27"/>
                </a:lnTo>
                <a:lnTo>
                  <a:pt x="424" y="27"/>
                </a:lnTo>
                <a:lnTo>
                  <a:pt x="423" y="27"/>
                </a:lnTo>
                <a:lnTo>
                  <a:pt x="421" y="26"/>
                </a:lnTo>
                <a:lnTo>
                  <a:pt x="420" y="26"/>
                </a:lnTo>
                <a:lnTo>
                  <a:pt x="420" y="27"/>
                </a:lnTo>
                <a:lnTo>
                  <a:pt x="419" y="27"/>
                </a:lnTo>
                <a:lnTo>
                  <a:pt x="419" y="28"/>
                </a:lnTo>
                <a:lnTo>
                  <a:pt x="418" y="29"/>
                </a:lnTo>
                <a:lnTo>
                  <a:pt x="418" y="30"/>
                </a:lnTo>
                <a:lnTo>
                  <a:pt x="417" y="30"/>
                </a:lnTo>
                <a:lnTo>
                  <a:pt x="417" y="29"/>
                </a:lnTo>
                <a:lnTo>
                  <a:pt x="416" y="29"/>
                </a:lnTo>
                <a:lnTo>
                  <a:pt x="416" y="28"/>
                </a:lnTo>
                <a:lnTo>
                  <a:pt x="415" y="28"/>
                </a:lnTo>
                <a:lnTo>
                  <a:pt x="415" y="27"/>
                </a:lnTo>
                <a:lnTo>
                  <a:pt x="414" y="27"/>
                </a:lnTo>
                <a:lnTo>
                  <a:pt x="413" y="27"/>
                </a:lnTo>
                <a:lnTo>
                  <a:pt x="413" y="28"/>
                </a:lnTo>
                <a:lnTo>
                  <a:pt x="412" y="28"/>
                </a:lnTo>
                <a:lnTo>
                  <a:pt x="411" y="29"/>
                </a:lnTo>
                <a:lnTo>
                  <a:pt x="411" y="30"/>
                </a:lnTo>
                <a:lnTo>
                  <a:pt x="410" y="30"/>
                </a:lnTo>
                <a:lnTo>
                  <a:pt x="409" y="30"/>
                </a:lnTo>
                <a:lnTo>
                  <a:pt x="408" y="30"/>
                </a:lnTo>
                <a:lnTo>
                  <a:pt x="407" y="30"/>
                </a:lnTo>
                <a:lnTo>
                  <a:pt x="406" y="30"/>
                </a:lnTo>
                <a:lnTo>
                  <a:pt x="406" y="29"/>
                </a:lnTo>
                <a:lnTo>
                  <a:pt x="405" y="29"/>
                </a:lnTo>
                <a:lnTo>
                  <a:pt x="405" y="28"/>
                </a:lnTo>
                <a:lnTo>
                  <a:pt x="404" y="27"/>
                </a:lnTo>
                <a:lnTo>
                  <a:pt x="403" y="26"/>
                </a:lnTo>
                <a:lnTo>
                  <a:pt x="401" y="25"/>
                </a:lnTo>
                <a:lnTo>
                  <a:pt x="401" y="24"/>
                </a:lnTo>
                <a:lnTo>
                  <a:pt x="400" y="24"/>
                </a:lnTo>
                <a:lnTo>
                  <a:pt x="400" y="23"/>
                </a:lnTo>
                <a:lnTo>
                  <a:pt x="399" y="23"/>
                </a:lnTo>
                <a:lnTo>
                  <a:pt x="399" y="22"/>
                </a:lnTo>
                <a:lnTo>
                  <a:pt x="399" y="21"/>
                </a:lnTo>
                <a:lnTo>
                  <a:pt x="399" y="20"/>
                </a:lnTo>
                <a:lnTo>
                  <a:pt x="400" y="20"/>
                </a:lnTo>
                <a:lnTo>
                  <a:pt x="400" y="19"/>
                </a:lnTo>
                <a:lnTo>
                  <a:pt x="401" y="19"/>
                </a:lnTo>
                <a:lnTo>
                  <a:pt x="401" y="18"/>
                </a:lnTo>
                <a:lnTo>
                  <a:pt x="402" y="18"/>
                </a:lnTo>
                <a:lnTo>
                  <a:pt x="402" y="17"/>
                </a:lnTo>
                <a:lnTo>
                  <a:pt x="401" y="17"/>
                </a:lnTo>
                <a:lnTo>
                  <a:pt x="401" y="16"/>
                </a:lnTo>
                <a:lnTo>
                  <a:pt x="400" y="16"/>
                </a:lnTo>
                <a:lnTo>
                  <a:pt x="399" y="15"/>
                </a:lnTo>
                <a:lnTo>
                  <a:pt x="398" y="15"/>
                </a:lnTo>
                <a:lnTo>
                  <a:pt x="397" y="15"/>
                </a:lnTo>
                <a:lnTo>
                  <a:pt x="396" y="15"/>
                </a:lnTo>
                <a:lnTo>
                  <a:pt x="395" y="15"/>
                </a:lnTo>
                <a:lnTo>
                  <a:pt x="394" y="15"/>
                </a:lnTo>
                <a:lnTo>
                  <a:pt x="393" y="15"/>
                </a:lnTo>
                <a:lnTo>
                  <a:pt x="393" y="16"/>
                </a:lnTo>
                <a:lnTo>
                  <a:pt x="394" y="17"/>
                </a:lnTo>
                <a:lnTo>
                  <a:pt x="394" y="18"/>
                </a:lnTo>
                <a:lnTo>
                  <a:pt x="394" y="19"/>
                </a:lnTo>
                <a:lnTo>
                  <a:pt x="394" y="20"/>
                </a:lnTo>
                <a:lnTo>
                  <a:pt x="394" y="21"/>
                </a:lnTo>
                <a:lnTo>
                  <a:pt x="394" y="22"/>
                </a:lnTo>
                <a:lnTo>
                  <a:pt x="393" y="22"/>
                </a:lnTo>
                <a:lnTo>
                  <a:pt x="393" y="23"/>
                </a:lnTo>
                <a:lnTo>
                  <a:pt x="392" y="24"/>
                </a:lnTo>
                <a:lnTo>
                  <a:pt x="391" y="24"/>
                </a:lnTo>
                <a:lnTo>
                  <a:pt x="391" y="23"/>
                </a:lnTo>
                <a:lnTo>
                  <a:pt x="390" y="23"/>
                </a:lnTo>
                <a:lnTo>
                  <a:pt x="390" y="22"/>
                </a:lnTo>
                <a:lnTo>
                  <a:pt x="389" y="22"/>
                </a:lnTo>
                <a:lnTo>
                  <a:pt x="389" y="21"/>
                </a:lnTo>
                <a:lnTo>
                  <a:pt x="388" y="21"/>
                </a:lnTo>
                <a:lnTo>
                  <a:pt x="387" y="21"/>
                </a:lnTo>
                <a:lnTo>
                  <a:pt x="386" y="21"/>
                </a:lnTo>
                <a:lnTo>
                  <a:pt x="385" y="21"/>
                </a:lnTo>
                <a:lnTo>
                  <a:pt x="384" y="21"/>
                </a:lnTo>
                <a:lnTo>
                  <a:pt x="383" y="21"/>
                </a:lnTo>
                <a:lnTo>
                  <a:pt x="382" y="20"/>
                </a:lnTo>
                <a:lnTo>
                  <a:pt x="382" y="19"/>
                </a:lnTo>
                <a:lnTo>
                  <a:pt x="382" y="18"/>
                </a:lnTo>
                <a:lnTo>
                  <a:pt x="382" y="17"/>
                </a:lnTo>
                <a:lnTo>
                  <a:pt x="382" y="16"/>
                </a:lnTo>
                <a:lnTo>
                  <a:pt x="382" y="15"/>
                </a:lnTo>
                <a:lnTo>
                  <a:pt x="381" y="15"/>
                </a:lnTo>
                <a:lnTo>
                  <a:pt x="381" y="14"/>
                </a:lnTo>
                <a:lnTo>
                  <a:pt x="381" y="13"/>
                </a:lnTo>
                <a:lnTo>
                  <a:pt x="380" y="13"/>
                </a:lnTo>
                <a:lnTo>
                  <a:pt x="380" y="12"/>
                </a:lnTo>
                <a:lnTo>
                  <a:pt x="379" y="12"/>
                </a:lnTo>
                <a:lnTo>
                  <a:pt x="378" y="12"/>
                </a:lnTo>
                <a:lnTo>
                  <a:pt x="377" y="12"/>
                </a:lnTo>
                <a:lnTo>
                  <a:pt x="376" y="12"/>
                </a:lnTo>
                <a:lnTo>
                  <a:pt x="375" y="13"/>
                </a:lnTo>
                <a:lnTo>
                  <a:pt x="375" y="14"/>
                </a:lnTo>
                <a:lnTo>
                  <a:pt x="374" y="14"/>
                </a:lnTo>
                <a:lnTo>
                  <a:pt x="373" y="14"/>
                </a:lnTo>
                <a:lnTo>
                  <a:pt x="372" y="14"/>
                </a:lnTo>
                <a:lnTo>
                  <a:pt x="372" y="13"/>
                </a:lnTo>
                <a:lnTo>
                  <a:pt x="371" y="13"/>
                </a:lnTo>
                <a:lnTo>
                  <a:pt x="371" y="12"/>
                </a:lnTo>
                <a:lnTo>
                  <a:pt x="370" y="12"/>
                </a:lnTo>
                <a:lnTo>
                  <a:pt x="370" y="11"/>
                </a:lnTo>
                <a:lnTo>
                  <a:pt x="369" y="10"/>
                </a:lnTo>
                <a:lnTo>
                  <a:pt x="369" y="9"/>
                </a:lnTo>
                <a:lnTo>
                  <a:pt x="368" y="8"/>
                </a:lnTo>
                <a:lnTo>
                  <a:pt x="367" y="7"/>
                </a:lnTo>
                <a:lnTo>
                  <a:pt x="367" y="6"/>
                </a:lnTo>
                <a:lnTo>
                  <a:pt x="367" y="5"/>
                </a:lnTo>
                <a:lnTo>
                  <a:pt x="366" y="5"/>
                </a:lnTo>
                <a:lnTo>
                  <a:pt x="366" y="4"/>
                </a:lnTo>
                <a:lnTo>
                  <a:pt x="365" y="4"/>
                </a:lnTo>
                <a:lnTo>
                  <a:pt x="364" y="4"/>
                </a:lnTo>
                <a:lnTo>
                  <a:pt x="364" y="3"/>
                </a:lnTo>
                <a:lnTo>
                  <a:pt x="363" y="4"/>
                </a:lnTo>
                <a:lnTo>
                  <a:pt x="362" y="4"/>
                </a:lnTo>
                <a:lnTo>
                  <a:pt x="361" y="5"/>
                </a:lnTo>
                <a:lnTo>
                  <a:pt x="359" y="6"/>
                </a:lnTo>
                <a:lnTo>
                  <a:pt x="358" y="6"/>
                </a:lnTo>
                <a:lnTo>
                  <a:pt x="358" y="7"/>
                </a:lnTo>
                <a:lnTo>
                  <a:pt x="357" y="7"/>
                </a:lnTo>
                <a:lnTo>
                  <a:pt x="356" y="7"/>
                </a:lnTo>
                <a:lnTo>
                  <a:pt x="355" y="7"/>
                </a:lnTo>
                <a:lnTo>
                  <a:pt x="354" y="7"/>
                </a:lnTo>
                <a:lnTo>
                  <a:pt x="353" y="7"/>
                </a:lnTo>
                <a:lnTo>
                  <a:pt x="352" y="7"/>
                </a:lnTo>
                <a:lnTo>
                  <a:pt x="351" y="7"/>
                </a:lnTo>
                <a:lnTo>
                  <a:pt x="350" y="7"/>
                </a:lnTo>
                <a:lnTo>
                  <a:pt x="349" y="8"/>
                </a:lnTo>
                <a:lnTo>
                  <a:pt x="348" y="8"/>
                </a:lnTo>
                <a:lnTo>
                  <a:pt x="348" y="9"/>
                </a:lnTo>
                <a:lnTo>
                  <a:pt x="347" y="10"/>
                </a:lnTo>
                <a:lnTo>
                  <a:pt x="346" y="10"/>
                </a:lnTo>
                <a:lnTo>
                  <a:pt x="345" y="11"/>
                </a:lnTo>
                <a:lnTo>
                  <a:pt x="344" y="12"/>
                </a:lnTo>
                <a:lnTo>
                  <a:pt x="343" y="13"/>
                </a:lnTo>
                <a:lnTo>
                  <a:pt x="342" y="13"/>
                </a:lnTo>
                <a:lnTo>
                  <a:pt x="341" y="14"/>
                </a:lnTo>
                <a:lnTo>
                  <a:pt x="340" y="15"/>
                </a:lnTo>
                <a:lnTo>
                  <a:pt x="339" y="15"/>
                </a:lnTo>
                <a:lnTo>
                  <a:pt x="338" y="15"/>
                </a:lnTo>
                <a:lnTo>
                  <a:pt x="338" y="16"/>
                </a:lnTo>
                <a:lnTo>
                  <a:pt x="337" y="16"/>
                </a:lnTo>
                <a:lnTo>
                  <a:pt x="336" y="16"/>
                </a:lnTo>
                <a:lnTo>
                  <a:pt x="334" y="17"/>
                </a:lnTo>
                <a:lnTo>
                  <a:pt x="333" y="17"/>
                </a:lnTo>
                <a:lnTo>
                  <a:pt x="333" y="18"/>
                </a:lnTo>
                <a:lnTo>
                  <a:pt x="332" y="18"/>
                </a:lnTo>
                <a:lnTo>
                  <a:pt x="330" y="19"/>
                </a:lnTo>
                <a:lnTo>
                  <a:pt x="328" y="20"/>
                </a:lnTo>
                <a:lnTo>
                  <a:pt x="327" y="20"/>
                </a:lnTo>
                <a:lnTo>
                  <a:pt x="327" y="21"/>
                </a:lnTo>
                <a:lnTo>
                  <a:pt x="326" y="21"/>
                </a:lnTo>
                <a:lnTo>
                  <a:pt x="325" y="22"/>
                </a:lnTo>
                <a:lnTo>
                  <a:pt x="324" y="22"/>
                </a:lnTo>
                <a:lnTo>
                  <a:pt x="323" y="23"/>
                </a:lnTo>
                <a:lnTo>
                  <a:pt x="322" y="23"/>
                </a:lnTo>
                <a:lnTo>
                  <a:pt x="322" y="24"/>
                </a:lnTo>
                <a:lnTo>
                  <a:pt x="322" y="25"/>
                </a:lnTo>
                <a:lnTo>
                  <a:pt x="323" y="25"/>
                </a:lnTo>
                <a:lnTo>
                  <a:pt x="324" y="25"/>
                </a:lnTo>
                <a:lnTo>
                  <a:pt x="325" y="25"/>
                </a:lnTo>
                <a:lnTo>
                  <a:pt x="326" y="25"/>
                </a:lnTo>
                <a:lnTo>
                  <a:pt x="327" y="25"/>
                </a:lnTo>
                <a:lnTo>
                  <a:pt x="328" y="25"/>
                </a:lnTo>
                <a:lnTo>
                  <a:pt x="329" y="26"/>
                </a:lnTo>
                <a:lnTo>
                  <a:pt x="329" y="27"/>
                </a:lnTo>
                <a:lnTo>
                  <a:pt x="330" y="27"/>
                </a:lnTo>
                <a:lnTo>
                  <a:pt x="330" y="28"/>
                </a:lnTo>
                <a:lnTo>
                  <a:pt x="330" y="29"/>
                </a:lnTo>
                <a:lnTo>
                  <a:pt x="329" y="30"/>
                </a:lnTo>
                <a:lnTo>
                  <a:pt x="329" y="31"/>
                </a:lnTo>
                <a:lnTo>
                  <a:pt x="329" y="32"/>
                </a:lnTo>
                <a:lnTo>
                  <a:pt x="328" y="32"/>
                </a:lnTo>
                <a:lnTo>
                  <a:pt x="328" y="33"/>
                </a:lnTo>
                <a:lnTo>
                  <a:pt x="327" y="33"/>
                </a:lnTo>
                <a:lnTo>
                  <a:pt x="327" y="34"/>
                </a:lnTo>
                <a:lnTo>
                  <a:pt x="326" y="34"/>
                </a:lnTo>
                <a:lnTo>
                  <a:pt x="326" y="35"/>
                </a:lnTo>
                <a:lnTo>
                  <a:pt x="325" y="35"/>
                </a:lnTo>
                <a:lnTo>
                  <a:pt x="325" y="36"/>
                </a:lnTo>
                <a:lnTo>
                  <a:pt x="324" y="36"/>
                </a:lnTo>
                <a:lnTo>
                  <a:pt x="323" y="37"/>
                </a:lnTo>
                <a:lnTo>
                  <a:pt x="322" y="37"/>
                </a:lnTo>
                <a:lnTo>
                  <a:pt x="321" y="38"/>
                </a:lnTo>
                <a:lnTo>
                  <a:pt x="319" y="39"/>
                </a:lnTo>
                <a:lnTo>
                  <a:pt x="318" y="39"/>
                </a:lnTo>
                <a:lnTo>
                  <a:pt x="316" y="40"/>
                </a:lnTo>
                <a:lnTo>
                  <a:pt x="315" y="40"/>
                </a:lnTo>
                <a:lnTo>
                  <a:pt x="314" y="41"/>
                </a:lnTo>
                <a:lnTo>
                  <a:pt x="313" y="42"/>
                </a:lnTo>
                <a:lnTo>
                  <a:pt x="312" y="42"/>
                </a:lnTo>
                <a:lnTo>
                  <a:pt x="311" y="42"/>
                </a:lnTo>
                <a:lnTo>
                  <a:pt x="311" y="43"/>
                </a:lnTo>
                <a:lnTo>
                  <a:pt x="310" y="43"/>
                </a:lnTo>
                <a:lnTo>
                  <a:pt x="310" y="44"/>
                </a:lnTo>
                <a:lnTo>
                  <a:pt x="309" y="44"/>
                </a:lnTo>
                <a:lnTo>
                  <a:pt x="309" y="45"/>
                </a:lnTo>
                <a:lnTo>
                  <a:pt x="309" y="46"/>
                </a:lnTo>
                <a:lnTo>
                  <a:pt x="309" y="47"/>
                </a:lnTo>
                <a:lnTo>
                  <a:pt x="309" y="48"/>
                </a:lnTo>
                <a:lnTo>
                  <a:pt x="309" y="49"/>
                </a:lnTo>
                <a:lnTo>
                  <a:pt x="310" y="49"/>
                </a:lnTo>
                <a:lnTo>
                  <a:pt x="310" y="51"/>
                </a:lnTo>
                <a:lnTo>
                  <a:pt x="310" y="52"/>
                </a:lnTo>
                <a:lnTo>
                  <a:pt x="310" y="53"/>
                </a:lnTo>
                <a:lnTo>
                  <a:pt x="310" y="54"/>
                </a:lnTo>
                <a:lnTo>
                  <a:pt x="310" y="55"/>
                </a:lnTo>
                <a:lnTo>
                  <a:pt x="310" y="56"/>
                </a:lnTo>
                <a:lnTo>
                  <a:pt x="309" y="57"/>
                </a:lnTo>
                <a:lnTo>
                  <a:pt x="309" y="58"/>
                </a:lnTo>
                <a:lnTo>
                  <a:pt x="308" y="58"/>
                </a:lnTo>
                <a:lnTo>
                  <a:pt x="308" y="59"/>
                </a:lnTo>
                <a:lnTo>
                  <a:pt x="307" y="59"/>
                </a:lnTo>
                <a:lnTo>
                  <a:pt x="306" y="59"/>
                </a:lnTo>
                <a:lnTo>
                  <a:pt x="305" y="59"/>
                </a:lnTo>
                <a:lnTo>
                  <a:pt x="304" y="59"/>
                </a:lnTo>
                <a:lnTo>
                  <a:pt x="303" y="59"/>
                </a:lnTo>
                <a:lnTo>
                  <a:pt x="302" y="59"/>
                </a:lnTo>
                <a:lnTo>
                  <a:pt x="302" y="58"/>
                </a:lnTo>
                <a:lnTo>
                  <a:pt x="301" y="58"/>
                </a:lnTo>
                <a:lnTo>
                  <a:pt x="300" y="59"/>
                </a:lnTo>
                <a:lnTo>
                  <a:pt x="299" y="59"/>
                </a:lnTo>
                <a:lnTo>
                  <a:pt x="299" y="60"/>
                </a:lnTo>
                <a:lnTo>
                  <a:pt x="298" y="60"/>
                </a:lnTo>
                <a:lnTo>
                  <a:pt x="298" y="61"/>
                </a:lnTo>
                <a:lnTo>
                  <a:pt x="298" y="62"/>
                </a:lnTo>
                <a:lnTo>
                  <a:pt x="297" y="62"/>
                </a:lnTo>
                <a:lnTo>
                  <a:pt x="297" y="63"/>
                </a:lnTo>
                <a:lnTo>
                  <a:pt x="297" y="64"/>
                </a:lnTo>
                <a:lnTo>
                  <a:pt x="296" y="66"/>
                </a:lnTo>
                <a:lnTo>
                  <a:pt x="296" y="67"/>
                </a:lnTo>
                <a:lnTo>
                  <a:pt x="295" y="69"/>
                </a:lnTo>
                <a:lnTo>
                  <a:pt x="295" y="70"/>
                </a:lnTo>
                <a:lnTo>
                  <a:pt x="295" y="71"/>
                </a:lnTo>
                <a:lnTo>
                  <a:pt x="294" y="71"/>
                </a:lnTo>
                <a:lnTo>
                  <a:pt x="294" y="72"/>
                </a:lnTo>
                <a:lnTo>
                  <a:pt x="293" y="73"/>
                </a:lnTo>
                <a:lnTo>
                  <a:pt x="293" y="74"/>
                </a:lnTo>
                <a:lnTo>
                  <a:pt x="292" y="74"/>
                </a:lnTo>
                <a:lnTo>
                  <a:pt x="291" y="75"/>
                </a:lnTo>
                <a:lnTo>
                  <a:pt x="290" y="76"/>
                </a:lnTo>
                <a:lnTo>
                  <a:pt x="289" y="76"/>
                </a:lnTo>
                <a:lnTo>
                  <a:pt x="288" y="76"/>
                </a:lnTo>
                <a:lnTo>
                  <a:pt x="287" y="77"/>
                </a:lnTo>
                <a:lnTo>
                  <a:pt x="286" y="77"/>
                </a:lnTo>
                <a:lnTo>
                  <a:pt x="285" y="77"/>
                </a:lnTo>
                <a:lnTo>
                  <a:pt x="284" y="77"/>
                </a:lnTo>
                <a:lnTo>
                  <a:pt x="282" y="77"/>
                </a:lnTo>
                <a:lnTo>
                  <a:pt x="281" y="78"/>
                </a:lnTo>
                <a:lnTo>
                  <a:pt x="280" y="78"/>
                </a:lnTo>
                <a:lnTo>
                  <a:pt x="277" y="78"/>
                </a:lnTo>
                <a:lnTo>
                  <a:pt x="276" y="78"/>
                </a:lnTo>
                <a:lnTo>
                  <a:pt x="275" y="78"/>
                </a:lnTo>
                <a:lnTo>
                  <a:pt x="274" y="78"/>
                </a:lnTo>
                <a:lnTo>
                  <a:pt x="272" y="78"/>
                </a:lnTo>
                <a:lnTo>
                  <a:pt x="271" y="78"/>
                </a:lnTo>
                <a:lnTo>
                  <a:pt x="270" y="79"/>
                </a:lnTo>
                <a:lnTo>
                  <a:pt x="269" y="79"/>
                </a:lnTo>
                <a:lnTo>
                  <a:pt x="268" y="79"/>
                </a:lnTo>
                <a:lnTo>
                  <a:pt x="266" y="80"/>
                </a:lnTo>
                <a:lnTo>
                  <a:pt x="265" y="80"/>
                </a:lnTo>
                <a:lnTo>
                  <a:pt x="264" y="80"/>
                </a:lnTo>
                <a:lnTo>
                  <a:pt x="264" y="81"/>
                </a:lnTo>
                <a:lnTo>
                  <a:pt x="262" y="81"/>
                </a:lnTo>
                <a:lnTo>
                  <a:pt x="261" y="81"/>
                </a:lnTo>
                <a:lnTo>
                  <a:pt x="259" y="82"/>
                </a:lnTo>
                <a:lnTo>
                  <a:pt x="258" y="82"/>
                </a:lnTo>
                <a:lnTo>
                  <a:pt x="256" y="83"/>
                </a:lnTo>
                <a:lnTo>
                  <a:pt x="255" y="83"/>
                </a:lnTo>
                <a:lnTo>
                  <a:pt x="254" y="83"/>
                </a:lnTo>
                <a:lnTo>
                  <a:pt x="253" y="83"/>
                </a:lnTo>
                <a:lnTo>
                  <a:pt x="253" y="84"/>
                </a:lnTo>
                <a:lnTo>
                  <a:pt x="252" y="84"/>
                </a:lnTo>
                <a:lnTo>
                  <a:pt x="251" y="84"/>
                </a:lnTo>
                <a:lnTo>
                  <a:pt x="250" y="84"/>
                </a:lnTo>
                <a:lnTo>
                  <a:pt x="249" y="84"/>
                </a:lnTo>
                <a:lnTo>
                  <a:pt x="248" y="84"/>
                </a:lnTo>
                <a:lnTo>
                  <a:pt x="248" y="83"/>
                </a:lnTo>
                <a:lnTo>
                  <a:pt x="247" y="83"/>
                </a:lnTo>
                <a:lnTo>
                  <a:pt x="246" y="82"/>
                </a:lnTo>
                <a:lnTo>
                  <a:pt x="246" y="81"/>
                </a:lnTo>
                <a:lnTo>
                  <a:pt x="246" y="80"/>
                </a:lnTo>
                <a:lnTo>
                  <a:pt x="246" y="79"/>
                </a:lnTo>
                <a:lnTo>
                  <a:pt x="246" y="78"/>
                </a:lnTo>
                <a:lnTo>
                  <a:pt x="246" y="77"/>
                </a:lnTo>
                <a:lnTo>
                  <a:pt x="246" y="75"/>
                </a:lnTo>
                <a:lnTo>
                  <a:pt x="246" y="73"/>
                </a:lnTo>
                <a:lnTo>
                  <a:pt x="247" y="72"/>
                </a:lnTo>
                <a:lnTo>
                  <a:pt x="247" y="71"/>
                </a:lnTo>
                <a:lnTo>
                  <a:pt x="247" y="70"/>
                </a:lnTo>
                <a:lnTo>
                  <a:pt x="247" y="69"/>
                </a:lnTo>
                <a:lnTo>
                  <a:pt x="246" y="69"/>
                </a:lnTo>
                <a:lnTo>
                  <a:pt x="246" y="68"/>
                </a:lnTo>
                <a:lnTo>
                  <a:pt x="246" y="67"/>
                </a:lnTo>
                <a:lnTo>
                  <a:pt x="245" y="66"/>
                </a:lnTo>
                <a:lnTo>
                  <a:pt x="244" y="66"/>
                </a:lnTo>
                <a:lnTo>
                  <a:pt x="244" y="65"/>
                </a:lnTo>
                <a:lnTo>
                  <a:pt x="243" y="65"/>
                </a:lnTo>
                <a:lnTo>
                  <a:pt x="242" y="65"/>
                </a:lnTo>
                <a:lnTo>
                  <a:pt x="241" y="65"/>
                </a:lnTo>
                <a:lnTo>
                  <a:pt x="240" y="65"/>
                </a:lnTo>
                <a:lnTo>
                  <a:pt x="240" y="64"/>
                </a:lnTo>
                <a:lnTo>
                  <a:pt x="239" y="64"/>
                </a:lnTo>
                <a:lnTo>
                  <a:pt x="238" y="64"/>
                </a:lnTo>
                <a:lnTo>
                  <a:pt x="237" y="64"/>
                </a:lnTo>
                <a:lnTo>
                  <a:pt x="237" y="63"/>
                </a:lnTo>
                <a:lnTo>
                  <a:pt x="237" y="62"/>
                </a:lnTo>
                <a:lnTo>
                  <a:pt x="237" y="61"/>
                </a:lnTo>
                <a:lnTo>
                  <a:pt x="238" y="61"/>
                </a:lnTo>
                <a:lnTo>
                  <a:pt x="238" y="60"/>
                </a:lnTo>
                <a:lnTo>
                  <a:pt x="239" y="60"/>
                </a:lnTo>
                <a:lnTo>
                  <a:pt x="239" y="59"/>
                </a:lnTo>
                <a:lnTo>
                  <a:pt x="240" y="59"/>
                </a:lnTo>
                <a:lnTo>
                  <a:pt x="240" y="58"/>
                </a:lnTo>
                <a:lnTo>
                  <a:pt x="241" y="58"/>
                </a:lnTo>
                <a:lnTo>
                  <a:pt x="242" y="57"/>
                </a:lnTo>
                <a:lnTo>
                  <a:pt x="242" y="56"/>
                </a:lnTo>
                <a:lnTo>
                  <a:pt x="243" y="56"/>
                </a:lnTo>
                <a:lnTo>
                  <a:pt x="243" y="55"/>
                </a:lnTo>
                <a:lnTo>
                  <a:pt x="243" y="54"/>
                </a:lnTo>
                <a:lnTo>
                  <a:pt x="243" y="53"/>
                </a:lnTo>
                <a:lnTo>
                  <a:pt x="243" y="52"/>
                </a:lnTo>
                <a:lnTo>
                  <a:pt x="243" y="51"/>
                </a:lnTo>
                <a:lnTo>
                  <a:pt x="242" y="48"/>
                </a:lnTo>
                <a:lnTo>
                  <a:pt x="242" y="47"/>
                </a:lnTo>
                <a:lnTo>
                  <a:pt x="242" y="46"/>
                </a:lnTo>
                <a:lnTo>
                  <a:pt x="242" y="45"/>
                </a:lnTo>
                <a:lnTo>
                  <a:pt x="242" y="44"/>
                </a:lnTo>
                <a:lnTo>
                  <a:pt x="242" y="43"/>
                </a:lnTo>
                <a:lnTo>
                  <a:pt x="242" y="42"/>
                </a:lnTo>
                <a:lnTo>
                  <a:pt x="242" y="41"/>
                </a:lnTo>
                <a:lnTo>
                  <a:pt x="243" y="40"/>
                </a:lnTo>
                <a:lnTo>
                  <a:pt x="243" y="39"/>
                </a:lnTo>
                <a:lnTo>
                  <a:pt x="244" y="39"/>
                </a:lnTo>
                <a:lnTo>
                  <a:pt x="244" y="38"/>
                </a:lnTo>
                <a:lnTo>
                  <a:pt x="245" y="38"/>
                </a:lnTo>
                <a:lnTo>
                  <a:pt x="246" y="37"/>
                </a:lnTo>
                <a:lnTo>
                  <a:pt x="246" y="36"/>
                </a:lnTo>
                <a:lnTo>
                  <a:pt x="247" y="36"/>
                </a:lnTo>
                <a:lnTo>
                  <a:pt x="247" y="35"/>
                </a:lnTo>
                <a:lnTo>
                  <a:pt x="247" y="34"/>
                </a:lnTo>
                <a:lnTo>
                  <a:pt x="248" y="34"/>
                </a:lnTo>
                <a:lnTo>
                  <a:pt x="248" y="33"/>
                </a:lnTo>
                <a:lnTo>
                  <a:pt x="248" y="32"/>
                </a:lnTo>
                <a:lnTo>
                  <a:pt x="248" y="31"/>
                </a:lnTo>
                <a:lnTo>
                  <a:pt x="248" y="30"/>
                </a:lnTo>
                <a:lnTo>
                  <a:pt x="247" y="30"/>
                </a:lnTo>
                <a:lnTo>
                  <a:pt x="247" y="29"/>
                </a:lnTo>
                <a:lnTo>
                  <a:pt x="246" y="29"/>
                </a:lnTo>
                <a:lnTo>
                  <a:pt x="245" y="29"/>
                </a:lnTo>
                <a:lnTo>
                  <a:pt x="245" y="28"/>
                </a:lnTo>
                <a:lnTo>
                  <a:pt x="244" y="28"/>
                </a:lnTo>
                <a:lnTo>
                  <a:pt x="243" y="28"/>
                </a:lnTo>
                <a:lnTo>
                  <a:pt x="242" y="28"/>
                </a:lnTo>
                <a:lnTo>
                  <a:pt x="240" y="28"/>
                </a:lnTo>
                <a:lnTo>
                  <a:pt x="239" y="28"/>
                </a:lnTo>
                <a:lnTo>
                  <a:pt x="238" y="28"/>
                </a:lnTo>
                <a:lnTo>
                  <a:pt x="238" y="27"/>
                </a:lnTo>
                <a:lnTo>
                  <a:pt x="237" y="27"/>
                </a:lnTo>
                <a:lnTo>
                  <a:pt x="236" y="27"/>
                </a:lnTo>
                <a:lnTo>
                  <a:pt x="236" y="26"/>
                </a:lnTo>
                <a:lnTo>
                  <a:pt x="236" y="25"/>
                </a:lnTo>
                <a:lnTo>
                  <a:pt x="236" y="24"/>
                </a:lnTo>
                <a:lnTo>
                  <a:pt x="236" y="23"/>
                </a:lnTo>
                <a:lnTo>
                  <a:pt x="237" y="23"/>
                </a:lnTo>
                <a:lnTo>
                  <a:pt x="237" y="22"/>
                </a:lnTo>
                <a:lnTo>
                  <a:pt x="238" y="22"/>
                </a:lnTo>
                <a:lnTo>
                  <a:pt x="239" y="21"/>
                </a:lnTo>
                <a:lnTo>
                  <a:pt x="240" y="21"/>
                </a:lnTo>
                <a:lnTo>
                  <a:pt x="241" y="20"/>
                </a:lnTo>
                <a:lnTo>
                  <a:pt x="242" y="19"/>
                </a:lnTo>
                <a:lnTo>
                  <a:pt x="242" y="18"/>
                </a:lnTo>
                <a:lnTo>
                  <a:pt x="242" y="17"/>
                </a:lnTo>
                <a:lnTo>
                  <a:pt x="242" y="16"/>
                </a:lnTo>
                <a:lnTo>
                  <a:pt x="242" y="15"/>
                </a:lnTo>
                <a:lnTo>
                  <a:pt x="242" y="14"/>
                </a:lnTo>
                <a:lnTo>
                  <a:pt x="241" y="13"/>
                </a:lnTo>
                <a:lnTo>
                  <a:pt x="240" y="13"/>
                </a:lnTo>
                <a:lnTo>
                  <a:pt x="239" y="13"/>
                </a:lnTo>
                <a:lnTo>
                  <a:pt x="238" y="13"/>
                </a:lnTo>
                <a:lnTo>
                  <a:pt x="237" y="13"/>
                </a:lnTo>
                <a:lnTo>
                  <a:pt x="236" y="14"/>
                </a:lnTo>
                <a:lnTo>
                  <a:pt x="235" y="14"/>
                </a:lnTo>
                <a:lnTo>
                  <a:pt x="234" y="14"/>
                </a:lnTo>
                <a:lnTo>
                  <a:pt x="234" y="13"/>
                </a:lnTo>
                <a:lnTo>
                  <a:pt x="233" y="13"/>
                </a:lnTo>
                <a:lnTo>
                  <a:pt x="233" y="12"/>
                </a:lnTo>
                <a:lnTo>
                  <a:pt x="233" y="11"/>
                </a:lnTo>
                <a:lnTo>
                  <a:pt x="233" y="10"/>
                </a:lnTo>
                <a:lnTo>
                  <a:pt x="233" y="9"/>
                </a:lnTo>
                <a:lnTo>
                  <a:pt x="232" y="9"/>
                </a:lnTo>
                <a:lnTo>
                  <a:pt x="232" y="8"/>
                </a:lnTo>
                <a:lnTo>
                  <a:pt x="232" y="7"/>
                </a:lnTo>
                <a:lnTo>
                  <a:pt x="231" y="7"/>
                </a:lnTo>
                <a:lnTo>
                  <a:pt x="230" y="6"/>
                </a:lnTo>
                <a:lnTo>
                  <a:pt x="229" y="6"/>
                </a:lnTo>
                <a:lnTo>
                  <a:pt x="228" y="6"/>
                </a:lnTo>
                <a:lnTo>
                  <a:pt x="227" y="6"/>
                </a:lnTo>
                <a:lnTo>
                  <a:pt x="226" y="6"/>
                </a:lnTo>
                <a:lnTo>
                  <a:pt x="225" y="6"/>
                </a:lnTo>
                <a:lnTo>
                  <a:pt x="224" y="6"/>
                </a:lnTo>
                <a:lnTo>
                  <a:pt x="223" y="6"/>
                </a:lnTo>
                <a:lnTo>
                  <a:pt x="223" y="7"/>
                </a:lnTo>
                <a:lnTo>
                  <a:pt x="222" y="7"/>
                </a:lnTo>
                <a:lnTo>
                  <a:pt x="221" y="8"/>
                </a:lnTo>
                <a:lnTo>
                  <a:pt x="220" y="8"/>
                </a:lnTo>
                <a:lnTo>
                  <a:pt x="219" y="9"/>
                </a:lnTo>
                <a:lnTo>
                  <a:pt x="218" y="10"/>
                </a:lnTo>
                <a:lnTo>
                  <a:pt x="217" y="11"/>
                </a:lnTo>
                <a:lnTo>
                  <a:pt x="216" y="11"/>
                </a:lnTo>
                <a:lnTo>
                  <a:pt x="216" y="12"/>
                </a:lnTo>
                <a:lnTo>
                  <a:pt x="215" y="13"/>
                </a:lnTo>
                <a:lnTo>
                  <a:pt x="214" y="14"/>
                </a:lnTo>
                <a:lnTo>
                  <a:pt x="213" y="15"/>
                </a:lnTo>
                <a:lnTo>
                  <a:pt x="212" y="15"/>
                </a:lnTo>
                <a:lnTo>
                  <a:pt x="211" y="15"/>
                </a:lnTo>
                <a:lnTo>
                  <a:pt x="210" y="15"/>
                </a:lnTo>
                <a:lnTo>
                  <a:pt x="210" y="14"/>
                </a:lnTo>
                <a:lnTo>
                  <a:pt x="210" y="13"/>
                </a:lnTo>
                <a:lnTo>
                  <a:pt x="209" y="12"/>
                </a:lnTo>
                <a:lnTo>
                  <a:pt x="209" y="11"/>
                </a:lnTo>
                <a:lnTo>
                  <a:pt x="209" y="10"/>
                </a:lnTo>
                <a:lnTo>
                  <a:pt x="208" y="10"/>
                </a:lnTo>
                <a:lnTo>
                  <a:pt x="208" y="9"/>
                </a:lnTo>
                <a:lnTo>
                  <a:pt x="207" y="9"/>
                </a:lnTo>
                <a:lnTo>
                  <a:pt x="207" y="8"/>
                </a:lnTo>
                <a:lnTo>
                  <a:pt x="206" y="8"/>
                </a:lnTo>
                <a:lnTo>
                  <a:pt x="205" y="8"/>
                </a:lnTo>
                <a:lnTo>
                  <a:pt x="204" y="8"/>
                </a:lnTo>
                <a:lnTo>
                  <a:pt x="203" y="8"/>
                </a:lnTo>
                <a:lnTo>
                  <a:pt x="201" y="9"/>
                </a:lnTo>
                <a:lnTo>
                  <a:pt x="200" y="9"/>
                </a:lnTo>
                <a:lnTo>
                  <a:pt x="199" y="9"/>
                </a:lnTo>
                <a:lnTo>
                  <a:pt x="198" y="9"/>
                </a:lnTo>
                <a:lnTo>
                  <a:pt x="197" y="8"/>
                </a:lnTo>
                <a:lnTo>
                  <a:pt x="196" y="8"/>
                </a:lnTo>
                <a:lnTo>
                  <a:pt x="195" y="8"/>
                </a:lnTo>
                <a:lnTo>
                  <a:pt x="194" y="8"/>
                </a:lnTo>
                <a:lnTo>
                  <a:pt x="194" y="7"/>
                </a:lnTo>
                <a:lnTo>
                  <a:pt x="193" y="7"/>
                </a:lnTo>
                <a:lnTo>
                  <a:pt x="192" y="7"/>
                </a:lnTo>
                <a:lnTo>
                  <a:pt x="192" y="8"/>
                </a:lnTo>
                <a:lnTo>
                  <a:pt x="191" y="8"/>
                </a:lnTo>
                <a:lnTo>
                  <a:pt x="190" y="8"/>
                </a:lnTo>
                <a:lnTo>
                  <a:pt x="189" y="8"/>
                </a:lnTo>
                <a:lnTo>
                  <a:pt x="189" y="9"/>
                </a:lnTo>
                <a:lnTo>
                  <a:pt x="188" y="10"/>
                </a:lnTo>
                <a:lnTo>
                  <a:pt x="187" y="11"/>
                </a:lnTo>
                <a:lnTo>
                  <a:pt x="187" y="12"/>
                </a:lnTo>
                <a:lnTo>
                  <a:pt x="187" y="13"/>
                </a:lnTo>
                <a:lnTo>
                  <a:pt x="187" y="14"/>
                </a:lnTo>
                <a:lnTo>
                  <a:pt x="187" y="15"/>
                </a:lnTo>
                <a:lnTo>
                  <a:pt x="187" y="16"/>
                </a:lnTo>
                <a:lnTo>
                  <a:pt x="187" y="17"/>
                </a:lnTo>
                <a:lnTo>
                  <a:pt x="188" y="17"/>
                </a:lnTo>
                <a:lnTo>
                  <a:pt x="188" y="18"/>
                </a:lnTo>
                <a:lnTo>
                  <a:pt x="188" y="19"/>
                </a:lnTo>
                <a:lnTo>
                  <a:pt x="188" y="20"/>
                </a:lnTo>
                <a:lnTo>
                  <a:pt x="187" y="20"/>
                </a:lnTo>
                <a:lnTo>
                  <a:pt x="187" y="21"/>
                </a:lnTo>
                <a:lnTo>
                  <a:pt x="186" y="22"/>
                </a:lnTo>
                <a:lnTo>
                  <a:pt x="185" y="22"/>
                </a:lnTo>
                <a:lnTo>
                  <a:pt x="184" y="23"/>
                </a:lnTo>
                <a:lnTo>
                  <a:pt x="183" y="23"/>
                </a:lnTo>
                <a:lnTo>
                  <a:pt x="182" y="23"/>
                </a:lnTo>
                <a:lnTo>
                  <a:pt x="181" y="23"/>
                </a:lnTo>
                <a:lnTo>
                  <a:pt x="180" y="23"/>
                </a:lnTo>
                <a:lnTo>
                  <a:pt x="179" y="23"/>
                </a:lnTo>
                <a:lnTo>
                  <a:pt x="179" y="22"/>
                </a:lnTo>
                <a:lnTo>
                  <a:pt x="178" y="22"/>
                </a:lnTo>
                <a:lnTo>
                  <a:pt x="178" y="21"/>
                </a:lnTo>
                <a:lnTo>
                  <a:pt x="177" y="21"/>
                </a:lnTo>
                <a:lnTo>
                  <a:pt x="177" y="20"/>
                </a:lnTo>
                <a:lnTo>
                  <a:pt x="177" y="19"/>
                </a:lnTo>
                <a:lnTo>
                  <a:pt x="177" y="18"/>
                </a:lnTo>
                <a:lnTo>
                  <a:pt x="177" y="17"/>
                </a:lnTo>
                <a:lnTo>
                  <a:pt x="177" y="16"/>
                </a:lnTo>
                <a:lnTo>
                  <a:pt x="177" y="15"/>
                </a:lnTo>
                <a:lnTo>
                  <a:pt x="178" y="15"/>
                </a:lnTo>
                <a:lnTo>
                  <a:pt x="178" y="14"/>
                </a:lnTo>
                <a:lnTo>
                  <a:pt x="178" y="13"/>
                </a:lnTo>
                <a:lnTo>
                  <a:pt x="177" y="12"/>
                </a:lnTo>
                <a:lnTo>
                  <a:pt x="176" y="12"/>
                </a:lnTo>
                <a:lnTo>
                  <a:pt x="176" y="11"/>
                </a:lnTo>
                <a:lnTo>
                  <a:pt x="175" y="11"/>
                </a:lnTo>
                <a:lnTo>
                  <a:pt x="174" y="10"/>
                </a:lnTo>
                <a:lnTo>
                  <a:pt x="173" y="10"/>
                </a:lnTo>
                <a:lnTo>
                  <a:pt x="173" y="9"/>
                </a:lnTo>
                <a:lnTo>
                  <a:pt x="172" y="9"/>
                </a:lnTo>
                <a:lnTo>
                  <a:pt x="171" y="8"/>
                </a:lnTo>
                <a:lnTo>
                  <a:pt x="170" y="8"/>
                </a:lnTo>
                <a:lnTo>
                  <a:pt x="169" y="7"/>
                </a:lnTo>
                <a:lnTo>
                  <a:pt x="168" y="6"/>
                </a:lnTo>
                <a:lnTo>
                  <a:pt x="167" y="6"/>
                </a:lnTo>
                <a:lnTo>
                  <a:pt x="167" y="5"/>
                </a:lnTo>
                <a:lnTo>
                  <a:pt x="166" y="4"/>
                </a:lnTo>
                <a:lnTo>
                  <a:pt x="165" y="3"/>
                </a:lnTo>
                <a:lnTo>
                  <a:pt x="164" y="1"/>
                </a:lnTo>
                <a:lnTo>
                  <a:pt x="163" y="0"/>
                </a:lnTo>
                <a:lnTo>
                  <a:pt x="160" y="3"/>
                </a:lnTo>
                <a:lnTo>
                  <a:pt x="159" y="8"/>
                </a:lnTo>
                <a:lnTo>
                  <a:pt x="156" y="10"/>
                </a:lnTo>
                <a:lnTo>
                  <a:pt x="150" y="12"/>
                </a:lnTo>
                <a:lnTo>
                  <a:pt x="147" y="15"/>
                </a:lnTo>
                <a:lnTo>
                  <a:pt x="145" y="19"/>
                </a:lnTo>
                <a:lnTo>
                  <a:pt x="145" y="26"/>
                </a:lnTo>
                <a:lnTo>
                  <a:pt x="141" y="30"/>
                </a:lnTo>
                <a:lnTo>
                  <a:pt x="136" y="30"/>
                </a:lnTo>
                <a:lnTo>
                  <a:pt x="132" y="33"/>
                </a:lnTo>
                <a:lnTo>
                  <a:pt x="104" y="36"/>
                </a:lnTo>
                <a:lnTo>
                  <a:pt x="101" y="38"/>
                </a:lnTo>
                <a:lnTo>
                  <a:pt x="101" y="41"/>
                </a:lnTo>
                <a:lnTo>
                  <a:pt x="95" y="48"/>
                </a:lnTo>
                <a:lnTo>
                  <a:pt x="93" y="54"/>
                </a:lnTo>
                <a:lnTo>
                  <a:pt x="91" y="56"/>
                </a:lnTo>
                <a:lnTo>
                  <a:pt x="89" y="61"/>
                </a:lnTo>
                <a:lnTo>
                  <a:pt x="87" y="61"/>
                </a:lnTo>
                <a:lnTo>
                  <a:pt x="84" y="65"/>
                </a:lnTo>
                <a:lnTo>
                  <a:pt x="77" y="65"/>
                </a:lnTo>
                <a:lnTo>
                  <a:pt x="77" y="62"/>
                </a:lnTo>
                <a:lnTo>
                  <a:pt x="71" y="64"/>
                </a:lnTo>
                <a:lnTo>
                  <a:pt x="67" y="67"/>
                </a:lnTo>
                <a:lnTo>
                  <a:pt x="68" y="70"/>
                </a:lnTo>
                <a:lnTo>
                  <a:pt x="71" y="74"/>
                </a:lnTo>
                <a:lnTo>
                  <a:pt x="63" y="76"/>
                </a:lnTo>
                <a:lnTo>
                  <a:pt x="60" y="76"/>
                </a:lnTo>
                <a:lnTo>
                  <a:pt x="55" y="81"/>
                </a:lnTo>
                <a:lnTo>
                  <a:pt x="55" y="86"/>
                </a:lnTo>
                <a:lnTo>
                  <a:pt x="48" y="104"/>
                </a:lnTo>
                <a:lnTo>
                  <a:pt x="44" y="108"/>
                </a:lnTo>
                <a:lnTo>
                  <a:pt x="45" y="114"/>
                </a:lnTo>
                <a:lnTo>
                  <a:pt x="39" y="121"/>
                </a:lnTo>
                <a:lnTo>
                  <a:pt x="39" y="124"/>
                </a:lnTo>
                <a:lnTo>
                  <a:pt x="33" y="127"/>
                </a:lnTo>
                <a:lnTo>
                  <a:pt x="30" y="128"/>
                </a:lnTo>
                <a:lnTo>
                  <a:pt x="26" y="130"/>
                </a:lnTo>
                <a:lnTo>
                  <a:pt x="25" y="131"/>
                </a:lnTo>
                <a:lnTo>
                  <a:pt x="26" y="134"/>
                </a:lnTo>
                <a:lnTo>
                  <a:pt x="20" y="141"/>
                </a:lnTo>
                <a:lnTo>
                  <a:pt x="19" y="149"/>
                </a:lnTo>
                <a:lnTo>
                  <a:pt x="17" y="151"/>
                </a:lnTo>
                <a:lnTo>
                  <a:pt x="18" y="160"/>
                </a:lnTo>
                <a:lnTo>
                  <a:pt x="22" y="164"/>
                </a:lnTo>
                <a:lnTo>
                  <a:pt x="22" y="166"/>
                </a:lnTo>
                <a:lnTo>
                  <a:pt x="24" y="168"/>
                </a:lnTo>
                <a:lnTo>
                  <a:pt x="27" y="168"/>
                </a:lnTo>
                <a:lnTo>
                  <a:pt x="31" y="176"/>
                </a:lnTo>
                <a:lnTo>
                  <a:pt x="35" y="176"/>
                </a:lnTo>
                <a:lnTo>
                  <a:pt x="35" y="185"/>
                </a:lnTo>
                <a:lnTo>
                  <a:pt x="34" y="186"/>
                </a:lnTo>
                <a:lnTo>
                  <a:pt x="34" y="189"/>
                </a:lnTo>
                <a:lnTo>
                  <a:pt x="28" y="196"/>
                </a:lnTo>
                <a:lnTo>
                  <a:pt x="28" y="202"/>
                </a:lnTo>
                <a:lnTo>
                  <a:pt x="26" y="205"/>
                </a:lnTo>
                <a:lnTo>
                  <a:pt x="26" y="207"/>
                </a:lnTo>
                <a:lnTo>
                  <a:pt x="28" y="208"/>
                </a:lnTo>
                <a:lnTo>
                  <a:pt x="31" y="206"/>
                </a:lnTo>
                <a:lnTo>
                  <a:pt x="31" y="204"/>
                </a:lnTo>
                <a:lnTo>
                  <a:pt x="34" y="202"/>
                </a:lnTo>
                <a:lnTo>
                  <a:pt x="33" y="199"/>
                </a:lnTo>
                <a:lnTo>
                  <a:pt x="35" y="197"/>
                </a:lnTo>
                <a:lnTo>
                  <a:pt x="40" y="197"/>
                </a:lnTo>
                <a:lnTo>
                  <a:pt x="43" y="195"/>
                </a:lnTo>
                <a:lnTo>
                  <a:pt x="46" y="195"/>
                </a:lnTo>
                <a:lnTo>
                  <a:pt x="48" y="192"/>
                </a:lnTo>
                <a:lnTo>
                  <a:pt x="56" y="186"/>
                </a:lnTo>
                <a:lnTo>
                  <a:pt x="59" y="186"/>
                </a:lnTo>
                <a:lnTo>
                  <a:pt x="60" y="185"/>
                </a:lnTo>
                <a:lnTo>
                  <a:pt x="66" y="183"/>
                </a:lnTo>
                <a:lnTo>
                  <a:pt x="74" y="176"/>
                </a:lnTo>
                <a:lnTo>
                  <a:pt x="74" y="177"/>
                </a:lnTo>
                <a:lnTo>
                  <a:pt x="74" y="186"/>
                </a:lnTo>
                <a:lnTo>
                  <a:pt x="72" y="187"/>
                </a:lnTo>
                <a:lnTo>
                  <a:pt x="67" y="190"/>
                </a:lnTo>
                <a:lnTo>
                  <a:pt x="62" y="196"/>
                </a:lnTo>
                <a:lnTo>
                  <a:pt x="62" y="199"/>
                </a:lnTo>
                <a:lnTo>
                  <a:pt x="60" y="199"/>
                </a:lnTo>
                <a:lnTo>
                  <a:pt x="61" y="201"/>
                </a:lnTo>
                <a:lnTo>
                  <a:pt x="56" y="202"/>
                </a:lnTo>
                <a:lnTo>
                  <a:pt x="49" y="213"/>
                </a:lnTo>
                <a:lnTo>
                  <a:pt x="44" y="213"/>
                </a:lnTo>
                <a:lnTo>
                  <a:pt x="40" y="216"/>
                </a:lnTo>
                <a:lnTo>
                  <a:pt x="37" y="216"/>
                </a:lnTo>
                <a:lnTo>
                  <a:pt x="34" y="219"/>
                </a:lnTo>
                <a:lnTo>
                  <a:pt x="35" y="224"/>
                </a:lnTo>
                <a:lnTo>
                  <a:pt x="32" y="229"/>
                </a:lnTo>
                <a:lnTo>
                  <a:pt x="33" y="231"/>
                </a:lnTo>
                <a:lnTo>
                  <a:pt x="26" y="239"/>
                </a:lnTo>
                <a:lnTo>
                  <a:pt x="23" y="239"/>
                </a:lnTo>
                <a:lnTo>
                  <a:pt x="20" y="242"/>
                </a:lnTo>
                <a:lnTo>
                  <a:pt x="15" y="243"/>
                </a:lnTo>
                <a:lnTo>
                  <a:pt x="11" y="248"/>
                </a:lnTo>
                <a:lnTo>
                  <a:pt x="11" y="251"/>
                </a:lnTo>
                <a:lnTo>
                  <a:pt x="9" y="256"/>
                </a:lnTo>
                <a:lnTo>
                  <a:pt x="4" y="262"/>
                </a:lnTo>
                <a:lnTo>
                  <a:pt x="1" y="263"/>
                </a:lnTo>
                <a:lnTo>
                  <a:pt x="2" y="271"/>
                </a:lnTo>
                <a:lnTo>
                  <a:pt x="0" y="273"/>
                </a:lnTo>
                <a:lnTo>
                  <a:pt x="2" y="275"/>
                </a:lnTo>
                <a:lnTo>
                  <a:pt x="4" y="275"/>
                </a:lnTo>
                <a:lnTo>
                  <a:pt x="7" y="276"/>
                </a:lnTo>
                <a:lnTo>
                  <a:pt x="8" y="274"/>
                </a:lnTo>
                <a:lnTo>
                  <a:pt x="15" y="274"/>
                </a:lnTo>
                <a:lnTo>
                  <a:pt x="16" y="273"/>
                </a:lnTo>
                <a:lnTo>
                  <a:pt x="21" y="272"/>
                </a:lnTo>
                <a:lnTo>
                  <a:pt x="22" y="273"/>
                </a:lnTo>
                <a:lnTo>
                  <a:pt x="26" y="275"/>
                </a:lnTo>
                <a:lnTo>
                  <a:pt x="28" y="277"/>
                </a:lnTo>
                <a:lnTo>
                  <a:pt x="28" y="279"/>
                </a:lnTo>
                <a:lnTo>
                  <a:pt x="31" y="285"/>
                </a:lnTo>
                <a:lnTo>
                  <a:pt x="36" y="286"/>
                </a:lnTo>
                <a:lnTo>
                  <a:pt x="38" y="288"/>
                </a:lnTo>
                <a:lnTo>
                  <a:pt x="41" y="289"/>
                </a:lnTo>
                <a:lnTo>
                  <a:pt x="41" y="294"/>
                </a:lnTo>
                <a:lnTo>
                  <a:pt x="43" y="296"/>
                </a:lnTo>
                <a:lnTo>
                  <a:pt x="43" y="298"/>
                </a:lnTo>
                <a:lnTo>
                  <a:pt x="46" y="302"/>
                </a:lnTo>
                <a:lnTo>
                  <a:pt x="51" y="304"/>
                </a:lnTo>
                <a:lnTo>
                  <a:pt x="62" y="302"/>
                </a:lnTo>
                <a:lnTo>
                  <a:pt x="64" y="304"/>
                </a:lnTo>
                <a:lnTo>
                  <a:pt x="67" y="303"/>
                </a:lnTo>
                <a:lnTo>
                  <a:pt x="68" y="304"/>
                </a:lnTo>
                <a:lnTo>
                  <a:pt x="72" y="304"/>
                </a:lnTo>
                <a:lnTo>
                  <a:pt x="73" y="302"/>
                </a:lnTo>
                <a:lnTo>
                  <a:pt x="75" y="303"/>
                </a:lnTo>
                <a:lnTo>
                  <a:pt x="77" y="301"/>
                </a:lnTo>
                <a:lnTo>
                  <a:pt x="83" y="301"/>
                </a:lnTo>
                <a:lnTo>
                  <a:pt x="94" y="303"/>
                </a:lnTo>
                <a:lnTo>
                  <a:pt x="97" y="299"/>
                </a:lnTo>
                <a:lnTo>
                  <a:pt x="97" y="297"/>
                </a:lnTo>
                <a:lnTo>
                  <a:pt x="106" y="291"/>
                </a:lnTo>
                <a:lnTo>
                  <a:pt x="106" y="285"/>
                </a:lnTo>
                <a:lnTo>
                  <a:pt x="107" y="282"/>
                </a:lnTo>
                <a:lnTo>
                  <a:pt x="106" y="275"/>
                </a:lnTo>
                <a:lnTo>
                  <a:pt x="109" y="272"/>
                </a:lnTo>
                <a:lnTo>
                  <a:pt x="118" y="270"/>
                </a:lnTo>
                <a:lnTo>
                  <a:pt x="119" y="269"/>
                </a:lnTo>
                <a:lnTo>
                  <a:pt x="122" y="269"/>
                </a:lnTo>
                <a:lnTo>
                  <a:pt x="123" y="268"/>
                </a:lnTo>
                <a:lnTo>
                  <a:pt x="124" y="268"/>
                </a:lnTo>
                <a:lnTo>
                  <a:pt x="131" y="268"/>
                </a:lnTo>
                <a:lnTo>
                  <a:pt x="133" y="267"/>
                </a:lnTo>
                <a:lnTo>
                  <a:pt x="137" y="269"/>
                </a:lnTo>
                <a:lnTo>
                  <a:pt x="140" y="269"/>
                </a:lnTo>
                <a:lnTo>
                  <a:pt x="142" y="272"/>
                </a:lnTo>
                <a:lnTo>
                  <a:pt x="142" y="274"/>
                </a:lnTo>
                <a:lnTo>
                  <a:pt x="148" y="280"/>
                </a:lnTo>
                <a:lnTo>
                  <a:pt x="149" y="286"/>
                </a:lnTo>
                <a:lnTo>
                  <a:pt x="154" y="289"/>
                </a:lnTo>
                <a:lnTo>
                  <a:pt x="154" y="291"/>
                </a:lnTo>
                <a:lnTo>
                  <a:pt x="157" y="293"/>
                </a:lnTo>
                <a:lnTo>
                  <a:pt x="157" y="298"/>
                </a:lnTo>
                <a:lnTo>
                  <a:pt x="161" y="301"/>
                </a:lnTo>
                <a:lnTo>
                  <a:pt x="163" y="304"/>
                </a:lnTo>
                <a:lnTo>
                  <a:pt x="166" y="305"/>
                </a:lnTo>
                <a:lnTo>
                  <a:pt x="172" y="306"/>
                </a:lnTo>
                <a:lnTo>
                  <a:pt x="173" y="297"/>
                </a:lnTo>
                <a:lnTo>
                  <a:pt x="177" y="297"/>
                </a:lnTo>
                <a:lnTo>
                  <a:pt x="187" y="297"/>
                </a:lnTo>
                <a:lnTo>
                  <a:pt x="193" y="290"/>
                </a:lnTo>
                <a:lnTo>
                  <a:pt x="199" y="290"/>
                </a:lnTo>
                <a:lnTo>
                  <a:pt x="200" y="289"/>
                </a:lnTo>
                <a:lnTo>
                  <a:pt x="200" y="282"/>
                </a:lnTo>
                <a:lnTo>
                  <a:pt x="201" y="281"/>
                </a:lnTo>
                <a:lnTo>
                  <a:pt x="204" y="281"/>
                </a:lnTo>
                <a:lnTo>
                  <a:pt x="208" y="278"/>
                </a:lnTo>
                <a:lnTo>
                  <a:pt x="216" y="277"/>
                </a:lnTo>
                <a:lnTo>
                  <a:pt x="218" y="279"/>
                </a:lnTo>
                <a:lnTo>
                  <a:pt x="218" y="284"/>
                </a:lnTo>
                <a:lnTo>
                  <a:pt x="220" y="286"/>
                </a:lnTo>
                <a:lnTo>
                  <a:pt x="222" y="287"/>
                </a:lnTo>
                <a:lnTo>
                  <a:pt x="222" y="292"/>
                </a:lnTo>
                <a:lnTo>
                  <a:pt x="224" y="293"/>
                </a:lnTo>
                <a:lnTo>
                  <a:pt x="223" y="295"/>
                </a:lnTo>
                <a:lnTo>
                  <a:pt x="227" y="298"/>
                </a:lnTo>
                <a:lnTo>
                  <a:pt x="230" y="295"/>
                </a:lnTo>
                <a:lnTo>
                  <a:pt x="232" y="295"/>
                </a:lnTo>
                <a:lnTo>
                  <a:pt x="240" y="289"/>
                </a:lnTo>
                <a:lnTo>
                  <a:pt x="239" y="275"/>
                </a:lnTo>
                <a:lnTo>
                  <a:pt x="240" y="275"/>
                </a:lnTo>
                <a:lnTo>
                  <a:pt x="240" y="271"/>
                </a:lnTo>
                <a:lnTo>
                  <a:pt x="244" y="268"/>
                </a:lnTo>
                <a:lnTo>
                  <a:pt x="244" y="267"/>
                </a:lnTo>
                <a:lnTo>
                  <a:pt x="256" y="268"/>
                </a:lnTo>
                <a:lnTo>
                  <a:pt x="259" y="266"/>
                </a:lnTo>
                <a:lnTo>
                  <a:pt x="257" y="264"/>
                </a:lnTo>
                <a:lnTo>
                  <a:pt x="258" y="256"/>
                </a:lnTo>
                <a:lnTo>
                  <a:pt x="261" y="253"/>
                </a:lnTo>
                <a:lnTo>
                  <a:pt x="261" y="250"/>
                </a:lnTo>
                <a:lnTo>
                  <a:pt x="263" y="246"/>
                </a:lnTo>
                <a:lnTo>
                  <a:pt x="263" y="241"/>
                </a:lnTo>
                <a:lnTo>
                  <a:pt x="266" y="237"/>
                </a:lnTo>
                <a:lnTo>
                  <a:pt x="271" y="237"/>
                </a:lnTo>
                <a:lnTo>
                  <a:pt x="272" y="236"/>
                </a:lnTo>
                <a:lnTo>
                  <a:pt x="279" y="237"/>
                </a:lnTo>
                <a:lnTo>
                  <a:pt x="289" y="240"/>
                </a:lnTo>
                <a:lnTo>
                  <a:pt x="291" y="242"/>
                </a:lnTo>
                <a:close/>
              </a:path>
            </a:pathLst>
          </a:custGeom>
          <a:blipFill>
            <a:blip r:embed="rId2" cstate="print"/>
            <a:stretch>
              <a:fillRect/>
            </a:stretch>
          </a:blipFill>
          <a:ln w="3175">
            <a:solidFill>
              <a:schemeClr val="bg1"/>
            </a:solidFill>
            <a:prstDash val="sysDot"/>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25" name="Freeform 35"/>
          <p:cNvSpPr/>
          <p:nvPr/>
        </p:nvSpPr>
        <p:spPr bwMode="auto">
          <a:xfrm>
            <a:off x="5058966" y="3349842"/>
            <a:ext cx="383644" cy="828564"/>
          </a:xfrm>
          <a:custGeom>
            <a:avLst/>
            <a:gdLst>
              <a:gd name="T0" fmla="*/ 0 w 250"/>
              <a:gd name="T1" fmla="*/ 2147483647 h 518"/>
              <a:gd name="T2" fmla="*/ 2147483647 w 250"/>
              <a:gd name="T3" fmla="*/ 2147483647 h 518"/>
              <a:gd name="T4" fmla="*/ 2147483647 w 250"/>
              <a:gd name="T5" fmla="*/ 2147483647 h 518"/>
              <a:gd name="T6" fmla="*/ 2147483647 w 250"/>
              <a:gd name="T7" fmla="*/ 2147483647 h 518"/>
              <a:gd name="T8" fmla="*/ 2147483647 w 250"/>
              <a:gd name="T9" fmla="*/ 2147483647 h 518"/>
              <a:gd name="T10" fmla="*/ 2147483647 w 250"/>
              <a:gd name="T11" fmla="*/ 2147483647 h 518"/>
              <a:gd name="T12" fmla="*/ 2147483647 w 250"/>
              <a:gd name="T13" fmla="*/ 2147483647 h 518"/>
              <a:gd name="T14" fmla="*/ 2147483647 w 250"/>
              <a:gd name="T15" fmla="*/ 2147483647 h 518"/>
              <a:gd name="T16" fmla="*/ 2147483647 w 250"/>
              <a:gd name="T17" fmla="*/ 2147483647 h 518"/>
              <a:gd name="T18" fmla="*/ 2147483647 w 250"/>
              <a:gd name="T19" fmla="*/ 2147483647 h 518"/>
              <a:gd name="T20" fmla="*/ 2147483647 w 250"/>
              <a:gd name="T21" fmla="*/ 2147483647 h 518"/>
              <a:gd name="T22" fmla="*/ 2147483647 w 250"/>
              <a:gd name="T23" fmla="*/ 2147483647 h 518"/>
              <a:gd name="T24" fmla="*/ 2147483647 w 250"/>
              <a:gd name="T25" fmla="*/ 2147483647 h 518"/>
              <a:gd name="T26" fmla="*/ 2147483647 w 250"/>
              <a:gd name="T27" fmla="*/ 2147483647 h 518"/>
              <a:gd name="T28" fmla="*/ 2147483647 w 250"/>
              <a:gd name="T29" fmla="*/ 2147483647 h 518"/>
              <a:gd name="T30" fmla="*/ 2147483647 w 250"/>
              <a:gd name="T31" fmla="*/ 2147483647 h 518"/>
              <a:gd name="T32" fmla="*/ 2147483647 w 250"/>
              <a:gd name="T33" fmla="*/ 2147483647 h 518"/>
              <a:gd name="T34" fmla="*/ 2147483647 w 250"/>
              <a:gd name="T35" fmla="*/ 2147483647 h 518"/>
              <a:gd name="T36" fmla="*/ 2147483647 w 250"/>
              <a:gd name="T37" fmla="*/ 2147483647 h 518"/>
              <a:gd name="T38" fmla="*/ 2147483647 w 250"/>
              <a:gd name="T39" fmla="*/ 2147483647 h 518"/>
              <a:gd name="T40" fmla="*/ 2147483647 w 250"/>
              <a:gd name="T41" fmla="*/ 2147483647 h 518"/>
              <a:gd name="T42" fmla="*/ 2147483647 w 250"/>
              <a:gd name="T43" fmla="*/ 2147483647 h 518"/>
              <a:gd name="T44" fmla="*/ 2147483647 w 250"/>
              <a:gd name="T45" fmla="*/ 2147483647 h 518"/>
              <a:gd name="T46" fmla="*/ 2147483647 w 250"/>
              <a:gd name="T47" fmla="*/ 2147483647 h 518"/>
              <a:gd name="T48" fmla="*/ 2147483647 w 250"/>
              <a:gd name="T49" fmla="*/ 2147483647 h 518"/>
              <a:gd name="T50" fmla="*/ 2147483647 w 250"/>
              <a:gd name="T51" fmla="*/ 2147483647 h 518"/>
              <a:gd name="T52" fmla="*/ 2147483647 w 250"/>
              <a:gd name="T53" fmla="*/ 2147483647 h 518"/>
              <a:gd name="T54" fmla="*/ 2147483647 w 250"/>
              <a:gd name="T55" fmla="*/ 2147483647 h 518"/>
              <a:gd name="T56" fmla="*/ 2147483647 w 250"/>
              <a:gd name="T57" fmla="*/ 2147483647 h 518"/>
              <a:gd name="T58" fmla="*/ 2147483647 w 250"/>
              <a:gd name="T59" fmla="*/ 2147483647 h 518"/>
              <a:gd name="T60" fmla="*/ 2147483647 w 250"/>
              <a:gd name="T61" fmla="*/ 2147483647 h 518"/>
              <a:gd name="T62" fmla="*/ 2147483647 w 250"/>
              <a:gd name="T63" fmla="*/ 2147483647 h 518"/>
              <a:gd name="T64" fmla="*/ 2147483647 w 250"/>
              <a:gd name="T65" fmla="*/ 2147483647 h 518"/>
              <a:gd name="T66" fmla="*/ 2147483647 w 250"/>
              <a:gd name="T67" fmla="*/ 2147483647 h 518"/>
              <a:gd name="T68" fmla="*/ 2147483647 w 250"/>
              <a:gd name="T69" fmla="*/ 2147483647 h 518"/>
              <a:gd name="T70" fmla="*/ 2147483647 w 250"/>
              <a:gd name="T71" fmla="*/ 2147483647 h 518"/>
              <a:gd name="T72" fmla="*/ 2147483647 w 250"/>
              <a:gd name="T73" fmla="*/ 2147483647 h 518"/>
              <a:gd name="T74" fmla="*/ 2147483647 w 250"/>
              <a:gd name="T75" fmla="*/ 2147483647 h 518"/>
              <a:gd name="T76" fmla="*/ 2147483647 w 250"/>
              <a:gd name="T77" fmla="*/ 2147483647 h 518"/>
              <a:gd name="T78" fmla="*/ 2147483647 w 250"/>
              <a:gd name="T79" fmla="*/ 2147483647 h 518"/>
              <a:gd name="T80" fmla="*/ 2147483647 w 250"/>
              <a:gd name="T81" fmla="*/ 2147483647 h 518"/>
              <a:gd name="T82" fmla="*/ 2147483647 w 250"/>
              <a:gd name="T83" fmla="*/ 2147483647 h 518"/>
              <a:gd name="T84" fmla="*/ 2147483647 w 250"/>
              <a:gd name="T85" fmla="*/ 2147483647 h 518"/>
              <a:gd name="T86" fmla="*/ 2147483647 w 250"/>
              <a:gd name="T87" fmla="*/ 2147483647 h 518"/>
              <a:gd name="T88" fmla="*/ 2147483647 w 250"/>
              <a:gd name="T89" fmla="*/ 2147483647 h 518"/>
              <a:gd name="T90" fmla="*/ 2147483647 w 250"/>
              <a:gd name="T91" fmla="*/ 2147483647 h 518"/>
              <a:gd name="T92" fmla="*/ 2147483647 w 250"/>
              <a:gd name="T93" fmla="*/ 2147483647 h 518"/>
              <a:gd name="T94" fmla="*/ 2147483647 w 250"/>
              <a:gd name="T95" fmla="*/ 2147483647 h 518"/>
              <a:gd name="T96" fmla="*/ 2147483647 w 250"/>
              <a:gd name="T97" fmla="*/ 2147483647 h 518"/>
              <a:gd name="T98" fmla="*/ 2147483647 w 250"/>
              <a:gd name="T99" fmla="*/ 2147483647 h 518"/>
              <a:gd name="T100" fmla="*/ 2147483647 w 250"/>
              <a:gd name="T101" fmla="*/ 2147483647 h 518"/>
              <a:gd name="T102" fmla="*/ 2147483647 w 250"/>
              <a:gd name="T103" fmla="*/ 2147483647 h 518"/>
              <a:gd name="T104" fmla="*/ 2147483647 w 250"/>
              <a:gd name="T105" fmla="*/ 2147483647 h 518"/>
              <a:gd name="T106" fmla="*/ 2147483647 w 250"/>
              <a:gd name="T107" fmla="*/ 2147483647 h 518"/>
              <a:gd name="T108" fmla="*/ 2147483647 w 250"/>
              <a:gd name="T109" fmla="*/ 2147483647 h 518"/>
              <a:gd name="T110" fmla="*/ 2147483647 w 250"/>
              <a:gd name="T111" fmla="*/ 2147483647 h 518"/>
              <a:gd name="T112" fmla="*/ 2147483647 w 250"/>
              <a:gd name="T113" fmla="*/ 2147483647 h 518"/>
              <a:gd name="T114" fmla="*/ 2147483647 w 250"/>
              <a:gd name="T115" fmla="*/ 2147483647 h 518"/>
              <a:gd name="T116" fmla="*/ 2147483647 w 250"/>
              <a:gd name="T117" fmla="*/ 2147483647 h 518"/>
              <a:gd name="T118" fmla="*/ 2147483647 w 250"/>
              <a:gd name="T119" fmla="*/ 2147483647 h 518"/>
              <a:gd name="T120" fmla="*/ 2147483647 w 250"/>
              <a:gd name="T121" fmla="*/ 2147483647 h 518"/>
              <a:gd name="T122" fmla="*/ 2147483647 w 250"/>
              <a:gd name="T123" fmla="*/ 2147483647 h 518"/>
              <a:gd name="T124" fmla="*/ 2147483647 w 250"/>
              <a:gd name="T125" fmla="*/ 2147483647 h 5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0"/>
              <a:gd name="T190" fmla="*/ 0 h 518"/>
              <a:gd name="T191" fmla="*/ 250 w 250"/>
              <a:gd name="T192" fmla="*/ 518 h 51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0" h="518">
                <a:moveTo>
                  <a:pt x="10" y="518"/>
                </a:moveTo>
                <a:lnTo>
                  <a:pt x="5" y="515"/>
                </a:lnTo>
                <a:lnTo>
                  <a:pt x="2" y="511"/>
                </a:lnTo>
                <a:lnTo>
                  <a:pt x="0" y="482"/>
                </a:lnTo>
                <a:lnTo>
                  <a:pt x="3" y="479"/>
                </a:lnTo>
                <a:lnTo>
                  <a:pt x="3" y="476"/>
                </a:lnTo>
                <a:lnTo>
                  <a:pt x="5" y="472"/>
                </a:lnTo>
                <a:lnTo>
                  <a:pt x="5" y="469"/>
                </a:lnTo>
                <a:lnTo>
                  <a:pt x="7" y="465"/>
                </a:lnTo>
                <a:lnTo>
                  <a:pt x="7" y="461"/>
                </a:lnTo>
                <a:lnTo>
                  <a:pt x="10" y="457"/>
                </a:lnTo>
                <a:lnTo>
                  <a:pt x="11" y="451"/>
                </a:lnTo>
                <a:lnTo>
                  <a:pt x="12" y="450"/>
                </a:lnTo>
                <a:lnTo>
                  <a:pt x="13" y="445"/>
                </a:lnTo>
                <a:lnTo>
                  <a:pt x="15" y="445"/>
                </a:lnTo>
                <a:lnTo>
                  <a:pt x="14" y="441"/>
                </a:lnTo>
                <a:lnTo>
                  <a:pt x="19" y="434"/>
                </a:lnTo>
                <a:lnTo>
                  <a:pt x="15" y="415"/>
                </a:lnTo>
                <a:lnTo>
                  <a:pt x="14" y="411"/>
                </a:lnTo>
                <a:lnTo>
                  <a:pt x="11" y="406"/>
                </a:lnTo>
                <a:lnTo>
                  <a:pt x="9" y="396"/>
                </a:lnTo>
                <a:lnTo>
                  <a:pt x="8" y="395"/>
                </a:lnTo>
                <a:lnTo>
                  <a:pt x="7" y="353"/>
                </a:lnTo>
                <a:lnTo>
                  <a:pt x="3" y="348"/>
                </a:lnTo>
                <a:lnTo>
                  <a:pt x="1" y="319"/>
                </a:lnTo>
                <a:lnTo>
                  <a:pt x="6" y="312"/>
                </a:lnTo>
                <a:lnTo>
                  <a:pt x="6" y="310"/>
                </a:lnTo>
                <a:lnTo>
                  <a:pt x="10" y="306"/>
                </a:lnTo>
                <a:lnTo>
                  <a:pt x="13" y="299"/>
                </a:lnTo>
                <a:lnTo>
                  <a:pt x="15" y="298"/>
                </a:lnTo>
                <a:lnTo>
                  <a:pt x="13" y="284"/>
                </a:lnTo>
                <a:lnTo>
                  <a:pt x="20" y="275"/>
                </a:lnTo>
                <a:lnTo>
                  <a:pt x="20" y="272"/>
                </a:lnTo>
                <a:lnTo>
                  <a:pt x="22" y="269"/>
                </a:lnTo>
                <a:lnTo>
                  <a:pt x="22" y="267"/>
                </a:lnTo>
                <a:lnTo>
                  <a:pt x="20" y="266"/>
                </a:lnTo>
                <a:lnTo>
                  <a:pt x="18" y="262"/>
                </a:lnTo>
                <a:lnTo>
                  <a:pt x="17" y="261"/>
                </a:lnTo>
                <a:lnTo>
                  <a:pt x="16" y="258"/>
                </a:lnTo>
                <a:lnTo>
                  <a:pt x="4" y="244"/>
                </a:lnTo>
                <a:lnTo>
                  <a:pt x="3" y="236"/>
                </a:lnTo>
                <a:lnTo>
                  <a:pt x="2" y="234"/>
                </a:lnTo>
                <a:lnTo>
                  <a:pt x="1" y="223"/>
                </a:lnTo>
                <a:lnTo>
                  <a:pt x="5" y="215"/>
                </a:lnTo>
                <a:lnTo>
                  <a:pt x="13" y="209"/>
                </a:lnTo>
                <a:lnTo>
                  <a:pt x="18" y="200"/>
                </a:lnTo>
                <a:lnTo>
                  <a:pt x="21" y="200"/>
                </a:lnTo>
                <a:lnTo>
                  <a:pt x="24" y="196"/>
                </a:lnTo>
                <a:lnTo>
                  <a:pt x="23" y="189"/>
                </a:lnTo>
                <a:lnTo>
                  <a:pt x="24" y="187"/>
                </a:lnTo>
                <a:lnTo>
                  <a:pt x="23" y="183"/>
                </a:lnTo>
                <a:lnTo>
                  <a:pt x="29" y="180"/>
                </a:lnTo>
                <a:lnTo>
                  <a:pt x="29" y="177"/>
                </a:lnTo>
                <a:lnTo>
                  <a:pt x="30" y="176"/>
                </a:lnTo>
                <a:lnTo>
                  <a:pt x="30" y="172"/>
                </a:lnTo>
                <a:lnTo>
                  <a:pt x="32" y="169"/>
                </a:lnTo>
                <a:lnTo>
                  <a:pt x="32" y="159"/>
                </a:lnTo>
                <a:lnTo>
                  <a:pt x="34" y="157"/>
                </a:lnTo>
                <a:lnTo>
                  <a:pt x="34" y="155"/>
                </a:lnTo>
                <a:lnTo>
                  <a:pt x="38" y="151"/>
                </a:lnTo>
                <a:lnTo>
                  <a:pt x="39" y="146"/>
                </a:lnTo>
                <a:lnTo>
                  <a:pt x="40" y="146"/>
                </a:lnTo>
                <a:lnTo>
                  <a:pt x="40" y="141"/>
                </a:lnTo>
                <a:lnTo>
                  <a:pt x="41" y="140"/>
                </a:lnTo>
                <a:lnTo>
                  <a:pt x="41" y="133"/>
                </a:lnTo>
                <a:lnTo>
                  <a:pt x="37" y="129"/>
                </a:lnTo>
                <a:lnTo>
                  <a:pt x="36" y="124"/>
                </a:lnTo>
                <a:lnTo>
                  <a:pt x="38" y="120"/>
                </a:lnTo>
                <a:lnTo>
                  <a:pt x="45" y="120"/>
                </a:lnTo>
                <a:lnTo>
                  <a:pt x="56" y="105"/>
                </a:lnTo>
                <a:lnTo>
                  <a:pt x="61" y="105"/>
                </a:lnTo>
                <a:lnTo>
                  <a:pt x="62" y="105"/>
                </a:lnTo>
                <a:lnTo>
                  <a:pt x="68" y="104"/>
                </a:lnTo>
                <a:lnTo>
                  <a:pt x="73" y="106"/>
                </a:lnTo>
                <a:lnTo>
                  <a:pt x="85" y="105"/>
                </a:lnTo>
                <a:lnTo>
                  <a:pt x="89" y="104"/>
                </a:lnTo>
                <a:lnTo>
                  <a:pt x="88" y="96"/>
                </a:lnTo>
                <a:lnTo>
                  <a:pt x="90" y="95"/>
                </a:lnTo>
                <a:lnTo>
                  <a:pt x="89" y="85"/>
                </a:lnTo>
                <a:lnTo>
                  <a:pt x="90" y="84"/>
                </a:lnTo>
                <a:lnTo>
                  <a:pt x="92" y="80"/>
                </a:lnTo>
                <a:lnTo>
                  <a:pt x="95" y="77"/>
                </a:lnTo>
                <a:lnTo>
                  <a:pt x="95" y="74"/>
                </a:lnTo>
                <a:lnTo>
                  <a:pt x="98" y="71"/>
                </a:lnTo>
                <a:lnTo>
                  <a:pt x="98" y="61"/>
                </a:lnTo>
                <a:lnTo>
                  <a:pt x="102" y="57"/>
                </a:lnTo>
                <a:lnTo>
                  <a:pt x="104" y="56"/>
                </a:lnTo>
                <a:lnTo>
                  <a:pt x="109" y="49"/>
                </a:lnTo>
                <a:lnTo>
                  <a:pt x="115" y="49"/>
                </a:lnTo>
                <a:lnTo>
                  <a:pt x="116" y="50"/>
                </a:lnTo>
                <a:lnTo>
                  <a:pt x="123" y="51"/>
                </a:lnTo>
                <a:lnTo>
                  <a:pt x="124" y="53"/>
                </a:lnTo>
                <a:lnTo>
                  <a:pt x="126" y="53"/>
                </a:lnTo>
                <a:lnTo>
                  <a:pt x="129" y="55"/>
                </a:lnTo>
                <a:lnTo>
                  <a:pt x="134" y="55"/>
                </a:lnTo>
                <a:lnTo>
                  <a:pt x="142" y="50"/>
                </a:lnTo>
                <a:lnTo>
                  <a:pt x="141" y="48"/>
                </a:lnTo>
                <a:lnTo>
                  <a:pt x="143" y="45"/>
                </a:lnTo>
                <a:lnTo>
                  <a:pt x="146" y="39"/>
                </a:lnTo>
                <a:lnTo>
                  <a:pt x="181" y="39"/>
                </a:lnTo>
                <a:lnTo>
                  <a:pt x="188" y="30"/>
                </a:lnTo>
                <a:lnTo>
                  <a:pt x="188" y="29"/>
                </a:lnTo>
                <a:lnTo>
                  <a:pt x="192" y="25"/>
                </a:lnTo>
                <a:lnTo>
                  <a:pt x="199" y="24"/>
                </a:lnTo>
                <a:lnTo>
                  <a:pt x="202" y="23"/>
                </a:lnTo>
                <a:lnTo>
                  <a:pt x="205" y="23"/>
                </a:lnTo>
                <a:lnTo>
                  <a:pt x="209" y="17"/>
                </a:lnTo>
                <a:lnTo>
                  <a:pt x="209" y="16"/>
                </a:lnTo>
                <a:lnTo>
                  <a:pt x="211" y="11"/>
                </a:lnTo>
                <a:lnTo>
                  <a:pt x="211" y="3"/>
                </a:lnTo>
                <a:lnTo>
                  <a:pt x="212" y="0"/>
                </a:lnTo>
                <a:lnTo>
                  <a:pt x="215" y="7"/>
                </a:lnTo>
                <a:lnTo>
                  <a:pt x="223" y="13"/>
                </a:lnTo>
                <a:lnTo>
                  <a:pt x="223" y="24"/>
                </a:lnTo>
                <a:lnTo>
                  <a:pt x="228" y="31"/>
                </a:lnTo>
                <a:lnTo>
                  <a:pt x="238" y="31"/>
                </a:lnTo>
                <a:lnTo>
                  <a:pt x="239" y="32"/>
                </a:lnTo>
                <a:lnTo>
                  <a:pt x="237" y="35"/>
                </a:lnTo>
                <a:lnTo>
                  <a:pt x="233" y="36"/>
                </a:lnTo>
                <a:lnTo>
                  <a:pt x="228" y="40"/>
                </a:lnTo>
                <a:lnTo>
                  <a:pt x="224" y="40"/>
                </a:lnTo>
                <a:lnTo>
                  <a:pt x="223" y="41"/>
                </a:lnTo>
                <a:lnTo>
                  <a:pt x="221" y="41"/>
                </a:lnTo>
                <a:lnTo>
                  <a:pt x="219" y="43"/>
                </a:lnTo>
                <a:lnTo>
                  <a:pt x="217" y="42"/>
                </a:lnTo>
                <a:lnTo>
                  <a:pt x="209" y="47"/>
                </a:lnTo>
                <a:lnTo>
                  <a:pt x="209" y="53"/>
                </a:lnTo>
                <a:lnTo>
                  <a:pt x="205" y="56"/>
                </a:lnTo>
                <a:lnTo>
                  <a:pt x="205" y="60"/>
                </a:lnTo>
                <a:lnTo>
                  <a:pt x="212" y="66"/>
                </a:lnTo>
                <a:lnTo>
                  <a:pt x="214" y="66"/>
                </a:lnTo>
                <a:lnTo>
                  <a:pt x="216" y="68"/>
                </a:lnTo>
                <a:lnTo>
                  <a:pt x="230" y="70"/>
                </a:lnTo>
                <a:lnTo>
                  <a:pt x="232" y="71"/>
                </a:lnTo>
                <a:lnTo>
                  <a:pt x="237" y="76"/>
                </a:lnTo>
                <a:lnTo>
                  <a:pt x="237" y="83"/>
                </a:lnTo>
                <a:lnTo>
                  <a:pt x="238" y="84"/>
                </a:lnTo>
                <a:lnTo>
                  <a:pt x="239" y="89"/>
                </a:lnTo>
                <a:lnTo>
                  <a:pt x="243" y="90"/>
                </a:lnTo>
                <a:lnTo>
                  <a:pt x="243" y="92"/>
                </a:lnTo>
                <a:lnTo>
                  <a:pt x="248" y="95"/>
                </a:lnTo>
                <a:lnTo>
                  <a:pt x="250" y="96"/>
                </a:lnTo>
                <a:lnTo>
                  <a:pt x="249" y="104"/>
                </a:lnTo>
                <a:lnTo>
                  <a:pt x="248" y="105"/>
                </a:lnTo>
                <a:lnTo>
                  <a:pt x="247" y="114"/>
                </a:lnTo>
                <a:lnTo>
                  <a:pt x="246" y="115"/>
                </a:lnTo>
                <a:lnTo>
                  <a:pt x="247" y="123"/>
                </a:lnTo>
                <a:lnTo>
                  <a:pt x="238" y="132"/>
                </a:lnTo>
                <a:lnTo>
                  <a:pt x="232" y="134"/>
                </a:lnTo>
                <a:lnTo>
                  <a:pt x="229" y="137"/>
                </a:lnTo>
                <a:lnTo>
                  <a:pt x="226" y="137"/>
                </a:lnTo>
                <a:lnTo>
                  <a:pt x="221" y="134"/>
                </a:lnTo>
                <a:lnTo>
                  <a:pt x="213" y="135"/>
                </a:lnTo>
                <a:lnTo>
                  <a:pt x="209" y="139"/>
                </a:lnTo>
                <a:lnTo>
                  <a:pt x="208" y="139"/>
                </a:lnTo>
                <a:lnTo>
                  <a:pt x="203" y="144"/>
                </a:lnTo>
                <a:lnTo>
                  <a:pt x="208" y="162"/>
                </a:lnTo>
                <a:lnTo>
                  <a:pt x="200" y="170"/>
                </a:lnTo>
                <a:lnTo>
                  <a:pt x="199" y="170"/>
                </a:lnTo>
                <a:lnTo>
                  <a:pt x="195" y="176"/>
                </a:lnTo>
                <a:lnTo>
                  <a:pt x="195" y="180"/>
                </a:lnTo>
                <a:lnTo>
                  <a:pt x="194" y="181"/>
                </a:lnTo>
                <a:lnTo>
                  <a:pt x="193" y="184"/>
                </a:lnTo>
                <a:lnTo>
                  <a:pt x="194" y="187"/>
                </a:lnTo>
                <a:lnTo>
                  <a:pt x="193" y="188"/>
                </a:lnTo>
                <a:lnTo>
                  <a:pt x="193" y="200"/>
                </a:lnTo>
                <a:lnTo>
                  <a:pt x="195" y="201"/>
                </a:lnTo>
                <a:lnTo>
                  <a:pt x="195" y="205"/>
                </a:lnTo>
                <a:lnTo>
                  <a:pt x="198" y="208"/>
                </a:lnTo>
                <a:lnTo>
                  <a:pt x="203" y="209"/>
                </a:lnTo>
                <a:lnTo>
                  <a:pt x="209" y="211"/>
                </a:lnTo>
                <a:lnTo>
                  <a:pt x="214" y="217"/>
                </a:lnTo>
                <a:lnTo>
                  <a:pt x="216" y="222"/>
                </a:lnTo>
                <a:lnTo>
                  <a:pt x="218" y="223"/>
                </a:lnTo>
                <a:lnTo>
                  <a:pt x="218" y="226"/>
                </a:lnTo>
                <a:lnTo>
                  <a:pt x="224" y="234"/>
                </a:lnTo>
                <a:lnTo>
                  <a:pt x="225" y="239"/>
                </a:lnTo>
                <a:lnTo>
                  <a:pt x="229" y="243"/>
                </a:lnTo>
                <a:lnTo>
                  <a:pt x="232" y="248"/>
                </a:lnTo>
                <a:lnTo>
                  <a:pt x="235" y="250"/>
                </a:lnTo>
                <a:lnTo>
                  <a:pt x="230" y="261"/>
                </a:lnTo>
                <a:lnTo>
                  <a:pt x="229" y="268"/>
                </a:lnTo>
                <a:lnTo>
                  <a:pt x="227" y="272"/>
                </a:lnTo>
                <a:lnTo>
                  <a:pt x="227" y="275"/>
                </a:lnTo>
                <a:lnTo>
                  <a:pt x="223" y="280"/>
                </a:lnTo>
                <a:lnTo>
                  <a:pt x="219" y="292"/>
                </a:lnTo>
                <a:lnTo>
                  <a:pt x="219" y="294"/>
                </a:lnTo>
                <a:lnTo>
                  <a:pt x="216" y="297"/>
                </a:lnTo>
                <a:lnTo>
                  <a:pt x="217" y="312"/>
                </a:lnTo>
                <a:lnTo>
                  <a:pt x="213" y="316"/>
                </a:lnTo>
                <a:lnTo>
                  <a:pt x="213" y="319"/>
                </a:lnTo>
                <a:lnTo>
                  <a:pt x="211" y="322"/>
                </a:lnTo>
                <a:lnTo>
                  <a:pt x="204" y="325"/>
                </a:lnTo>
                <a:lnTo>
                  <a:pt x="204" y="326"/>
                </a:lnTo>
                <a:lnTo>
                  <a:pt x="204" y="333"/>
                </a:lnTo>
                <a:lnTo>
                  <a:pt x="207" y="337"/>
                </a:lnTo>
                <a:lnTo>
                  <a:pt x="210" y="345"/>
                </a:lnTo>
                <a:lnTo>
                  <a:pt x="219" y="352"/>
                </a:lnTo>
                <a:lnTo>
                  <a:pt x="220" y="352"/>
                </a:lnTo>
                <a:lnTo>
                  <a:pt x="225" y="357"/>
                </a:lnTo>
                <a:lnTo>
                  <a:pt x="223" y="361"/>
                </a:lnTo>
                <a:lnTo>
                  <a:pt x="222" y="371"/>
                </a:lnTo>
                <a:lnTo>
                  <a:pt x="221" y="372"/>
                </a:lnTo>
                <a:lnTo>
                  <a:pt x="222" y="376"/>
                </a:lnTo>
                <a:lnTo>
                  <a:pt x="224" y="397"/>
                </a:lnTo>
                <a:lnTo>
                  <a:pt x="221" y="398"/>
                </a:lnTo>
                <a:lnTo>
                  <a:pt x="220" y="400"/>
                </a:lnTo>
                <a:lnTo>
                  <a:pt x="218" y="405"/>
                </a:lnTo>
                <a:lnTo>
                  <a:pt x="218" y="412"/>
                </a:lnTo>
                <a:lnTo>
                  <a:pt x="216" y="415"/>
                </a:lnTo>
                <a:lnTo>
                  <a:pt x="215" y="415"/>
                </a:lnTo>
                <a:lnTo>
                  <a:pt x="213" y="417"/>
                </a:lnTo>
                <a:lnTo>
                  <a:pt x="213" y="423"/>
                </a:lnTo>
                <a:lnTo>
                  <a:pt x="209" y="426"/>
                </a:lnTo>
                <a:lnTo>
                  <a:pt x="206" y="427"/>
                </a:lnTo>
                <a:lnTo>
                  <a:pt x="200" y="433"/>
                </a:lnTo>
                <a:lnTo>
                  <a:pt x="195" y="436"/>
                </a:lnTo>
                <a:lnTo>
                  <a:pt x="191" y="438"/>
                </a:lnTo>
                <a:lnTo>
                  <a:pt x="188" y="440"/>
                </a:lnTo>
                <a:lnTo>
                  <a:pt x="184" y="440"/>
                </a:lnTo>
                <a:lnTo>
                  <a:pt x="182" y="442"/>
                </a:lnTo>
                <a:lnTo>
                  <a:pt x="179" y="442"/>
                </a:lnTo>
                <a:lnTo>
                  <a:pt x="176" y="448"/>
                </a:lnTo>
                <a:lnTo>
                  <a:pt x="173" y="450"/>
                </a:lnTo>
                <a:lnTo>
                  <a:pt x="170" y="450"/>
                </a:lnTo>
                <a:lnTo>
                  <a:pt x="166" y="453"/>
                </a:lnTo>
                <a:lnTo>
                  <a:pt x="160" y="452"/>
                </a:lnTo>
                <a:lnTo>
                  <a:pt x="127" y="454"/>
                </a:lnTo>
                <a:lnTo>
                  <a:pt x="126" y="453"/>
                </a:lnTo>
                <a:lnTo>
                  <a:pt x="122" y="453"/>
                </a:lnTo>
                <a:lnTo>
                  <a:pt x="123" y="467"/>
                </a:lnTo>
                <a:lnTo>
                  <a:pt x="120" y="469"/>
                </a:lnTo>
                <a:lnTo>
                  <a:pt x="114" y="472"/>
                </a:lnTo>
                <a:lnTo>
                  <a:pt x="109" y="472"/>
                </a:lnTo>
                <a:lnTo>
                  <a:pt x="108" y="472"/>
                </a:lnTo>
                <a:lnTo>
                  <a:pt x="100" y="477"/>
                </a:lnTo>
                <a:lnTo>
                  <a:pt x="93" y="489"/>
                </a:lnTo>
                <a:lnTo>
                  <a:pt x="89" y="492"/>
                </a:lnTo>
                <a:lnTo>
                  <a:pt x="84" y="492"/>
                </a:lnTo>
                <a:lnTo>
                  <a:pt x="80" y="494"/>
                </a:lnTo>
                <a:lnTo>
                  <a:pt x="74" y="494"/>
                </a:lnTo>
                <a:lnTo>
                  <a:pt x="70" y="496"/>
                </a:lnTo>
                <a:lnTo>
                  <a:pt x="66" y="496"/>
                </a:lnTo>
                <a:lnTo>
                  <a:pt x="65" y="498"/>
                </a:lnTo>
                <a:lnTo>
                  <a:pt x="63" y="497"/>
                </a:lnTo>
                <a:lnTo>
                  <a:pt x="55" y="502"/>
                </a:lnTo>
                <a:lnTo>
                  <a:pt x="53" y="504"/>
                </a:lnTo>
                <a:lnTo>
                  <a:pt x="51" y="504"/>
                </a:lnTo>
                <a:lnTo>
                  <a:pt x="31" y="514"/>
                </a:lnTo>
                <a:lnTo>
                  <a:pt x="23" y="515"/>
                </a:lnTo>
                <a:lnTo>
                  <a:pt x="21" y="516"/>
                </a:lnTo>
                <a:lnTo>
                  <a:pt x="16" y="516"/>
                </a:lnTo>
                <a:lnTo>
                  <a:pt x="13" y="517"/>
                </a:lnTo>
                <a:lnTo>
                  <a:pt x="10" y="518"/>
                </a:lnTo>
                <a:close/>
              </a:path>
            </a:pathLst>
          </a:custGeom>
          <a:solidFill>
            <a:srgbClr val="F8ED9F"/>
          </a:solidFill>
          <a:ln w="3175">
            <a:solidFill>
              <a:schemeClr val="bg1"/>
            </a:solidFill>
            <a:prstDash val="sysDot"/>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26" name="Freeform 36"/>
          <p:cNvSpPr/>
          <p:nvPr/>
        </p:nvSpPr>
        <p:spPr bwMode="auto">
          <a:xfrm>
            <a:off x="5073620" y="3828065"/>
            <a:ext cx="654060" cy="710008"/>
          </a:xfrm>
          <a:custGeom>
            <a:avLst/>
            <a:gdLst>
              <a:gd name="T0" fmla="*/ 2147483647 w 426"/>
              <a:gd name="T1" fmla="*/ 2147483647 h 443"/>
              <a:gd name="T2" fmla="*/ 2147483647 w 426"/>
              <a:gd name="T3" fmla="*/ 2147483647 h 443"/>
              <a:gd name="T4" fmla="*/ 2147483647 w 426"/>
              <a:gd name="T5" fmla="*/ 2147483647 h 443"/>
              <a:gd name="T6" fmla="*/ 2147483647 w 426"/>
              <a:gd name="T7" fmla="*/ 2147483647 h 443"/>
              <a:gd name="T8" fmla="*/ 2147483647 w 426"/>
              <a:gd name="T9" fmla="*/ 2147483647 h 443"/>
              <a:gd name="T10" fmla="*/ 2147483647 w 426"/>
              <a:gd name="T11" fmla="*/ 2147483647 h 443"/>
              <a:gd name="T12" fmla="*/ 2147483647 w 426"/>
              <a:gd name="T13" fmla="*/ 2147483647 h 443"/>
              <a:gd name="T14" fmla="*/ 2147483647 w 426"/>
              <a:gd name="T15" fmla="*/ 2147483647 h 443"/>
              <a:gd name="T16" fmla="*/ 2147483647 w 426"/>
              <a:gd name="T17" fmla="*/ 2147483647 h 443"/>
              <a:gd name="T18" fmla="*/ 2147483647 w 426"/>
              <a:gd name="T19" fmla="*/ 2147483647 h 443"/>
              <a:gd name="T20" fmla="*/ 2147483647 w 426"/>
              <a:gd name="T21" fmla="*/ 2147483647 h 443"/>
              <a:gd name="T22" fmla="*/ 2147483647 w 426"/>
              <a:gd name="T23" fmla="*/ 2147483647 h 443"/>
              <a:gd name="T24" fmla="*/ 2147483647 w 426"/>
              <a:gd name="T25" fmla="*/ 2147483647 h 443"/>
              <a:gd name="T26" fmla="*/ 2147483647 w 426"/>
              <a:gd name="T27" fmla="*/ 2147483647 h 443"/>
              <a:gd name="T28" fmla="*/ 2147483647 w 426"/>
              <a:gd name="T29" fmla="*/ 2147483647 h 443"/>
              <a:gd name="T30" fmla="*/ 2147483647 w 426"/>
              <a:gd name="T31" fmla="*/ 2147483647 h 443"/>
              <a:gd name="T32" fmla="*/ 2147483647 w 426"/>
              <a:gd name="T33" fmla="*/ 2147483647 h 443"/>
              <a:gd name="T34" fmla="*/ 2147483647 w 426"/>
              <a:gd name="T35" fmla="*/ 2147483647 h 443"/>
              <a:gd name="T36" fmla="*/ 2147483647 w 426"/>
              <a:gd name="T37" fmla="*/ 2147483647 h 443"/>
              <a:gd name="T38" fmla="*/ 2147483647 w 426"/>
              <a:gd name="T39" fmla="*/ 2147483647 h 443"/>
              <a:gd name="T40" fmla="*/ 2147483647 w 426"/>
              <a:gd name="T41" fmla="*/ 2147483647 h 443"/>
              <a:gd name="T42" fmla="*/ 2147483647 w 426"/>
              <a:gd name="T43" fmla="*/ 2147483647 h 443"/>
              <a:gd name="T44" fmla="*/ 2147483647 w 426"/>
              <a:gd name="T45" fmla="*/ 2147483647 h 443"/>
              <a:gd name="T46" fmla="*/ 2147483647 w 426"/>
              <a:gd name="T47" fmla="*/ 2147483647 h 443"/>
              <a:gd name="T48" fmla="*/ 2147483647 w 426"/>
              <a:gd name="T49" fmla="*/ 2147483647 h 443"/>
              <a:gd name="T50" fmla="*/ 2147483647 w 426"/>
              <a:gd name="T51" fmla="*/ 2147483647 h 443"/>
              <a:gd name="T52" fmla="*/ 2147483647 w 426"/>
              <a:gd name="T53" fmla="*/ 2147483647 h 443"/>
              <a:gd name="T54" fmla="*/ 2147483647 w 426"/>
              <a:gd name="T55" fmla="*/ 2147483647 h 443"/>
              <a:gd name="T56" fmla="*/ 2147483647 w 426"/>
              <a:gd name="T57" fmla="*/ 2147483647 h 443"/>
              <a:gd name="T58" fmla="*/ 2147483647 w 426"/>
              <a:gd name="T59" fmla="*/ 2147483647 h 443"/>
              <a:gd name="T60" fmla="*/ 2147483647 w 426"/>
              <a:gd name="T61" fmla="*/ 2147483647 h 443"/>
              <a:gd name="T62" fmla="*/ 2147483647 w 426"/>
              <a:gd name="T63" fmla="*/ 2147483647 h 443"/>
              <a:gd name="T64" fmla="*/ 2147483647 w 426"/>
              <a:gd name="T65" fmla="*/ 2147483647 h 443"/>
              <a:gd name="T66" fmla="*/ 2147483647 w 426"/>
              <a:gd name="T67" fmla="*/ 2147483647 h 443"/>
              <a:gd name="T68" fmla="*/ 2147483647 w 426"/>
              <a:gd name="T69" fmla="*/ 2147483647 h 443"/>
              <a:gd name="T70" fmla="*/ 2147483647 w 426"/>
              <a:gd name="T71" fmla="*/ 2147483647 h 443"/>
              <a:gd name="T72" fmla="*/ 2147483647 w 426"/>
              <a:gd name="T73" fmla="*/ 2147483647 h 443"/>
              <a:gd name="T74" fmla="*/ 2147483647 w 426"/>
              <a:gd name="T75" fmla="*/ 2147483647 h 443"/>
              <a:gd name="T76" fmla="*/ 2147483647 w 426"/>
              <a:gd name="T77" fmla="*/ 2147483647 h 443"/>
              <a:gd name="T78" fmla="*/ 2147483647 w 426"/>
              <a:gd name="T79" fmla="*/ 2147483647 h 443"/>
              <a:gd name="T80" fmla="*/ 2147483647 w 426"/>
              <a:gd name="T81" fmla="*/ 2147483647 h 443"/>
              <a:gd name="T82" fmla="*/ 2147483647 w 426"/>
              <a:gd name="T83" fmla="*/ 2147483647 h 443"/>
              <a:gd name="T84" fmla="*/ 2147483647 w 426"/>
              <a:gd name="T85" fmla="*/ 2147483647 h 443"/>
              <a:gd name="T86" fmla="*/ 2147483647 w 426"/>
              <a:gd name="T87" fmla="*/ 2147483647 h 443"/>
              <a:gd name="T88" fmla="*/ 2147483647 w 426"/>
              <a:gd name="T89" fmla="*/ 2147483647 h 443"/>
              <a:gd name="T90" fmla="*/ 2147483647 w 426"/>
              <a:gd name="T91" fmla="*/ 2147483647 h 443"/>
              <a:gd name="T92" fmla="*/ 2147483647 w 426"/>
              <a:gd name="T93" fmla="*/ 2147483647 h 443"/>
              <a:gd name="T94" fmla="*/ 2147483647 w 426"/>
              <a:gd name="T95" fmla="*/ 2147483647 h 443"/>
              <a:gd name="T96" fmla="*/ 2147483647 w 426"/>
              <a:gd name="T97" fmla="*/ 2147483647 h 443"/>
              <a:gd name="T98" fmla="*/ 2147483647 w 426"/>
              <a:gd name="T99" fmla="*/ 2147483647 h 443"/>
              <a:gd name="T100" fmla="*/ 2147483647 w 426"/>
              <a:gd name="T101" fmla="*/ 2147483647 h 443"/>
              <a:gd name="T102" fmla="*/ 2147483647 w 426"/>
              <a:gd name="T103" fmla="*/ 2147483647 h 443"/>
              <a:gd name="T104" fmla="*/ 2147483647 w 426"/>
              <a:gd name="T105" fmla="*/ 2147483647 h 443"/>
              <a:gd name="T106" fmla="*/ 2147483647 w 426"/>
              <a:gd name="T107" fmla="*/ 2147483647 h 443"/>
              <a:gd name="T108" fmla="*/ 2147483647 w 426"/>
              <a:gd name="T109" fmla="*/ 2147483647 h 44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26"/>
              <a:gd name="T166" fmla="*/ 0 h 443"/>
              <a:gd name="T167" fmla="*/ 426 w 426"/>
              <a:gd name="T168" fmla="*/ 443 h 44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26" h="443">
                <a:moveTo>
                  <a:pt x="0" y="219"/>
                </a:moveTo>
                <a:lnTo>
                  <a:pt x="2" y="224"/>
                </a:lnTo>
                <a:lnTo>
                  <a:pt x="3" y="225"/>
                </a:lnTo>
                <a:lnTo>
                  <a:pt x="3" y="227"/>
                </a:lnTo>
                <a:lnTo>
                  <a:pt x="13" y="231"/>
                </a:lnTo>
                <a:lnTo>
                  <a:pt x="12" y="237"/>
                </a:lnTo>
                <a:lnTo>
                  <a:pt x="10" y="242"/>
                </a:lnTo>
                <a:lnTo>
                  <a:pt x="14" y="243"/>
                </a:lnTo>
                <a:lnTo>
                  <a:pt x="17" y="246"/>
                </a:lnTo>
                <a:lnTo>
                  <a:pt x="19" y="246"/>
                </a:lnTo>
                <a:lnTo>
                  <a:pt x="21" y="248"/>
                </a:lnTo>
                <a:lnTo>
                  <a:pt x="21" y="253"/>
                </a:lnTo>
                <a:lnTo>
                  <a:pt x="22" y="254"/>
                </a:lnTo>
                <a:lnTo>
                  <a:pt x="24" y="263"/>
                </a:lnTo>
                <a:lnTo>
                  <a:pt x="26" y="264"/>
                </a:lnTo>
                <a:lnTo>
                  <a:pt x="26" y="266"/>
                </a:lnTo>
                <a:lnTo>
                  <a:pt x="23" y="270"/>
                </a:lnTo>
                <a:lnTo>
                  <a:pt x="31" y="273"/>
                </a:lnTo>
                <a:lnTo>
                  <a:pt x="33" y="275"/>
                </a:lnTo>
                <a:lnTo>
                  <a:pt x="36" y="282"/>
                </a:lnTo>
                <a:lnTo>
                  <a:pt x="50" y="293"/>
                </a:lnTo>
                <a:lnTo>
                  <a:pt x="50" y="296"/>
                </a:lnTo>
                <a:lnTo>
                  <a:pt x="52" y="297"/>
                </a:lnTo>
                <a:lnTo>
                  <a:pt x="50" y="299"/>
                </a:lnTo>
                <a:lnTo>
                  <a:pt x="51" y="310"/>
                </a:lnTo>
                <a:lnTo>
                  <a:pt x="50" y="311"/>
                </a:lnTo>
                <a:lnTo>
                  <a:pt x="50" y="318"/>
                </a:lnTo>
                <a:lnTo>
                  <a:pt x="53" y="321"/>
                </a:lnTo>
                <a:lnTo>
                  <a:pt x="58" y="324"/>
                </a:lnTo>
                <a:lnTo>
                  <a:pt x="70" y="337"/>
                </a:lnTo>
                <a:lnTo>
                  <a:pt x="70" y="345"/>
                </a:lnTo>
                <a:lnTo>
                  <a:pt x="72" y="346"/>
                </a:lnTo>
                <a:lnTo>
                  <a:pt x="75" y="350"/>
                </a:lnTo>
                <a:lnTo>
                  <a:pt x="79" y="351"/>
                </a:lnTo>
                <a:lnTo>
                  <a:pt x="80" y="355"/>
                </a:lnTo>
                <a:lnTo>
                  <a:pt x="93" y="368"/>
                </a:lnTo>
                <a:lnTo>
                  <a:pt x="96" y="366"/>
                </a:lnTo>
                <a:lnTo>
                  <a:pt x="101" y="366"/>
                </a:lnTo>
                <a:lnTo>
                  <a:pt x="107" y="370"/>
                </a:lnTo>
                <a:lnTo>
                  <a:pt x="115" y="373"/>
                </a:lnTo>
                <a:lnTo>
                  <a:pt x="118" y="373"/>
                </a:lnTo>
                <a:lnTo>
                  <a:pt x="125" y="378"/>
                </a:lnTo>
                <a:lnTo>
                  <a:pt x="127" y="377"/>
                </a:lnTo>
                <a:lnTo>
                  <a:pt x="139" y="382"/>
                </a:lnTo>
                <a:lnTo>
                  <a:pt x="143" y="386"/>
                </a:lnTo>
                <a:lnTo>
                  <a:pt x="145" y="386"/>
                </a:lnTo>
                <a:lnTo>
                  <a:pt x="147" y="384"/>
                </a:lnTo>
                <a:lnTo>
                  <a:pt x="149" y="384"/>
                </a:lnTo>
                <a:lnTo>
                  <a:pt x="159" y="378"/>
                </a:lnTo>
                <a:lnTo>
                  <a:pt x="162" y="378"/>
                </a:lnTo>
                <a:lnTo>
                  <a:pt x="167" y="379"/>
                </a:lnTo>
                <a:lnTo>
                  <a:pt x="167" y="381"/>
                </a:lnTo>
                <a:lnTo>
                  <a:pt x="169" y="380"/>
                </a:lnTo>
                <a:lnTo>
                  <a:pt x="171" y="382"/>
                </a:lnTo>
                <a:lnTo>
                  <a:pt x="177" y="382"/>
                </a:lnTo>
                <a:lnTo>
                  <a:pt x="181" y="379"/>
                </a:lnTo>
                <a:lnTo>
                  <a:pt x="187" y="379"/>
                </a:lnTo>
                <a:lnTo>
                  <a:pt x="191" y="376"/>
                </a:lnTo>
                <a:lnTo>
                  <a:pt x="196" y="377"/>
                </a:lnTo>
                <a:lnTo>
                  <a:pt x="200" y="378"/>
                </a:lnTo>
                <a:lnTo>
                  <a:pt x="207" y="372"/>
                </a:lnTo>
                <a:lnTo>
                  <a:pt x="214" y="382"/>
                </a:lnTo>
                <a:lnTo>
                  <a:pt x="221" y="384"/>
                </a:lnTo>
                <a:lnTo>
                  <a:pt x="227" y="381"/>
                </a:lnTo>
                <a:lnTo>
                  <a:pt x="228" y="382"/>
                </a:lnTo>
                <a:lnTo>
                  <a:pt x="236" y="371"/>
                </a:lnTo>
                <a:lnTo>
                  <a:pt x="238" y="372"/>
                </a:lnTo>
                <a:lnTo>
                  <a:pt x="241" y="370"/>
                </a:lnTo>
                <a:lnTo>
                  <a:pt x="244" y="373"/>
                </a:lnTo>
                <a:lnTo>
                  <a:pt x="247" y="378"/>
                </a:lnTo>
                <a:lnTo>
                  <a:pt x="247" y="389"/>
                </a:lnTo>
                <a:lnTo>
                  <a:pt x="245" y="393"/>
                </a:lnTo>
                <a:lnTo>
                  <a:pt x="246" y="401"/>
                </a:lnTo>
                <a:lnTo>
                  <a:pt x="249" y="405"/>
                </a:lnTo>
                <a:lnTo>
                  <a:pt x="249" y="406"/>
                </a:lnTo>
                <a:lnTo>
                  <a:pt x="254" y="411"/>
                </a:lnTo>
                <a:lnTo>
                  <a:pt x="254" y="416"/>
                </a:lnTo>
                <a:lnTo>
                  <a:pt x="257" y="414"/>
                </a:lnTo>
                <a:lnTo>
                  <a:pt x="260" y="413"/>
                </a:lnTo>
                <a:lnTo>
                  <a:pt x="262" y="416"/>
                </a:lnTo>
                <a:lnTo>
                  <a:pt x="263" y="423"/>
                </a:lnTo>
                <a:lnTo>
                  <a:pt x="267" y="421"/>
                </a:lnTo>
                <a:lnTo>
                  <a:pt x="270" y="418"/>
                </a:lnTo>
                <a:lnTo>
                  <a:pt x="279" y="414"/>
                </a:lnTo>
                <a:lnTo>
                  <a:pt x="284" y="419"/>
                </a:lnTo>
                <a:lnTo>
                  <a:pt x="288" y="419"/>
                </a:lnTo>
                <a:lnTo>
                  <a:pt x="289" y="420"/>
                </a:lnTo>
                <a:lnTo>
                  <a:pt x="295" y="420"/>
                </a:lnTo>
                <a:lnTo>
                  <a:pt x="296" y="421"/>
                </a:lnTo>
                <a:lnTo>
                  <a:pt x="303" y="417"/>
                </a:lnTo>
                <a:lnTo>
                  <a:pt x="307" y="421"/>
                </a:lnTo>
                <a:lnTo>
                  <a:pt x="307" y="426"/>
                </a:lnTo>
                <a:lnTo>
                  <a:pt x="306" y="428"/>
                </a:lnTo>
                <a:lnTo>
                  <a:pt x="306" y="433"/>
                </a:lnTo>
                <a:lnTo>
                  <a:pt x="308" y="434"/>
                </a:lnTo>
                <a:lnTo>
                  <a:pt x="313" y="434"/>
                </a:lnTo>
                <a:lnTo>
                  <a:pt x="319" y="437"/>
                </a:lnTo>
                <a:lnTo>
                  <a:pt x="323" y="437"/>
                </a:lnTo>
                <a:lnTo>
                  <a:pt x="325" y="440"/>
                </a:lnTo>
                <a:lnTo>
                  <a:pt x="332" y="439"/>
                </a:lnTo>
                <a:lnTo>
                  <a:pt x="333" y="438"/>
                </a:lnTo>
                <a:lnTo>
                  <a:pt x="339" y="436"/>
                </a:lnTo>
                <a:lnTo>
                  <a:pt x="342" y="433"/>
                </a:lnTo>
                <a:lnTo>
                  <a:pt x="342" y="430"/>
                </a:lnTo>
                <a:lnTo>
                  <a:pt x="346" y="425"/>
                </a:lnTo>
                <a:lnTo>
                  <a:pt x="347" y="425"/>
                </a:lnTo>
                <a:lnTo>
                  <a:pt x="352" y="432"/>
                </a:lnTo>
                <a:lnTo>
                  <a:pt x="353" y="440"/>
                </a:lnTo>
                <a:lnTo>
                  <a:pt x="361" y="443"/>
                </a:lnTo>
                <a:lnTo>
                  <a:pt x="362" y="440"/>
                </a:lnTo>
                <a:lnTo>
                  <a:pt x="361" y="434"/>
                </a:lnTo>
                <a:lnTo>
                  <a:pt x="362" y="430"/>
                </a:lnTo>
                <a:lnTo>
                  <a:pt x="366" y="424"/>
                </a:lnTo>
                <a:lnTo>
                  <a:pt x="369" y="417"/>
                </a:lnTo>
                <a:lnTo>
                  <a:pt x="371" y="414"/>
                </a:lnTo>
                <a:lnTo>
                  <a:pt x="374" y="413"/>
                </a:lnTo>
                <a:lnTo>
                  <a:pt x="374" y="409"/>
                </a:lnTo>
                <a:lnTo>
                  <a:pt x="392" y="406"/>
                </a:lnTo>
                <a:lnTo>
                  <a:pt x="394" y="405"/>
                </a:lnTo>
                <a:lnTo>
                  <a:pt x="393" y="396"/>
                </a:lnTo>
                <a:lnTo>
                  <a:pt x="394" y="394"/>
                </a:lnTo>
                <a:lnTo>
                  <a:pt x="394" y="382"/>
                </a:lnTo>
                <a:lnTo>
                  <a:pt x="392" y="381"/>
                </a:lnTo>
                <a:lnTo>
                  <a:pt x="392" y="375"/>
                </a:lnTo>
                <a:lnTo>
                  <a:pt x="391" y="374"/>
                </a:lnTo>
                <a:lnTo>
                  <a:pt x="389" y="362"/>
                </a:lnTo>
                <a:lnTo>
                  <a:pt x="387" y="361"/>
                </a:lnTo>
                <a:lnTo>
                  <a:pt x="387" y="355"/>
                </a:lnTo>
                <a:lnTo>
                  <a:pt x="385" y="352"/>
                </a:lnTo>
                <a:lnTo>
                  <a:pt x="384" y="348"/>
                </a:lnTo>
                <a:lnTo>
                  <a:pt x="374" y="353"/>
                </a:lnTo>
                <a:lnTo>
                  <a:pt x="372" y="358"/>
                </a:lnTo>
                <a:lnTo>
                  <a:pt x="369" y="360"/>
                </a:lnTo>
                <a:lnTo>
                  <a:pt x="365" y="359"/>
                </a:lnTo>
                <a:lnTo>
                  <a:pt x="362" y="354"/>
                </a:lnTo>
                <a:lnTo>
                  <a:pt x="362" y="352"/>
                </a:lnTo>
                <a:lnTo>
                  <a:pt x="353" y="347"/>
                </a:lnTo>
                <a:lnTo>
                  <a:pt x="347" y="348"/>
                </a:lnTo>
                <a:lnTo>
                  <a:pt x="346" y="346"/>
                </a:lnTo>
                <a:lnTo>
                  <a:pt x="338" y="346"/>
                </a:lnTo>
                <a:lnTo>
                  <a:pt x="338" y="327"/>
                </a:lnTo>
                <a:lnTo>
                  <a:pt x="333" y="324"/>
                </a:lnTo>
                <a:lnTo>
                  <a:pt x="322" y="322"/>
                </a:lnTo>
                <a:lnTo>
                  <a:pt x="320" y="320"/>
                </a:lnTo>
                <a:lnTo>
                  <a:pt x="319" y="315"/>
                </a:lnTo>
                <a:lnTo>
                  <a:pt x="317" y="314"/>
                </a:lnTo>
                <a:lnTo>
                  <a:pt x="317" y="311"/>
                </a:lnTo>
                <a:lnTo>
                  <a:pt x="319" y="309"/>
                </a:lnTo>
                <a:lnTo>
                  <a:pt x="322" y="312"/>
                </a:lnTo>
                <a:lnTo>
                  <a:pt x="333" y="311"/>
                </a:lnTo>
                <a:lnTo>
                  <a:pt x="335" y="310"/>
                </a:lnTo>
                <a:lnTo>
                  <a:pt x="340" y="308"/>
                </a:lnTo>
                <a:lnTo>
                  <a:pt x="344" y="300"/>
                </a:lnTo>
                <a:lnTo>
                  <a:pt x="344" y="297"/>
                </a:lnTo>
                <a:lnTo>
                  <a:pt x="345" y="295"/>
                </a:lnTo>
                <a:lnTo>
                  <a:pt x="345" y="288"/>
                </a:lnTo>
                <a:lnTo>
                  <a:pt x="343" y="287"/>
                </a:lnTo>
                <a:lnTo>
                  <a:pt x="343" y="283"/>
                </a:lnTo>
                <a:lnTo>
                  <a:pt x="342" y="282"/>
                </a:lnTo>
                <a:lnTo>
                  <a:pt x="343" y="275"/>
                </a:lnTo>
                <a:lnTo>
                  <a:pt x="345" y="273"/>
                </a:lnTo>
                <a:lnTo>
                  <a:pt x="347" y="273"/>
                </a:lnTo>
                <a:lnTo>
                  <a:pt x="349" y="271"/>
                </a:lnTo>
                <a:lnTo>
                  <a:pt x="354" y="271"/>
                </a:lnTo>
                <a:lnTo>
                  <a:pt x="357" y="270"/>
                </a:lnTo>
                <a:lnTo>
                  <a:pt x="359" y="265"/>
                </a:lnTo>
                <a:lnTo>
                  <a:pt x="357" y="265"/>
                </a:lnTo>
                <a:lnTo>
                  <a:pt x="358" y="261"/>
                </a:lnTo>
                <a:lnTo>
                  <a:pt x="356" y="260"/>
                </a:lnTo>
                <a:lnTo>
                  <a:pt x="356" y="255"/>
                </a:lnTo>
                <a:lnTo>
                  <a:pt x="354" y="254"/>
                </a:lnTo>
                <a:lnTo>
                  <a:pt x="354" y="252"/>
                </a:lnTo>
                <a:lnTo>
                  <a:pt x="356" y="249"/>
                </a:lnTo>
                <a:lnTo>
                  <a:pt x="355" y="247"/>
                </a:lnTo>
                <a:lnTo>
                  <a:pt x="351" y="242"/>
                </a:lnTo>
                <a:lnTo>
                  <a:pt x="351" y="238"/>
                </a:lnTo>
                <a:lnTo>
                  <a:pt x="353" y="233"/>
                </a:lnTo>
                <a:lnTo>
                  <a:pt x="353" y="231"/>
                </a:lnTo>
                <a:lnTo>
                  <a:pt x="352" y="227"/>
                </a:lnTo>
                <a:lnTo>
                  <a:pt x="356" y="228"/>
                </a:lnTo>
                <a:lnTo>
                  <a:pt x="358" y="226"/>
                </a:lnTo>
                <a:lnTo>
                  <a:pt x="360" y="226"/>
                </a:lnTo>
                <a:lnTo>
                  <a:pt x="362" y="224"/>
                </a:lnTo>
                <a:lnTo>
                  <a:pt x="366" y="225"/>
                </a:lnTo>
                <a:lnTo>
                  <a:pt x="375" y="229"/>
                </a:lnTo>
                <a:lnTo>
                  <a:pt x="377" y="229"/>
                </a:lnTo>
                <a:lnTo>
                  <a:pt x="379" y="230"/>
                </a:lnTo>
                <a:lnTo>
                  <a:pt x="381" y="230"/>
                </a:lnTo>
                <a:lnTo>
                  <a:pt x="383" y="235"/>
                </a:lnTo>
                <a:lnTo>
                  <a:pt x="383" y="237"/>
                </a:lnTo>
                <a:lnTo>
                  <a:pt x="386" y="241"/>
                </a:lnTo>
                <a:lnTo>
                  <a:pt x="386" y="242"/>
                </a:lnTo>
                <a:lnTo>
                  <a:pt x="393" y="251"/>
                </a:lnTo>
                <a:lnTo>
                  <a:pt x="396" y="251"/>
                </a:lnTo>
                <a:lnTo>
                  <a:pt x="412" y="247"/>
                </a:lnTo>
                <a:lnTo>
                  <a:pt x="412" y="242"/>
                </a:lnTo>
                <a:lnTo>
                  <a:pt x="414" y="239"/>
                </a:lnTo>
                <a:lnTo>
                  <a:pt x="425" y="234"/>
                </a:lnTo>
                <a:lnTo>
                  <a:pt x="426" y="233"/>
                </a:lnTo>
                <a:lnTo>
                  <a:pt x="426" y="230"/>
                </a:lnTo>
                <a:lnTo>
                  <a:pt x="425" y="229"/>
                </a:lnTo>
                <a:lnTo>
                  <a:pt x="414" y="215"/>
                </a:lnTo>
                <a:lnTo>
                  <a:pt x="414" y="211"/>
                </a:lnTo>
                <a:lnTo>
                  <a:pt x="416" y="209"/>
                </a:lnTo>
                <a:lnTo>
                  <a:pt x="415" y="206"/>
                </a:lnTo>
                <a:lnTo>
                  <a:pt x="413" y="204"/>
                </a:lnTo>
                <a:lnTo>
                  <a:pt x="412" y="204"/>
                </a:lnTo>
                <a:lnTo>
                  <a:pt x="411" y="207"/>
                </a:lnTo>
                <a:lnTo>
                  <a:pt x="405" y="207"/>
                </a:lnTo>
                <a:lnTo>
                  <a:pt x="388" y="197"/>
                </a:lnTo>
                <a:lnTo>
                  <a:pt x="387" y="190"/>
                </a:lnTo>
                <a:lnTo>
                  <a:pt x="389" y="188"/>
                </a:lnTo>
                <a:lnTo>
                  <a:pt x="389" y="186"/>
                </a:lnTo>
                <a:lnTo>
                  <a:pt x="378" y="184"/>
                </a:lnTo>
                <a:lnTo>
                  <a:pt x="372" y="184"/>
                </a:lnTo>
                <a:lnTo>
                  <a:pt x="370" y="186"/>
                </a:lnTo>
                <a:lnTo>
                  <a:pt x="368" y="185"/>
                </a:lnTo>
                <a:lnTo>
                  <a:pt x="367" y="187"/>
                </a:lnTo>
                <a:lnTo>
                  <a:pt x="363" y="187"/>
                </a:lnTo>
                <a:lnTo>
                  <a:pt x="362" y="186"/>
                </a:lnTo>
                <a:lnTo>
                  <a:pt x="359" y="187"/>
                </a:lnTo>
                <a:lnTo>
                  <a:pt x="357" y="185"/>
                </a:lnTo>
                <a:lnTo>
                  <a:pt x="346" y="187"/>
                </a:lnTo>
                <a:lnTo>
                  <a:pt x="341" y="185"/>
                </a:lnTo>
                <a:lnTo>
                  <a:pt x="338" y="181"/>
                </a:lnTo>
                <a:lnTo>
                  <a:pt x="338" y="179"/>
                </a:lnTo>
                <a:lnTo>
                  <a:pt x="336" y="177"/>
                </a:lnTo>
                <a:lnTo>
                  <a:pt x="336" y="172"/>
                </a:lnTo>
                <a:lnTo>
                  <a:pt x="333" y="171"/>
                </a:lnTo>
                <a:lnTo>
                  <a:pt x="331" y="169"/>
                </a:lnTo>
                <a:lnTo>
                  <a:pt x="326" y="168"/>
                </a:lnTo>
                <a:lnTo>
                  <a:pt x="323" y="162"/>
                </a:lnTo>
                <a:lnTo>
                  <a:pt x="323" y="160"/>
                </a:lnTo>
                <a:lnTo>
                  <a:pt x="321" y="158"/>
                </a:lnTo>
                <a:lnTo>
                  <a:pt x="317" y="156"/>
                </a:lnTo>
                <a:lnTo>
                  <a:pt x="316" y="155"/>
                </a:lnTo>
                <a:lnTo>
                  <a:pt x="311" y="156"/>
                </a:lnTo>
                <a:lnTo>
                  <a:pt x="310" y="157"/>
                </a:lnTo>
                <a:lnTo>
                  <a:pt x="303" y="157"/>
                </a:lnTo>
                <a:lnTo>
                  <a:pt x="302" y="159"/>
                </a:lnTo>
                <a:lnTo>
                  <a:pt x="299" y="158"/>
                </a:lnTo>
                <a:lnTo>
                  <a:pt x="297" y="158"/>
                </a:lnTo>
                <a:lnTo>
                  <a:pt x="295" y="156"/>
                </a:lnTo>
                <a:lnTo>
                  <a:pt x="297" y="154"/>
                </a:lnTo>
                <a:lnTo>
                  <a:pt x="296" y="146"/>
                </a:lnTo>
                <a:lnTo>
                  <a:pt x="299" y="145"/>
                </a:lnTo>
                <a:lnTo>
                  <a:pt x="304" y="139"/>
                </a:lnTo>
                <a:lnTo>
                  <a:pt x="306" y="134"/>
                </a:lnTo>
                <a:lnTo>
                  <a:pt x="306" y="131"/>
                </a:lnTo>
                <a:lnTo>
                  <a:pt x="310" y="126"/>
                </a:lnTo>
                <a:lnTo>
                  <a:pt x="315" y="125"/>
                </a:lnTo>
                <a:lnTo>
                  <a:pt x="318" y="122"/>
                </a:lnTo>
                <a:lnTo>
                  <a:pt x="321" y="122"/>
                </a:lnTo>
                <a:lnTo>
                  <a:pt x="328" y="114"/>
                </a:lnTo>
                <a:lnTo>
                  <a:pt x="327" y="112"/>
                </a:lnTo>
                <a:lnTo>
                  <a:pt x="330" y="107"/>
                </a:lnTo>
                <a:lnTo>
                  <a:pt x="329" y="102"/>
                </a:lnTo>
                <a:lnTo>
                  <a:pt x="332" y="99"/>
                </a:lnTo>
                <a:lnTo>
                  <a:pt x="335" y="99"/>
                </a:lnTo>
                <a:lnTo>
                  <a:pt x="339" y="96"/>
                </a:lnTo>
                <a:lnTo>
                  <a:pt x="344" y="96"/>
                </a:lnTo>
                <a:lnTo>
                  <a:pt x="351" y="85"/>
                </a:lnTo>
                <a:lnTo>
                  <a:pt x="356" y="84"/>
                </a:lnTo>
                <a:lnTo>
                  <a:pt x="355" y="82"/>
                </a:lnTo>
                <a:lnTo>
                  <a:pt x="357" y="82"/>
                </a:lnTo>
                <a:lnTo>
                  <a:pt x="357" y="79"/>
                </a:lnTo>
                <a:lnTo>
                  <a:pt x="362" y="73"/>
                </a:lnTo>
                <a:lnTo>
                  <a:pt x="367" y="70"/>
                </a:lnTo>
                <a:lnTo>
                  <a:pt x="369" y="69"/>
                </a:lnTo>
                <a:lnTo>
                  <a:pt x="369" y="60"/>
                </a:lnTo>
                <a:lnTo>
                  <a:pt x="369" y="59"/>
                </a:lnTo>
                <a:lnTo>
                  <a:pt x="361" y="66"/>
                </a:lnTo>
                <a:lnTo>
                  <a:pt x="355" y="68"/>
                </a:lnTo>
                <a:lnTo>
                  <a:pt x="354" y="69"/>
                </a:lnTo>
                <a:lnTo>
                  <a:pt x="351" y="69"/>
                </a:lnTo>
                <a:lnTo>
                  <a:pt x="343" y="75"/>
                </a:lnTo>
                <a:lnTo>
                  <a:pt x="341" y="78"/>
                </a:lnTo>
                <a:lnTo>
                  <a:pt x="338" y="78"/>
                </a:lnTo>
                <a:lnTo>
                  <a:pt x="335" y="80"/>
                </a:lnTo>
                <a:lnTo>
                  <a:pt x="330" y="80"/>
                </a:lnTo>
                <a:lnTo>
                  <a:pt x="328" y="82"/>
                </a:lnTo>
                <a:lnTo>
                  <a:pt x="329" y="85"/>
                </a:lnTo>
                <a:lnTo>
                  <a:pt x="326" y="87"/>
                </a:lnTo>
                <a:lnTo>
                  <a:pt x="326" y="89"/>
                </a:lnTo>
                <a:lnTo>
                  <a:pt x="323" y="91"/>
                </a:lnTo>
                <a:lnTo>
                  <a:pt x="321" y="90"/>
                </a:lnTo>
                <a:lnTo>
                  <a:pt x="321" y="88"/>
                </a:lnTo>
                <a:lnTo>
                  <a:pt x="323" y="85"/>
                </a:lnTo>
                <a:lnTo>
                  <a:pt x="323" y="79"/>
                </a:lnTo>
                <a:lnTo>
                  <a:pt x="329" y="72"/>
                </a:lnTo>
                <a:lnTo>
                  <a:pt x="329" y="69"/>
                </a:lnTo>
                <a:lnTo>
                  <a:pt x="330" y="68"/>
                </a:lnTo>
                <a:lnTo>
                  <a:pt x="330" y="59"/>
                </a:lnTo>
                <a:lnTo>
                  <a:pt x="326" y="59"/>
                </a:lnTo>
                <a:lnTo>
                  <a:pt x="322" y="51"/>
                </a:lnTo>
                <a:lnTo>
                  <a:pt x="319" y="51"/>
                </a:lnTo>
                <a:lnTo>
                  <a:pt x="317" y="49"/>
                </a:lnTo>
                <a:lnTo>
                  <a:pt x="317" y="47"/>
                </a:lnTo>
                <a:lnTo>
                  <a:pt x="313" y="43"/>
                </a:lnTo>
                <a:lnTo>
                  <a:pt x="312" y="34"/>
                </a:lnTo>
                <a:lnTo>
                  <a:pt x="314" y="32"/>
                </a:lnTo>
                <a:lnTo>
                  <a:pt x="315" y="24"/>
                </a:lnTo>
                <a:lnTo>
                  <a:pt x="321" y="17"/>
                </a:lnTo>
                <a:lnTo>
                  <a:pt x="320" y="14"/>
                </a:lnTo>
                <a:lnTo>
                  <a:pt x="312" y="13"/>
                </a:lnTo>
                <a:lnTo>
                  <a:pt x="306" y="6"/>
                </a:lnTo>
                <a:lnTo>
                  <a:pt x="299" y="6"/>
                </a:lnTo>
                <a:lnTo>
                  <a:pt x="294" y="1"/>
                </a:lnTo>
                <a:lnTo>
                  <a:pt x="292" y="2"/>
                </a:lnTo>
                <a:lnTo>
                  <a:pt x="282" y="0"/>
                </a:lnTo>
                <a:lnTo>
                  <a:pt x="278" y="2"/>
                </a:lnTo>
                <a:lnTo>
                  <a:pt x="272" y="7"/>
                </a:lnTo>
                <a:lnTo>
                  <a:pt x="265" y="6"/>
                </a:lnTo>
                <a:lnTo>
                  <a:pt x="256" y="13"/>
                </a:lnTo>
                <a:lnTo>
                  <a:pt x="243" y="14"/>
                </a:lnTo>
                <a:lnTo>
                  <a:pt x="241" y="15"/>
                </a:lnTo>
                <a:lnTo>
                  <a:pt x="233" y="17"/>
                </a:lnTo>
                <a:lnTo>
                  <a:pt x="224" y="12"/>
                </a:lnTo>
                <a:lnTo>
                  <a:pt x="214" y="4"/>
                </a:lnTo>
                <a:lnTo>
                  <a:pt x="212" y="4"/>
                </a:lnTo>
                <a:lnTo>
                  <a:pt x="206" y="4"/>
                </a:lnTo>
                <a:lnTo>
                  <a:pt x="207" y="13"/>
                </a:lnTo>
                <a:lnTo>
                  <a:pt x="203" y="17"/>
                </a:lnTo>
                <a:lnTo>
                  <a:pt x="203" y="20"/>
                </a:lnTo>
                <a:lnTo>
                  <a:pt x="201" y="23"/>
                </a:lnTo>
                <a:lnTo>
                  <a:pt x="194" y="26"/>
                </a:lnTo>
                <a:lnTo>
                  <a:pt x="194" y="27"/>
                </a:lnTo>
                <a:lnTo>
                  <a:pt x="194" y="34"/>
                </a:lnTo>
                <a:lnTo>
                  <a:pt x="197" y="38"/>
                </a:lnTo>
                <a:lnTo>
                  <a:pt x="200" y="46"/>
                </a:lnTo>
                <a:lnTo>
                  <a:pt x="209" y="53"/>
                </a:lnTo>
                <a:lnTo>
                  <a:pt x="210" y="53"/>
                </a:lnTo>
                <a:lnTo>
                  <a:pt x="215" y="58"/>
                </a:lnTo>
                <a:lnTo>
                  <a:pt x="213" y="62"/>
                </a:lnTo>
                <a:lnTo>
                  <a:pt x="212" y="72"/>
                </a:lnTo>
                <a:lnTo>
                  <a:pt x="211" y="73"/>
                </a:lnTo>
                <a:lnTo>
                  <a:pt x="212" y="77"/>
                </a:lnTo>
                <a:lnTo>
                  <a:pt x="214" y="98"/>
                </a:lnTo>
                <a:lnTo>
                  <a:pt x="211" y="99"/>
                </a:lnTo>
                <a:lnTo>
                  <a:pt x="210" y="101"/>
                </a:lnTo>
                <a:lnTo>
                  <a:pt x="208" y="106"/>
                </a:lnTo>
                <a:lnTo>
                  <a:pt x="208" y="113"/>
                </a:lnTo>
                <a:lnTo>
                  <a:pt x="206" y="116"/>
                </a:lnTo>
                <a:lnTo>
                  <a:pt x="205" y="116"/>
                </a:lnTo>
                <a:lnTo>
                  <a:pt x="203" y="118"/>
                </a:lnTo>
                <a:lnTo>
                  <a:pt x="203" y="124"/>
                </a:lnTo>
                <a:lnTo>
                  <a:pt x="199" y="127"/>
                </a:lnTo>
                <a:lnTo>
                  <a:pt x="196" y="128"/>
                </a:lnTo>
                <a:lnTo>
                  <a:pt x="190" y="134"/>
                </a:lnTo>
                <a:lnTo>
                  <a:pt x="185" y="137"/>
                </a:lnTo>
                <a:lnTo>
                  <a:pt x="181" y="139"/>
                </a:lnTo>
                <a:lnTo>
                  <a:pt x="178" y="141"/>
                </a:lnTo>
                <a:lnTo>
                  <a:pt x="174" y="141"/>
                </a:lnTo>
                <a:lnTo>
                  <a:pt x="172" y="143"/>
                </a:lnTo>
                <a:lnTo>
                  <a:pt x="169" y="143"/>
                </a:lnTo>
                <a:lnTo>
                  <a:pt x="166" y="149"/>
                </a:lnTo>
                <a:lnTo>
                  <a:pt x="163" y="151"/>
                </a:lnTo>
                <a:lnTo>
                  <a:pt x="160" y="151"/>
                </a:lnTo>
                <a:lnTo>
                  <a:pt x="156" y="154"/>
                </a:lnTo>
                <a:lnTo>
                  <a:pt x="150" y="153"/>
                </a:lnTo>
                <a:lnTo>
                  <a:pt x="117" y="155"/>
                </a:lnTo>
                <a:lnTo>
                  <a:pt x="116" y="154"/>
                </a:lnTo>
                <a:lnTo>
                  <a:pt x="112" y="154"/>
                </a:lnTo>
                <a:lnTo>
                  <a:pt x="113" y="168"/>
                </a:lnTo>
                <a:lnTo>
                  <a:pt x="110" y="170"/>
                </a:lnTo>
                <a:lnTo>
                  <a:pt x="104" y="173"/>
                </a:lnTo>
                <a:lnTo>
                  <a:pt x="99" y="173"/>
                </a:lnTo>
                <a:lnTo>
                  <a:pt x="98" y="173"/>
                </a:lnTo>
                <a:lnTo>
                  <a:pt x="90" y="178"/>
                </a:lnTo>
                <a:lnTo>
                  <a:pt x="83" y="190"/>
                </a:lnTo>
                <a:lnTo>
                  <a:pt x="79" y="193"/>
                </a:lnTo>
                <a:lnTo>
                  <a:pt x="74" y="193"/>
                </a:lnTo>
                <a:lnTo>
                  <a:pt x="70" y="195"/>
                </a:lnTo>
                <a:lnTo>
                  <a:pt x="64" y="195"/>
                </a:lnTo>
                <a:lnTo>
                  <a:pt x="60" y="197"/>
                </a:lnTo>
                <a:lnTo>
                  <a:pt x="56" y="197"/>
                </a:lnTo>
                <a:lnTo>
                  <a:pt x="55" y="199"/>
                </a:lnTo>
                <a:lnTo>
                  <a:pt x="53" y="198"/>
                </a:lnTo>
                <a:lnTo>
                  <a:pt x="45" y="203"/>
                </a:lnTo>
                <a:lnTo>
                  <a:pt x="43" y="205"/>
                </a:lnTo>
                <a:lnTo>
                  <a:pt x="41" y="205"/>
                </a:lnTo>
                <a:lnTo>
                  <a:pt x="21" y="215"/>
                </a:lnTo>
                <a:lnTo>
                  <a:pt x="13" y="216"/>
                </a:lnTo>
                <a:lnTo>
                  <a:pt x="11" y="217"/>
                </a:lnTo>
                <a:lnTo>
                  <a:pt x="6" y="217"/>
                </a:lnTo>
                <a:lnTo>
                  <a:pt x="3" y="218"/>
                </a:lnTo>
                <a:lnTo>
                  <a:pt x="0" y="219"/>
                </a:lnTo>
                <a:close/>
              </a:path>
            </a:pathLst>
          </a:custGeom>
          <a:solidFill>
            <a:srgbClr val="D5A356"/>
          </a:solidFill>
          <a:ln w="3175">
            <a:solidFill>
              <a:schemeClr val="bg1"/>
            </a:solidFill>
            <a:prstDash val="sysDot"/>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27" name="Freeform 37"/>
          <p:cNvSpPr/>
          <p:nvPr/>
        </p:nvSpPr>
        <p:spPr bwMode="auto">
          <a:xfrm>
            <a:off x="4889791" y="4336926"/>
            <a:ext cx="841885" cy="547492"/>
          </a:xfrm>
          <a:custGeom>
            <a:avLst/>
            <a:gdLst>
              <a:gd name="T0" fmla="*/ 2147483647 w 548"/>
              <a:gd name="T1" fmla="*/ 2147483647 h 342"/>
              <a:gd name="T2" fmla="*/ 2147483647 w 548"/>
              <a:gd name="T3" fmla="*/ 2147483647 h 342"/>
              <a:gd name="T4" fmla="*/ 2147483647 w 548"/>
              <a:gd name="T5" fmla="*/ 2147483647 h 342"/>
              <a:gd name="T6" fmla="*/ 2147483647 w 548"/>
              <a:gd name="T7" fmla="*/ 2147483647 h 342"/>
              <a:gd name="T8" fmla="*/ 2147483647 w 548"/>
              <a:gd name="T9" fmla="*/ 2147483647 h 342"/>
              <a:gd name="T10" fmla="*/ 2147483647 w 548"/>
              <a:gd name="T11" fmla="*/ 2147483647 h 342"/>
              <a:gd name="T12" fmla="*/ 2147483647 w 548"/>
              <a:gd name="T13" fmla="*/ 2147483647 h 342"/>
              <a:gd name="T14" fmla="*/ 2147483647 w 548"/>
              <a:gd name="T15" fmla="*/ 2147483647 h 342"/>
              <a:gd name="T16" fmla="*/ 2147483647 w 548"/>
              <a:gd name="T17" fmla="*/ 2147483647 h 342"/>
              <a:gd name="T18" fmla="*/ 2147483647 w 548"/>
              <a:gd name="T19" fmla="*/ 2147483647 h 342"/>
              <a:gd name="T20" fmla="*/ 2147483647 w 548"/>
              <a:gd name="T21" fmla="*/ 2147483647 h 342"/>
              <a:gd name="T22" fmla="*/ 2147483647 w 548"/>
              <a:gd name="T23" fmla="*/ 2147483647 h 342"/>
              <a:gd name="T24" fmla="*/ 2147483647 w 548"/>
              <a:gd name="T25" fmla="*/ 2147483647 h 342"/>
              <a:gd name="T26" fmla="*/ 2147483647 w 548"/>
              <a:gd name="T27" fmla="*/ 2147483647 h 342"/>
              <a:gd name="T28" fmla="*/ 2147483647 w 548"/>
              <a:gd name="T29" fmla="*/ 2147483647 h 342"/>
              <a:gd name="T30" fmla="*/ 2147483647 w 548"/>
              <a:gd name="T31" fmla="*/ 2147483647 h 342"/>
              <a:gd name="T32" fmla="*/ 2147483647 w 548"/>
              <a:gd name="T33" fmla="*/ 2147483647 h 342"/>
              <a:gd name="T34" fmla="*/ 2147483647 w 548"/>
              <a:gd name="T35" fmla="*/ 2147483647 h 342"/>
              <a:gd name="T36" fmla="*/ 2147483647 w 548"/>
              <a:gd name="T37" fmla="*/ 2147483647 h 342"/>
              <a:gd name="T38" fmla="*/ 2147483647 w 548"/>
              <a:gd name="T39" fmla="*/ 2147483647 h 342"/>
              <a:gd name="T40" fmla="*/ 2147483647 w 548"/>
              <a:gd name="T41" fmla="*/ 2147483647 h 342"/>
              <a:gd name="T42" fmla="*/ 2147483647 w 548"/>
              <a:gd name="T43" fmla="*/ 2147483647 h 342"/>
              <a:gd name="T44" fmla="*/ 2147483647 w 548"/>
              <a:gd name="T45" fmla="*/ 2147483647 h 342"/>
              <a:gd name="T46" fmla="*/ 2147483647 w 548"/>
              <a:gd name="T47" fmla="*/ 2147483647 h 342"/>
              <a:gd name="T48" fmla="*/ 2147483647 w 548"/>
              <a:gd name="T49" fmla="*/ 2147483647 h 342"/>
              <a:gd name="T50" fmla="*/ 2147483647 w 548"/>
              <a:gd name="T51" fmla="*/ 2147483647 h 342"/>
              <a:gd name="T52" fmla="*/ 2147483647 w 548"/>
              <a:gd name="T53" fmla="*/ 2147483647 h 342"/>
              <a:gd name="T54" fmla="*/ 2147483647 w 548"/>
              <a:gd name="T55" fmla="*/ 2147483647 h 342"/>
              <a:gd name="T56" fmla="*/ 2147483647 w 548"/>
              <a:gd name="T57" fmla="*/ 2147483647 h 342"/>
              <a:gd name="T58" fmla="*/ 2147483647 w 548"/>
              <a:gd name="T59" fmla="*/ 2147483647 h 342"/>
              <a:gd name="T60" fmla="*/ 2147483647 w 548"/>
              <a:gd name="T61" fmla="*/ 2147483647 h 342"/>
              <a:gd name="T62" fmla="*/ 2147483647 w 548"/>
              <a:gd name="T63" fmla="*/ 2147483647 h 342"/>
              <a:gd name="T64" fmla="*/ 2147483647 w 548"/>
              <a:gd name="T65" fmla="*/ 2147483647 h 342"/>
              <a:gd name="T66" fmla="*/ 2147483647 w 548"/>
              <a:gd name="T67" fmla="*/ 2147483647 h 342"/>
              <a:gd name="T68" fmla="*/ 2147483647 w 548"/>
              <a:gd name="T69" fmla="*/ 2147483647 h 342"/>
              <a:gd name="T70" fmla="*/ 2147483647 w 548"/>
              <a:gd name="T71" fmla="*/ 2147483647 h 342"/>
              <a:gd name="T72" fmla="*/ 2147483647 w 548"/>
              <a:gd name="T73" fmla="*/ 2147483647 h 342"/>
              <a:gd name="T74" fmla="*/ 2147483647 w 548"/>
              <a:gd name="T75" fmla="*/ 2147483647 h 342"/>
              <a:gd name="T76" fmla="*/ 2147483647 w 548"/>
              <a:gd name="T77" fmla="*/ 2147483647 h 342"/>
              <a:gd name="T78" fmla="*/ 2147483647 w 548"/>
              <a:gd name="T79" fmla="*/ 2147483647 h 342"/>
              <a:gd name="T80" fmla="*/ 2147483647 w 548"/>
              <a:gd name="T81" fmla="*/ 2147483647 h 342"/>
              <a:gd name="T82" fmla="*/ 2147483647 w 548"/>
              <a:gd name="T83" fmla="*/ 2147483647 h 342"/>
              <a:gd name="T84" fmla="*/ 2147483647 w 548"/>
              <a:gd name="T85" fmla="*/ 2147483647 h 342"/>
              <a:gd name="T86" fmla="*/ 2147483647 w 548"/>
              <a:gd name="T87" fmla="*/ 2147483647 h 342"/>
              <a:gd name="T88" fmla="*/ 2147483647 w 548"/>
              <a:gd name="T89" fmla="*/ 2147483647 h 342"/>
              <a:gd name="T90" fmla="*/ 2147483647 w 548"/>
              <a:gd name="T91" fmla="*/ 2147483647 h 342"/>
              <a:gd name="T92" fmla="*/ 2147483647 w 548"/>
              <a:gd name="T93" fmla="*/ 2147483647 h 342"/>
              <a:gd name="T94" fmla="*/ 2147483647 w 548"/>
              <a:gd name="T95" fmla="*/ 2147483647 h 342"/>
              <a:gd name="T96" fmla="*/ 2147483647 w 548"/>
              <a:gd name="T97" fmla="*/ 2147483647 h 342"/>
              <a:gd name="T98" fmla="*/ 2147483647 w 548"/>
              <a:gd name="T99" fmla="*/ 2147483647 h 342"/>
              <a:gd name="T100" fmla="*/ 2147483647 w 548"/>
              <a:gd name="T101" fmla="*/ 2147483647 h 342"/>
              <a:gd name="T102" fmla="*/ 2147483647 w 548"/>
              <a:gd name="T103" fmla="*/ 2147483647 h 342"/>
              <a:gd name="T104" fmla="*/ 2147483647 w 548"/>
              <a:gd name="T105" fmla="*/ 2147483647 h 342"/>
              <a:gd name="T106" fmla="*/ 2147483647 w 548"/>
              <a:gd name="T107" fmla="*/ 2147483647 h 342"/>
              <a:gd name="T108" fmla="*/ 2147483647 w 548"/>
              <a:gd name="T109" fmla="*/ 2147483647 h 342"/>
              <a:gd name="T110" fmla="*/ 2147483647 w 548"/>
              <a:gd name="T111" fmla="*/ 2147483647 h 342"/>
              <a:gd name="T112" fmla="*/ 2147483647 w 548"/>
              <a:gd name="T113" fmla="*/ 2147483647 h 342"/>
              <a:gd name="T114" fmla="*/ 2147483647 w 548"/>
              <a:gd name="T115" fmla="*/ 2147483647 h 342"/>
              <a:gd name="T116" fmla="*/ 2147483647 w 548"/>
              <a:gd name="T117" fmla="*/ 2147483647 h 342"/>
              <a:gd name="T118" fmla="*/ 2147483647 w 548"/>
              <a:gd name="T119" fmla="*/ 2147483647 h 342"/>
              <a:gd name="T120" fmla="*/ 2147483647 w 548"/>
              <a:gd name="T121" fmla="*/ 2147483647 h 342"/>
              <a:gd name="T122" fmla="*/ 2147483647 w 548"/>
              <a:gd name="T123" fmla="*/ 2147483647 h 3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48"/>
              <a:gd name="T187" fmla="*/ 0 h 342"/>
              <a:gd name="T188" fmla="*/ 548 w 548"/>
              <a:gd name="T189" fmla="*/ 342 h 34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48" h="342">
                <a:moveTo>
                  <a:pt x="80" y="133"/>
                </a:moveTo>
                <a:lnTo>
                  <a:pt x="81" y="133"/>
                </a:lnTo>
                <a:lnTo>
                  <a:pt x="85" y="131"/>
                </a:lnTo>
                <a:lnTo>
                  <a:pt x="88" y="131"/>
                </a:lnTo>
                <a:lnTo>
                  <a:pt x="90" y="133"/>
                </a:lnTo>
                <a:lnTo>
                  <a:pt x="90" y="145"/>
                </a:lnTo>
                <a:lnTo>
                  <a:pt x="94" y="146"/>
                </a:lnTo>
                <a:lnTo>
                  <a:pt x="97" y="144"/>
                </a:lnTo>
                <a:lnTo>
                  <a:pt x="100" y="147"/>
                </a:lnTo>
                <a:lnTo>
                  <a:pt x="104" y="147"/>
                </a:lnTo>
                <a:lnTo>
                  <a:pt x="105" y="148"/>
                </a:lnTo>
                <a:lnTo>
                  <a:pt x="105" y="151"/>
                </a:lnTo>
                <a:lnTo>
                  <a:pt x="110" y="152"/>
                </a:lnTo>
                <a:lnTo>
                  <a:pt x="114" y="156"/>
                </a:lnTo>
                <a:lnTo>
                  <a:pt x="117" y="155"/>
                </a:lnTo>
                <a:lnTo>
                  <a:pt x="119" y="157"/>
                </a:lnTo>
                <a:lnTo>
                  <a:pt x="121" y="171"/>
                </a:lnTo>
                <a:lnTo>
                  <a:pt x="120" y="172"/>
                </a:lnTo>
                <a:lnTo>
                  <a:pt x="120" y="176"/>
                </a:lnTo>
                <a:lnTo>
                  <a:pt x="118" y="180"/>
                </a:lnTo>
                <a:lnTo>
                  <a:pt x="118" y="182"/>
                </a:lnTo>
                <a:lnTo>
                  <a:pt x="117" y="183"/>
                </a:lnTo>
                <a:lnTo>
                  <a:pt x="117" y="185"/>
                </a:lnTo>
                <a:lnTo>
                  <a:pt x="120" y="189"/>
                </a:lnTo>
                <a:lnTo>
                  <a:pt x="119" y="196"/>
                </a:lnTo>
                <a:lnTo>
                  <a:pt x="114" y="201"/>
                </a:lnTo>
                <a:lnTo>
                  <a:pt x="112" y="201"/>
                </a:lnTo>
                <a:lnTo>
                  <a:pt x="108" y="197"/>
                </a:lnTo>
                <a:lnTo>
                  <a:pt x="100" y="197"/>
                </a:lnTo>
                <a:lnTo>
                  <a:pt x="95" y="202"/>
                </a:lnTo>
                <a:lnTo>
                  <a:pt x="93" y="202"/>
                </a:lnTo>
                <a:lnTo>
                  <a:pt x="84" y="210"/>
                </a:lnTo>
                <a:lnTo>
                  <a:pt x="84" y="212"/>
                </a:lnTo>
                <a:lnTo>
                  <a:pt x="76" y="220"/>
                </a:lnTo>
                <a:lnTo>
                  <a:pt x="74" y="220"/>
                </a:lnTo>
                <a:lnTo>
                  <a:pt x="68" y="227"/>
                </a:lnTo>
                <a:lnTo>
                  <a:pt x="68" y="229"/>
                </a:lnTo>
                <a:lnTo>
                  <a:pt x="67" y="225"/>
                </a:lnTo>
                <a:lnTo>
                  <a:pt x="65" y="222"/>
                </a:lnTo>
                <a:lnTo>
                  <a:pt x="62" y="221"/>
                </a:lnTo>
                <a:lnTo>
                  <a:pt x="58" y="227"/>
                </a:lnTo>
                <a:lnTo>
                  <a:pt x="54" y="227"/>
                </a:lnTo>
                <a:lnTo>
                  <a:pt x="53" y="228"/>
                </a:lnTo>
                <a:lnTo>
                  <a:pt x="51" y="228"/>
                </a:lnTo>
                <a:lnTo>
                  <a:pt x="50" y="226"/>
                </a:lnTo>
                <a:lnTo>
                  <a:pt x="49" y="225"/>
                </a:lnTo>
                <a:lnTo>
                  <a:pt x="49" y="222"/>
                </a:lnTo>
                <a:lnTo>
                  <a:pt x="47" y="220"/>
                </a:lnTo>
                <a:lnTo>
                  <a:pt x="39" y="221"/>
                </a:lnTo>
                <a:lnTo>
                  <a:pt x="37" y="222"/>
                </a:lnTo>
                <a:lnTo>
                  <a:pt x="37" y="224"/>
                </a:lnTo>
                <a:lnTo>
                  <a:pt x="33" y="229"/>
                </a:lnTo>
                <a:lnTo>
                  <a:pt x="33" y="230"/>
                </a:lnTo>
                <a:lnTo>
                  <a:pt x="30" y="232"/>
                </a:lnTo>
                <a:lnTo>
                  <a:pt x="24" y="230"/>
                </a:lnTo>
                <a:lnTo>
                  <a:pt x="21" y="227"/>
                </a:lnTo>
                <a:lnTo>
                  <a:pt x="20" y="228"/>
                </a:lnTo>
                <a:lnTo>
                  <a:pt x="18" y="226"/>
                </a:lnTo>
                <a:lnTo>
                  <a:pt x="13" y="232"/>
                </a:lnTo>
                <a:lnTo>
                  <a:pt x="6" y="235"/>
                </a:lnTo>
                <a:lnTo>
                  <a:pt x="1" y="236"/>
                </a:lnTo>
                <a:lnTo>
                  <a:pt x="0" y="240"/>
                </a:lnTo>
                <a:lnTo>
                  <a:pt x="3" y="246"/>
                </a:lnTo>
                <a:lnTo>
                  <a:pt x="13" y="255"/>
                </a:lnTo>
                <a:lnTo>
                  <a:pt x="12" y="258"/>
                </a:lnTo>
                <a:lnTo>
                  <a:pt x="12" y="265"/>
                </a:lnTo>
                <a:lnTo>
                  <a:pt x="10" y="268"/>
                </a:lnTo>
                <a:lnTo>
                  <a:pt x="11" y="273"/>
                </a:lnTo>
                <a:lnTo>
                  <a:pt x="10" y="275"/>
                </a:lnTo>
                <a:lnTo>
                  <a:pt x="10" y="279"/>
                </a:lnTo>
                <a:lnTo>
                  <a:pt x="7" y="283"/>
                </a:lnTo>
                <a:lnTo>
                  <a:pt x="3" y="284"/>
                </a:lnTo>
                <a:lnTo>
                  <a:pt x="1" y="288"/>
                </a:lnTo>
                <a:lnTo>
                  <a:pt x="9" y="300"/>
                </a:lnTo>
                <a:lnTo>
                  <a:pt x="10" y="300"/>
                </a:lnTo>
                <a:lnTo>
                  <a:pt x="13" y="295"/>
                </a:lnTo>
                <a:lnTo>
                  <a:pt x="13" y="291"/>
                </a:lnTo>
                <a:lnTo>
                  <a:pt x="17" y="287"/>
                </a:lnTo>
                <a:lnTo>
                  <a:pt x="19" y="287"/>
                </a:lnTo>
                <a:lnTo>
                  <a:pt x="22" y="290"/>
                </a:lnTo>
                <a:lnTo>
                  <a:pt x="22" y="296"/>
                </a:lnTo>
                <a:lnTo>
                  <a:pt x="24" y="297"/>
                </a:lnTo>
                <a:lnTo>
                  <a:pt x="23" y="299"/>
                </a:lnTo>
                <a:lnTo>
                  <a:pt x="26" y="300"/>
                </a:lnTo>
                <a:lnTo>
                  <a:pt x="28" y="300"/>
                </a:lnTo>
                <a:lnTo>
                  <a:pt x="30" y="302"/>
                </a:lnTo>
                <a:lnTo>
                  <a:pt x="31" y="301"/>
                </a:lnTo>
                <a:lnTo>
                  <a:pt x="36" y="309"/>
                </a:lnTo>
                <a:lnTo>
                  <a:pt x="37" y="314"/>
                </a:lnTo>
                <a:lnTo>
                  <a:pt x="38" y="315"/>
                </a:lnTo>
                <a:lnTo>
                  <a:pt x="38" y="320"/>
                </a:lnTo>
                <a:lnTo>
                  <a:pt x="40" y="320"/>
                </a:lnTo>
                <a:lnTo>
                  <a:pt x="41" y="326"/>
                </a:lnTo>
                <a:lnTo>
                  <a:pt x="43" y="328"/>
                </a:lnTo>
                <a:lnTo>
                  <a:pt x="45" y="328"/>
                </a:lnTo>
                <a:lnTo>
                  <a:pt x="51" y="322"/>
                </a:lnTo>
                <a:lnTo>
                  <a:pt x="53" y="324"/>
                </a:lnTo>
                <a:lnTo>
                  <a:pt x="54" y="336"/>
                </a:lnTo>
                <a:lnTo>
                  <a:pt x="60" y="342"/>
                </a:lnTo>
                <a:lnTo>
                  <a:pt x="67" y="341"/>
                </a:lnTo>
                <a:lnTo>
                  <a:pt x="69" y="339"/>
                </a:lnTo>
                <a:lnTo>
                  <a:pt x="69" y="335"/>
                </a:lnTo>
                <a:lnTo>
                  <a:pt x="74" y="329"/>
                </a:lnTo>
                <a:lnTo>
                  <a:pt x="73" y="323"/>
                </a:lnTo>
                <a:lnTo>
                  <a:pt x="75" y="321"/>
                </a:lnTo>
                <a:lnTo>
                  <a:pt x="74" y="321"/>
                </a:lnTo>
                <a:lnTo>
                  <a:pt x="86" y="302"/>
                </a:lnTo>
                <a:lnTo>
                  <a:pt x="90" y="301"/>
                </a:lnTo>
                <a:lnTo>
                  <a:pt x="97" y="303"/>
                </a:lnTo>
                <a:lnTo>
                  <a:pt x="100" y="298"/>
                </a:lnTo>
                <a:lnTo>
                  <a:pt x="105" y="291"/>
                </a:lnTo>
                <a:lnTo>
                  <a:pt x="112" y="290"/>
                </a:lnTo>
                <a:lnTo>
                  <a:pt x="117" y="288"/>
                </a:lnTo>
                <a:lnTo>
                  <a:pt x="123" y="288"/>
                </a:lnTo>
                <a:lnTo>
                  <a:pt x="124" y="288"/>
                </a:lnTo>
                <a:lnTo>
                  <a:pt x="126" y="288"/>
                </a:lnTo>
                <a:lnTo>
                  <a:pt x="145" y="298"/>
                </a:lnTo>
                <a:lnTo>
                  <a:pt x="151" y="295"/>
                </a:lnTo>
                <a:lnTo>
                  <a:pt x="152" y="294"/>
                </a:lnTo>
                <a:lnTo>
                  <a:pt x="154" y="293"/>
                </a:lnTo>
                <a:lnTo>
                  <a:pt x="161" y="288"/>
                </a:lnTo>
                <a:lnTo>
                  <a:pt x="165" y="290"/>
                </a:lnTo>
                <a:lnTo>
                  <a:pt x="163" y="282"/>
                </a:lnTo>
                <a:lnTo>
                  <a:pt x="159" y="280"/>
                </a:lnTo>
                <a:lnTo>
                  <a:pt x="155" y="277"/>
                </a:lnTo>
                <a:lnTo>
                  <a:pt x="155" y="267"/>
                </a:lnTo>
                <a:lnTo>
                  <a:pt x="156" y="263"/>
                </a:lnTo>
                <a:lnTo>
                  <a:pt x="160" y="263"/>
                </a:lnTo>
                <a:lnTo>
                  <a:pt x="161" y="261"/>
                </a:lnTo>
                <a:lnTo>
                  <a:pt x="168" y="262"/>
                </a:lnTo>
                <a:lnTo>
                  <a:pt x="171" y="261"/>
                </a:lnTo>
                <a:lnTo>
                  <a:pt x="171" y="258"/>
                </a:lnTo>
                <a:lnTo>
                  <a:pt x="178" y="258"/>
                </a:lnTo>
                <a:lnTo>
                  <a:pt x="182" y="262"/>
                </a:lnTo>
                <a:lnTo>
                  <a:pt x="191" y="261"/>
                </a:lnTo>
                <a:lnTo>
                  <a:pt x="193" y="262"/>
                </a:lnTo>
                <a:lnTo>
                  <a:pt x="199" y="263"/>
                </a:lnTo>
                <a:lnTo>
                  <a:pt x="202" y="262"/>
                </a:lnTo>
                <a:lnTo>
                  <a:pt x="209" y="265"/>
                </a:lnTo>
                <a:lnTo>
                  <a:pt x="210" y="266"/>
                </a:lnTo>
                <a:lnTo>
                  <a:pt x="213" y="268"/>
                </a:lnTo>
                <a:lnTo>
                  <a:pt x="215" y="268"/>
                </a:lnTo>
                <a:lnTo>
                  <a:pt x="221" y="270"/>
                </a:lnTo>
                <a:lnTo>
                  <a:pt x="226" y="270"/>
                </a:lnTo>
                <a:lnTo>
                  <a:pt x="227" y="271"/>
                </a:lnTo>
                <a:lnTo>
                  <a:pt x="231" y="271"/>
                </a:lnTo>
                <a:lnTo>
                  <a:pt x="234" y="272"/>
                </a:lnTo>
                <a:lnTo>
                  <a:pt x="249" y="272"/>
                </a:lnTo>
                <a:lnTo>
                  <a:pt x="263" y="283"/>
                </a:lnTo>
                <a:lnTo>
                  <a:pt x="263" y="285"/>
                </a:lnTo>
                <a:lnTo>
                  <a:pt x="266" y="288"/>
                </a:lnTo>
                <a:lnTo>
                  <a:pt x="268" y="287"/>
                </a:lnTo>
                <a:lnTo>
                  <a:pt x="270" y="289"/>
                </a:lnTo>
                <a:lnTo>
                  <a:pt x="274" y="288"/>
                </a:lnTo>
                <a:lnTo>
                  <a:pt x="281" y="294"/>
                </a:lnTo>
                <a:lnTo>
                  <a:pt x="281" y="297"/>
                </a:lnTo>
                <a:lnTo>
                  <a:pt x="284" y="297"/>
                </a:lnTo>
                <a:lnTo>
                  <a:pt x="286" y="297"/>
                </a:lnTo>
                <a:lnTo>
                  <a:pt x="291" y="290"/>
                </a:lnTo>
                <a:lnTo>
                  <a:pt x="308" y="289"/>
                </a:lnTo>
                <a:lnTo>
                  <a:pt x="316" y="282"/>
                </a:lnTo>
                <a:lnTo>
                  <a:pt x="317" y="277"/>
                </a:lnTo>
                <a:lnTo>
                  <a:pt x="321" y="273"/>
                </a:lnTo>
                <a:lnTo>
                  <a:pt x="324" y="278"/>
                </a:lnTo>
                <a:lnTo>
                  <a:pt x="324" y="279"/>
                </a:lnTo>
                <a:lnTo>
                  <a:pt x="328" y="281"/>
                </a:lnTo>
                <a:lnTo>
                  <a:pt x="324" y="286"/>
                </a:lnTo>
                <a:lnTo>
                  <a:pt x="324" y="288"/>
                </a:lnTo>
                <a:lnTo>
                  <a:pt x="326" y="291"/>
                </a:lnTo>
                <a:lnTo>
                  <a:pt x="326" y="294"/>
                </a:lnTo>
                <a:lnTo>
                  <a:pt x="329" y="299"/>
                </a:lnTo>
                <a:lnTo>
                  <a:pt x="334" y="297"/>
                </a:lnTo>
                <a:lnTo>
                  <a:pt x="336" y="301"/>
                </a:lnTo>
                <a:lnTo>
                  <a:pt x="343" y="300"/>
                </a:lnTo>
                <a:lnTo>
                  <a:pt x="345" y="298"/>
                </a:lnTo>
                <a:lnTo>
                  <a:pt x="345" y="296"/>
                </a:lnTo>
                <a:lnTo>
                  <a:pt x="349" y="292"/>
                </a:lnTo>
                <a:lnTo>
                  <a:pt x="349" y="290"/>
                </a:lnTo>
                <a:lnTo>
                  <a:pt x="351" y="289"/>
                </a:lnTo>
                <a:lnTo>
                  <a:pt x="351" y="286"/>
                </a:lnTo>
                <a:lnTo>
                  <a:pt x="365" y="267"/>
                </a:lnTo>
                <a:lnTo>
                  <a:pt x="367" y="268"/>
                </a:lnTo>
                <a:lnTo>
                  <a:pt x="367" y="276"/>
                </a:lnTo>
                <a:lnTo>
                  <a:pt x="372" y="279"/>
                </a:lnTo>
                <a:lnTo>
                  <a:pt x="372" y="278"/>
                </a:lnTo>
                <a:lnTo>
                  <a:pt x="378" y="280"/>
                </a:lnTo>
                <a:lnTo>
                  <a:pt x="385" y="286"/>
                </a:lnTo>
                <a:lnTo>
                  <a:pt x="383" y="297"/>
                </a:lnTo>
                <a:lnTo>
                  <a:pt x="377" y="305"/>
                </a:lnTo>
                <a:lnTo>
                  <a:pt x="376" y="311"/>
                </a:lnTo>
                <a:lnTo>
                  <a:pt x="377" y="313"/>
                </a:lnTo>
                <a:lnTo>
                  <a:pt x="379" y="312"/>
                </a:lnTo>
                <a:lnTo>
                  <a:pt x="382" y="314"/>
                </a:lnTo>
                <a:lnTo>
                  <a:pt x="380" y="317"/>
                </a:lnTo>
                <a:lnTo>
                  <a:pt x="381" y="322"/>
                </a:lnTo>
                <a:lnTo>
                  <a:pt x="385" y="326"/>
                </a:lnTo>
                <a:lnTo>
                  <a:pt x="390" y="325"/>
                </a:lnTo>
                <a:lnTo>
                  <a:pt x="391" y="324"/>
                </a:lnTo>
                <a:lnTo>
                  <a:pt x="394" y="326"/>
                </a:lnTo>
                <a:lnTo>
                  <a:pt x="399" y="328"/>
                </a:lnTo>
                <a:lnTo>
                  <a:pt x="402" y="323"/>
                </a:lnTo>
                <a:lnTo>
                  <a:pt x="401" y="321"/>
                </a:lnTo>
                <a:lnTo>
                  <a:pt x="408" y="312"/>
                </a:lnTo>
                <a:lnTo>
                  <a:pt x="407" y="310"/>
                </a:lnTo>
                <a:lnTo>
                  <a:pt x="408" y="309"/>
                </a:lnTo>
                <a:lnTo>
                  <a:pt x="416" y="309"/>
                </a:lnTo>
                <a:lnTo>
                  <a:pt x="419" y="306"/>
                </a:lnTo>
                <a:lnTo>
                  <a:pt x="421" y="303"/>
                </a:lnTo>
                <a:lnTo>
                  <a:pt x="420" y="299"/>
                </a:lnTo>
                <a:lnTo>
                  <a:pt x="423" y="296"/>
                </a:lnTo>
                <a:lnTo>
                  <a:pt x="428" y="295"/>
                </a:lnTo>
                <a:lnTo>
                  <a:pt x="429" y="297"/>
                </a:lnTo>
                <a:lnTo>
                  <a:pt x="435" y="296"/>
                </a:lnTo>
                <a:lnTo>
                  <a:pt x="438" y="297"/>
                </a:lnTo>
                <a:lnTo>
                  <a:pt x="442" y="292"/>
                </a:lnTo>
                <a:lnTo>
                  <a:pt x="446" y="290"/>
                </a:lnTo>
                <a:lnTo>
                  <a:pt x="450" y="290"/>
                </a:lnTo>
                <a:lnTo>
                  <a:pt x="457" y="288"/>
                </a:lnTo>
                <a:lnTo>
                  <a:pt x="462" y="288"/>
                </a:lnTo>
                <a:lnTo>
                  <a:pt x="464" y="287"/>
                </a:lnTo>
                <a:lnTo>
                  <a:pt x="464" y="280"/>
                </a:lnTo>
                <a:lnTo>
                  <a:pt x="465" y="279"/>
                </a:lnTo>
                <a:lnTo>
                  <a:pt x="467" y="275"/>
                </a:lnTo>
                <a:lnTo>
                  <a:pt x="475" y="274"/>
                </a:lnTo>
                <a:lnTo>
                  <a:pt x="481" y="276"/>
                </a:lnTo>
                <a:lnTo>
                  <a:pt x="482" y="272"/>
                </a:lnTo>
                <a:lnTo>
                  <a:pt x="480" y="270"/>
                </a:lnTo>
                <a:lnTo>
                  <a:pt x="480" y="268"/>
                </a:lnTo>
                <a:lnTo>
                  <a:pt x="482" y="265"/>
                </a:lnTo>
                <a:lnTo>
                  <a:pt x="487" y="265"/>
                </a:lnTo>
                <a:lnTo>
                  <a:pt x="491" y="266"/>
                </a:lnTo>
                <a:lnTo>
                  <a:pt x="501" y="260"/>
                </a:lnTo>
                <a:lnTo>
                  <a:pt x="501" y="257"/>
                </a:lnTo>
                <a:lnTo>
                  <a:pt x="502" y="257"/>
                </a:lnTo>
                <a:lnTo>
                  <a:pt x="502" y="252"/>
                </a:lnTo>
                <a:lnTo>
                  <a:pt x="504" y="251"/>
                </a:lnTo>
                <a:lnTo>
                  <a:pt x="503" y="247"/>
                </a:lnTo>
                <a:lnTo>
                  <a:pt x="521" y="247"/>
                </a:lnTo>
                <a:lnTo>
                  <a:pt x="530" y="253"/>
                </a:lnTo>
                <a:lnTo>
                  <a:pt x="535" y="253"/>
                </a:lnTo>
                <a:lnTo>
                  <a:pt x="537" y="254"/>
                </a:lnTo>
                <a:lnTo>
                  <a:pt x="539" y="254"/>
                </a:lnTo>
                <a:lnTo>
                  <a:pt x="545" y="250"/>
                </a:lnTo>
                <a:lnTo>
                  <a:pt x="546" y="250"/>
                </a:lnTo>
                <a:lnTo>
                  <a:pt x="548" y="246"/>
                </a:lnTo>
                <a:lnTo>
                  <a:pt x="546" y="238"/>
                </a:lnTo>
                <a:lnTo>
                  <a:pt x="543" y="232"/>
                </a:lnTo>
                <a:lnTo>
                  <a:pt x="542" y="219"/>
                </a:lnTo>
                <a:lnTo>
                  <a:pt x="536" y="212"/>
                </a:lnTo>
                <a:lnTo>
                  <a:pt x="528" y="209"/>
                </a:lnTo>
                <a:lnTo>
                  <a:pt x="527" y="195"/>
                </a:lnTo>
                <a:lnTo>
                  <a:pt x="526" y="193"/>
                </a:lnTo>
                <a:lnTo>
                  <a:pt x="526" y="189"/>
                </a:lnTo>
                <a:lnTo>
                  <a:pt x="516" y="183"/>
                </a:lnTo>
                <a:lnTo>
                  <a:pt x="516" y="175"/>
                </a:lnTo>
                <a:lnTo>
                  <a:pt x="519" y="170"/>
                </a:lnTo>
                <a:lnTo>
                  <a:pt x="519" y="163"/>
                </a:lnTo>
                <a:lnTo>
                  <a:pt x="525" y="157"/>
                </a:lnTo>
                <a:lnTo>
                  <a:pt x="527" y="157"/>
                </a:lnTo>
                <a:lnTo>
                  <a:pt x="532" y="151"/>
                </a:lnTo>
                <a:lnTo>
                  <a:pt x="528" y="151"/>
                </a:lnTo>
                <a:lnTo>
                  <a:pt x="520" y="143"/>
                </a:lnTo>
                <a:lnTo>
                  <a:pt x="517" y="145"/>
                </a:lnTo>
                <a:lnTo>
                  <a:pt x="513" y="145"/>
                </a:lnTo>
                <a:lnTo>
                  <a:pt x="509" y="143"/>
                </a:lnTo>
                <a:lnTo>
                  <a:pt x="506" y="140"/>
                </a:lnTo>
                <a:lnTo>
                  <a:pt x="505" y="140"/>
                </a:lnTo>
                <a:lnTo>
                  <a:pt x="502" y="143"/>
                </a:lnTo>
                <a:lnTo>
                  <a:pt x="496" y="143"/>
                </a:lnTo>
                <a:lnTo>
                  <a:pt x="489" y="132"/>
                </a:lnTo>
                <a:lnTo>
                  <a:pt x="485" y="130"/>
                </a:lnTo>
                <a:lnTo>
                  <a:pt x="481" y="125"/>
                </a:lnTo>
                <a:lnTo>
                  <a:pt x="473" y="122"/>
                </a:lnTo>
                <a:lnTo>
                  <a:pt x="472" y="114"/>
                </a:lnTo>
                <a:lnTo>
                  <a:pt x="467" y="107"/>
                </a:lnTo>
                <a:lnTo>
                  <a:pt x="466" y="107"/>
                </a:lnTo>
                <a:lnTo>
                  <a:pt x="462" y="112"/>
                </a:lnTo>
                <a:lnTo>
                  <a:pt x="462" y="115"/>
                </a:lnTo>
                <a:lnTo>
                  <a:pt x="459" y="118"/>
                </a:lnTo>
                <a:lnTo>
                  <a:pt x="453" y="120"/>
                </a:lnTo>
                <a:lnTo>
                  <a:pt x="452" y="121"/>
                </a:lnTo>
                <a:lnTo>
                  <a:pt x="445" y="122"/>
                </a:lnTo>
                <a:lnTo>
                  <a:pt x="443" y="119"/>
                </a:lnTo>
                <a:lnTo>
                  <a:pt x="439" y="119"/>
                </a:lnTo>
                <a:lnTo>
                  <a:pt x="433" y="116"/>
                </a:lnTo>
                <a:lnTo>
                  <a:pt x="428" y="116"/>
                </a:lnTo>
                <a:lnTo>
                  <a:pt x="426" y="115"/>
                </a:lnTo>
                <a:lnTo>
                  <a:pt x="426" y="110"/>
                </a:lnTo>
                <a:lnTo>
                  <a:pt x="427" y="108"/>
                </a:lnTo>
                <a:lnTo>
                  <a:pt x="427" y="103"/>
                </a:lnTo>
                <a:lnTo>
                  <a:pt x="423" y="99"/>
                </a:lnTo>
                <a:lnTo>
                  <a:pt x="416" y="103"/>
                </a:lnTo>
                <a:lnTo>
                  <a:pt x="415" y="102"/>
                </a:lnTo>
                <a:lnTo>
                  <a:pt x="409" y="102"/>
                </a:lnTo>
                <a:lnTo>
                  <a:pt x="408" y="101"/>
                </a:lnTo>
                <a:lnTo>
                  <a:pt x="404" y="101"/>
                </a:lnTo>
                <a:lnTo>
                  <a:pt x="399" y="96"/>
                </a:lnTo>
                <a:lnTo>
                  <a:pt x="390" y="100"/>
                </a:lnTo>
                <a:lnTo>
                  <a:pt x="387" y="103"/>
                </a:lnTo>
                <a:lnTo>
                  <a:pt x="383" y="105"/>
                </a:lnTo>
                <a:lnTo>
                  <a:pt x="382" y="98"/>
                </a:lnTo>
                <a:lnTo>
                  <a:pt x="380" y="95"/>
                </a:lnTo>
                <a:lnTo>
                  <a:pt x="377" y="96"/>
                </a:lnTo>
                <a:lnTo>
                  <a:pt x="374" y="98"/>
                </a:lnTo>
                <a:lnTo>
                  <a:pt x="374" y="93"/>
                </a:lnTo>
                <a:lnTo>
                  <a:pt x="369" y="88"/>
                </a:lnTo>
                <a:lnTo>
                  <a:pt x="369" y="87"/>
                </a:lnTo>
                <a:lnTo>
                  <a:pt x="366" y="83"/>
                </a:lnTo>
                <a:lnTo>
                  <a:pt x="365" y="75"/>
                </a:lnTo>
                <a:lnTo>
                  <a:pt x="367" y="71"/>
                </a:lnTo>
                <a:lnTo>
                  <a:pt x="367" y="60"/>
                </a:lnTo>
                <a:lnTo>
                  <a:pt x="364" y="55"/>
                </a:lnTo>
                <a:lnTo>
                  <a:pt x="361" y="52"/>
                </a:lnTo>
                <a:lnTo>
                  <a:pt x="358" y="54"/>
                </a:lnTo>
                <a:lnTo>
                  <a:pt x="356" y="53"/>
                </a:lnTo>
                <a:lnTo>
                  <a:pt x="348" y="64"/>
                </a:lnTo>
                <a:lnTo>
                  <a:pt x="347" y="63"/>
                </a:lnTo>
                <a:lnTo>
                  <a:pt x="341" y="66"/>
                </a:lnTo>
                <a:lnTo>
                  <a:pt x="334" y="64"/>
                </a:lnTo>
                <a:lnTo>
                  <a:pt x="327" y="54"/>
                </a:lnTo>
                <a:lnTo>
                  <a:pt x="320" y="60"/>
                </a:lnTo>
                <a:lnTo>
                  <a:pt x="316" y="59"/>
                </a:lnTo>
                <a:lnTo>
                  <a:pt x="311" y="58"/>
                </a:lnTo>
                <a:lnTo>
                  <a:pt x="307" y="61"/>
                </a:lnTo>
                <a:lnTo>
                  <a:pt x="301" y="61"/>
                </a:lnTo>
                <a:lnTo>
                  <a:pt x="297" y="64"/>
                </a:lnTo>
                <a:lnTo>
                  <a:pt x="291" y="64"/>
                </a:lnTo>
                <a:lnTo>
                  <a:pt x="289" y="62"/>
                </a:lnTo>
                <a:lnTo>
                  <a:pt x="287" y="63"/>
                </a:lnTo>
                <a:lnTo>
                  <a:pt x="287" y="61"/>
                </a:lnTo>
                <a:lnTo>
                  <a:pt x="282" y="60"/>
                </a:lnTo>
                <a:lnTo>
                  <a:pt x="279" y="60"/>
                </a:lnTo>
                <a:lnTo>
                  <a:pt x="269" y="66"/>
                </a:lnTo>
                <a:lnTo>
                  <a:pt x="267" y="66"/>
                </a:lnTo>
                <a:lnTo>
                  <a:pt x="265" y="68"/>
                </a:lnTo>
                <a:lnTo>
                  <a:pt x="263" y="68"/>
                </a:lnTo>
                <a:lnTo>
                  <a:pt x="259" y="64"/>
                </a:lnTo>
                <a:lnTo>
                  <a:pt x="247" y="59"/>
                </a:lnTo>
                <a:lnTo>
                  <a:pt x="245" y="60"/>
                </a:lnTo>
                <a:lnTo>
                  <a:pt x="238" y="55"/>
                </a:lnTo>
                <a:lnTo>
                  <a:pt x="235" y="55"/>
                </a:lnTo>
                <a:lnTo>
                  <a:pt x="227" y="52"/>
                </a:lnTo>
                <a:lnTo>
                  <a:pt x="221" y="48"/>
                </a:lnTo>
                <a:lnTo>
                  <a:pt x="216" y="48"/>
                </a:lnTo>
                <a:lnTo>
                  <a:pt x="213" y="50"/>
                </a:lnTo>
                <a:lnTo>
                  <a:pt x="200" y="37"/>
                </a:lnTo>
                <a:lnTo>
                  <a:pt x="199" y="33"/>
                </a:lnTo>
                <a:lnTo>
                  <a:pt x="195" y="32"/>
                </a:lnTo>
                <a:lnTo>
                  <a:pt x="192" y="28"/>
                </a:lnTo>
                <a:lnTo>
                  <a:pt x="190" y="27"/>
                </a:lnTo>
                <a:lnTo>
                  <a:pt x="190" y="19"/>
                </a:lnTo>
                <a:lnTo>
                  <a:pt x="178" y="6"/>
                </a:lnTo>
                <a:lnTo>
                  <a:pt x="173" y="3"/>
                </a:lnTo>
                <a:lnTo>
                  <a:pt x="170" y="0"/>
                </a:lnTo>
                <a:lnTo>
                  <a:pt x="168" y="1"/>
                </a:lnTo>
                <a:lnTo>
                  <a:pt x="164" y="4"/>
                </a:lnTo>
                <a:lnTo>
                  <a:pt x="160" y="5"/>
                </a:lnTo>
                <a:lnTo>
                  <a:pt x="157" y="10"/>
                </a:lnTo>
                <a:lnTo>
                  <a:pt x="154" y="10"/>
                </a:lnTo>
                <a:lnTo>
                  <a:pt x="151" y="13"/>
                </a:lnTo>
                <a:lnTo>
                  <a:pt x="150" y="13"/>
                </a:lnTo>
                <a:lnTo>
                  <a:pt x="147" y="11"/>
                </a:lnTo>
                <a:lnTo>
                  <a:pt x="143" y="11"/>
                </a:lnTo>
                <a:lnTo>
                  <a:pt x="141" y="9"/>
                </a:lnTo>
                <a:lnTo>
                  <a:pt x="142" y="8"/>
                </a:lnTo>
                <a:lnTo>
                  <a:pt x="140" y="3"/>
                </a:lnTo>
                <a:lnTo>
                  <a:pt x="139" y="3"/>
                </a:lnTo>
                <a:lnTo>
                  <a:pt x="135" y="8"/>
                </a:lnTo>
                <a:lnTo>
                  <a:pt x="117" y="10"/>
                </a:lnTo>
                <a:lnTo>
                  <a:pt x="115" y="8"/>
                </a:lnTo>
                <a:lnTo>
                  <a:pt x="103" y="8"/>
                </a:lnTo>
                <a:lnTo>
                  <a:pt x="102" y="7"/>
                </a:lnTo>
                <a:lnTo>
                  <a:pt x="98" y="7"/>
                </a:lnTo>
                <a:lnTo>
                  <a:pt x="97" y="6"/>
                </a:lnTo>
                <a:lnTo>
                  <a:pt x="95" y="6"/>
                </a:lnTo>
                <a:lnTo>
                  <a:pt x="93" y="5"/>
                </a:lnTo>
                <a:lnTo>
                  <a:pt x="91" y="5"/>
                </a:lnTo>
                <a:lnTo>
                  <a:pt x="89" y="6"/>
                </a:lnTo>
                <a:lnTo>
                  <a:pt x="86" y="6"/>
                </a:lnTo>
                <a:lnTo>
                  <a:pt x="85" y="5"/>
                </a:lnTo>
                <a:lnTo>
                  <a:pt x="76" y="5"/>
                </a:lnTo>
                <a:lnTo>
                  <a:pt x="75" y="7"/>
                </a:lnTo>
                <a:lnTo>
                  <a:pt x="71" y="6"/>
                </a:lnTo>
                <a:lnTo>
                  <a:pt x="67" y="11"/>
                </a:lnTo>
                <a:lnTo>
                  <a:pt x="68" y="13"/>
                </a:lnTo>
                <a:lnTo>
                  <a:pt x="69" y="13"/>
                </a:lnTo>
                <a:lnTo>
                  <a:pt x="72" y="15"/>
                </a:lnTo>
                <a:lnTo>
                  <a:pt x="82" y="14"/>
                </a:lnTo>
                <a:lnTo>
                  <a:pt x="83" y="15"/>
                </a:lnTo>
                <a:lnTo>
                  <a:pt x="85" y="15"/>
                </a:lnTo>
                <a:lnTo>
                  <a:pt x="89" y="18"/>
                </a:lnTo>
                <a:lnTo>
                  <a:pt x="90" y="28"/>
                </a:lnTo>
                <a:lnTo>
                  <a:pt x="88" y="29"/>
                </a:lnTo>
                <a:lnTo>
                  <a:pt x="89" y="31"/>
                </a:lnTo>
                <a:lnTo>
                  <a:pt x="98" y="31"/>
                </a:lnTo>
                <a:lnTo>
                  <a:pt x="99" y="32"/>
                </a:lnTo>
                <a:lnTo>
                  <a:pt x="105" y="32"/>
                </a:lnTo>
                <a:lnTo>
                  <a:pt x="105" y="33"/>
                </a:lnTo>
                <a:lnTo>
                  <a:pt x="108" y="33"/>
                </a:lnTo>
                <a:lnTo>
                  <a:pt x="115" y="38"/>
                </a:lnTo>
                <a:lnTo>
                  <a:pt x="115" y="42"/>
                </a:lnTo>
                <a:lnTo>
                  <a:pt x="116" y="42"/>
                </a:lnTo>
                <a:lnTo>
                  <a:pt x="116" y="50"/>
                </a:lnTo>
                <a:lnTo>
                  <a:pt x="118" y="50"/>
                </a:lnTo>
                <a:lnTo>
                  <a:pt x="118" y="56"/>
                </a:lnTo>
                <a:lnTo>
                  <a:pt x="115" y="57"/>
                </a:lnTo>
                <a:lnTo>
                  <a:pt x="112" y="55"/>
                </a:lnTo>
                <a:lnTo>
                  <a:pt x="110" y="57"/>
                </a:lnTo>
                <a:lnTo>
                  <a:pt x="109" y="60"/>
                </a:lnTo>
                <a:lnTo>
                  <a:pt x="105" y="62"/>
                </a:lnTo>
                <a:lnTo>
                  <a:pt x="102" y="59"/>
                </a:lnTo>
                <a:lnTo>
                  <a:pt x="99" y="59"/>
                </a:lnTo>
                <a:lnTo>
                  <a:pt x="98" y="58"/>
                </a:lnTo>
                <a:lnTo>
                  <a:pt x="94" y="59"/>
                </a:lnTo>
                <a:lnTo>
                  <a:pt x="88" y="60"/>
                </a:lnTo>
                <a:lnTo>
                  <a:pt x="86" y="58"/>
                </a:lnTo>
                <a:lnTo>
                  <a:pt x="80" y="58"/>
                </a:lnTo>
                <a:lnTo>
                  <a:pt x="75" y="65"/>
                </a:lnTo>
                <a:lnTo>
                  <a:pt x="75" y="69"/>
                </a:lnTo>
                <a:lnTo>
                  <a:pt x="71" y="73"/>
                </a:lnTo>
                <a:lnTo>
                  <a:pt x="72" y="83"/>
                </a:lnTo>
                <a:lnTo>
                  <a:pt x="73" y="84"/>
                </a:lnTo>
                <a:lnTo>
                  <a:pt x="73" y="86"/>
                </a:lnTo>
                <a:lnTo>
                  <a:pt x="75" y="88"/>
                </a:lnTo>
                <a:lnTo>
                  <a:pt x="77" y="88"/>
                </a:lnTo>
                <a:lnTo>
                  <a:pt x="79" y="90"/>
                </a:lnTo>
                <a:lnTo>
                  <a:pt x="79" y="103"/>
                </a:lnTo>
                <a:lnTo>
                  <a:pt x="78" y="104"/>
                </a:lnTo>
                <a:lnTo>
                  <a:pt x="78" y="112"/>
                </a:lnTo>
                <a:lnTo>
                  <a:pt x="80" y="113"/>
                </a:lnTo>
                <a:lnTo>
                  <a:pt x="81" y="117"/>
                </a:lnTo>
                <a:lnTo>
                  <a:pt x="80" y="133"/>
                </a:lnTo>
                <a:close/>
              </a:path>
            </a:pathLst>
          </a:custGeom>
          <a:solidFill>
            <a:schemeClr val="accent4">
              <a:lumMod val="60000"/>
              <a:lumOff val="40000"/>
            </a:schemeClr>
          </a:solidFill>
          <a:ln w="3175">
            <a:solidFill>
              <a:schemeClr val="bg1"/>
            </a:solidFill>
            <a:prstDash val="sysDot"/>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28" name="Freeform 38"/>
          <p:cNvSpPr/>
          <p:nvPr/>
        </p:nvSpPr>
        <p:spPr bwMode="auto">
          <a:xfrm>
            <a:off x="4956396" y="4749877"/>
            <a:ext cx="618093" cy="708676"/>
          </a:xfrm>
          <a:custGeom>
            <a:avLst/>
            <a:gdLst>
              <a:gd name="T0" fmla="*/ 2147483647 w 402"/>
              <a:gd name="T1" fmla="*/ 2147483647 h 442"/>
              <a:gd name="T2" fmla="*/ 2147483647 w 402"/>
              <a:gd name="T3" fmla="*/ 2147483647 h 442"/>
              <a:gd name="T4" fmla="*/ 2147483647 w 402"/>
              <a:gd name="T5" fmla="*/ 2147483647 h 442"/>
              <a:gd name="T6" fmla="*/ 2147483647 w 402"/>
              <a:gd name="T7" fmla="*/ 2147483647 h 442"/>
              <a:gd name="T8" fmla="*/ 2147483647 w 402"/>
              <a:gd name="T9" fmla="*/ 2147483647 h 442"/>
              <a:gd name="T10" fmla="*/ 2147483647 w 402"/>
              <a:gd name="T11" fmla="*/ 2147483647 h 442"/>
              <a:gd name="T12" fmla="*/ 2147483647 w 402"/>
              <a:gd name="T13" fmla="*/ 2147483647 h 442"/>
              <a:gd name="T14" fmla="*/ 2147483647 w 402"/>
              <a:gd name="T15" fmla="*/ 2147483647 h 442"/>
              <a:gd name="T16" fmla="*/ 2147483647 w 402"/>
              <a:gd name="T17" fmla="*/ 2147483647 h 442"/>
              <a:gd name="T18" fmla="*/ 2147483647 w 402"/>
              <a:gd name="T19" fmla="*/ 2147483647 h 442"/>
              <a:gd name="T20" fmla="*/ 2147483647 w 402"/>
              <a:gd name="T21" fmla="*/ 2147483647 h 442"/>
              <a:gd name="T22" fmla="*/ 2147483647 w 402"/>
              <a:gd name="T23" fmla="*/ 2147483647 h 442"/>
              <a:gd name="T24" fmla="*/ 2147483647 w 402"/>
              <a:gd name="T25" fmla="*/ 2147483647 h 442"/>
              <a:gd name="T26" fmla="*/ 2147483647 w 402"/>
              <a:gd name="T27" fmla="*/ 2147483647 h 442"/>
              <a:gd name="T28" fmla="*/ 2147483647 w 402"/>
              <a:gd name="T29" fmla="*/ 2147483647 h 442"/>
              <a:gd name="T30" fmla="*/ 2147483647 w 402"/>
              <a:gd name="T31" fmla="*/ 2147483647 h 442"/>
              <a:gd name="T32" fmla="*/ 2147483647 w 402"/>
              <a:gd name="T33" fmla="*/ 2147483647 h 442"/>
              <a:gd name="T34" fmla="*/ 2147483647 w 402"/>
              <a:gd name="T35" fmla="*/ 2147483647 h 442"/>
              <a:gd name="T36" fmla="*/ 2147483647 w 402"/>
              <a:gd name="T37" fmla="*/ 2147483647 h 442"/>
              <a:gd name="T38" fmla="*/ 2147483647 w 402"/>
              <a:gd name="T39" fmla="*/ 2147483647 h 442"/>
              <a:gd name="T40" fmla="*/ 2147483647 w 402"/>
              <a:gd name="T41" fmla="*/ 2147483647 h 442"/>
              <a:gd name="T42" fmla="*/ 2147483647 w 402"/>
              <a:gd name="T43" fmla="*/ 2147483647 h 442"/>
              <a:gd name="T44" fmla="*/ 2147483647 w 402"/>
              <a:gd name="T45" fmla="*/ 2147483647 h 442"/>
              <a:gd name="T46" fmla="*/ 2147483647 w 402"/>
              <a:gd name="T47" fmla="*/ 2147483647 h 442"/>
              <a:gd name="T48" fmla="*/ 2147483647 w 402"/>
              <a:gd name="T49" fmla="*/ 2147483647 h 442"/>
              <a:gd name="T50" fmla="*/ 2147483647 w 402"/>
              <a:gd name="T51" fmla="*/ 2147483647 h 442"/>
              <a:gd name="T52" fmla="*/ 2147483647 w 402"/>
              <a:gd name="T53" fmla="*/ 2147483647 h 442"/>
              <a:gd name="T54" fmla="*/ 2147483647 w 402"/>
              <a:gd name="T55" fmla="*/ 2147483647 h 442"/>
              <a:gd name="T56" fmla="*/ 2147483647 w 402"/>
              <a:gd name="T57" fmla="*/ 2147483647 h 442"/>
              <a:gd name="T58" fmla="*/ 2147483647 w 402"/>
              <a:gd name="T59" fmla="*/ 2147483647 h 442"/>
              <a:gd name="T60" fmla="*/ 2147483647 w 402"/>
              <a:gd name="T61" fmla="*/ 2147483647 h 442"/>
              <a:gd name="T62" fmla="*/ 2147483647 w 402"/>
              <a:gd name="T63" fmla="*/ 2147483647 h 442"/>
              <a:gd name="T64" fmla="*/ 2147483647 w 402"/>
              <a:gd name="T65" fmla="*/ 2147483647 h 442"/>
              <a:gd name="T66" fmla="*/ 2147483647 w 402"/>
              <a:gd name="T67" fmla="*/ 2147483647 h 442"/>
              <a:gd name="T68" fmla="*/ 2147483647 w 402"/>
              <a:gd name="T69" fmla="*/ 2147483647 h 442"/>
              <a:gd name="T70" fmla="*/ 2147483647 w 402"/>
              <a:gd name="T71" fmla="*/ 2147483647 h 442"/>
              <a:gd name="T72" fmla="*/ 2147483647 w 402"/>
              <a:gd name="T73" fmla="*/ 2147483647 h 442"/>
              <a:gd name="T74" fmla="*/ 2147483647 w 402"/>
              <a:gd name="T75" fmla="*/ 2147483647 h 442"/>
              <a:gd name="T76" fmla="*/ 2147483647 w 402"/>
              <a:gd name="T77" fmla="*/ 2147483647 h 442"/>
              <a:gd name="T78" fmla="*/ 2147483647 w 402"/>
              <a:gd name="T79" fmla="*/ 2147483647 h 442"/>
              <a:gd name="T80" fmla="*/ 2147483647 w 402"/>
              <a:gd name="T81" fmla="*/ 2147483647 h 442"/>
              <a:gd name="T82" fmla="*/ 2147483647 w 402"/>
              <a:gd name="T83" fmla="*/ 2147483647 h 442"/>
              <a:gd name="T84" fmla="*/ 2147483647 w 402"/>
              <a:gd name="T85" fmla="*/ 2147483647 h 442"/>
              <a:gd name="T86" fmla="*/ 2147483647 w 402"/>
              <a:gd name="T87" fmla="*/ 2147483647 h 442"/>
              <a:gd name="T88" fmla="*/ 2147483647 w 402"/>
              <a:gd name="T89" fmla="*/ 2147483647 h 442"/>
              <a:gd name="T90" fmla="*/ 2147483647 w 402"/>
              <a:gd name="T91" fmla="*/ 2147483647 h 442"/>
              <a:gd name="T92" fmla="*/ 2147483647 w 402"/>
              <a:gd name="T93" fmla="*/ 2147483647 h 442"/>
              <a:gd name="T94" fmla="*/ 2147483647 w 402"/>
              <a:gd name="T95" fmla="*/ 2147483647 h 442"/>
              <a:gd name="T96" fmla="*/ 2147483647 w 402"/>
              <a:gd name="T97" fmla="*/ 2147483647 h 442"/>
              <a:gd name="T98" fmla="*/ 2147483647 w 402"/>
              <a:gd name="T99" fmla="*/ 2147483647 h 442"/>
              <a:gd name="T100" fmla="*/ 2147483647 w 402"/>
              <a:gd name="T101" fmla="*/ 2147483647 h 442"/>
              <a:gd name="T102" fmla="*/ 2147483647 w 402"/>
              <a:gd name="T103" fmla="*/ 2147483647 h 442"/>
              <a:gd name="T104" fmla="*/ 2147483647 w 402"/>
              <a:gd name="T105" fmla="*/ 2147483647 h 442"/>
              <a:gd name="T106" fmla="*/ 2147483647 w 402"/>
              <a:gd name="T107" fmla="*/ 2147483647 h 442"/>
              <a:gd name="T108" fmla="*/ 2147483647 w 402"/>
              <a:gd name="T109" fmla="*/ 2147483647 h 44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2"/>
              <a:gd name="T166" fmla="*/ 0 h 442"/>
              <a:gd name="T167" fmla="*/ 402 w 402"/>
              <a:gd name="T168" fmla="*/ 442 h 44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2" h="442">
                <a:moveTo>
                  <a:pt x="51" y="338"/>
                </a:moveTo>
                <a:lnTo>
                  <a:pt x="52" y="336"/>
                </a:lnTo>
                <a:lnTo>
                  <a:pt x="52" y="332"/>
                </a:lnTo>
                <a:lnTo>
                  <a:pt x="53" y="331"/>
                </a:lnTo>
                <a:lnTo>
                  <a:pt x="53" y="326"/>
                </a:lnTo>
                <a:lnTo>
                  <a:pt x="51" y="324"/>
                </a:lnTo>
                <a:lnTo>
                  <a:pt x="51" y="321"/>
                </a:lnTo>
                <a:lnTo>
                  <a:pt x="50" y="320"/>
                </a:lnTo>
                <a:lnTo>
                  <a:pt x="49" y="314"/>
                </a:lnTo>
                <a:lnTo>
                  <a:pt x="47" y="313"/>
                </a:lnTo>
                <a:lnTo>
                  <a:pt x="44" y="315"/>
                </a:lnTo>
                <a:lnTo>
                  <a:pt x="40" y="316"/>
                </a:lnTo>
                <a:lnTo>
                  <a:pt x="36" y="313"/>
                </a:lnTo>
                <a:lnTo>
                  <a:pt x="44" y="302"/>
                </a:lnTo>
                <a:lnTo>
                  <a:pt x="43" y="288"/>
                </a:lnTo>
                <a:lnTo>
                  <a:pt x="39" y="285"/>
                </a:lnTo>
                <a:lnTo>
                  <a:pt x="40" y="284"/>
                </a:lnTo>
                <a:lnTo>
                  <a:pt x="42" y="284"/>
                </a:lnTo>
                <a:lnTo>
                  <a:pt x="46" y="278"/>
                </a:lnTo>
                <a:lnTo>
                  <a:pt x="50" y="277"/>
                </a:lnTo>
                <a:lnTo>
                  <a:pt x="51" y="276"/>
                </a:lnTo>
                <a:lnTo>
                  <a:pt x="51" y="269"/>
                </a:lnTo>
                <a:lnTo>
                  <a:pt x="48" y="266"/>
                </a:lnTo>
                <a:lnTo>
                  <a:pt x="48" y="265"/>
                </a:lnTo>
                <a:lnTo>
                  <a:pt x="52" y="262"/>
                </a:lnTo>
                <a:lnTo>
                  <a:pt x="52" y="260"/>
                </a:lnTo>
                <a:lnTo>
                  <a:pt x="53" y="259"/>
                </a:lnTo>
                <a:lnTo>
                  <a:pt x="53" y="256"/>
                </a:lnTo>
                <a:lnTo>
                  <a:pt x="47" y="250"/>
                </a:lnTo>
                <a:lnTo>
                  <a:pt x="47" y="248"/>
                </a:lnTo>
                <a:lnTo>
                  <a:pt x="44" y="244"/>
                </a:lnTo>
                <a:lnTo>
                  <a:pt x="29" y="245"/>
                </a:lnTo>
                <a:lnTo>
                  <a:pt x="25" y="251"/>
                </a:lnTo>
                <a:lnTo>
                  <a:pt x="21" y="251"/>
                </a:lnTo>
                <a:lnTo>
                  <a:pt x="18" y="248"/>
                </a:lnTo>
                <a:lnTo>
                  <a:pt x="15" y="249"/>
                </a:lnTo>
                <a:lnTo>
                  <a:pt x="10" y="252"/>
                </a:lnTo>
                <a:lnTo>
                  <a:pt x="8" y="256"/>
                </a:lnTo>
                <a:lnTo>
                  <a:pt x="3" y="259"/>
                </a:lnTo>
                <a:lnTo>
                  <a:pt x="1" y="258"/>
                </a:lnTo>
                <a:lnTo>
                  <a:pt x="0" y="253"/>
                </a:lnTo>
                <a:lnTo>
                  <a:pt x="6" y="247"/>
                </a:lnTo>
                <a:lnTo>
                  <a:pt x="7" y="243"/>
                </a:lnTo>
                <a:lnTo>
                  <a:pt x="14" y="237"/>
                </a:lnTo>
                <a:lnTo>
                  <a:pt x="20" y="225"/>
                </a:lnTo>
                <a:lnTo>
                  <a:pt x="34" y="224"/>
                </a:lnTo>
                <a:lnTo>
                  <a:pt x="38" y="221"/>
                </a:lnTo>
                <a:lnTo>
                  <a:pt x="39" y="217"/>
                </a:lnTo>
                <a:lnTo>
                  <a:pt x="42" y="213"/>
                </a:lnTo>
                <a:lnTo>
                  <a:pt x="45" y="212"/>
                </a:lnTo>
                <a:lnTo>
                  <a:pt x="45" y="207"/>
                </a:lnTo>
                <a:lnTo>
                  <a:pt x="44" y="205"/>
                </a:lnTo>
                <a:lnTo>
                  <a:pt x="44" y="201"/>
                </a:lnTo>
                <a:lnTo>
                  <a:pt x="41" y="199"/>
                </a:lnTo>
                <a:lnTo>
                  <a:pt x="37" y="197"/>
                </a:lnTo>
                <a:lnTo>
                  <a:pt x="32" y="191"/>
                </a:lnTo>
                <a:lnTo>
                  <a:pt x="31" y="174"/>
                </a:lnTo>
                <a:lnTo>
                  <a:pt x="33" y="164"/>
                </a:lnTo>
                <a:lnTo>
                  <a:pt x="32" y="154"/>
                </a:lnTo>
                <a:lnTo>
                  <a:pt x="26" y="150"/>
                </a:lnTo>
                <a:lnTo>
                  <a:pt x="25" y="140"/>
                </a:lnTo>
                <a:lnTo>
                  <a:pt x="27" y="136"/>
                </a:lnTo>
                <a:lnTo>
                  <a:pt x="26" y="135"/>
                </a:lnTo>
                <a:lnTo>
                  <a:pt x="28" y="133"/>
                </a:lnTo>
                <a:lnTo>
                  <a:pt x="27" y="132"/>
                </a:lnTo>
                <a:lnTo>
                  <a:pt x="29" y="129"/>
                </a:lnTo>
                <a:lnTo>
                  <a:pt x="26" y="127"/>
                </a:lnTo>
                <a:lnTo>
                  <a:pt x="22" y="128"/>
                </a:lnTo>
                <a:lnTo>
                  <a:pt x="21" y="127"/>
                </a:lnTo>
                <a:lnTo>
                  <a:pt x="20" y="123"/>
                </a:lnTo>
                <a:lnTo>
                  <a:pt x="28" y="115"/>
                </a:lnTo>
                <a:lnTo>
                  <a:pt x="22" y="110"/>
                </a:lnTo>
                <a:lnTo>
                  <a:pt x="22" y="103"/>
                </a:lnTo>
                <a:lnTo>
                  <a:pt x="26" y="94"/>
                </a:lnTo>
                <a:lnTo>
                  <a:pt x="26" y="89"/>
                </a:lnTo>
                <a:lnTo>
                  <a:pt x="23" y="83"/>
                </a:lnTo>
                <a:lnTo>
                  <a:pt x="25" y="81"/>
                </a:lnTo>
                <a:lnTo>
                  <a:pt x="25" y="77"/>
                </a:lnTo>
                <a:lnTo>
                  <a:pt x="30" y="71"/>
                </a:lnTo>
                <a:lnTo>
                  <a:pt x="29" y="65"/>
                </a:lnTo>
                <a:lnTo>
                  <a:pt x="31" y="63"/>
                </a:lnTo>
                <a:lnTo>
                  <a:pt x="30" y="63"/>
                </a:lnTo>
                <a:lnTo>
                  <a:pt x="42" y="44"/>
                </a:lnTo>
                <a:lnTo>
                  <a:pt x="46" y="43"/>
                </a:lnTo>
                <a:lnTo>
                  <a:pt x="53" y="45"/>
                </a:lnTo>
                <a:lnTo>
                  <a:pt x="56" y="40"/>
                </a:lnTo>
                <a:lnTo>
                  <a:pt x="61" y="33"/>
                </a:lnTo>
                <a:lnTo>
                  <a:pt x="68" y="32"/>
                </a:lnTo>
                <a:lnTo>
                  <a:pt x="73" y="30"/>
                </a:lnTo>
                <a:lnTo>
                  <a:pt x="79" y="30"/>
                </a:lnTo>
                <a:lnTo>
                  <a:pt x="80" y="30"/>
                </a:lnTo>
                <a:lnTo>
                  <a:pt x="82" y="30"/>
                </a:lnTo>
                <a:lnTo>
                  <a:pt x="101" y="40"/>
                </a:lnTo>
                <a:lnTo>
                  <a:pt x="107" y="37"/>
                </a:lnTo>
                <a:lnTo>
                  <a:pt x="108" y="36"/>
                </a:lnTo>
                <a:lnTo>
                  <a:pt x="110" y="35"/>
                </a:lnTo>
                <a:lnTo>
                  <a:pt x="117" y="30"/>
                </a:lnTo>
                <a:lnTo>
                  <a:pt x="121" y="32"/>
                </a:lnTo>
                <a:lnTo>
                  <a:pt x="119" y="24"/>
                </a:lnTo>
                <a:lnTo>
                  <a:pt x="115" y="22"/>
                </a:lnTo>
                <a:lnTo>
                  <a:pt x="111" y="19"/>
                </a:lnTo>
                <a:lnTo>
                  <a:pt x="111" y="9"/>
                </a:lnTo>
                <a:lnTo>
                  <a:pt x="112" y="5"/>
                </a:lnTo>
                <a:lnTo>
                  <a:pt x="116" y="5"/>
                </a:lnTo>
                <a:lnTo>
                  <a:pt x="117" y="3"/>
                </a:lnTo>
                <a:lnTo>
                  <a:pt x="124" y="4"/>
                </a:lnTo>
                <a:lnTo>
                  <a:pt x="127" y="3"/>
                </a:lnTo>
                <a:lnTo>
                  <a:pt x="127" y="0"/>
                </a:lnTo>
                <a:lnTo>
                  <a:pt x="134" y="0"/>
                </a:lnTo>
                <a:lnTo>
                  <a:pt x="138" y="4"/>
                </a:lnTo>
                <a:lnTo>
                  <a:pt x="147" y="3"/>
                </a:lnTo>
                <a:lnTo>
                  <a:pt x="149" y="4"/>
                </a:lnTo>
                <a:lnTo>
                  <a:pt x="155" y="5"/>
                </a:lnTo>
                <a:lnTo>
                  <a:pt x="158" y="4"/>
                </a:lnTo>
                <a:lnTo>
                  <a:pt x="165" y="7"/>
                </a:lnTo>
                <a:lnTo>
                  <a:pt x="166" y="8"/>
                </a:lnTo>
                <a:lnTo>
                  <a:pt x="169" y="10"/>
                </a:lnTo>
                <a:lnTo>
                  <a:pt x="171" y="10"/>
                </a:lnTo>
                <a:lnTo>
                  <a:pt x="177" y="12"/>
                </a:lnTo>
                <a:lnTo>
                  <a:pt x="182" y="12"/>
                </a:lnTo>
                <a:lnTo>
                  <a:pt x="183" y="13"/>
                </a:lnTo>
                <a:lnTo>
                  <a:pt x="187" y="13"/>
                </a:lnTo>
                <a:lnTo>
                  <a:pt x="190" y="14"/>
                </a:lnTo>
                <a:lnTo>
                  <a:pt x="205" y="14"/>
                </a:lnTo>
                <a:lnTo>
                  <a:pt x="219" y="25"/>
                </a:lnTo>
                <a:lnTo>
                  <a:pt x="219" y="27"/>
                </a:lnTo>
                <a:lnTo>
                  <a:pt x="222" y="30"/>
                </a:lnTo>
                <a:lnTo>
                  <a:pt x="224" y="29"/>
                </a:lnTo>
                <a:lnTo>
                  <a:pt x="226" y="31"/>
                </a:lnTo>
                <a:lnTo>
                  <a:pt x="230" y="30"/>
                </a:lnTo>
                <a:lnTo>
                  <a:pt x="237" y="36"/>
                </a:lnTo>
                <a:lnTo>
                  <a:pt x="237" y="39"/>
                </a:lnTo>
                <a:lnTo>
                  <a:pt x="240" y="39"/>
                </a:lnTo>
                <a:lnTo>
                  <a:pt x="242" y="39"/>
                </a:lnTo>
                <a:lnTo>
                  <a:pt x="247" y="32"/>
                </a:lnTo>
                <a:lnTo>
                  <a:pt x="264" y="31"/>
                </a:lnTo>
                <a:lnTo>
                  <a:pt x="272" y="24"/>
                </a:lnTo>
                <a:lnTo>
                  <a:pt x="273" y="19"/>
                </a:lnTo>
                <a:lnTo>
                  <a:pt x="277" y="15"/>
                </a:lnTo>
                <a:lnTo>
                  <a:pt x="280" y="20"/>
                </a:lnTo>
                <a:lnTo>
                  <a:pt x="280" y="21"/>
                </a:lnTo>
                <a:lnTo>
                  <a:pt x="284" y="23"/>
                </a:lnTo>
                <a:lnTo>
                  <a:pt x="280" y="28"/>
                </a:lnTo>
                <a:lnTo>
                  <a:pt x="280" y="30"/>
                </a:lnTo>
                <a:lnTo>
                  <a:pt x="282" y="33"/>
                </a:lnTo>
                <a:lnTo>
                  <a:pt x="282" y="36"/>
                </a:lnTo>
                <a:lnTo>
                  <a:pt x="285" y="41"/>
                </a:lnTo>
                <a:lnTo>
                  <a:pt x="290" y="39"/>
                </a:lnTo>
                <a:lnTo>
                  <a:pt x="292" y="43"/>
                </a:lnTo>
                <a:lnTo>
                  <a:pt x="299" y="42"/>
                </a:lnTo>
                <a:lnTo>
                  <a:pt x="301" y="40"/>
                </a:lnTo>
                <a:lnTo>
                  <a:pt x="301" y="38"/>
                </a:lnTo>
                <a:lnTo>
                  <a:pt x="305" y="34"/>
                </a:lnTo>
                <a:lnTo>
                  <a:pt x="305" y="32"/>
                </a:lnTo>
                <a:lnTo>
                  <a:pt x="307" y="31"/>
                </a:lnTo>
                <a:lnTo>
                  <a:pt x="307" y="28"/>
                </a:lnTo>
                <a:lnTo>
                  <a:pt x="321" y="9"/>
                </a:lnTo>
                <a:lnTo>
                  <a:pt x="323" y="10"/>
                </a:lnTo>
                <a:lnTo>
                  <a:pt x="323" y="18"/>
                </a:lnTo>
                <a:lnTo>
                  <a:pt x="328" y="21"/>
                </a:lnTo>
                <a:lnTo>
                  <a:pt x="328" y="20"/>
                </a:lnTo>
                <a:lnTo>
                  <a:pt x="334" y="22"/>
                </a:lnTo>
                <a:lnTo>
                  <a:pt x="341" y="28"/>
                </a:lnTo>
                <a:lnTo>
                  <a:pt x="339" y="39"/>
                </a:lnTo>
                <a:lnTo>
                  <a:pt x="333" y="47"/>
                </a:lnTo>
                <a:lnTo>
                  <a:pt x="332" y="53"/>
                </a:lnTo>
                <a:lnTo>
                  <a:pt x="333" y="55"/>
                </a:lnTo>
                <a:lnTo>
                  <a:pt x="335" y="54"/>
                </a:lnTo>
                <a:lnTo>
                  <a:pt x="338" y="56"/>
                </a:lnTo>
                <a:lnTo>
                  <a:pt x="336" y="59"/>
                </a:lnTo>
                <a:lnTo>
                  <a:pt x="337" y="64"/>
                </a:lnTo>
                <a:lnTo>
                  <a:pt x="341" y="68"/>
                </a:lnTo>
                <a:lnTo>
                  <a:pt x="346" y="67"/>
                </a:lnTo>
                <a:lnTo>
                  <a:pt x="347" y="66"/>
                </a:lnTo>
                <a:lnTo>
                  <a:pt x="350" y="68"/>
                </a:lnTo>
                <a:lnTo>
                  <a:pt x="355" y="70"/>
                </a:lnTo>
                <a:lnTo>
                  <a:pt x="358" y="72"/>
                </a:lnTo>
                <a:lnTo>
                  <a:pt x="359" y="75"/>
                </a:lnTo>
                <a:lnTo>
                  <a:pt x="362" y="76"/>
                </a:lnTo>
                <a:lnTo>
                  <a:pt x="366" y="79"/>
                </a:lnTo>
                <a:lnTo>
                  <a:pt x="366" y="83"/>
                </a:lnTo>
                <a:lnTo>
                  <a:pt x="369" y="86"/>
                </a:lnTo>
                <a:lnTo>
                  <a:pt x="371" y="85"/>
                </a:lnTo>
                <a:lnTo>
                  <a:pt x="375" y="87"/>
                </a:lnTo>
                <a:lnTo>
                  <a:pt x="375" y="89"/>
                </a:lnTo>
                <a:lnTo>
                  <a:pt x="374" y="90"/>
                </a:lnTo>
                <a:lnTo>
                  <a:pt x="374" y="99"/>
                </a:lnTo>
                <a:lnTo>
                  <a:pt x="372" y="102"/>
                </a:lnTo>
                <a:lnTo>
                  <a:pt x="373" y="105"/>
                </a:lnTo>
                <a:lnTo>
                  <a:pt x="385" y="117"/>
                </a:lnTo>
                <a:lnTo>
                  <a:pt x="386" y="123"/>
                </a:lnTo>
                <a:lnTo>
                  <a:pt x="377" y="135"/>
                </a:lnTo>
                <a:lnTo>
                  <a:pt x="375" y="135"/>
                </a:lnTo>
                <a:lnTo>
                  <a:pt x="374" y="137"/>
                </a:lnTo>
                <a:lnTo>
                  <a:pt x="372" y="137"/>
                </a:lnTo>
                <a:lnTo>
                  <a:pt x="370" y="139"/>
                </a:lnTo>
                <a:lnTo>
                  <a:pt x="370" y="142"/>
                </a:lnTo>
                <a:lnTo>
                  <a:pt x="372" y="144"/>
                </a:lnTo>
                <a:lnTo>
                  <a:pt x="372" y="147"/>
                </a:lnTo>
                <a:lnTo>
                  <a:pt x="370" y="150"/>
                </a:lnTo>
                <a:lnTo>
                  <a:pt x="368" y="152"/>
                </a:lnTo>
                <a:lnTo>
                  <a:pt x="365" y="153"/>
                </a:lnTo>
                <a:lnTo>
                  <a:pt x="364" y="155"/>
                </a:lnTo>
                <a:lnTo>
                  <a:pt x="361" y="155"/>
                </a:lnTo>
                <a:lnTo>
                  <a:pt x="355" y="159"/>
                </a:lnTo>
                <a:lnTo>
                  <a:pt x="355" y="161"/>
                </a:lnTo>
                <a:lnTo>
                  <a:pt x="354" y="161"/>
                </a:lnTo>
                <a:lnTo>
                  <a:pt x="354" y="165"/>
                </a:lnTo>
                <a:lnTo>
                  <a:pt x="350" y="167"/>
                </a:lnTo>
                <a:lnTo>
                  <a:pt x="350" y="172"/>
                </a:lnTo>
                <a:lnTo>
                  <a:pt x="343" y="185"/>
                </a:lnTo>
                <a:lnTo>
                  <a:pt x="343" y="206"/>
                </a:lnTo>
                <a:lnTo>
                  <a:pt x="345" y="209"/>
                </a:lnTo>
                <a:lnTo>
                  <a:pt x="356" y="210"/>
                </a:lnTo>
                <a:lnTo>
                  <a:pt x="361" y="207"/>
                </a:lnTo>
                <a:lnTo>
                  <a:pt x="363" y="209"/>
                </a:lnTo>
                <a:lnTo>
                  <a:pt x="363" y="215"/>
                </a:lnTo>
                <a:lnTo>
                  <a:pt x="362" y="217"/>
                </a:lnTo>
                <a:lnTo>
                  <a:pt x="362" y="221"/>
                </a:lnTo>
                <a:lnTo>
                  <a:pt x="359" y="224"/>
                </a:lnTo>
                <a:lnTo>
                  <a:pt x="359" y="228"/>
                </a:lnTo>
                <a:lnTo>
                  <a:pt x="371" y="234"/>
                </a:lnTo>
                <a:lnTo>
                  <a:pt x="372" y="246"/>
                </a:lnTo>
                <a:lnTo>
                  <a:pt x="368" y="252"/>
                </a:lnTo>
                <a:lnTo>
                  <a:pt x="370" y="259"/>
                </a:lnTo>
                <a:lnTo>
                  <a:pt x="373" y="263"/>
                </a:lnTo>
                <a:lnTo>
                  <a:pt x="379" y="264"/>
                </a:lnTo>
                <a:lnTo>
                  <a:pt x="384" y="264"/>
                </a:lnTo>
                <a:lnTo>
                  <a:pt x="389" y="267"/>
                </a:lnTo>
                <a:lnTo>
                  <a:pt x="390" y="280"/>
                </a:lnTo>
                <a:lnTo>
                  <a:pt x="389" y="281"/>
                </a:lnTo>
                <a:lnTo>
                  <a:pt x="388" y="290"/>
                </a:lnTo>
                <a:lnTo>
                  <a:pt x="385" y="295"/>
                </a:lnTo>
                <a:lnTo>
                  <a:pt x="383" y="297"/>
                </a:lnTo>
                <a:lnTo>
                  <a:pt x="383" y="300"/>
                </a:lnTo>
                <a:lnTo>
                  <a:pt x="386" y="301"/>
                </a:lnTo>
                <a:lnTo>
                  <a:pt x="394" y="295"/>
                </a:lnTo>
                <a:lnTo>
                  <a:pt x="400" y="295"/>
                </a:lnTo>
                <a:lnTo>
                  <a:pt x="402" y="296"/>
                </a:lnTo>
                <a:lnTo>
                  <a:pt x="397" y="305"/>
                </a:lnTo>
                <a:lnTo>
                  <a:pt x="392" y="307"/>
                </a:lnTo>
                <a:lnTo>
                  <a:pt x="391" y="308"/>
                </a:lnTo>
                <a:lnTo>
                  <a:pt x="389" y="308"/>
                </a:lnTo>
                <a:lnTo>
                  <a:pt x="388" y="311"/>
                </a:lnTo>
                <a:lnTo>
                  <a:pt x="385" y="312"/>
                </a:lnTo>
                <a:lnTo>
                  <a:pt x="385" y="314"/>
                </a:lnTo>
                <a:lnTo>
                  <a:pt x="387" y="316"/>
                </a:lnTo>
                <a:lnTo>
                  <a:pt x="388" y="322"/>
                </a:lnTo>
                <a:lnTo>
                  <a:pt x="384" y="327"/>
                </a:lnTo>
                <a:lnTo>
                  <a:pt x="383" y="333"/>
                </a:lnTo>
                <a:lnTo>
                  <a:pt x="380" y="335"/>
                </a:lnTo>
                <a:lnTo>
                  <a:pt x="380" y="343"/>
                </a:lnTo>
                <a:lnTo>
                  <a:pt x="385" y="348"/>
                </a:lnTo>
                <a:lnTo>
                  <a:pt x="386" y="353"/>
                </a:lnTo>
                <a:lnTo>
                  <a:pt x="385" y="354"/>
                </a:lnTo>
                <a:lnTo>
                  <a:pt x="383" y="360"/>
                </a:lnTo>
                <a:lnTo>
                  <a:pt x="381" y="362"/>
                </a:lnTo>
                <a:lnTo>
                  <a:pt x="375" y="370"/>
                </a:lnTo>
                <a:lnTo>
                  <a:pt x="368" y="369"/>
                </a:lnTo>
                <a:lnTo>
                  <a:pt x="363" y="372"/>
                </a:lnTo>
                <a:lnTo>
                  <a:pt x="358" y="372"/>
                </a:lnTo>
                <a:lnTo>
                  <a:pt x="357" y="371"/>
                </a:lnTo>
                <a:lnTo>
                  <a:pt x="355" y="371"/>
                </a:lnTo>
                <a:lnTo>
                  <a:pt x="352" y="369"/>
                </a:lnTo>
                <a:lnTo>
                  <a:pt x="348" y="370"/>
                </a:lnTo>
                <a:lnTo>
                  <a:pt x="341" y="363"/>
                </a:lnTo>
                <a:lnTo>
                  <a:pt x="338" y="362"/>
                </a:lnTo>
                <a:lnTo>
                  <a:pt x="336" y="360"/>
                </a:lnTo>
                <a:lnTo>
                  <a:pt x="329" y="361"/>
                </a:lnTo>
                <a:lnTo>
                  <a:pt x="318" y="373"/>
                </a:lnTo>
                <a:lnTo>
                  <a:pt x="308" y="379"/>
                </a:lnTo>
                <a:lnTo>
                  <a:pt x="307" y="378"/>
                </a:lnTo>
                <a:lnTo>
                  <a:pt x="304" y="380"/>
                </a:lnTo>
                <a:lnTo>
                  <a:pt x="305" y="383"/>
                </a:lnTo>
                <a:lnTo>
                  <a:pt x="308" y="386"/>
                </a:lnTo>
                <a:lnTo>
                  <a:pt x="315" y="385"/>
                </a:lnTo>
                <a:lnTo>
                  <a:pt x="317" y="386"/>
                </a:lnTo>
                <a:lnTo>
                  <a:pt x="314" y="390"/>
                </a:lnTo>
                <a:lnTo>
                  <a:pt x="314" y="394"/>
                </a:lnTo>
                <a:lnTo>
                  <a:pt x="317" y="398"/>
                </a:lnTo>
                <a:lnTo>
                  <a:pt x="317" y="406"/>
                </a:lnTo>
                <a:lnTo>
                  <a:pt x="314" y="409"/>
                </a:lnTo>
                <a:lnTo>
                  <a:pt x="309" y="409"/>
                </a:lnTo>
                <a:lnTo>
                  <a:pt x="304" y="412"/>
                </a:lnTo>
                <a:lnTo>
                  <a:pt x="303" y="410"/>
                </a:lnTo>
                <a:lnTo>
                  <a:pt x="300" y="408"/>
                </a:lnTo>
                <a:lnTo>
                  <a:pt x="296" y="400"/>
                </a:lnTo>
                <a:lnTo>
                  <a:pt x="296" y="398"/>
                </a:lnTo>
                <a:lnTo>
                  <a:pt x="292" y="394"/>
                </a:lnTo>
                <a:lnTo>
                  <a:pt x="287" y="394"/>
                </a:lnTo>
                <a:lnTo>
                  <a:pt x="285" y="396"/>
                </a:lnTo>
                <a:lnTo>
                  <a:pt x="276" y="392"/>
                </a:lnTo>
                <a:lnTo>
                  <a:pt x="271" y="393"/>
                </a:lnTo>
                <a:lnTo>
                  <a:pt x="259" y="395"/>
                </a:lnTo>
                <a:lnTo>
                  <a:pt x="256" y="397"/>
                </a:lnTo>
                <a:lnTo>
                  <a:pt x="255" y="406"/>
                </a:lnTo>
                <a:lnTo>
                  <a:pt x="254" y="408"/>
                </a:lnTo>
                <a:lnTo>
                  <a:pt x="254" y="412"/>
                </a:lnTo>
                <a:lnTo>
                  <a:pt x="256" y="414"/>
                </a:lnTo>
                <a:lnTo>
                  <a:pt x="256" y="416"/>
                </a:lnTo>
                <a:lnTo>
                  <a:pt x="257" y="416"/>
                </a:lnTo>
                <a:lnTo>
                  <a:pt x="257" y="421"/>
                </a:lnTo>
                <a:lnTo>
                  <a:pt x="255" y="425"/>
                </a:lnTo>
                <a:lnTo>
                  <a:pt x="252" y="424"/>
                </a:lnTo>
                <a:lnTo>
                  <a:pt x="246" y="430"/>
                </a:lnTo>
                <a:lnTo>
                  <a:pt x="238" y="429"/>
                </a:lnTo>
                <a:lnTo>
                  <a:pt x="221" y="430"/>
                </a:lnTo>
                <a:lnTo>
                  <a:pt x="218" y="438"/>
                </a:lnTo>
                <a:lnTo>
                  <a:pt x="215" y="440"/>
                </a:lnTo>
                <a:lnTo>
                  <a:pt x="202" y="442"/>
                </a:lnTo>
                <a:lnTo>
                  <a:pt x="200" y="440"/>
                </a:lnTo>
                <a:lnTo>
                  <a:pt x="202" y="438"/>
                </a:lnTo>
                <a:lnTo>
                  <a:pt x="202" y="419"/>
                </a:lnTo>
                <a:lnTo>
                  <a:pt x="197" y="405"/>
                </a:lnTo>
                <a:lnTo>
                  <a:pt x="191" y="404"/>
                </a:lnTo>
                <a:lnTo>
                  <a:pt x="190" y="403"/>
                </a:lnTo>
                <a:lnTo>
                  <a:pt x="186" y="403"/>
                </a:lnTo>
                <a:lnTo>
                  <a:pt x="179" y="409"/>
                </a:lnTo>
                <a:lnTo>
                  <a:pt x="177" y="411"/>
                </a:lnTo>
                <a:lnTo>
                  <a:pt x="177" y="419"/>
                </a:lnTo>
                <a:lnTo>
                  <a:pt x="174" y="418"/>
                </a:lnTo>
                <a:lnTo>
                  <a:pt x="171" y="418"/>
                </a:lnTo>
                <a:lnTo>
                  <a:pt x="166" y="414"/>
                </a:lnTo>
                <a:lnTo>
                  <a:pt x="166" y="406"/>
                </a:lnTo>
                <a:lnTo>
                  <a:pt x="174" y="396"/>
                </a:lnTo>
                <a:lnTo>
                  <a:pt x="174" y="393"/>
                </a:lnTo>
                <a:lnTo>
                  <a:pt x="177" y="390"/>
                </a:lnTo>
                <a:lnTo>
                  <a:pt x="177" y="389"/>
                </a:lnTo>
                <a:lnTo>
                  <a:pt x="188" y="377"/>
                </a:lnTo>
                <a:lnTo>
                  <a:pt x="190" y="375"/>
                </a:lnTo>
                <a:lnTo>
                  <a:pt x="189" y="355"/>
                </a:lnTo>
                <a:lnTo>
                  <a:pt x="192" y="352"/>
                </a:lnTo>
                <a:lnTo>
                  <a:pt x="195" y="347"/>
                </a:lnTo>
                <a:lnTo>
                  <a:pt x="195" y="346"/>
                </a:lnTo>
                <a:lnTo>
                  <a:pt x="197" y="344"/>
                </a:lnTo>
                <a:lnTo>
                  <a:pt x="197" y="342"/>
                </a:lnTo>
                <a:lnTo>
                  <a:pt x="199" y="340"/>
                </a:lnTo>
                <a:lnTo>
                  <a:pt x="199" y="339"/>
                </a:lnTo>
                <a:lnTo>
                  <a:pt x="197" y="337"/>
                </a:lnTo>
                <a:lnTo>
                  <a:pt x="194" y="337"/>
                </a:lnTo>
                <a:lnTo>
                  <a:pt x="192" y="336"/>
                </a:lnTo>
                <a:lnTo>
                  <a:pt x="186" y="336"/>
                </a:lnTo>
                <a:lnTo>
                  <a:pt x="184" y="337"/>
                </a:lnTo>
                <a:lnTo>
                  <a:pt x="181" y="338"/>
                </a:lnTo>
                <a:lnTo>
                  <a:pt x="179" y="336"/>
                </a:lnTo>
                <a:lnTo>
                  <a:pt x="179" y="330"/>
                </a:lnTo>
                <a:lnTo>
                  <a:pt x="180" y="329"/>
                </a:lnTo>
                <a:lnTo>
                  <a:pt x="181" y="319"/>
                </a:lnTo>
                <a:lnTo>
                  <a:pt x="183" y="319"/>
                </a:lnTo>
                <a:lnTo>
                  <a:pt x="182" y="309"/>
                </a:lnTo>
                <a:lnTo>
                  <a:pt x="175" y="306"/>
                </a:lnTo>
                <a:lnTo>
                  <a:pt x="163" y="305"/>
                </a:lnTo>
                <a:lnTo>
                  <a:pt x="161" y="304"/>
                </a:lnTo>
                <a:lnTo>
                  <a:pt x="161" y="300"/>
                </a:lnTo>
                <a:lnTo>
                  <a:pt x="157" y="301"/>
                </a:lnTo>
                <a:lnTo>
                  <a:pt x="153" y="309"/>
                </a:lnTo>
                <a:lnTo>
                  <a:pt x="145" y="311"/>
                </a:lnTo>
                <a:lnTo>
                  <a:pt x="141" y="307"/>
                </a:lnTo>
                <a:lnTo>
                  <a:pt x="131" y="308"/>
                </a:lnTo>
                <a:lnTo>
                  <a:pt x="126" y="314"/>
                </a:lnTo>
                <a:lnTo>
                  <a:pt x="126" y="316"/>
                </a:lnTo>
                <a:lnTo>
                  <a:pt x="117" y="325"/>
                </a:lnTo>
                <a:lnTo>
                  <a:pt x="117" y="327"/>
                </a:lnTo>
                <a:lnTo>
                  <a:pt x="113" y="332"/>
                </a:lnTo>
                <a:lnTo>
                  <a:pt x="113" y="335"/>
                </a:lnTo>
                <a:lnTo>
                  <a:pt x="110" y="337"/>
                </a:lnTo>
                <a:lnTo>
                  <a:pt x="107" y="335"/>
                </a:lnTo>
                <a:lnTo>
                  <a:pt x="105" y="335"/>
                </a:lnTo>
                <a:lnTo>
                  <a:pt x="99" y="333"/>
                </a:lnTo>
                <a:lnTo>
                  <a:pt x="96" y="329"/>
                </a:lnTo>
                <a:lnTo>
                  <a:pt x="96" y="323"/>
                </a:lnTo>
                <a:lnTo>
                  <a:pt x="87" y="319"/>
                </a:lnTo>
                <a:lnTo>
                  <a:pt x="82" y="324"/>
                </a:lnTo>
                <a:lnTo>
                  <a:pt x="82" y="325"/>
                </a:lnTo>
                <a:lnTo>
                  <a:pt x="76" y="334"/>
                </a:lnTo>
                <a:lnTo>
                  <a:pt x="74" y="346"/>
                </a:lnTo>
                <a:lnTo>
                  <a:pt x="69" y="348"/>
                </a:lnTo>
                <a:lnTo>
                  <a:pt x="67" y="344"/>
                </a:lnTo>
                <a:lnTo>
                  <a:pt x="67" y="342"/>
                </a:lnTo>
                <a:lnTo>
                  <a:pt x="62" y="338"/>
                </a:lnTo>
                <a:lnTo>
                  <a:pt x="57" y="339"/>
                </a:lnTo>
                <a:lnTo>
                  <a:pt x="56" y="340"/>
                </a:lnTo>
                <a:lnTo>
                  <a:pt x="53" y="340"/>
                </a:lnTo>
                <a:lnTo>
                  <a:pt x="51" y="338"/>
                </a:lnTo>
                <a:close/>
              </a:path>
            </a:pathLst>
          </a:custGeom>
          <a:blipFill>
            <a:blip r:embed="rId3" cstate="print"/>
            <a:stretch>
              <a:fillRect/>
            </a:stretch>
          </a:blipFill>
          <a:ln w="3175">
            <a:solidFill>
              <a:schemeClr val="bg1"/>
            </a:solidFill>
            <a:prstDash val="sysDot"/>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29" name="Freeform 39"/>
          <p:cNvSpPr/>
          <p:nvPr/>
        </p:nvSpPr>
        <p:spPr bwMode="auto">
          <a:xfrm>
            <a:off x="5561167" y="4106472"/>
            <a:ext cx="524846" cy="654061"/>
          </a:xfrm>
          <a:custGeom>
            <a:avLst/>
            <a:gdLst>
              <a:gd name="T0" fmla="*/ 2147483647 w 342"/>
              <a:gd name="T1" fmla="*/ 2147483647 h 408"/>
              <a:gd name="T2" fmla="*/ 2147483647 w 342"/>
              <a:gd name="T3" fmla="*/ 2147483647 h 408"/>
              <a:gd name="T4" fmla="*/ 2147483647 w 342"/>
              <a:gd name="T5" fmla="*/ 2147483647 h 408"/>
              <a:gd name="T6" fmla="*/ 2147483647 w 342"/>
              <a:gd name="T7" fmla="*/ 2147483647 h 408"/>
              <a:gd name="T8" fmla="*/ 2147483647 w 342"/>
              <a:gd name="T9" fmla="*/ 2147483647 h 408"/>
              <a:gd name="T10" fmla="*/ 2147483647 w 342"/>
              <a:gd name="T11" fmla="*/ 2147483647 h 408"/>
              <a:gd name="T12" fmla="*/ 2147483647 w 342"/>
              <a:gd name="T13" fmla="*/ 2147483647 h 408"/>
              <a:gd name="T14" fmla="*/ 2147483647 w 342"/>
              <a:gd name="T15" fmla="*/ 2147483647 h 408"/>
              <a:gd name="T16" fmla="*/ 2147483647 w 342"/>
              <a:gd name="T17" fmla="*/ 2147483647 h 408"/>
              <a:gd name="T18" fmla="*/ 2147483647 w 342"/>
              <a:gd name="T19" fmla="*/ 2147483647 h 408"/>
              <a:gd name="T20" fmla="*/ 2147483647 w 342"/>
              <a:gd name="T21" fmla="*/ 2147483647 h 408"/>
              <a:gd name="T22" fmla="*/ 2147483647 w 342"/>
              <a:gd name="T23" fmla="*/ 2147483647 h 408"/>
              <a:gd name="T24" fmla="*/ 2147483647 w 342"/>
              <a:gd name="T25" fmla="*/ 2147483647 h 408"/>
              <a:gd name="T26" fmla="*/ 2147483647 w 342"/>
              <a:gd name="T27" fmla="*/ 2147483647 h 408"/>
              <a:gd name="T28" fmla="*/ 2147483647 w 342"/>
              <a:gd name="T29" fmla="*/ 2147483647 h 408"/>
              <a:gd name="T30" fmla="*/ 2147483647 w 342"/>
              <a:gd name="T31" fmla="*/ 2147483647 h 408"/>
              <a:gd name="T32" fmla="*/ 2147483647 w 342"/>
              <a:gd name="T33" fmla="*/ 2147483647 h 408"/>
              <a:gd name="T34" fmla="*/ 2147483647 w 342"/>
              <a:gd name="T35" fmla="*/ 2147483647 h 408"/>
              <a:gd name="T36" fmla="*/ 2147483647 w 342"/>
              <a:gd name="T37" fmla="*/ 2147483647 h 408"/>
              <a:gd name="T38" fmla="*/ 2147483647 w 342"/>
              <a:gd name="T39" fmla="*/ 2147483647 h 408"/>
              <a:gd name="T40" fmla="*/ 2147483647 w 342"/>
              <a:gd name="T41" fmla="*/ 2147483647 h 408"/>
              <a:gd name="T42" fmla="*/ 2147483647 w 342"/>
              <a:gd name="T43" fmla="*/ 2147483647 h 408"/>
              <a:gd name="T44" fmla="*/ 2147483647 w 342"/>
              <a:gd name="T45" fmla="*/ 2147483647 h 408"/>
              <a:gd name="T46" fmla="*/ 2147483647 w 342"/>
              <a:gd name="T47" fmla="*/ 2147483647 h 408"/>
              <a:gd name="T48" fmla="*/ 2147483647 w 342"/>
              <a:gd name="T49" fmla="*/ 2147483647 h 408"/>
              <a:gd name="T50" fmla="*/ 2147483647 w 342"/>
              <a:gd name="T51" fmla="*/ 2147483647 h 408"/>
              <a:gd name="T52" fmla="*/ 2147483647 w 342"/>
              <a:gd name="T53" fmla="*/ 2147483647 h 408"/>
              <a:gd name="T54" fmla="*/ 2147483647 w 342"/>
              <a:gd name="T55" fmla="*/ 2147483647 h 408"/>
              <a:gd name="T56" fmla="*/ 2147483647 w 342"/>
              <a:gd name="T57" fmla="*/ 2147483647 h 408"/>
              <a:gd name="T58" fmla="*/ 2147483647 w 342"/>
              <a:gd name="T59" fmla="*/ 2147483647 h 408"/>
              <a:gd name="T60" fmla="*/ 2147483647 w 342"/>
              <a:gd name="T61" fmla="*/ 2147483647 h 408"/>
              <a:gd name="T62" fmla="*/ 2147483647 w 342"/>
              <a:gd name="T63" fmla="*/ 2147483647 h 408"/>
              <a:gd name="T64" fmla="*/ 2147483647 w 342"/>
              <a:gd name="T65" fmla="*/ 2147483647 h 408"/>
              <a:gd name="T66" fmla="*/ 2147483647 w 342"/>
              <a:gd name="T67" fmla="*/ 2147483647 h 408"/>
              <a:gd name="T68" fmla="*/ 2147483647 w 342"/>
              <a:gd name="T69" fmla="*/ 2147483647 h 408"/>
              <a:gd name="T70" fmla="*/ 2147483647 w 342"/>
              <a:gd name="T71" fmla="*/ 2147483647 h 408"/>
              <a:gd name="T72" fmla="*/ 2147483647 w 342"/>
              <a:gd name="T73" fmla="*/ 2147483647 h 408"/>
              <a:gd name="T74" fmla="*/ 2147483647 w 342"/>
              <a:gd name="T75" fmla="*/ 2147483647 h 408"/>
              <a:gd name="T76" fmla="*/ 2147483647 w 342"/>
              <a:gd name="T77" fmla="*/ 2147483647 h 408"/>
              <a:gd name="T78" fmla="*/ 2147483647 w 342"/>
              <a:gd name="T79" fmla="*/ 2147483647 h 408"/>
              <a:gd name="T80" fmla="*/ 2147483647 w 342"/>
              <a:gd name="T81" fmla="*/ 2147483647 h 408"/>
              <a:gd name="T82" fmla="*/ 2147483647 w 342"/>
              <a:gd name="T83" fmla="*/ 2147483647 h 408"/>
              <a:gd name="T84" fmla="*/ 2147483647 w 342"/>
              <a:gd name="T85" fmla="*/ 2147483647 h 408"/>
              <a:gd name="T86" fmla="*/ 2147483647 w 342"/>
              <a:gd name="T87" fmla="*/ 2147483647 h 408"/>
              <a:gd name="T88" fmla="*/ 2147483647 w 342"/>
              <a:gd name="T89" fmla="*/ 2147483647 h 408"/>
              <a:gd name="T90" fmla="*/ 2147483647 w 342"/>
              <a:gd name="T91" fmla="*/ 2147483647 h 408"/>
              <a:gd name="T92" fmla="*/ 2147483647 w 342"/>
              <a:gd name="T93" fmla="*/ 2147483647 h 408"/>
              <a:gd name="T94" fmla="*/ 0 w 342"/>
              <a:gd name="T95" fmla="*/ 2147483647 h 408"/>
              <a:gd name="T96" fmla="*/ 2147483647 w 342"/>
              <a:gd name="T97" fmla="*/ 2147483647 h 408"/>
              <a:gd name="T98" fmla="*/ 2147483647 w 342"/>
              <a:gd name="T99" fmla="*/ 2147483647 h 408"/>
              <a:gd name="T100" fmla="*/ 2147483647 w 342"/>
              <a:gd name="T101" fmla="*/ 2147483647 h 408"/>
              <a:gd name="T102" fmla="*/ 2147483647 w 342"/>
              <a:gd name="T103" fmla="*/ 2147483647 h 408"/>
              <a:gd name="T104" fmla="*/ 2147483647 w 342"/>
              <a:gd name="T105" fmla="*/ 2147483647 h 408"/>
              <a:gd name="T106" fmla="*/ 2147483647 w 342"/>
              <a:gd name="T107" fmla="*/ 2147483647 h 40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
              <a:gd name="T163" fmla="*/ 0 h 408"/>
              <a:gd name="T164" fmla="*/ 342 w 342"/>
              <a:gd name="T165" fmla="*/ 408 h 40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 h="408">
                <a:moveTo>
                  <a:pt x="44" y="269"/>
                </a:moveTo>
                <a:lnTo>
                  <a:pt x="48" y="274"/>
                </a:lnTo>
                <a:lnTo>
                  <a:pt x="52" y="276"/>
                </a:lnTo>
                <a:lnTo>
                  <a:pt x="59" y="287"/>
                </a:lnTo>
                <a:lnTo>
                  <a:pt x="65" y="287"/>
                </a:lnTo>
                <a:lnTo>
                  <a:pt x="68" y="284"/>
                </a:lnTo>
                <a:lnTo>
                  <a:pt x="69" y="284"/>
                </a:lnTo>
                <a:lnTo>
                  <a:pt x="72" y="287"/>
                </a:lnTo>
                <a:lnTo>
                  <a:pt x="76" y="289"/>
                </a:lnTo>
                <a:lnTo>
                  <a:pt x="80" y="289"/>
                </a:lnTo>
                <a:lnTo>
                  <a:pt x="83" y="287"/>
                </a:lnTo>
                <a:lnTo>
                  <a:pt x="91" y="295"/>
                </a:lnTo>
                <a:lnTo>
                  <a:pt x="95" y="295"/>
                </a:lnTo>
                <a:lnTo>
                  <a:pt x="90" y="301"/>
                </a:lnTo>
                <a:lnTo>
                  <a:pt x="88" y="301"/>
                </a:lnTo>
                <a:lnTo>
                  <a:pt x="82" y="307"/>
                </a:lnTo>
                <a:lnTo>
                  <a:pt x="82" y="314"/>
                </a:lnTo>
                <a:lnTo>
                  <a:pt x="79" y="319"/>
                </a:lnTo>
                <a:lnTo>
                  <a:pt x="79" y="327"/>
                </a:lnTo>
                <a:lnTo>
                  <a:pt x="89" y="333"/>
                </a:lnTo>
                <a:lnTo>
                  <a:pt x="89" y="337"/>
                </a:lnTo>
                <a:lnTo>
                  <a:pt x="90" y="339"/>
                </a:lnTo>
                <a:lnTo>
                  <a:pt x="91" y="353"/>
                </a:lnTo>
                <a:lnTo>
                  <a:pt x="99" y="356"/>
                </a:lnTo>
                <a:lnTo>
                  <a:pt x="105" y="363"/>
                </a:lnTo>
                <a:lnTo>
                  <a:pt x="106" y="376"/>
                </a:lnTo>
                <a:lnTo>
                  <a:pt x="109" y="382"/>
                </a:lnTo>
                <a:lnTo>
                  <a:pt x="111" y="390"/>
                </a:lnTo>
                <a:lnTo>
                  <a:pt x="123" y="388"/>
                </a:lnTo>
                <a:lnTo>
                  <a:pt x="139" y="376"/>
                </a:lnTo>
                <a:lnTo>
                  <a:pt x="139" y="372"/>
                </a:lnTo>
                <a:lnTo>
                  <a:pt x="140" y="371"/>
                </a:lnTo>
                <a:lnTo>
                  <a:pt x="139" y="365"/>
                </a:lnTo>
                <a:lnTo>
                  <a:pt x="140" y="364"/>
                </a:lnTo>
                <a:lnTo>
                  <a:pt x="146" y="363"/>
                </a:lnTo>
                <a:lnTo>
                  <a:pt x="148" y="365"/>
                </a:lnTo>
                <a:lnTo>
                  <a:pt x="151" y="364"/>
                </a:lnTo>
                <a:lnTo>
                  <a:pt x="165" y="371"/>
                </a:lnTo>
                <a:lnTo>
                  <a:pt x="165" y="377"/>
                </a:lnTo>
                <a:lnTo>
                  <a:pt x="164" y="379"/>
                </a:lnTo>
                <a:lnTo>
                  <a:pt x="151" y="393"/>
                </a:lnTo>
                <a:lnTo>
                  <a:pt x="151" y="397"/>
                </a:lnTo>
                <a:lnTo>
                  <a:pt x="155" y="402"/>
                </a:lnTo>
                <a:lnTo>
                  <a:pt x="160" y="403"/>
                </a:lnTo>
                <a:lnTo>
                  <a:pt x="168" y="396"/>
                </a:lnTo>
                <a:lnTo>
                  <a:pt x="170" y="396"/>
                </a:lnTo>
                <a:lnTo>
                  <a:pt x="178" y="390"/>
                </a:lnTo>
                <a:lnTo>
                  <a:pt x="180" y="385"/>
                </a:lnTo>
                <a:lnTo>
                  <a:pt x="177" y="382"/>
                </a:lnTo>
                <a:lnTo>
                  <a:pt x="177" y="379"/>
                </a:lnTo>
                <a:lnTo>
                  <a:pt x="186" y="369"/>
                </a:lnTo>
                <a:lnTo>
                  <a:pt x="191" y="377"/>
                </a:lnTo>
                <a:lnTo>
                  <a:pt x="193" y="377"/>
                </a:lnTo>
                <a:lnTo>
                  <a:pt x="194" y="376"/>
                </a:lnTo>
                <a:lnTo>
                  <a:pt x="200" y="375"/>
                </a:lnTo>
                <a:lnTo>
                  <a:pt x="203" y="377"/>
                </a:lnTo>
                <a:lnTo>
                  <a:pt x="212" y="394"/>
                </a:lnTo>
                <a:lnTo>
                  <a:pt x="214" y="393"/>
                </a:lnTo>
                <a:lnTo>
                  <a:pt x="215" y="395"/>
                </a:lnTo>
                <a:lnTo>
                  <a:pt x="217" y="393"/>
                </a:lnTo>
                <a:lnTo>
                  <a:pt x="223" y="396"/>
                </a:lnTo>
                <a:lnTo>
                  <a:pt x="248" y="395"/>
                </a:lnTo>
                <a:lnTo>
                  <a:pt x="253" y="398"/>
                </a:lnTo>
                <a:lnTo>
                  <a:pt x="253" y="403"/>
                </a:lnTo>
                <a:lnTo>
                  <a:pt x="259" y="408"/>
                </a:lnTo>
                <a:lnTo>
                  <a:pt x="260" y="402"/>
                </a:lnTo>
                <a:lnTo>
                  <a:pt x="272" y="398"/>
                </a:lnTo>
                <a:lnTo>
                  <a:pt x="277" y="396"/>
                </a:lnTo>
                <a:lnTo>
                  <a:pt x="281" y="392"/>
                </a:lnTo>
                <a:lnTo>
                  <a:pt x="280" y="390"/>
                </a:lnTo>
                <a:lnTo>
                  <a:pt x="289" y="381"/>
                </a:lnTo>
                <a:lnTo>
                  <a:pt x="289" y="379"/>
                </a:lnTo>
                <a:lnTo>
                  <a:pt x="294" y="374"/>
                </a:lnTo>
                <a:lnTo>
                  <a:pt x="295" y="367"/>
                </a:lnTo>
                <a:lnTo>
                  <a:pt x="304" y="354"/>
                </a:lnTo>
                <a:lnTo>
                  <a:pt x="304" y="347"/>
                </a:lnTo>
                <a:lnTo>
                  <a:pt x="301" y="340"/>
                </a:lnTo>
                <a:lnTo>
                  <a:pt x="300" y="338"/>
                </a:lnTo>
                <a:lnTo>
                  <a:pt x="299" y="336"/>
                </a:lnTo>
                <a:lnTo>
                  <a:pt x="302" y="332"/>
                </a:lnTo>
                <a:lnTo>
                  <a:pt x="301" y="329"/>
                </a:lnTo>
                <a:lnTo>
                  <a:pt x="298" y="326"/>
                </a:lnTo>
                <a:lnTo>
                  <a:pt x="304" y="321"/>
                </a:lnTo>
                <a:lnTo>
                  <a:pt x="306" y="323"/>
                </a:lnTo>
                <a:lnTo>
                  <a:pt x="309" y="322"/>
                </a:lnTo>
                <a:lnTo>
                  <a:pt x="315" y="324"/>
                </a:lnTo>
                <a:lnTo>
                  <a:pt x="320" y="324"/>
                </a:lnTo>
                <a:lnTo>
                  <a:pt x="326" y="318"/>
                </a:lnTo>
                <a:lnTo>
                  <a:pt x="328" y="318"/>
                </a:lnTo>
                <a:lnTo>
                  <a:pt x="334" y="314"/>
                </a:lnTo>
                <a:lnTo>
                  <a:pt x="334" y="313"/>
                </a:lnTo>
                <a:lnTo>
                  <a:pt x="330" y="308"/>
                </a:lnTo>
                <a:lnTo>
                  <a:pt x="330" y="306"/>
                </a:lnTo>
                <a:lnTo>
                  <a:pt x="328" y="305"/>
                </a:lnTo>
                <a:lnTo>
                  <a:pt x="328" y="303"/>
                </a:lnTo>
                <a:lnTo>
                  <a:pt x="322" y="300"/>
                </a:lnTo>
                <a:lnTo>
                  <a:pt x="321" y="298"/>
                </a:lnTo>
                <a:lnTo>
                  <a:pt x="328" y="292"/>
                </a:lnTo>
                <a:lnTo>
                  <a:pt x="334" y="289"/>
                </a:lnTo>
                <a:lnTo>
                  <a:pt x="336" y="285"/>
                </a:lnTo>
                <a:lnTo>
                  <a:pt x="336" y="281"/>
                </a:lnTo>
                <a:lnTo>
                  <a:pt x="337" y="280"/>
                </a:lnTo>
                <a:lnTo>
                  <a:pt x="337" y="277"/>
                </a:lnTo>
                <a:lnTo>
                  <a:pt x="338" y="275"/>
                </a:lnTo>
                <a:lnTo>
                  <a:pt x="338" y="272"/>
                </a:lnTo>
                <a:lnTo>
                  <a:pt x="339" y="270"/>
                </a:lnTo>
                <a:lnTo>
                  <a:pt x="339" y="266"/>
                </a:lnTo>
                <a:lnTo>
                  <a:pt x="340" y="265"/>
                </a:lnTo>
                <a:lnTo>
                  <a:pt x="342" y="260"/>
                </a:lnTo>
                <a:lnTo>
                  <a:pt x="341" y="250"/>
                </a:lnTo>
                <a:lnTo>
                  <a:pt x="336" y="248"/>
                </a:lnTo>
                <a:lnTo>
                  <a:pt x="331" y="248"/>
                </a:lnTo>
                <a:lnTo>
                  <a:pt x="323" y="248"/>
                </a:lnTo>
                <a:lnTo>
                  <a:pt x="321" y="246"/>
                </a:lnTo>
                <a:lnTo>
                  <a:pt x="321" y="242"/>
                </a:lnTo>
                <a:lnTo>
                  <a:pt x="317" y="241"/>
                </a:lnTo>
                <a:lnTo>
                  <a:pt x="316" y="242"/>
                </a:lnTo>
                <a:lnTo>
                  <a:pt x="308" y="243"/>
                </a:lnTo>
                <a:lnTo>
                  <a:pt x="305" y="242"/>
                </a:lnTo>
                <a:lnTo>
                  <a:pt x="298" y="247"/>
                </a:lnTo>
                <a:lnTo>
                  <a:pt x="285" y="250"/>
                </a:lnTo>
                <a:lnTo>
                  <a:pt x="280" y="250"/>
                </a:lnTo>
                <a:lnTo>
                  <a:pt x="277" y="247"/>
                </a:lnTo>
                <a:lnTo>
                  <a:pt x="277" y="245"/>
                </a:lnTo>
                <a:lnTo>
                  <a:pt x="282" y="241"/>
                </a:lnTo>
                <a:lnTo>
                  <a:pt x="282" y="240"/>
                </a:lnTo>
                <a:lnTo>
                  <a:pt x="286" y="234"/>
                </a:lnTo>
                <a:lnTo>
                  <a:pt x="285" y="227"/>
                </a:lnTo>
                <a:lnTo>
                  <a:pt x="282" y="223"/>
                </a:lnTo>
                <a:lnTo>
                  <a:pt x="271" y="215"/>
                </a:lnTo>
                <a:lnTo>
                  <a:pt x="255" y="207"/>
                </a:lnTo>
                <a:lnTo>
                  <a:pt x="244" y="198"/>
                </a:lnTo>
                <a:lnTo>
                  <a:pt x="246" y="195"/>
                </a:lnTo>
                <a:lnTo>
                  <a:pt x="244" y="181"/>
                </a:lnTo>
                <a:lnTo>
                  <a:pt x="246" y="180"/>
                </a:lnTo>
                <a:lnTo>
                  <a:pt x="254" y="179"/>
                </a:lnTo>
                <a:lnTo>
                  <a:pt x="260" y="176"/>
                </a:lnTo>
                <a:lnTo>
                  <a:pt x="262" y="174"/>
                </a:lnTo>
                <a:lnTo>
                  <a:pt x="263" y="171"/>
                </a:lnTo>
                <a:lnTo>
                  <a:pt x="263" y="158"/>
                </a:lnTo>
                <a:lnTo>
                  <a:pt x="261" y="156"/>
                </a:lnTo>
                <a:lnTo>
                  <a:pt x="259" y="156"/>
                </a:lnTo>
                <a:lnTo>
                  <a:pt x="251" y="148"/>
                </a:lnTo>
                <a:lnTo>
                  <a:pt x="251" y="147"/>
                </a:lnTo>
                <a:lnTo>
                  <a:pt x="271" y="145"/>
                </a:lnTo>
                <a:lnTo>
                  <a:pt x="271" y="146"/>
                </a:lnTo>
                <a:lnTo>
                  <a:pt x="281" y="151"/>
                </a:lnTo>
                <a:lnTo>
                  <a:pt x="288" y="140"/>
                </a:lnTo>
                <a:lnTo>
                  <a:pt x="290" y="132"/>
                </a:lnTo>
                <a:lnTo>
                  <a:pt x="288" y="122"/>
                </a:lnTo>
                <a:lnTo>
                  <a:pt x="278" y="112"/>
                </a:lnTo>
                <a:lnTo>
                  <a:pt x="268" y="112"/>
                </a:lnTo>
                <a:lnTo>
                  <a:pt x="264" y="115"/>
                </a:lnTo>
                <a:lnTo>
                  <a:pt x="264" y="117"/>
                </a:lnTo>
                <a:lnTo>
                  <a:pt x="262" y="118"/>
                </a:lnTo>
                <a:lnTo>
                  <a:pt x="262" y="120"/>
                </a:lnTo>
                <a:lnTo>
                  <a:pt x="258" y="124"/>
                </a:lnTo>
                <a:lnTo>
                  <a:pt x="259" y="130"/>
                </a:lnTo>
                <a:lnTo>
                  <a:pt x="258" y="132"/>
                </a:lnTo>
                <a:lnTo>
                  <a:pt x="254" y="132"/>
                </a:lnTo>
                <a:lnTo>
                  <a:pt x="254" y="133"/>
                </a:lnTo>
                <a:lnTo>
                  <a:pt x="250" y="134"/>
                </a:lnTo>
                <a:lnTo>
                  <a:pt x="249" y="135"/>
                </a:lnTo>
                <a:lnTo>
                  <a:pt x="235" y="136"/>
                </a:lnTo>
                <a:lnTo>
                  <a:pt x="228" y="125"/>
                </a:lnTo>
                <a:lnTo>
                  <a:pt x="227" y="117"/>
                </a:lnTo>
                <a:lnTo>
                  <a:pt x="225" y="112"/>
                </a:lnTo>
                <a:lnTo>
                  <a:pt x="223" y="104"/>
                </a:lnTo>
                <a:lnTo>
                  <a:pt x="211" y="106"/>
                </a:lnTo>
                <a:lnTo>
                  <a:pt x="209" y="105"/>
                </a:lnTo>
                <a:lnTo>
                  <a:pt x="207" y="107"/>
                </a:lnTo>
                <a:lnTo>
                  <a:pt x="207" y="105"/>
                </a:lnTo>
                <a:lnTo>
                  <a:pt x="202" y="101"/>
                </a:lnTo>
                <a:lnTo>
                  <a:pt x="202" y="97"/>
                </a:lnTo>
                <a:lnTo>
                  <a:pt x="206" y="90"/>
                </a:lnTo>
                <a:lnTo>
                  <a:pt x="206" y="83"/>
                </a:lnTo>
                <a:lnTo>
                  <a:pt x="209" y="79"/>
                </a:lnTo>
                <a:lnTo>
                  <a:pt x="210" y="66"/>
                </a:lnTo>
                <a:lnTo>
                  <a:pt x="211" y="64"/>
                </a:lnTo>
                <a:lnTo>
                  <a:pt x="211" y="58"/>
                </a:lnTo>
                <a:lnTo>
                  <a:pt x="209" y="56"/>
                </a:lnTo>
                <a:lnTo>
                  <a:pt x="203" y="56"/>
                </a:lnTo>
                <a:lnTo>
                  <a:pt x="202" y="57"/>
                </a:lnTo>
                <a:lnTo>
                  <a:pt x="198" y="57"/>
                </a:lnTo>
                <a:lnTo>
                  <a:pt x="193" y="60"/>
                </a:lnTo>
                <a:lnTo>
                  <a:pt x="190" y="61"/>
                </a:lnTo>
                <a:lnTo>
                  <a:pt x="189" y="62"/>
                </a:lnTo>
                <a:lnTo>
                  <a:pt x="185" y="62"/>
                </a:lnTo>
                <a:lnTo>
                  <a:pt x="184" y="64"/>
                </a:lnTo>
                <a:lnTo>
                  <a:pt x="182" y="57"/>
                </a:lnTo>
                <a:lnTo>
                  <a:pt x="181" y="56"/>
                </a:lnTo>
                <a:lnTo>
                  <a:pt x="181" y="50"/>
                </a:lnTo>
                <a:lnTo>
                  <a:pt x="179" y="47"/>
                </a:lnTo>
                <a:lnTo>
                  <a:pt x="175" y="45"/>
                </a:lnTo>
                <a:lnTo>
                  <a:pt x="174" y="42"/>
                </a:lnTo>
                <a:lnTo>
                  <a:pt x="171" y="39"/>
                </a:lnTo>
                <a:lnTo>
                  <a:pt x="168" y="42"/>
                </a:lnTo>
                <a:lnTo>
                  <a:pt x="163" y="38"/>
                </a:lnTo>
                <a:lnTo>
                  <a:pt x="161" y="39"/>
                </a:lnTo>
                <a:lnTo>
                  <a:pt x="159" y="41"/>
                </a:lnTo>
                <a:lnTo>
                  <a:pt x="154" y="37"/>
                </a:lnTo>
                <a:lnTo>
                  <a:pt x="149" y="37"/>
                </a:lnTo>
                <a:lnTo>
                  <a:pt x="145" y="39"/>
                </a:lnTo>
                <a:lnTo>
                  <a:pt x="142" y="39"/>
                </a:lnTo>
                <a:lnTo>
                  <a:pt x="136" y="36"/>
                </a:lnTo>
                <a:lnTo>
                  <a:pt x="136" y="35"/>
                </a:lnTo>
                <a:lnTo>
                  <a:pt x="133" y="33"/>
                </a:lnTo>
                <a:lnTo>
                  <a:pt x="132" y="29"/>
                </a:lnTo>
                <a:lnTo>
                  <a:pt x="129" y="26"/>
                </a:lnTo>
                <a:lnTo>
                  <a:pt x="127" y="22"/>
                </a:lnTo>
                <a:lnTo>
                  <a:pt x="126" y="21"/>
                </a:lnTo>
                <a:lnTo>
                  <a:pt x="126" y="19"/>
                </a:lnTo>
                <a:lnTo>
                  <a:pt x="122" y="15"/>
                </a:lnTo>
                <a:lnTo>
                  <a:pt x="116" y="16"/>
                </a:lnTo>
                <a:lnTo>
                  <a:pt x="114" y="17"/>
                </a:lnTo>
                <a:lnTo>
                  <a:pt x="109" y="12"/>
                </a:lnTo>
                <a:lnTo>
                  <a:pt x="98" y="10"/>
                </a:lnTo>
                <a:lnTo>
                  <a:pt x="84" y="0"/>
                </a:lnTo>
                <a:lnTo>
                  <a:pt x="75" y="6"/>
                </a:lnTo>
                <a:lnTo>
                  <a:pt x="75" y="8"/>
                </a:lnTo>
                <a:lnTo>
                  <a:pt x="72" y="12"/>
                </a:lnTo>
                <a:lnTo>
                  <a:pt x="72" y="14"/>
                </a:lnTo>
                <a:lnTo>
                  <a:pt x="70" y="16"/>
                </a:lnTo>
                <a:lnTo>
                  <a:pt x="71" y="23"/>
                </a:lnTo>
                <a:lnTo>
                  <a:pt x="88" y="33"/>
                </a:lnTo>
                <a:lnTo>
                  <a:pt x="94" y="33"/>
                </a:lnTo>
                <a:lnTo>
                  <a:pt x="95" y="30"/>
                </a:lnTo>
                <a:lnTo>
                  <a:pt x="96" y="30"/>
                </a:lnTo>
                <a:lnTo>
                  <a:pt x="98" y="32"/>
                </a:lnTo>
                <a:lnTo>
                  <a:pt x="99" y="35"/>
                </a:lnTo>
                <a:lnTo>
                  <a:pt x="97" y="37"/>
                </a:lnTo>
                <a:lnTo>
                  <a:pt x="97" y="41"/>
                </a:lnTo>
                <a:lnTo>
                  <a:pt x="108" y="55"/>
                </a:lnTo>
                <a:lnTo>
                  <a:pt x="109" y="56"/>
                </a:lnTo>
                <a:lnTo>
                  <a:pt x="109" y="59"/>
                </a:lnTo>
                <a:lnTo>
                  <a:pt x="108" y="60"/>
                </a:lnTo>
                <a:lnTo>
                  <a:pt x="97" y="65"/>
                </a:lnTo>
                <a:lnTo>
                  <a:pt x="95" y="68"/>
                </a:lnTo>
                <a:lnTo>
                  <a:pt x="95" y="73"/>
                </a:lnTo>
                <a:lnTo>
                  <a:pt x="79" y="77"/>
                </a:lnTo>
                <a:lnTo>
                  <a:pt x="76" y="77"/>
                </a:lnTo>
                <a:lnTo>
                  <a:pt x="69" y="68"/>
                </a:lnTo>
                <a:lnTo>
                  <a:pt x="69" y="67"/>
                </a:lnTo>
                <a:lnTo>
                  <a:pt x="66" y="63"/>
                </a:lnTo>
                <a:lnTo>
                  <a:pt x="66" y="61"/>
                </a:lnTo>
                <a:lnTo>
                  <a:pt x="64" y="56"/>
                </a:lnTo>
                <a:lnTo>
                  <a:pt x="62" y="56"/>
                </a:lnTo>
                <a:lnTo>
                  <a:pt x="60" y="55"/>
                </a:lnTo>
                <a:lnTo>
                  <a:pt x="58" y="55"/>
                </a:lnTo>
                <a:lnTo>
                  <a:pt x="49" y="51"/>
                </a:lnTo>
                <a:lnTo>
                  <a:pt x="45" y="50"/>
                </a:lnTo>
                <a:lnTo>
                  <a:pt x="43" y="52"/>
                </a:lnTo>
                <a:lnTo>
                  <a:pt x="41" y="52"/>
                </a:lnTo>
                <a:lnTo>
                  <a:pt x="39" y="54"/>
                </a:lnTo>
                <a:lnTo>
                  <a:pt x="35" y="53"/>
                </a:lnTo>
                <a:lnTo>
                  <a:pt x="36" y="57"/>
                </a:lnTo>
                <a:lnTo>
                  <a:pt x="36" y="59"/>
                </a:lnTo>
                <a:lnTo>
                  <a:pt x="34" y="64"/>
                </a:lnTo>
                <a:lnTo>
                  <a:pt x="34" y="68"/>
                </a:lnTo>
                <a:lnTo>
                  <a:pt x="38" y="73"/>
                </a:lnTo>
                <a:lnTo>
                  <a:pt x="39" y="75"/>
                </a:lnTo>
                <a:lnTo>
                  <a:pt x="37" y="78"/>
                </a:lnTo>
                <a:lnTo>
                  <a:pt x="37" y="80"/>
                </a:lnTo>
                <a:lnTo>
                  <a:pt x="39" y="81"/>
                </a:lnTo>
                <a:lnTo>
                  <a:pt x="39" y="86"/>
                </a:lnTo>
                <a:lnTo>
                  <a:pt x="41" y="87"/>
                </a:lnTo>
                <a:lnTo>
                  <a:pt x="40" y="91"/>
                </a:lnTo>
                <a:lnTo>
                  <a:pt x="42" y="91"/>
                </a:lnTo>
                <a:lnTo>
                  <a:pt x="40" y="96"/>
                </a:lnTo>
                <a:lnTo>
                  <a:pt x="37" y="97"/>
                </a:lnTo>
                <a:lnTo>
                  <a:pt x="32" y="97"/>
                </a:lnTo>
                <a:lnTo>
                  <a:pt x="30" y="99"/>
                </a:lnTo>
                <a:lnTo>
                  <a:pt x="28" y="99"/>
                </a:lnTo>
                <a:lnTo>
                  <a:pt x="26" y="101"/>
                </a:lnTo>
                <a:lnTo>
                  <a:pt x="25" y="108"/>
                </a:lnTo>
                <a:lnTo>
                  <a:pt x="26" y="109"/>
                </a:lnTo>
                <a:lnTo>
                  <a:pt x="26" y="113"/>
                </a:lnTo>
                <a:lnTo>
                  <a:pt x="28" y="114"/>
                </a:lnTo>
                <a:lnTo>
                  <a:pt x="28" y="121"/>
                </a:lnTo>
                <a:lnTo>
                  <a:pt x="27" y="123"/>
                </a:lnTo>
                <a:lnTo>
                  <a:pt x="27" y="126"/>
                </a:lnTo>
                <a:lnTo>
                  <a:pt x="23" y="134"/>
                </a:lnTo>
                <a:lnTo>
                  <a:pt x="18" y="136"/>
                </a:lnTo>
                <a:lnTo>
                  <a:pt x="16" y="137"/>
                </a:lnTo>
                <a:lnTo>
                  <a:pt x="5" y="138"/>
                </a:lnTo>
                <a:lnTo>
                  <a:pt x="2" y="135"/>
                </a:lnTo>
                <a:lnTo>
                  <a:pt x="0" y="137"/>
                </a:lnTo>
                <a:lnTo>
                  <a:pt x="0" y="140"/>
                </a:lnTo>
                <a:lnTo>
                  <a:pt x="2" y="141"/>
                </a:lnTo>
                <a:lnTo>
                  <a:pt x="3" y="146"/>
                </a:lnTo>
                <a:lnTo>
                  <a:pt x="5" y="148"/>
                </a:lnTo>
                <a:lnTo>
                  <a:pt x="16" y="150"/>
                </a:lnTo>
                <a:lnTo>
                  <a:pt x="21" y="153"/>
                </a:lnTo>
                <a:lnTo>
                  <a:pt x="21" y="172"/>
                </a:lnTo>
                <a:lnTo>
                  <a:pt x="29" y="172"/>
                </a:lnTo>
                <a:lnTo>
                  <a:pt x="30" y="174"/>
                </a:lnTo>
                <a:lnTo>
                  <a:pt x="36" y="173"/>
                </a:lnTo>
                <a:lnTo>
                  <a:pt x="45" y="178"/>
                </a:lnTo>
                <a:lnTo>
                  <a:pt x="45" y="180"/>
                </a:lnTo>
                <a:lnTo>
                  <a:pt x="48" y="185"/>
                </a:lnTo>
                <a:lnTo>
                  <a:pt x="52" y="186"/>
                </a:lnTo>
                <a:lnTo>
                  <a:pt x="55" y="184"/>
                </a:lnTo>
                <a:lnTo>
                  <a:pt x="57" y="179"/>
                </a:lnTo>
                <a:lnTo>
                  <a:pt x="67" y="174"/>
                </a:lnTo>
                <a:lnTo>
                  <a:pt x="68" y="178"/>
                </a:lnTo>
                <a:lnTo>
                  <a:pt x="70" y="181"/>
                </a:lnTo>
                <a:lnTo>
                  <a:pt x="70" y="187"/>
                </a:lnTo>
                <a:lnTo>
                  <a:pt x="72" y="188"/>
                </a:lnTo>
                <a:lnTo>
                  <a:pt x="74" y="200"/>
                </a:lnTo>
                <a:lnTo>
                  <a:pt x="75" y="201"/>
                </a:lnTo>
                <a:lnTo>
                  <a:pt x="75" y="207"/>
                </a:lnTo>
                <a:lnTo>
                  <a:pt x="77" y="208"/>
                </a:lnTo>
                <a:lnTo>
                  <a:pt x="77" y="220"/>
                </a:lnTo>
                <a:lnTo>
                  <a:pt x="76" y="222"/>
                </a:lnTo>
                <a:lnTo>
                  <a:pt x="77" y="231"/>
                </a:lnTo>
                <a:lnTo>
                  <a:pt x="75" y="232"/>
                </a:lnTo>
                <a:lnTo>
                  <a:pt x="57" y="235"/>
                </a:lnTo>
                <a:lnTo>
                  <a:pt x="57" y="239"/>
                </a:lnTo>
                <a:lnTo>
                  <a:pt x="54" y="240"/>
                </a:lnTo>
                <a:lnTo>
                  <a:pt x="52" y="243"/>
                </a:lnTo>
                <a:lnTo>
                  <a:pt x="49" y="250"/>
                </a:lnTo>
                <a:lnTo>
                  <a:pt x="45" y="256"/>
                </a:lnTo>
                <a:lnTo>
                  <a:pt x="44" y="260"/>
                </a:lnTo>
                <a:lnTo>
                  <a:pt x="45" y="266"/>
                </a:lnTo>
                <a:lnTo>
                  <a:pt x="44" y="269"/>
                </a:lnTo>
                <a:close/>
              </a:path>
            </a:pathLst>
          </a:custGeom>
          <a:solidFill>
            <a:srgbClr val="FFFFFF"/>
          </a:solidFill>
          <a:ln w="3175">
            <a:solidFill>
              <a:schemeClr val="bg1"/>
            </a:solidFill>
            <a:prstDash val="sysDot"/>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30" name="Freeform 40"/>
          <p:cNvSpPr/>
          <p:nvPr/>
        </p:nvSpPr>
        <p:spPr bwMode="auto">
          <a:xfrm>
            <a:off x="5770306" y="4887082"/>
            <a:ext cx="475559" cy="635411"/>
          </a:xfrm>
          <a:custGeom>
            <a:avLst/>
            <a:gdLst>
              <a:gd name="T0" fmla="*/ 2147483647 w 309"/>
              <a:gd name="T1" fmla="*/ 2147483647 h 397"/>
              <a:gd name="T2" fmla="*/ 2147483647 w 309"/>
              <a:gd name="T3" fmla="*/ 2147483647 h 397"/>
              <a:gd name="T4" fmla="*/ 2147483647 w 309"/>
              <a:gd name="T5" fmla="*/ 2147483647 h 397"/>
              <a:gd name="T6" fmla="*/ 2147483647 w 309"/>
              <a:gd name="T7" fmla="*/ 2147483647 h 397"/>
              <a:gd name="T8" fmla="*/ 2147483647 w 309"/>
              <a:gd name="T9" fmla="*/ 2147483647 h 397"/>
              <a:gd name="T10" fmla="*/ 2147483647 w 309"/>
              <a:gd name="T11" fmla="*/ 2147483647 h 397"/>
              <a:gd name="T12" fmla="*/ 2147483647 w 309"/>
              <a:gd name="T13" fmla="*/ 2147483647 h 397"/>
              <a:gd name="T14" fmla="*/ 2147483647 w 309"/>
              <a:gd name="T15" fmla="*/ 2147483647 h 397"/>
              <a:gd name="T16" fmla="*/ 2147483647 w 309"/>
              <a:gd name="T17" fmla="*/ 2147483647 h 397"/>
              <a:gd name="T18" fmla="*/ 2147483647 w 309"/>
              <a:gd name="T19" fmla="*/ 2147483647 h 397"/>
              <a:gd name="T20" fmla="*/ 2147483647 w 309"/>
              <a:gd name="T21" fmla="*/ 2147483647 h 397"/>
              <a:gd name="T22" fmla="*/ 2147483647 w 309"/>
              <a:gd name="T23" fmla="*/ 2147483647 h 397"/>
              <a:gd name="T24" fmla="*/ 2147483647 w 309"/>
              <a:gd name="T25" fmla="*/ 2147483647 h 397"/>
              <a:gd name="T26" fmla="*/ 2147483647 w 309"/>
              <a:gd name="T27" fmla="*/ 2147483647 h 397"/>
              <a:gd name="T28" fmla="*/ 2147483647 w 309"/>
              <a:gd name="T29" fmla="*/ 2147483647 h 397"/>
              <a:gd name="T30" fmla="*/ 2147483647 w 309"/>
              <a:gd name="T31" fmla="*/ 2147483647 h 397"/>
              <a:gd name="T32" fmla="*/ 2147483647 w 309"/>
              <a:gd name="T33" fmla="*/ 2147483647 h 397"/>
              <a:gd name="T34" fmla="*/ 2147483647 w 309"/>
              <a:gd name="T35" fmla="*/ 2147483647 h 397"/>
              <a:gd name="T36" fmla="*/ 2147483647 w 309"/>
              <a:gd name="T37" fmla="*/ 2147483647 h 397"/>
              <a:gd name="T38" fmla="*/ 2147483647 w 309"/>
              <a:gd name="T39" fmla="*/ 2147483647 h 397"/>
              <a:gd name="T40" fmla="*/ 2147483647 w 309"/>
              <a:gd name="T41" fmla="*/ 2147483647 h 397"/>
              <a:gd name="T42" fmla="*/ 2147483647 w 309"/>
              <a:gd name="T43" fmla="*/ 2147483647 h 397"/>
              <a:gd name="T44" fmla="*/ 2147483647 w 309"/>
              <a:gd name="T45" fmla="*/ 2147483647 h 397"/>
              <a:gd name="T46" fmla="*/ 2147483647 w 309"/>
              <a:gd name="T47" fmla="*/ 2147483647 h 397"/>
              <a:gd name="T48" fmla="*/ 2147483647 w 309"/>
              <a:gd name="T49" fmla="*/ 2147483647 h 397"/>
              <a:gd name="T50" fmla="*/ 2147483647 w 309"/>
              <a:gd name="T51" fmla="*/ 2147483647 h 397"/>
              <a:gd name="T52" fmla="*/ 2147483647 w 309"/>
              <a:gd name="T53" fmla="*/ 2147483647 h 397"/>
              <a:gd name="T54" fmla="*/ 2147483647 w 309"/>
              <a:gd name="T55" fmla="*/ 2147483647 h 397"/>
              <a:gd name="T56" fmla="*/ 2147483647 w 309"/>
              <a:gd name="T57" fmla="*/ 2147483647 h 397"/>
              <a:gd name="T58" fmla="*/ 2147483647 w 309"/>
              <a:gd name="T59" fmla="*/ 2147483647 h 397"/>
              <a:gd name="T60" fmla="*/ 2147483647 w 309"/>
              <a:gd name="T61" fmla="*/ 2147483647 h 397"/>
              <a:gd name="T62" fmla="*/ 2147483647 w 309"/>
              <a:gd name="T63" fmla="*/ 2147483647 h 397"/>
              <a:gd name="T64" fmla="*/ 2147483647 w 309"/>
              <a:gd name="T65" fmla="*/ 2147483647 h 397"/>
              <a:gd name="T66" fmla="*/ 2147483647 w 309"/>
              <a:gd name="T67" fmla="*/ 2147483647 h 397"/>
              <a:gd name="T68" fmla="*/ 2147483647 w 309"/>
              <a:gd name="T69" fmla="*/ 2147483647 h 397"/>
              <a:gd name="T70" fmla="*/ 2147483647 w 309"/>
              <a:gd name="T71" fmla="*/ 2147483647 h 397"/>
              <a:gd name="T72" fmla="*/ 2147483647 w 309"/>
              <a:gd name="T73" fmla="*/ 2147483647 h 397"/>
              <a:gd name="T74" fmla="*/ 2147483647 w 309"/>
              <a:gd name="T75" fmla="*/ 2147483647 h 397"/>
              <a:gd name="T76" fmla="*/ 2147483647 w 309"/>
              <a:gd name="T77" fmla="*/ 2147483647 h 397"/>
              <a:gd name="T78" fmla="*/ 2147483647 w 309"/>
              <a:gd name="T79" fmla="*/ 2147483647 h 397"/>
              <a:gd name="T80" fmla="*/ 2147483647 w 309"/>
              <a:gd name="T81" fmla="*/ 2147483647 h 397"/>
              <a:gd name="T82" fmla="*/ 2147483647 w 309"/>
              <a:gd name="T83" fmla="*/ 2147483647 h 397"/>
              <a:gd name="T84" fmla="*/ 2147483647 w 309"/>
              <a:gd name="T85" fmla="*/ 2147483647 h 397"/>
              <a:gd name="T86" fmla="*/ 2147483647 w 309"/>
              <a:gd name="T87" fmla="*/ 2147483647 h 397"/>
              <a:gd name="T88" fmla="*/ 2147483647 w 309"/>
              <a:gd name="T89" fmla="*/ 2147483647 h 397"/>
              <a:gd name="T90" fmla="*/ 2147483647 w 309"/>
              <a:gd name="T91" fmla="*/ 2147483647 h 397"/>
              <a:gd name="T92" fmla="*/ 2147483647 w 309"/>
              <a:gd name="T93" fmla="*/ 2147483647 h 397"/>
              <a:gd name="T94" fmla="*/ 2147483647 w 309"/>
              <a:gd name="T95" fmla="*/ 2147483647 h 397"/>
              <a:gd name="T96" fmla="*/ 2147483647 w 309"/>
              <a:gd name="T97" fmla="*/ 2147483647 h 397"/>
              <a:gd name="T98" fmla="*/ 2147483647 w 309"/>
              <a:gd name="T99" fmla="*/ 2147483647 h 397"/>
              <a:gd name="T100" fmla="*/ 2147483647 w 309"/>
              <a:gd name="T101" fmla="*/ 2147483647 h 397"/>
              <a:gd name="T102" fmla="*/ 2147483647 w 309"/>
              <a:gd name="T103" fmla="*/ 2147483647 h 397"/>
              <a:gd name="T104" fmla="*/ 2147483647 w 309"/>
              <a:gd name="T105" fmla="*/ 2147483647 h 397"/>
              <a:gd name="T106" fmla="*/ 2147483647 w 309"/>
              <a:gd name="T107" fmla="*/ 2147483647 h 397"/>
              <a:gd name="T108" fmla="*/ 2147483647 w 309"/>
              <a:gd name="T109" fmla="*/ 2147483647 h 397"/>
              <a:gd name="T110" fmla="*/ 2147483647 w 309"/>
              <a:gd name="T111" fmla="*/ 2147483647 h 397"/>
              <a:gd name="T112" fmla="*/ 2147483647 w 309"/>
              <a:gd name="T113" fmla="*/ 2147483647 h 397"/>
              <a:gd name="T114" fmla="*/ 2147483647 w 309"/>
              <a:gd name="T115" fmla="*/ 2147483647 h 397"/>
              <a:gd name="T116" fmla="*/ 2147483647 w 309"/>
              <a:gd name="T117" fmla="*/ 2147483647 h 397"/>
              <a:gd name="T118" fmla="*/ 2147483647 w 309"/>
              <a:gd name="T119" fmla="*/ 2147483647 h 397"/>
              <a:gd name="T120" fmla="*/ 2147483647 w 309"/>
              <a:gd name="T121" fmla="*/ 2147483647 h 397"/>
              <a:gd name="T122" fmla="*/ 2147483647 w 309"/>
              <a:gd name="T123" fmla="*/ 2147483647 h 3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09"/>
              <a:gd name="T187" fmla="*/ 0 h 397"/>
              <a:gd name="T188" fmla="*/ 309 w 309"/>
              <a:gd name="T189" fmla="*/ 397 h 39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09" h="397">
                <a:moveTo>
                  <a:pt x="4" y="300"/>
                </a:moveTo>
                <a:lnTo>
                  <a:pt x="12" y="301"/>
                </a:lnTo>
                <a:lnTo>
                  <a:pt x="13" y="303"/>
                </a:lnTo>
                <a:lnTo>
                  <a:pt x="17" y="302"/>
                </a:lnTo>
                <a:lnTo>
                  <a:pt x="19" y="304"/>
                </a:lnTo>
                <a:lnTo>
                  <a:pt x="28" y="304"/>
                </a:lnTo>
                <a:lnTo>
                  <a:pt x="30" y="306"/>
                </a:lnTo>
                <a:lnTo>
                  <a:pt x="34" y="306"/>
                </a:lnTo>
                <a:lnTo>
                  <a:pt x="36" y="307"/>
                </a:lnTo>
                <a:lnTo>
                  <a:pt x="37" y="303"/>
                </a:lnTo>
                <a:lnTo>
                  <a:pt x="37" y="300"/>
                </a:lnTo>
                <a:lnTo>
                  <a:pt x="39" y="299"/>
                </a:lnTo>
                <a:lnTo>
                  <a:pt x="42" y="298"/>
                </a:lnTo>
                <a:lnTo>
                  <a:pt x="44" y="306"/>
                </a:lnTo>
                <a:lnTo>
                  <a:pt x="55" y="319"/>
                </a:lnTo>
                <a:lnTo>
                  <a:pt x="63" y="313"/>
                </a:lnTo>
                <a:lnTo>
                  <a:pt x="71" y="313"/>
                </a:lnTo>
                <a:lnTo>
                  <a:pt x="73" y="317"/>
                </a:lnTo>
                <a:lnTo>
                  <a:pt x="74" y="327"/>
                </a:lnTo>
                <a:lnTo>
                  <a:pt x="76" y="328"/>
                </a:lnTo>
                <a:lnTo>
                  <a:pt x="80" y="331"/>
                </a:lnTo>
                <a:lnTo>
                  <a:pt x="83" y="335"/>
                </a:lnTo>
                <a:lnTo>
                  <a:pt x="85" y="340"/>
                </a:lnTo>
                <a:lnTo>
                  <a:pt x="90" y="348"/>
                </a:lnTo>
                <a:lnTo>
                  <a:pt x="94" y="350"/>
                </a:lnTo>
                <a:lnTo>
                  <a:pt x="94" y="355"/>
                </a:lnTo>
                <a:lnTo>
                  <a:pt x="89" y="358"/>
                </a:lnTo>
                <a:lnTo>
                  <a:pt x="90" y="360"/>
                </a:lnTo>
                <a:lnTo>
                  <a:pt x="92" y="370"/>
                </a:lnTo>
                <a:lnTo>
                  <a:pt x="94" y="371"/>
                </a:lnTo>
                <a:lnTo>
                  <a:pt x="95" y="379"/>
                </a:lnTo>
                <a:lnTo>
                  <a:pt x="98" y="382"/>
                </a:lnTo>
                <a:lnTo>
                  <a:pt x="98" y="384"/>
                </a:lnTo>
                <a:lnTo>
                  <a:pt x="101" y="389"/>
                </a:lnTo>
                <a:lnTo>
                  <a:pt x="103" y="390"/>
                </a:lnTo>
                <a:lnTo>
                  <a:pt x="109" y="395"/>
                </a:lnTo>
                <a:lnTo>
                  <a:pt x="109" y="394"/>
                </a:lnTo>
                <a:lnTo>
                  <a:pt x="110" y="394"/>
                </a:lnTo>
                <a:lnTo>
                  <a:pt x="110" y="393"/>
                </a:lnTo>
                <a:lnTo>
                  <a:pt x="111" y="392"/>
                </a:lnTo>
                <a:lnTo>
                  <a:pt x="111" y="391"/>
                </a:lnTo>
                <a:lnTo>
                  <a:pt x="111" y="390"/>
                </a:lnTo>
                <a:lnTo>
                  <a:pt x="112" y="389"/>
                </a:lnTo>
                <a:lnTo>
                  <a:pt x="112" y="388"/>
                </a:lnTo>
                <a:lnTo>
                  <a:pt x="112" y="387"/>
                </a:lnTo>
                <a:lnTo>
                  <a:pt x="113" y="386"/>
                </a:lnTo>
                <a:lnTo>
                  <a:pt x="113" y="385"/>
                </a:lnTo>
                <a:lnTo>
                  <a:pt x="113" y="384"/>
                </a:lnTo>
                <a:lnTo>
                  <a:pt x="114" y="383"/>
                </a:lnTo>
                <a:lnTo>
                  <a:pt x="114" y="382"/>
                </a:lnTo>
                <a:lnTo>
                  <a:pt x="115" y="381"/>
                </a:lnTo>
                <a:lnTo>
                  <a:pt x="115" y="380"/>
                </a:lnTo>
                <a:lnTo>
                  <a:pt x="115" y="379"/>
                </a:lnTo>
                <a:lnTo>
                  <a:pt x="116" y="379"/>
                </a:lnTo>
                <a:lnTo>
                  <a:pt x="116" y="378"/>
                </a:lnTo>
                <a:lnTo>
                  <a:pt x="117" y="378"/>
                </a:lnTo>
                <a:lnTo>
                  <a:pt x="118" y="378"/>
                </a:lnTo>
                <a:lnTo>
                  <a:pt x="118" y="379"/>
                </a:lnTo>
                <a:lnTo>
                  <a:pt x="119" y="379"/>
                </a:lnTo>
                <a:lnTo>
                  <a:pt x="119" y="380"/>
                </a:lnTo>
                <a:lnTo>
                  <a:pt x="120" y="381"/>
                </a:lnTo>
                <a:lnTo>
                  <a:pt x="120" y="382"/>
                </a:lnTo>
                <a:lnTo>
                  <a:pt x="120" y="383"/>
                </a:lnTo>
                <a:lnTo>
                  <a:pt x="120" y="384"/>
                </a:lnTo>
                <a:lnTo>
                  <a:pt x="120" y="385"/>
                </a:lnTo>
                <a:lnTo>
                  <a:pt x="120" y="386"/>
                </a:lnTo>
                <a:lnTo>
                  <a:pt x="119" y="387"/>
                </a:lnTo>
                <a:lnTo>
                  <a:pt x="119" y="388"/>
                </a:lnTo>
                <a:lnTo>
                  <a:pt x="118" y="389"/>
                </a:lnTo>
                <a:lnTo>
                  <a:pt x="118" y="390"/>
                </a:lnTo>
                <a:lnTo>
                  <a:pt x="117" y="391"/>
                </a:lnTo>
                <a:lnTo>
                  <a:pt x="117" y="392"/>
                </a:lnTo>
                <a:lnTo>
                  <a:pt x="117" y="393"/>
                </a:lnTo>
                <a:lnTo>
                  <a:pt x="117" y="394"/>
                </a:lnTo>
                <a:lnTo>
                  <a:pt x="118" y="395"/>
                </a:lnTo>
                <a:lnTo>
                  <a:pt x="119" y="396"/>
                </a:lnTo>
                <a:lnTo>
                  <a:pt x="120" y="396"/>
                </a:lnTo>
                <a:lnTo>
                  <a:pt x="120" y="397"/>
                </a:lnTo>
                <a:lnTo>
                  <a:pt x="121" y="397"/>
                </a:lnTo>
                <a:lnTo>
                  <a:pt x="122" y="397"/>
                </a:lnTo>
                <a:lnTo>
                  <a:pt x="123" y="397"/>
                </a:lnTo>
                <a:lnTo>
                  <a:pt x="123" y="396"/>
                </a:lnTo>
                <a:lnTo>
                  <a:pt x="124" y="396"/>
                </a:lnTo>
                <a:lnTo>
                  <a:pt x="125" y="396"/>
                </a:lnTo>
                <a:lnTo>
                  <a:pt x="125" y="395"/>
                </a:lnTo>
                <a:lnTo>
                  <a:pt x="126" y="395"/>
                </a:lnTo>
                <a:lnTo>
                  <a:pt x="126" y="394"/>
                </a:lnTo>
                <a:lnTo>
                  <a:pt x="127" y="394"/>
                </a:lnTo>
                <a:lnTo>
                  <a:pt x="127" y="393"/>
                </a:lnTo>
                <a:lnTo>
                  <a:pt x="127" y="392"/>
                </a:lnTo>
                <a:lnTo>
                  <a:pt x="128" y="392"/>
                </a:lnTo>
                <a:lnTo>
                  <a:pt x="128" y="391"/>
                </a:lnTo>
                <a:lnTo>
                  <a:pt x="129" y="390"/>
                </a:lnTo>
                <a:lnTo>
                  <a:pt x="129" y="389"/>
                </a:lnTo>
                <a:lnTo>
                  <a:pt x="129" y="388"/>
                </a:lnTo>
                <a:lnTo>
                  <a:pt x="129" y="387"/>
                </a:lnTo>
                <a:lnTo>
                  <a:pt x="129" y="386"/>
                </a:lnTo>
                <a:lnTo>
                  <a:pt x="129" y="385"/>
                </a:lnTo>
                <a:lnTo>
                  <a:pt x="129" y="384"/>
                </a:lnTo>
                <a:lnTo>
                  <a:pt x="128" y="383"/>
                </a:lnTo>
                <a:lnTo>
                  <a:pt x="128" y="382"/>
                </a:lnTo>
                <a:lnTo>
                  <a:pt x="127" y="380"/>
                </a:lnTo>
                <a:lnTo>
                  <a:pt x="127" y="379"/>
                </a:lnTo>
                <a:lnTo>
                  <a:pt x="127" y="378"/>
                </a:lnTo>
                <a:lnTo>
                  <a:pt x="126" y="377"/>
                </a:lnTo>
                <a:lnTo>
                  <a:pt x="126" y="376"/>
                </a:lnTo>
                <a:lnTo>
                  <a:pt x="126" y="375"/>
                </a:lnTo>
                <a:lnTo>
                  <a:pt x="126" y="374"/>
                </a:lnTo>
                <a:lnTo>
                  <a:pt x="126" y="373"/>
                </a:lnTo>
                <a:lnTo>
                  <a:pt x="126" y="372"/>
                </a:lnTo>
                <a:lnTo>
                  <a:pt x="125" y="372"/>
                </a:lnTo>
                <a:lnTo>
                  <a:pt x="125" y="371"/>
                </a:lnTo>
                <a:lnTo>
                  <a:pt x="125" y="370"/>
                </a:lnTo>
                <a:lnTo>
                  <a:pt x="124" y="370"/>
                </a:lnTo>
                <a:lnTo>
                  <a:pt x="124" y="369"/>
                </a:lnTo>
                <a:lnTo>
                  <a:pt x="123" y="369"/>
                </a:lnTo>
                <a:lnTo>
                  <a:pt x="122" y="368"/>
                </a:lnTo>
                <a:lnTo>
                  <a:pt x="121" y="367"/>
                </a:lnTo>
                <a:lnTo>
                  <a:pt x="120" y="366"/>
                </a:lnTo>
                <a:lnTo>
                  <a:pt x="120" y="365"/>
                </a:lnTo>
                <a:lnTo>
                  <a:pt x="121" y="365"/>
                </a:lnTo>
                <a:lnTo>
                  <a:pt x="122" y="364"/>
                </a:lnTo>
                <a:lnTo>
                  <a:pt x="123" y="364"/>
                </a:lnTo>
                <a:lnTo>
                  <a:pt x="124" y="364"/>
                </a:lnTo>
                <a:lnTo>
                  <a:pt x="124" y="363"/>
                </a:lnTo>
                <a:lnTo>
                  <a:pt x="125" y="363"/>
                </a:lnTo>
                <a:lnTo>
                  <a:pt x="126" y="363"/>
                </a:lnTo>
                <a:lnTo>
                  <a:pt x="127" y="363"/>
                </a:lnTo>
                <a:lnTo>
                  <a:pt x="128" y="363"/>
                </a:lnTo>
                <a:lnTo>
                  <a:pt x="129" y="363"/>
                </a:lnTo>
                <a:lnTo>
                  <a:pt x="130" y="363"/>
                </a:lnTo>
                <a:lnTo>
                  <a:pt x="131" y="363"/>
                </a:lnTo>
                <a:lnTo>
                  <a:pt x="132" y="363"/>
                </a:lnTo>
                <a:lnTo>
                  <a:pt x="132" y="364"/>
                </a:lnTo>
                <a:lnTo>
                  <a:pt x="133" y="364"/>
                </a:lnTo>
                <a:lnTo>
                  <a:pt x="134" y="365"/>
                </a:lnTo>
                <a:lnTo>
                  <a:pt x="134" y="366"/>
                </a:lnTo>
                <a:lnTo>
                  <a:pt x="135" y="366"/>
                </a:lnTo>
                <a:lnTo>
                  <a:pt x="135" y="367"/>
                </a:lnTo>
                <a:lnTo>
                  <a:pt x="135" y="368"/>
                </a:lnTo>
                <a:lnTo>
                  <a:pt x="135" y="369"/>
                </a:lnTo>
                <a:lnTo>
                  <a:pt x="135" y="370"/>
                </a:lnTo>
                <a:lnTo>
                  <a:pt x="135" y="371"/>
                </a:lnTo>
                <a:lnTo>
                  <a:pt x="134" y="372"/>
                </a:lnTo>
                <a:lnTo>
                  <a:pt x="134" y="374"/>
                </a:lnTo>
                <a:lnTo>
                  <a:pt x="134" y="375"/>
                </a:lnTo>
                <a:lnTo>
                  <a:pt x="134" y="376"/>
                </a:lnTo>
                <a:lnTo>
                  <a:pt x="133" y="377"/>
                </a:lnTo>
                <a:lnTo>
                  <a:pt x="133" y="378"/>
                </a:lnTo>
                <a:lnTo>
                  <a:pt x="133" y="379"/>
                </a:lnTo>
                <a:lnTo>
                  <a:pt x="133" y="380"/>
                </a:lnTo>
                <a:lnTo>
                  <a:pt x="133" y="381"/>
                </a:lnTo>
                <a:lnTo>
                  <a:pt x="133" y="380"/>
                </a:lnTo>
                <a:lnTo>
                  <a:pt x="134" y="380"/>
                </a:lnTo>
                <a:lnTo>
                  <a:pt x="135" y="379"/>
                </a:lnTo>
                <a:lnTo>
                  <a:pt x="135" y="378"/>
                </a:lnTo>
                <a:lnTo>
                  <a:pt x="136" y="378"/>
                </a:lnTo>
                <a:lnTo>
                  <a:pt x="137" y="377"/>
                </a:lnTo>
                <a:lnTo>
                  <a:pt x="137" y="376"/>
                </a:lnTo>
                <a:lnTo>
                  <a:pt x="138" y="375"/>
                </a:lnTo>
                <a:lnTo>
                  <a:pt x="138" y="374"/>
                </a:lnTo>
                <a:lnTo>
                  <a:pt x="139" y="373"/>
                </a:lnTo>
                <a:lnTo>
                  <a:pt x="139" y="372"/>
                </a:lnTo>
                <a:lnTo>
                  <a:pt x="139" y="371"/>
                </a:lnTo>
                <a:lnTo>
                  <a:pt x="139" y="370"/>
                </a:lnTo>
                <a:lnTo>
                  <a:pt x="139" y="369"/>
                </a:lnTo>
                <a:lnTo>
                  <a:pt x="139" y="368"/>
                </a:lnTo>
                <a:lnTo>
                  <a:pt x="139" y="367"/>
                </a:lnTo>
                <a:lnTo>
                  <a:pt x="138" y="365"/>
                </a:lnTo>
                <a:lnTo>
                  <a:pt x="138" y="364"/>
                </a:lnTo>
                <a:lnTo>
                  <a:pt x="138" y="363"/>
                </a:lnTo>
                <a:lnTo>
                  <a:pt x="138" y="362"/>
                </a:lnTo>
                <a:lnTo>
                  <a:pt x="138" y="361"/>
                </a:lnTo>
                <a:lnTo>
                  <a:pt x="138" y="360"/>
                </a:lnTo>
                <a:lnTo>
                  <a:pt x="138" y="359"/>
                </a:lnTo>
                <a:lnTo>
                  <a:pt x="138" y="358"/>
                </a:lnTo>
                <a:lnTo>
                  <a:pt x="138" y="357"/>
                </a:lnTo>
                <a:lnTo>
                  <a:pt x="138" y="356"/>
                </a:lnTo>
                <a:lnTo>
                  <a:pt x="138" y="355"/>
                </a:lnTo>
                <a:lnTo>
                  <a:pt x="139" y="355"/>
                </a:lnTo>
                <a:lnTo>
                  <a:pt x="139" y="354"/>
                </a:lnTo>
                <a:lnTo>
                  <a:pt x="140" y="354"/>
                </a:lnTo>
                <a:lnTo>
                  <a:pt x="141" y="353"/>
                </a:lnTo>
                <a:lnTo>
                  <a:pt x="141" y="354"/>
                </a:lnTo>
                <a:lnTo>
                  <a:pt x="142" y="354"/>
                </a:lnTo>
                <a:lnTo>
                  <a:pt x="143" y="354"/>
                </a:lnTo>
                <a:lnTo>
                  <a:pt x="143" y="355"/>
                </a:lnTo>
                <a:lnTo>
                  <a:pt x="144" y="355"/>
                </a:lnTo>
                <a:lnTo>
                  <a:pt x="145" y="356"/>
                </a:lnTo>
                <a:lnTo>
                  <a:pt x="145" y="357"/>
                </a:lnTo>
                <a:lnTo>
                  <a:pt x="146" y="358"/>
                </a:lnTo>
                <a:lnTo>
                  <a:pt x="146" y="359"/>
                </a:lnTo>
                <a:lnTo>
                  <a:pt x="146" y="360"/>
                </a:lnTo>
                <a:lnTo>
                  <a:pt x="146" y="361"/>
                </a:lnTo>
                <a:lnTo>
                  <a:pt x="146" y="362"/>
                </a:lnTo>
                <a:lnTo>
                  <a:pt x="146" y="363"/>
                </a:lnTo>
                <a:lnTo>
                  <a:pt x="146" y="364"/>
                </a:lnTo>
                <a:lnTo>
                  <a:pt x="146" y="365"/>
                </a:lnTo>
                <a:lnTo>
                  <a:pt x="146" y="366"/>
                </a:lnTo>
                <a:lnTo>
                  <a:pt x="147" y="366"/>
                </a:lnTo>
                <a:lnTo>
                  <a:pt x="147" y="365"/>
                </a:lnTo>
                <a:lnTo>
                  <a:pt x="148" y="365"/>
                </a:lnTo>
                <a:lnTo>
                  <a:pt x="148" y="364"/>
                </a:lnTo>
                <a:lnTo>
                  <a:pt x="148" y="363"/>
                </a:lnTo>
                <a:lnTo>
                  <a:pt x="149" y="362"/>
                </a:lnTo>
                <a:lnTo>
                  <a:pt x="149" y="361"/>
                </a:lnTo>
                <a:lnTo>
                  <a:pt x="150" y="360"/>
                </a:lnTo>
                <a:lnTo>
                  <a:pt x="150" y="359"/>
                </a:lnTo>
                <a:lnTo>
                  <a:pt x="151" y="358"/>
                </a:lnTo>
                <a:lnTo>
                  <a:pt x="152" y="356"/>
                </a:lnTo>
                <a:lnTo>
                  <a:pt x="153" y="355"/>
                </a:lnTo>
                <a:lnTo>
                  <a:pt x="153" y="354"/>
                </a:lnTo>
                <a:lnTo>
                  <a:pt x="154" y="353"/>
                </a:lnTo>
                <a:lnTo>
                  <a:pt x="155" y="352"/>
                </a:lnTo>
                <a:lnTo>
                  <a:pt x="156" y="351"/>
                </a:lnTo>
                <a:lnTo>
                  <a:pt x="156" y="350"/>
                </a:lnTo>
                <a:lnTo>
                  <a:pt x="156" y="349"/>
                </a:lnTo>
                <a:lnTo>
                  <a:pt x="156" y="348"/>
                </a:lnTo>
                <a:lnTo>
                  <a:pt x="156" y="347"/>
                </a:lnTo>
                <a:lnTo>
                  <a:pt x="156" y="346"/>
                </a:lnTo>
                <a:lnTo>
                  <a:pt x="156" y="345"/>
                </a:lnTo>
                <a:lnTo>
                  <a:pt x="156" y="343"/>
                </a:lnTo>
                <a:lnTo>
                  <a:pt x="156" y="342"/>
                </a:lnTo>
                <a:lnTo>
                  <a:pt x="156" y="341"/>
                </a:lnTo>
                <a:lnTo>
                  <a:pt x="156" y="340"/>
                </a:lnTo>
                <a:lnTo>
                  <a:pt x="157" y="339"/>
                </a:lnTo>
                <a:lnTo>
                  <a:pt x="157" y="338"/>
                </a:lnTo>
                <a:lnTo>
                  <a:pt x="158" y="338"/>
                </a:lnTo>
                <a:lnTo>
                  <a:pt x="159" y="338"/>
                </a:lnTo>
                <a:lnTo>
                  <a:pt x="159" y="337"/>
                </a:lnTo>
                <a:lnTo>
                  <a:pt x="160" y="337"/>
                </a:lnTo>
                <a:lnTo>
                  <a:pt x="161" y="337"/>
                </a:lnTo>
                <a:lnTo>
                  <a:pt x="163" y="336"/>
                </a:lnTo>
                <a:lnTo>
                  <a:pt x="164" y="336"/>
                </a:lnTo>
                <a:lnTo>
                  <a:pt x="165" y="336"/>
                </a:lnTo>
                <a:lnTo>
                  <a:pt x="166" y="336"/>
                </a:lnTo>
                <a:lnTo>
                  <a:pt x="167" y="336"/>
                </a:lnTo>
                <a:lnTo>
                  <a:pt x="168" y="336"/>
                </a:lnTo>
                <a:lnTo>
                  <a:pt x="168" y="335"/>
                </a:lnTo>
                <a:lnTo>
                  <a:pt x="169" y="335"/>
                </a:lnTo>
                <a:lnTo>
                  <a:pt x="169" y="334"/>
                </a:lnTo>
                <a:lnTo>
                  <a:pt x="170" y="334"/>
                </a:lnTo>
                <a:lnTo>
                  <a:pt x="170" y="333"/>
                </a:lnTo>
                <a:lnTo>
                  <a:pt x="170" y="332"/>
                </a:lnTo>
                <a:lnTo>
                  <a:pt x="170" y="331"/>
                </a:lnTo>
                <a:lnTo>
                  <a:pt x="170" y="330"/>
                </a:lnTo>
                <a:lnTo>
                  <a:pt x="169" y="330"/>
                </a:lnTo>
                <a:lnTo>
                  <a:pt x="169" y="329"/>
                </a:lnTo>
                <a:lnTo>
                  <a:pt x="169" y="328"/>
                </a:lnTo>
                <a:lnTo>
                  <a:pt x="168" y="328"/>
                </a:lnTo>
                <a:lnTo>
                  <a:pt x="168" y="327"/>
                </a:lnTo>
                <a:lnTo>
                  <a:pt x="168" y="326"/>
                </a:lnTo>
                <a:lnTo>
                  <a:pt x="167" y="326"/>
                </a:lnTo>
                <a:lnTo>
                  <a:pt x="166" y="326"/>
                </a:lnTo>
                <a:lnTo>
                  <a:pt x="166" y="325"/>
                </a:lnTo>
                <a:lnTo>
                  <a:pt x="165" y="325"/>
                </a:lnTo>
                <a:lnTo>
                  <a:pt x="164" y="325"/>
                </a:lnTo>
                <a:lnTo>
                  <a:pt x="163" y="324"/>
                </a:lnTo>
                <a:lnTo>
                  <a:pt x="162" y="324"/>
                </a:lnTo>
                <a:lnTo>
                  <a:pt x="161" y="324"/>
                </a:lnTo>
                <a:lnTo>
                  <a:pt x="160" y="325"/>
                </a:lnTo>
                <a:lnTo>
                  <a:pt x="159" y="325"/>
                </a:lnTo>
                <a:lnTo>
                  <a:pt x="158" y="325"/>
                </a:lnTo>
                <a:lnTo>
                  <a:pt x="157" y="325"/>
                </a:lnTo>
                <a:lnTo>
                  <a:pt x="156" y="326"/>
                </a:lnTo>
                <a:lnTo>
                  <a:pt x="155" y="327"/>
                </a:lnTo>
                <a:lnTo>
                  <a:pt x="154" y="327"/>
                </a:lnTo>
                <a:lnTo>
                  <a:pt x="153" y="328"/>
                </a:lnTo>
                <a:lnTo>
                  <a:pt x="152" y="328"/>
                </a:lnTo>
                <a:lnTo>
                  <a:pt x="151" y="328"/>
                </a:lnTo>
                <a:lnTo>
                  <a:pt x="150" y="327"/>
                </a:lnTo>
                <a:lnTo>
                  <a:pt x="150" y="326"/>
                </a:lnTo>
                <a:lnTo>
                  <a:pt x="149" y="326"/>
                </a:lnTo>
                <a:lnTo>
                  <a:pt x="149" y="325"/>
                </a:lnTo>
                <a:lnTo>
                  <a:pt x="148" y="325"/>
                </a:lnTo>
                <a:lnTo>
                  <a:pt x="148" y="324"/>
                </a:lnTo>
                <a:lnTo>
                  <a:pt x="147" y="323"/>
                </a:lnTo>
                <a:lnTo>
                  <a:pt x="146" y="322"/>
                </a:lnTo>
                <a:lnTo>
                  <a:pt x="146" y="321"/>
                </a:lnTo>
                <a:lnTo>
                  <a:pt x="145" y="321"/>
                </a:lnTo>
                <a:lnTo>
                  <a:pt x="144" y="321"/>
                </a:lnTo>
                <a:lnTo>
                  <a:pt x="144" y="320"/>
                </a:lnTo>
                <a:lnTo>
                  <a:pt x="143" y="320"/>
                </a:lnTo>
                <a:lnTo>
                  <a:pt x="142" y="320"/>
                </a:lnTo>
                <a:lnTo>
                  <a:pt x="141" y="319"/>
                </a:lnTo>
                <a:lnTo>
                  <a:pt x="140" y="319"/>
                </a:lnTo>
                <a:lnTo>
                  <a:pt x="139" y="319"/>
                </a:lnTo>
                <a:lnTo>
                  <a:pt x="138" y="319"/>
                </a:lnTo>
                <a:lnTo>
                  <a:pt x="137" y="318"/>
                </a:lnTo>
                <a:lnTo>
                  <a:pt x="136" y="318"/>
                </a:lnTo>
                <a:lnTo>
                  <a:pt x="136" y="317"/>
                </a:lnTo>
                <a:lnTo>
                  <a:pt x="137" y="316"/>
                </a:lnTo>
                <a:lnTo>
                  <a:pt x="138" y="316"/>
                </a:lnTo>
                <a:lnTo>
                  <a:pt x="138" y="315"/>
                </a:lnTo>
                <a:lnTo>
                  <a:pt x="139" y="315"/>
                </a:lnTo>
                <a:lnTo>
                  <a:pt x="140" y="315"/>
                </a:lnTo>
                <a:lnTo>
                  <a:pt x="141" y="314"/>
                </a:lnTo>
                <a:lnTo>
                  <a:pt x="142" y="314"/>
                </a:lnTo>
                <a:lnTo>
                  <a:pt x="143" y="314"/>
                </a:lnTo>
                <a:lnTo>
                  <a:pt x="144" y="314"/>
                </a:lnTo>
                <a:lnTo>
                  <a:pt x="145" y="314"/>
                </a:lnTo>
                <a:lnTo>
                  <a:pt x="146" y="314"/>
                </a:lnTo>
                <a:lnTo>
                  <a:pt x="146" y="315"/>
                </a:lnTo>
                <a:lnTo>
                  <a:pt x="147" y="315"/>
                </a:lnTo>
                <a:lnTo>
                  <a:pt x="148" y="315"/>
                </a:lnTo>
                <a:lnTo>
                  <a:pt x="149" y="316"/>
                </a:lnTo>
                <a:lnTo>
                  <a:pt x="150" y="317"/>
                </a:lnTo>
                <a:lnTo>
                  <a:pt x="151" y="317"/>
                </a:lnTo>
                <a:lnTo>
                  <a:pt x="152" y="318"/>
                </a:lnTo>
                <a:lnTo>
                  <a:pt x="153" y="319"/>
                </a:lnTo>
                <a:lnTo>
                  <a:pt x="154" y="319"/>
                </a:lnTo>
                <a:lnTo>
                  <a:pt x="154" y="320"/>
                </a:lnTo>
                <a:lnTo>
                  <a:pt x="155" y="320"/>
                </a:lnTo>
                <a:lnTo>
                  <a:pt x="156" y="320"/>
                </a:lnTo>
                <a:lnTo>
                  <a:pt x="157" y="320"/>
                </a:lnTo>
                <a:lnTo>
                  <a:pt x="158" y="320"/>
                </a:lnTo>
                <a:lnTo>
                  <a:pt x="159" y="320"/>
                </a:lnTo>
                <a:lnTo>
                  <a:pt x="159" y="319"/>
                </a:lnTo>
                <a:lnTo>
                  <a:pt x="160" y="319"/>
                </a:lnTo>
                <a:lnTo>
                  <a:pt x="160" y="318"/>
                </a:lnTo>
                <a:lnTo>
                  <a:pt x="161" y="317"/>
                </a:lnTo>
                <a:lnTo>
                  <a:pt x="161" y="316"/>
                </a:lnTo>
                <a:lnTo>
                  <a:pt x="160" y="316"/>
                </a:lnTo>
                <a:lnTo>
                  <a:pt x="160" y="315"/>
                </a:lnTo>
                <a:lnTo>
                  <a:pt x="159" y="314"/>
                </a:lnTo>
                <a:lnTo>
                  <a:pt x="158" y="313"/>
                </a:lnTo>
                <a:lnTo>
                  <a:pt x="157" y="313"/>
                </a:lnTo>
                <a:lnTo>
                  <a:pt x="157" y="312"/>
                </a:lnTo>
                <a:lnTo>
                  <a:pt x="157" y="311"/>
                </a:lnTo>
                <a:lnTo>
                  <a:pt x="158" y="311"/>
                </a:lnTo>
                <a:lnTo>
                  <a:pt x="158" y="310"/>
                </a:lnTo>
                <a:lnTo>
                  <a:pt x="159" y="310"/>
                </a:lnTo>
                <a:lnTo>
                  <a:pt x="160" y="310"/>
                </a:lnTo>
                <a:lnTo>
                  <a:pt x="161" y="310"/>
                </a:lnTo>
                <a:lnTo>
                  <a:pt x="161" y="311"/>
                </a:lnTo>
                <a:lnTo>
                  <a:pt x="162" y="311"/>
                </a:lnTo>
                <a:lnTo>
                  <a:pt x="163" y="311"/>
                </a:lnTo>
                <a:lnTo>
                  <a:pt x="163" y="312"/>
                </a:lnTo>
                <a:lnTo>
                  <a:pt x="164" y="313"/>
                </a:lnTo>
                <a:lnTo>
                  <a:pt x="165" y="314"/>
                </a:lnTo>
                <a:lnTo>
                  <a:pt x="166" y="315"/>
                </a:lnTo>
                <a:lnTo>
                  <a:pt x="167" y="316"/>
                </a:lnTo>
                <a:lnTo>
                  <a:pt x="168" y="316"/>
                </a:lnTo>
                <a:lnTo>
                  <a:pt x="168" y="315"/>
                </a:lnTo>
                <a:lnTo>
                  <a:pt x="169" y="315"/>
                </a:lnTo>
                <a:lnTo>
                  <a:pt x="170" y="314"/>
                </a:lnTo>
                <a:lnTo>
                  <a:pt x="171" y="313"/>
                </a:lnTo>
                <a:lnTo>
                  <a:pt x="171" y="312"/>
                </a:lnTo>
                <a:lnTo>
                  <a:pt x="170" y="311"/>
                </a:lnTo>
                <a:lnTo>
                  <a:pt x="170" y="310"/>
                </a:lnTo>
                <a:lnTo>
                  <a:pt x="169" y="310"/>
                </a:lnTo>
                <a:lnTo>
                  <a:pt x="168" y="310"/>
                </a:lnTo>
                <a:lnTo>
                  <a:pt x="168" y="309"/>
                </a:lnTo>
                <a:lnTo>
                  <a:pt x="167" y="309"/>
                </a:lnTo>
                <a:lnTo>
                  <a:pt x="166" y="308"/>
                </a:lnTo>
                <a:lnTo>
                  <a:pt x="165" y="307"/>
                </a:lnTo>
                <a:lnTo>
                  <a:pt x="164" y="306"/>
                </a:lnTo>
                <a:lnTo>
                  <a:pt x="163" y="305"/>
                </a:lnTo>
                <a:lnTo>
                  <a:pt x="163" y="304"/>
                </a:lnTo>
                <a:lnTo>
                  <a:pt x="162" y="303"/>
                </a:lnTo>
                <a:lnTo>
                  <a:pt x="162" y="302"/>
                </a:lnTo>
                <a:lnTo>
                  <a:pt x="162" y="301"/>
                </a:lnTo>
                <a:lnTo>
                  <a:pt x="162" y="300"/>
                </a:lnTo>
                <a:lnTo>
                  <a:pt x="162" y="299"/>
                </a:lnTo>
                <a:lnTo>
                  <a:pt x="162" y="298"/>
                </a:lnTo>
                <a:lnTo>
                  <a:pt x="162" y="297"/>
                </a:lnTo>
                <a:lnTo>
                  <a:pt x="163" y="297"/>
                </a:lnTo>
                <a:lnTo>
                  <a:pt x="163" y="296"/>
                </a:lnTo>
                <a:lnTo>
                  <a:pt x="164" y="296"/>
                </a:lnTo>
                <a:lnTo>
                  <a:pt x="164" y="295"/>
                </a:lnTo>
                <a:lnTo>
                  <a:pt x="165" y="295"/>
                </a:lnTo>
                <a:lnTo>
                  <a:pt x="166" y="295"/>
                </a:lnTo>
                <a:lnTo>
                  <a:pt x="167" y="295"/>
                </a:lnTo>
                <a:lnTo>
                  <a:pt x="168" y="295"/>
                </a:lnTo>
                <a:lnTo>
                  <a:pt x="169" y="296"/>
                </a:lnTo>
                <a:lnTo>
                  <a:pt x="170" y="296"/>
                </a:lnTo>
                <a:lnTo>
                  <a:pt x="170" y="297"/>
                </a:lnTo>
                <a:lnTo>
                  <a:pt x="171" y="297"/>
                </a:lnTo>
                <a:lnTo>
                  <a:pt x="171" y="298"/>
                </a:lnTo>
                <a:lnTo>
                  <a:pt x="171" y="299"/>
                </a:lnTo>
                <a:lnTo>
                  <a:pt x="172" y="300"/>
                </a:lnTo>
                <a:lnTo>
                  <a:pt x="172" y="301"/>
                </a:lnTo>
                <a:lnTo>
                  <a:pt x="172" y="302"/>
                </a:lnTo>
                <a:lnTo>
                  <a:pt x="172" y="303"/>
                </a:lnTo>
                <a:lnTo>
                  <a:pt x="172" y="304"/>
                </a:lnTo>
                <a:lnTo>
                  <a:pt x="172" y="305"/>
                </a:lnTo>
                <a:lnTo>
                  <a:pt x="172" y="306"/>
                </a:lnTo>
                <a:lnTo>
                  <a:pt x="172" y="307"/>
                </a:lnTo>
                <a:lnTo>
                  <a:pt x="173" y="307"/>
                </a:lnTo>
                <a:lnTo>
                  <a:pt x="173" y="308"/>
                </a:lnTo>
                <a:lnTo>
                  <a:pt x="174" y="308"/>
                </a:lnTo>
                <a:lnTo>
                  <a:pt x="175" y="308"/>
                </a:lnTo>
                <a:lnTo>
                  <a:pt x="176" y="308"/>
                </a:lnTo>
                <a:lnTo>
                  <a:pt x="177" y="308"/>
                </a:lnTo>
                <a:lnTo>
                  <a:pt x="178" y="308"/>
                </a:lnTo>
                <a:lnTo>
                  <a:pt x="179" y="308"/>
                </a:lnTo>
                <a:lnTo>
                  <a:pt x="180" y="307"/>
                </a:lnTo>
                <a:lnTo>
                  <a:pt x="181" y="307"/>
                </a:lnTo>
                <a:lnTo>
                  <a:pt x="182" y="306"/>
                </a:lnTo>
                <a:lnTo>
                  <a:pt x="183" y="306"/>
                </a:lnTo>
                <a:lnTo>
                  <a:pt x="183" y="305"/>
                </a:lnTo>
                <a:lnTo>
                  <a:pt x="183" y="304"/>
                </a:lnTo>
                <a:lnTo>
                  <a:pt x="184" y="304"/>
                </a:lnTo>
                <a:lnTo>
                  <a:pt x="184" y="303"/>
                </a:lnTo>
                <a:lnTo>
                  <a:pt x="184" y="302"/>
                </a:lnTo>
                <a:lnTo>
                  <a:pt x="184" y="301"/>
                </a:lnTo>
                <a:lnTo>
                  <a:pt x="184" y="299"/>
                </a:lnTo>
                <a:lnTo>
                  <a:pt x="184" y="298"/>
                </a:lnTo>
                <a:lnTo>
                  <a:pt x="184" y="297"/>
                </a:lnTo>
                <a:lnTo>
                  <a:pt x="185" y="296"/>
                </a:lnTo>
                <a:lnTo>
                  <a:pt x="185" y="295"/>
                </a:lnTo>
                <a:lnTo>
                  <a:pt x="185" y="294"/>
                </a:lnTo>
                <a:lnTo>
                  <a:pt x="186" y="294"/>
                </a:lnTo>
                <a:lnTo>
                  <a:pt x="186" y="293"/>
                </a:lnTo>
                <a:lnTo>
                  <a:pt x="187" y="293"/>
                </a:lnTo>
                <a:lnTo>
                  <a:pt x="187" y="292"/>
                </a:lnTo>
                <a:lnTo>
                  <a:pt x="188" y="292"/>
                </a:lnTo>
                <a:lnTo>
                  <a:pt x="188" y="293"/>
                </a:lnTo>
                <a:lnTo>
                  <a:pt x="189" y="293"/>
                </a:lnTo>
                <a:lnTo>
                  <a:pt x="189" y="294"/>
                </a:lnTo>
                <a:lnTo>
                  <a:pt x="189" y="295"/>
                </a:lnTo>
                <a:lnTo>
                  <a:pt x="190" y="295"/>
                </a:lnTo>
                <a:lnTo>
                  <a:pt x="190" y="296"/>
                </a:lnTo>
                <a:lnTo>
                  <a:pt x="191" y="297"/>
                </a:lnTo>
                <a:lnTo>
                  <a:pt x="191" y="298"/>
                </a:lnTo>
                <a:lnTo>
                  <a:pt x="192" y="299"/>
                </a:lnTo>
                <a:lnTo>
                  <a:pt x="192" y="300"/>
                </a:lnTo>
                <a:lnTo>
                  <a:pt x="193" y="301"/>
                </a:lnTo>
                <a:lnTo>
                  <a:pt x="193" y="302"/>
                </a:lnTo>
                <a:lnTo>
                  <a:pt x="194" y="303"/>
                </a:lnTo>
                <a:lnTo>
                  <a:pt x="195" y="304"/>
                </a:lnTo>
                <a:lnTo>
                  <a:pt x="195" y="305"/>
                </a:lnTo>
                <a:lnTo>
                  <a:pt x="196" y="306"/>
                </a:lnTo>
                <a:lnTo>
                  <a:pt x="197" y="306"/>
                </a:lnTo>
                <a:lnTo>
                  <a:pt x="197" y="307"/>
                </a:lnTo>
                <a:lnTo>
                  <a:pt x="198" y="307"/>
                </a:lnTo>
                <a:lnTo>
                  <a:pt x="199" y="307"/>
                </a:lnTo>
                <a:lnTo>
                  <a:pt x="199" y="308"/>
                </a:lnTo>
                <a:lnTo>
                  <a:pt x="200" y="308"/>
                </a:lnTo>
                <a:lnTo>
                  <a:pt x="201" y="308"/>
                </a:lnTo>
                <a:lnTo>
                  <a:pt x="202" y="308"/>
                </a:lnTo>
                <a:lnTo>
                  <a:pt x="203" y="307"/>
                </a:lnTo>
                <a:lnTo>
                  <a:pt x="204" y="307"/>
                </a:lnTo>
                <a:lnTo>
                  <a:pt x="204" y="306"/>
                </a:lnTo>
                <a:lnTo>
                  <a:pt x="205" y="306"/>
                </a:lnTo>
                <a:lnTo>
                  <a:pt x="205" y="305"/>
                </a:lnTo>
                <a:lnTo>
                  <a:pt x="205" y="304"/>
                </a:lnTo>
                <a:lnTo>
                  <a:pt x="205" y="303"/>
                </a:lnTo>
                <a:lnTo>
                  <a:pt x="205" y="302"/>
                </a:lnTo>
                <a:lnTo>
                  <a:pt x="205" y="301"/>
                </a:lnTo>
                <a:lnTo>
                  <a:pt x="205" y="300"/>
                </a:lnTo>
                <a:lnTo>
                  <a:pt x="204" y="299"/>
                </a:lnTo>
                <a:lnTo>
                  <a:pt x="204" y="298"/>
                </a:lnTo>
                <a:lnTo>
                  <a:pt x="203" y="297"/>
                </a:lnTo>
                <a:lnTo>
                  <a:pt x="203" y="296"/>
                </a:lnTo>
                <a:lnTo>
                  <a:pt x="203" y="295"/>
                </a:lnTo>
                <a:lnTo>
                  <a:pt x="203" y="294"/>
                </a:lnTo>
                <a:lnTo>
                  <a:pt x="204" y="294"/>
                </a:lnTo>
                <a:lnTo>
                  <a:pt x="205" y="294"/>
                </a:lnTo>
                <a:lnTo>
                  <a:pt x="206" y="293"/>
                </a:lnTo>
                <a:lnTo>
                  <a:pt x="207" y="293"/>
                </a:lnTo>
                <a:lnTo>
                  <a:pt x="208" y="292"/>
                </a:lnTo>
                <a:lnTo>
                  <a:pt x="209" y="292"/>
                </a:lnTo>
                <a:lnTo>
                  <a:pt x="210" y="292"/>
                </a:lnTo>
                <a:lnTo>
                  <a:pt x="210" y="291"/>
                </a:lnTo>
                <a:lnTo>
                  <a:pt x="211" y="290"/>
                </a:lnTo>
                <a:lnTo>
                  <a:pt x="211" y="289"/>
                </a:lnTo>
                <a:lnTo>
                  <a:pt x="212" y="289"/>
                </a:lnTo>
                <a:lnTo>
                  <a:pt x="212" y="288"/>
                </a:lnTo>
                <a:lnTo>
                  <a:pt x="212" y="287"/>
                </a:lnTo>
                <a:lnTo>
                  <a:pt x="212" y="286"/>
                </a:lnTo>
                <a:lnTo>
                  <a:pt x="212" y="285"/>
                </a:lnTo>
                <a:lnTo>
                  <a:pt x="212" y="284"/>
                </a:lnTo>
                <a:lnTo>
                  <a:pt x="211" y="284"/>
                </a:lnTo>
                <a:lnTo>
                  <a:pt x="211" y="283"/>
                </a:lnTo>
                <a:lnTo>
                  <a:pt x="210" y="283"/>
                </a:lnTo>
                <a:lnTo>
                  <a:pt x="210" y="282"/>
                </a:lnTo>
                <a:lnTo>
                  <a:pt x="209" y="282"/>
                </a:lnTo>
                <a:lnTo>
                  <a:pt x="208" y="282"/>
                </a:lnTo>
                <a:lnTo>
                  <a:pt x="207" y="282"/>
                </a:lnTo>
                <a:lnTo>
                  <a:pt x="206" y="282"/>
                </a:lnTo>
                <a:lnTo>
                  <a:pt x="205" y="283"/>
                </a:lnTo>
                <a:lnTo>
                  <a:pt x="204" y="283"/>
                </a:lnTo>
                <a:lnTo>
                  <a:pt x="203" y="284"/>
                </a:lnTo>
                <a:lnTo>
                  <a:pt x="202" y="284"/>
                </a:lnTo>
                <a:lnTo>
                  <a:pt x="202" y="285"/>
                </a:lnTo>
                <a:lnTo>
                  <a:pt x="201" y="285"/>
                </a:lnTo>
                <a:lnTo>
                  <a:pt x="200" y="285"/>
                </a:lnTo>
                <a:lnTo>
                  <a:pt x="199" y="285"/>
                </a:lnTo>
                <a:lnTo>
                  <a:pt x="199" y="284"/>
                </a:lnTo>
                <a:lnTo>
                  <a:pt x="198" y="284"/>
                </a:lnTo>
                <a:lnTo>
                  <a:pt x="198" y="283"/>
                </a:lnTo>
                <a:lnTo>
                  <a:pt x="197" y="283"/>
                </a:lnTo>
                <a:lnTo>
                  <a:pt x="197" y="282"/>
                </a:lnTo>
                <a:lnTo>
                  <a:pt x="196" y="281"/>
                </a:lnTo>
                <a:lnTo>
                  <a:pt x="196" y="280"/>
                </a:lnTo>
                <a:lnTo>
                  <a:pt x="196" y="279"/>
                </a:lnTo>
                <a:lnTo>
                  <a:pt x="196" y="278"/>
                </a:lnTo>
                <a:lnTo>
                  <a:pt x="197" y="277"/>
                </a:lnTo>
                <a:lnTo>
                  <a:pt x="197" y="276"/>
                </a:lnTo>
                <a:lnTo>
                  <a:pt x="198" y="275"/>
                </a:lnTo>
                <a:lnTo>
                  <a:pt x="199" y="275"/>
                </a:lnTo>
                <a:lnTo>
                  <a:pt x="199" y="274"/>
                </a:lnTo>
                <a:lnTo>
                  <a:pt x="200" y="274"/>
                </a:lnTo>
                <a:lnTo>
                  <a:pt x="200" y="273"/>
                </a:lnTo>
                <a:lnTo>
                  <a:pt x="201" y="273"/>
                </a:lnTo>
                <a:lnTo>
                  <a:pt x="202" y="273"/>
                </a:lnTo>
                <a:lnTo>
                  <a:pt x="203" y="273"/>
                </a:lnTo>
                <a:lnTo>
                  <a:pt x="203" y="272"/>
                </a:lnTo>
                <a:lnTo>
                  <a:pt x="204" y="272"/>
                </a:lnTo>
                <a:lnTo>
                  <a:pt x="205" y="272"/>
                </a:lnTo>
                <a:lnTo>
                  <a:pt x="205" y="273"/>
                </a:lnTo>
                <a:lnTo>
                  <a:pt x="206" y="273"/>
                </a:lnTo>
                <a:lnTo>
                  <a:pt x="207" y="273"/>
                </a:lnTo>
                <a:lnTo>
                  <a:pt x="207" y="274"/>
                </a:lnTo>
                <a:lnTo>
                  <a:pt x="208" y="274"/>
                </a:lnTo>
                <a:lnTo>
                  <a:pt x="209" y="275"/>
                </a:lnTo>
                <a:lnTo>
                  <a:pt x="210" y="275"/>
                </a:lnTo>
                <a:lnTo>
                  <a:pt x="210" y="276"/>
                </a:lnTo>
                <a:lnTo>
                  <a:pt x="211" y="276"/>
                </a:lnTo>
                <a:lnTo>
                  <a:pt x="212" y="276"/>
                </a:lnTo>
                <a:lnTo>
                  <a:pt x="213" y="277"/>
                </a:lnTo>
                <a:lnTo>
                  <a:pt x="214" y="277"/>
                </a:lnTo>
                <a:lnTo>
                  <a:pt x="215" y="277"/>
                </a:lnTo>
                <a:lnTo>
                  <a:pt x="216" y="277"/>
                </a:lnTo>
                <a:lnTo>
                  <a:pt x="217" y="277"/>
                </a:lnTo>
                <a:lnTo>
                  <a:pt x="218" y="276"/>
                </a:lnTo>
                <a:lnTo>
                  <a:pt x="219" y="276"/>
                </a:lnTo>
                <a:lnTo>
                  <a:pt x="220" y="276"/>
                </a:lnTo>
                <a:lnTo>
                  <a:pt x="221" y="276"/>
                </a:lnTo>
                <a:lnTo>
                  <a:pt x="221" y="275"/>
                </a:lnTo>
                <a:lnTo>
                  <a:pt x="222" y="275"/>
                </a:lnTo>
                <a:lnTo>
                  <a:pt x="223" y="275"/>
                </a:lnTo>
                <a:lnTo>
                  <a:pt x="223" y="274"/>
                </a:lnTo>
                <a:lnTo>
                  <a:pt x="224" y="273"/>
                </a:lnTo>
                <a:lnTo>
                  <a:pt x="224" y="272"/>
                </a:lnTo>
                <a:lnTo>
                  <a:pt x="224" y="271"/>
                </a:lnTo>
                <a:lnTo>
                  <a:pt x="223" y="270"/>
                </a:lnTo>
                <a:lnTo>
                  <a:pt x="223" y="269"/>
                </a:lnTo>
                <a:lnTo>
                  <a:pt x="222" y="268"/>
                </a:lnTo>
                <a:lnTo>
                  <a:pt x="221" y="268"/>
                </a:lnTo>
                <a:lnTo>
                  <a:pt x="221" y="267"/>
                </a:lnTo>
                <a:lnTo>
                  <a:pt x="220" y="266"/>
                </a:lnTo>
                <a:lnTo>
                  <a:pt x="219" y="265"/>
                </a:lnTo>
                <a:lnTo>
                  <a:pt x="218" y="264"/>
                </a:lnTo>
                <a:lnTo>
                  <a:pt x="217" y="263"/>
                </a:lnTo>
                <a:lnTo>
                  <a:pt x="217" y="262"/>
                </a:lnTo>
                <a:lnTo>
                  <a:pt x="216" y="261"/>
                </a:lnTo>
                <a:lnTo>
                  <a:pt x="216" y="260"/>
                </a:lnTo>
                <a:lnTo>
                  <a:pt x="216" y="259"/>
                </a:lnTo>
                <a:lnTo>
                  <a:pt x="216" y="258"/>
                </a:lnTo>
                <a:lnTo>
                  <a:pt x="217" y="258"/>
                </a:lnTo>
                <a:lnTo>
                  <a:pt x="217" y="257"/>
                </a:lnTo>
                <a:lnTo>
                  <a:pt x="218" y="257"/>
                </a:lnTo>
                <a:lnTo>
                  <a:pt x="219" y="256"/>
                </a:lnTo>
                <a:lnTo>
                  <a:pt x="220" y="255"/>
                </a:lnTo>
                <a:lnTo>
                  <a:pt x="221" y="255"/>
                </a:lnTo>
                <a:lnTo>
                  <a:pt x="221" y="254"/>
                </a:lnTo>
                <a:lnTo>
                  <a:pt x="221" y="253"/>
                </a:lnTo>
                <a:lnTo>
                  <a:pt x="221" y="252"/>
                </a:lnTo>
                <a:lnTo>
                  <a:pt x="220" y="252"/>
                </a:lnTo>
                <a:lnTo>
                  <a:pt x="220" y="251"/>
                </a:lnTo>
                <a:lnTo>
                  <a:pt x="219" y="250"/>
                </a:lnTo>
                <a:lnTo>
                  <a:pt x="218" y="249"/>
                </a:lnTo>
                <a:lnTo>
                  <a:pt x="217" y="248"/>
                </a:lnTo>
                <a:lnTo>
                  <a:pt x="216" y="247"/>
                </a:lnTo>
                <a:lnTo>
                  <a:pt x="216" y="246"/>
                </a:lnTo>
                <a:lnTo>
                  <a:pt x="215" y="246"/>
                </a:lnTo>
                <a:lnTo>
                  <a:pt x="215" y="245"/>
                </a:lnTo>
                <a:lnTo>
                  <a:pt x="215" y="244"/>
                </a:lnTo>
                <a:lnTo>
                  <a:pt x="216" y="243"/>
                </a:lnTo>
                <a:lnTo>
                  <a:pt x="217" y="242"/>
                </a:lnTo>
                <a:lnTo>
                  <a:pt x="218" y="241"/>
                </a:lnTo>
                <a:lnTo>
                  <a:pt x="219" y="241"/>
                </a:lnTo>
                <a:lnTo>
                  <a:pt x="220" y="240"/>
                </a:lnTo>
                <a:lnTo>
                  <a:pt x="221" y="240"/>
                </a:lnTo>
                <a:lnTo>
                  <a:pt x="222" y="240"/>
                </a:lnTo>
                <a:lnTo>
                  <a:pt x="223" y="240"/>
                </a:lnTo>
                <a:lnTo>
                  <a:pt x="224" y="240"/>
                </a:lnTo>
                <a:lnTo>
                  <a:pt x="224" y="241"/>
                </a:lnTo>
                <a:lnTo>
                  <a:pt x="225" y="241"/>
                </a:lnTo>
                <a:lnTo>
                  <a:pt x="225" y="242"/>
                </a:lnTo>
                <a:lnTo>
                  <a:pt x="226" y="242"/>
                </a:lnTo>
                <a:lnTo>
                  <a:pt x="226" y="243"/>
                </a:lnTo>
                <a:lnTo>
                  <a:pt x="226" y="244"/>
                </a:lnTo>
                <a:lnTo>
                  <a:pt x="226" y="245"/>
                </a:lnTo>
                <a:lnTo>
                  <a:pt x="227" y="246"/>
                </a:lnTo>
                <a:lnTo>
                  <a:pt x="227" y="248"/>
                </a:lnTo>
                <a:lnTo>
                  <a:pt x="227" y="249"/>
                </a:lnTo>
                <a:lnTo>
                  <a:pt x="227" y="250"/>
                </a:lnTo>
                <a:lnTo>
                  <a:pt x="227" y="251"/>
                </a:lnTo>
                <a:lnTo>
                  <a:pt x="228" y="251"/>
                </a:lnTo>
                <a:lnTo>
                  <a:pt x="228" y="252"/>
                </a:lnTo>
                <a:lnTo>
                  <a:pt x="229" y="252"/>
                </a:lnTo>
                <a:lnTo>
                  <a:pt x="229" y="253"/>
                </a:lnTo>
                <a:lnTo>
                  <a:pt x="230" y="253"/>
                </a:lnTo>
                <a:lnTo>
                  <a:pt x="231" y="253"/>
                </a:lnTo>
                <a:lnTo>
                  <a:pt x="232" y="253"/>
                </a:lnTo>
                <a:lnTo>
                  <a:pt x="233" y="253"/>
                </a:lnTo>
                <a:lnTo>
                  <a:pt x="234" y="253"/>
                </a:lnTo>
                <a:lnTo>
                  <a:pt x="235" y="252"/>
                </a:lnTo>
                <a:lnTo>
                  <a:pt x="236" y="252"/>
                </a:lnTo>
                <a:lnTo>
                  <a:pt x="237" y="252"/>
                </a:lnTo>
                <a:lnTo>
                  <a:pt x="238" y="251"/>
                </a:lnTo>
                <a:lnTo>
                  <a:pt x="239" y="251"/>
                </a:lnTo>
                <a:lnTo>
                  <a:pt x="239" y="250"/>
                </a:lnTo>
                <a:lnTo>
                  <a:pt x="240" y="249"/>
                </a:lnTo>
                <a:lnTo>
                  <a:pt x="241" y="249"/>
                </a:lnTo>
                <a:lnTo>
                  <a:pt x="242" y="248"/>
                </a:lnTo>
                <a:lnTo>
                  <a:pt x="243" y="248"/>
                </a:lnTo>
                <a:lnTo>
                  <a:pt x="243" y="247"/>
                </a:lnTo>
                <a:lnTo>
                  <a:pt x="244" y="246"/>
                </a:lnTo>
                <a:lnTo>
                  <a:pt x="244" y="245"/>
                </a:lnTo>
                <a:lnTo>
                  <a:pt x="244" y="244"/>
                </a:lnTo>
                <a:lnTo>
                  <a:pt x="244" y="243"/>
                </a:lnTo>
                <a:lnTo>
                  <a:pt x="244" y="242"/>
                </a:lnTo>
                <a:lnTo>
                  <a:pt x="243" y="242"/>
                </a:lnTo>
                <a:lnTo>
                  <a:pt x="243" y="241"/>
                </a:lnTo>
                <a:lnTo>
                  <a:pt x="242" y="240"/>
                </a:lnTo>
                <a:lnTo>
                  <a:pt x="241" y="240"/>
                </a:lnTo>
                <a:lnTo>
                  <a:pt x="240" y="239"/>
                </a:lnTo>
                <a:lnTo>
                  <a:pt x="238" y="237"/>
                </a:lnTo>
                <a:lnTo>
                  <a:pt x="237" y="237"/>
                </a:lnTo>
                <a:lnTo>
                  <a:pt x="236" y="236"/>
                </a:lnTo>
                <a:lnTo>
                  <a:pt x="235" y="235"/>
                </a:lnTo>
                <a:lnTo>
                  <a:pt x="234" y="235"/>
                </a:lnTo>
                <a:lnTo>
                  <a:pt x="234" y="234"/>
                </a:lnTo>
                <a:lnTo>
                  <a:pt x="233" y="234"/>
                </a:lnTo>
                <a:lnTo>
                  <a:pt x="233" y="233"/>
                </a:lnTo>
                <a:lnTo>
                  <a:pt x="232" y="233"/>
                </a:lnTo>
                <a:lnTo>
                  <a:pt x="232" y="232"/>
                </a:lnTo>
                <a:lnTo>
                  <a:pt x="232" y="231"/>
                </a:lnTo>
                <a:lnTo>
                  <a:pt x="232" y="230"/>
                </a:lnTo>
                <a:lnTo>
                  <a:pt x="232" y="229"/>
                </a:lnTo>
                <a:lnTo>
                  <a:pt x="232" y="228"/>
                </a:lnTo>
                <a:lnTo>
                  <a:pt x="232" y="227"/>
                </a:lnTo>
                <a:lnTo>
                  <a:pt x="232" y="226"/>
                </a:lnTo>
                <a:lnTo>
                  <a:pt x="233" y="225"/>
                </a:lnTo>
                <a:lnTo>
                  <a:pt x="234" y="224"/>
                </a:lnTo>
                <a:lnTo>
                  <a:pt x="234" y="223"/>
                </a:lnTo>
                <a:lnTo>
                  <a:pt x="235" y="222"/>
                </a:lnTo>
                <a:lnTo>
                  <a:pt x="236" y="222"/>
                </a:lnTo>
                <a:lnTo>
                  <a:pt x="236" y="221"/>
                </a:lnTo>
                <a:lnTo>
                  <a:pt x="237" y="220"/>
                </a:lnTo>
                <a:lnTo>
                  <a:pt x="238" y="219"/>
                </a:lnTo>
                <a:lnTo>
                  <a:pt x="239" y="219"/>
                </a:lnTo>
                <a:lnTo>
                  <a:pt x="240" y="218"/>
                </a:lnTo>
                <a:lnTo>
                  <a:pt x="241" y="217"/>
                </a:lnTo>
                <a:lnTo>
                  <a:pt x="242" y="217"/>
                </a:lnTo>
                <a:lnTo>
                  <a:pt x="243" y="217"/>
                </a:lnTo>
                <a:lnTo>
                  <a:pt x="244" y="217"/>
                </a:lnTo>
                <a:lnTo>
                  <a:pt x="244" y="216"/>
                </a:lnTo>
                <a:lnTo>
                  <a:pt x="245" y="216"/>
                </a:lnTo>
                <a:lnTo>
                  <a:pt x="246" y="216"/>
                </a:lnTo>
                <a:lnTo>
                  <a:pt x="247" y="216"/>
                </a:lnTo>
                <a:lnTo>
                  <a:pt x="247" y="217"/>
                </a:lnTo>
                <a:lnTo>
                  <a:pt x="248" y="217"/>
                </a:lnTo>
                <a:lnTo>
                  <a:pt x="249" y="218"/>
                </a:lnTo>
                <a:lnTo>
                  <a:pt x="250" y="219"/>
                </a:lnTo>
                <a:lnTo>
                  <a:pt x="251" y="220"/>
                </a:lnTo>
                <a:lnTo>
                  <a:pt x="251" y="221"/>
                </a:lnTo>
                <a:lnTo>
                  <a:pt x="252" y="221"/>
                </a:lnTo>
                <a:lnTo>
                  <a:pt x="252" y="222"/>
                </a:lnTo>
                <a:lnTo>
                  <a:pt x="253" y="224"/>
                </a:lnTo>
                <a:lnTo>
                  <a:pt x="254" y="224"/>
                </a:lnTo>
                <a:lnTo>
                  <a:pt x="254" y="225"/>
                </a:lnTo>
                <a:lnTo>
                  <a:pt x="255" y="226"/>
                </a:lnTo>
                <a:lnTo>
                  <a:pt x="256" y="227"/>
                </a:lnTo>
                <a:lnTo>
                  <a:pt x="257" y="228"/>
                </a:lnTo>
                <a:lnTo>
                  <a:pt x="258" y="229"/>
                </a:lnTo>
                <a:lnTo>
                  <a:pt x="259" y="229"/>
                </a:lnTo>
                <a:lnTo>
                  <a:pt x="260" y="230"/>
                </a:lnTo>
                <a:lnTo>
                  <a:pt x="261" y="230"/>
                </a:lnTo>
                <a:lnTo>
                  <a:pt x="262" y="231"/>
                </a:lnTo>
                <a:lnTo>
                  <a:pt x="263" y="231"/>
                </a:lnTo>
                <a:lnTo>
                  <a:pt x="264" y="231"/>
                </a:lnTo>
                <a:lnTo>
                  <a:pt x="265" y="231"/>
                </a:lnTo>
                <a:lnTo>
                  <a:pt x="266" y="231"/>
                </a:lnTo>
                <a:lnTo>
                  <a:pt x="267" y="231"/>
                </a:lnTo>
                <a:lnTo>
                  <a:pt x="268" y="231"/>
                </a:lnTo>
                <a:lnTo>
                  <a:pt x="269" y="231"/>
                </a:lnTo>
                <a:lnTo>
                  <a:pt x="269" y="230"/>
                </a:lnTo>
                <a:lnTo>
                  <a:pt x="270" y="230"/>
                </a:lnTo>
                <a:lnTo>
                  <a:pt x="270" y="229"/>
                </a:lnTo>
                <a:lnTo>
                  <a:pt x="270" y="228"/>
                </a:lnTo>
                <a:lnTo>
                  <a:pt x="270" y="227"/>
                </a:lnTo>
                <a:lnTo>
                  <a:pt x="270" y="226"/>
                </a:lnTo>
                <a:lnTo>
                  <a:pt x="269" y="225"/>
                </a:lnTo>
                <a:lnTo>
                  <a:pt x="269" y="224"/>
                </a:lnTo>
                <a:lnTo>
                  <a:pt x="268" y="223"/>
                </a:lnTo>
                <a:lnTo>
                  <a:pt x="268" y="222"/>
                </a:lnTo>
                <a:lnTo>
                  <a:pt x="267" y="221"/>
                </a:lnTo>
                <a:lnTo>
                  <a:pt x="266" y="220"/>
                </a:lnTo>
                <a:lnTo>
                  <a:pt x="266" y="219"/>
                </a:lnTo>
                <a:lnTo>
                  <a:pt x="265" y="219"/>
                </a:lnTo>
                <a:lnTo>
                  <a:pt x="264" y="218"/>
                </a:lnTo>
                <a:lnTo>
                  <a:pt x="263" y="217"/>
                </a:lnTo>
                <a:lnTo>
                  <a:pt x="262" y="216"/>
                </a:lnTo>
                <a:lnTo>
                  <a:pt x="261" y="215"/>
                </a:lnTo>
                <a:lnTo>
                  <a:pt x="260" y="215"/>
                </a:lnTo>
                <a:lnTo>
                  <a:pt x="260" y="214"/>
                </a:lnTo>
                <a:lnTo>
                  <a:pt x="259" y="214"/>
                </a:lnTo>
                <a:lnTo>
                  <a:pt x="258" y="214"/>
                </a:lnTo>
                <a:lnTo>
                  <a:pt x="257" y="213"/>
                </a:lnTo>
                <a:lnTo>
                  <a:pt x="256" y="212"/>
                </a:lnTo>
                <a:lnTo>
                  <a:pt x="255" y="212"/>
                </a:lnTo>
                <a:lnTo>
                  <a:pt x="255" y="211"/>
                </a:lnTo>
                <a:lnTo>
                  <a:pt x="255" y="210"/>
                </a:lnTo>
                <a:lnTo>
                  <a:pt x="254" y="210"/>
                </a:lnTo>
                <a:lnTo>
                  <a:pt x="254" y="209"/>
                </a:lnTo>
                <a:lnTo>
                  <a:pt x="254" y="208"/>
                </a:lnTo>
                <a:lnTo>
                  <a:pt x="254" y="207"/>
                </a:lnTo>
                <a:lnTo>
                  <a:pt x="254" y="206"/>
                </a:lnTo>
                <a:lnTo>
                  <a:pt x="254" y="205"/>
                </a:lnTo>
                <a:lnTo>
                  <a:pt x="255" y="205"/>
                </a:lnTo>
                <a:lnTo>
                  <a:pt x="255" y="204"/>
                </a:lnTo>
                <a:lnTo>
                  <a:pt x="255" y="203"/>
                </a:lnTo>
                <a:lnTo>
                  <a:pt x="256" y="203"/>
                </a:lnTo>
                <a:lnTo>
                  <a:pt x="257" y="203"/>
                </a:lnTo>
                <a:lnTo>
                  <a:pt x="257" y="202"/>
                </a:lnTo>
                <a:lnTo>
                  <a:pt x="258" y="202"/>
                </a:lnTo>
                <a:lnTo>
                  <a:pt x="259" y="202"/>
                </a:lnTo>
                <a:lnTo>
                  <a:pt x="260" y="202"/>
                </a:lnTo>
                <a:lnTo>
                  <a:pt x="261" y="202"/>
                </a:lnTo>
                <a:lnTo>
                  <a:pt x="262" y="202"/>
                </a:lnTo>
                <a:lnTo>
                  <a:pt x="263" y="202"/>
                </a:lnTo>
                <a:lnTo>
                  <a:pt x="264" y="202"/>
                </a:lnTo>
                <a:lnTo>
                  <a:pt x="265" y="201"/>
                </a:lnTo>
                <a:lnTo>
                  <a:pt x="265" y="200"/>
                </a:lnTo>
                <a:lnTo>
                  <a:pt x="264" y="200"/>
                </a:lnTo>
                <a:lnTo>
                  <a:pt x="264" y="199"/>
                </a:lnTo>
                <a:lnTo>
                  <a:pt x="264" y="198"/>
                </a:lnTo>
                <a:lnTo>
                  <a:pt x="264" y="197"/>
                </a:lnTo>
                <a:lnTo>
                  <a:pt x="263" y="196"/>
                </a:lnTo>
                <a:lnTo>
                  <a:pt x="263" y="195"/>
                </a:lnTo>
                <a:lnTo>
                  <a:pt x="263" y="194"/>
                </a:lnTo>
                <a:lnTo>
                  <a:pt x="263" y="193"/>
                </a:lnTo>
                <a:lnTo>
                  <a:pt x="262" y="192"/>
                </a:lnTo>
                <a:lnTo>
                  <a:pt x="262" y="191"/>
                </a:lnTo>
                <a:lnTo>
                  <a:pt x="262" y="190"/>
                </a:lnTo>
                <a:lnTo>
                  <a:pt x="262" y="189"/>
                </a:lnTo>
                <a:lnTo>
                  <a:pt x="262" y="188"/>
                </a:lnTo>
                <a:lnTo>
                  <a:pt x="263" y="188"/>
                </a:lnTo>
                <a:lnTo>
                  <a:pt x="263" y="187"/>
                </a:lnTo>
                <a:lnTo>
                  <a:pt x="264" y="186"/>
                </a:lnTo>
                <a:lnTo>
                  <a:pt x="265" y="185"/>
                </a:lnTo>
                <a:lnTo>
                  <a:pt x="265" y="184"/>
                </a:lnTo>
                <a:lnTo>
                  <a:pt x="266" y="183"/>
                </a:lnTo>
                <a:lnTo>
                  <a:pt x="266" y="182"/>
                </a:lnTo>
                <a:lnTo>
                  <a:pt x="266" y="181"/>
                </a:lnTo>
                <a:lnTo>
                  <a:pt x="267" y="180"/>
                </a:lnTo>
                <a:lnTo>
                  <a:pt x="267" y="179"/>
                </a:lnTo>
                <a:lnTo>
                  <a:pt x="266" y="178"/>
                </a:lnTo>
                <a:lnTo>
                  <a:pt x="266" y="177"/>
                </a:lnTo>
                <a:lnTo>
                  <a:pt x="266" y="176"/>
                </a:lnTo>
                <a:lnTo>
                  <a:pt x="265" y="176"/>
                </a:lnTo>
                <a:lnTo>
                  <a:pt x="264" y="175"/>
                </a:lnTo>
                <a:lnTo>
                  <a:pt x="263" y="175"/>
                </a:lnTo>
                <a:lnTo>
                  <a:pt x="262" y="175"/>
                </a:lnTo>
                <a:lnTo>
                  <a:pt x="261" y="175"/>
                </a:lnTo>
                <a:lnTo>
                  <a:pt x="261" y="176"/>
                </a:lnTo>
                <a:lnTo>
                  <a:pt x="260" y="176"/>
                </a:lnTo>
                <a:lnTo>
                  <a:pt x="259" y="176"/>
                </a:lnTo>
                <a:lnTo>
                  <a:pt x="258" y="176"/>
                </a:lnTo>
                <a:lnTo>
                  <a:pt x="257" y="175"/>
                </a:lnTo>
                <a:lnTo>
                  <a:pt x="256" y="175"/>
                </a:lnTo>
                <a:lnTo>
                  <a:pt x="256" y="174"/>
                </a:lnTo>
                <a:lnTo>
                  <a:pt x="256" y="173"/>
                </a:lnTo>
                <a:lnTo>
                  <a:pt x="255" y="173"/>
                </a:lnTo>
                <a:lnTo>
                  <a:pt x="255" y="172"/>
                </a:lnTo>
                <a:lnTo>
                  <a:pt x="255" y="171"/>
                </a:lnTo>
                <a:lnTo>
                  <a:pt x="255" y="170"/>
                </a:lnTo>
                <a:lnTo>
                  <a:pt x="254" y="169"/>
                </a:lnTo>
                <a:lnTo>
                  <a:pt x="254" y="168"/>
                </a:lnTo>
                <a:lnTo>
                  <a:pt x="254" y="167"/>
                </a:lnTo>
                <a:lnTo>
                  <a:pt x="254" y="166"/>
                </a:lnTo>
                <a:lnTo>
                  <a:pt x="255" y="165"/>
                </a:lnTo>
                <a:lnTo>
                  <a:pt x="255" y="164"/>
                </a:lnTo>
                <a:lnTo>
                  <a:pt x="255" y="163"/>
                </a:lnTo>
                <a:lnTo>
                  <a:pt x="256" y="162"/>
                </a:lnTo>
                <a:lnTo>
                  <a:pt x="256" y="161"/>
                </a:lnTo>
                <a:lnTo>
                  <a:pt x="256" y="160"/>
                </a:lnTo>
                <a:lnTo>
                  <a:pt x="257" y="160"/>
                </a:lnTo>
                <a:lnTo>
                  <a:pt x="257" y="159"/>
                </a:lnTo>
                <a:lnTo>
                  <a:pt x="258" y="158"/>
                </a:lnTo>
                <a:lnTo>
                  <a:pt x="259" y="157"/>
                </a:lnTo>
                <a:lnTo>
                  <a:pt x="260" y="157"/>
                </a:lnTo>
                <a:lnTo>
                  <a:pt x="261" y="156"/>
                </a:lnTo>
                <a:lnTo>
                  <a:pt x="262" y="156"/>
                </a:lnTo>
                <a:lnTo>
                  <a:pt x="263" y="156"/>
                </a:lnTo>
                <a:lnTo>
                  <a:pt x="265" y="156"/>
                </a:lnTo>
                <a:lnTo>
                  <a:pt x="266" y="156"/>
                </a:lnTo>
                <a:lnTo>
                  <a:pt x="266" y="155"/>
                </a:lnTo>
                <a:lnTo>
                  <a:pt x="267" y="155"/>
                </a:lnTo>
                <a:lnTo>
                  <a:pt x="268" y="155"/>
                </a:lnTo>
                <a:lnTo>
                  <a:pt x="269" y="155"/>
                </a:lnTo>
                <a:lnTo>
                  <a:pt x="270" y="154"/>
                </a:lnTo>
                <a:lnTo>
                  <a:pt x="271" y="154"/>
                </a:lnTo>
                <a:lnTo>
                  <a:pt x="272" y="153"/>
                </a:lnTo>
                <a:lnTo>
                  <a:pt x="273" y="152"/>
                </a:lnTo>
                <a:lnTo>
                  <a:pt x="274" y="151"/>
                </a:lnTo>
                <a:lnTo>
                  <a:pt x="275" y="150"/>
                </a:lnTo>
                <a:lnTo>
                  <a:pt x="275" y="149"/>
                </a:lnTo>
                <a:lnTo>
                  <a:pt x="275" y="148"/>
                </a:lnTo>
                <a:lnTo>
                  <a:pt x="275" y="147"/>
                </a:lnTo>
                <a:lnTo>
                  <a:pt x="275" y="146"/>
                </a:lnTo>
                <a:lnTo>
                  <a:pt x="274" y="146"/>
                </a:lnTo>
                <a:lnTo>
                  <a:pt x="274" y="145"/>
                </a:lnTo>
                <a:lnTo>
                  <a:pt x="273" y="144"/>
                </a:lnTo>
                <a:lnTo>
                  <a:pt x="272" y="142"/>
                </a:lnTo>
                <a:lnTo>
                  <a:pt x="271" y="141"/>
                </a:lnTo>
                <a:lnTo>
                  <a:pt x="269" y="138"/>
                </a:lnTo>
                <a:lnTo>
                  <a:pt x="268" y="137"/>
                </a:lnTo>
                <a:lnTo>
                  <a:pt x="267" y="135"/>
                </a:lnTo>
                <a:lnTo>
                  <a:pt x="266" y="135"/>
                </a:lnTo>
                <a:lnTo>
                  <a:pt x="266" y="134"/>
                </a:lnTo>
                <a:lnTo>
                  <a:pt x="265" y="134"/>
                </a:lnTo>
                <a:lnTo>
                  <a:pt x="265" y="133"/>
                </a:lnTo>
                <a:lnTo>
                  <a:pt x="264" y="133"/>
                </a:lnTo>
                <a:lnTo>
                  <a:pt x="263" y="132"/>
                </a:lnTo>
                <a:lnTo>
                  <a:pt x="262" y="131"/>
                </a:lnTo>
                <a:lnTo>
                  <a:pt x="261" y="131"/>
                </a:lnTo>
                <a:lnTo>
                  <a:pt x="261" y="130"/>
                </a:lnTo>
                <a:lnTo>
                  <a:pt x="260" y="130"/>
                </a:lnTo>
                <a:lnTo>
                  <a:pt x="259" y="130"/>
                </a:lnTo>
                <a:lnTo>
                  <a:pt x="258" y="129"/>
                </a:lnTo>
                <a:lnTo>
                  <a:pt x="257" y="129"/>
                </a:lnTo>
                <a:lnTo>
                  <a:pt x="256" y="129"/>
                </a:lnTo>
                <a:lnTo>
                  <a:pt x="255" y="129"/>
                </a:lnTo>
                <a:lnTo>
                  <a:pt x="254" y="129"/>
                </a:lnTo>
                <a:lnTo>
                  <a:pt x="253" y="129"/>
                </a:lnTo>
                <a:lnTo>
                  <a:pt x="252" y="128"/>
                </a:lnTo>
                <a:lnTo>
                  <a:pt x="251" y="128"/>
                </a:lnTo>
                <a:lnTo>
                  <a:pt x="250" y="128"/>
                </a:lnTo>
                <a:lnTo>
                  <a:pt x="249" y="128"/>
                </a:lnTo>
                <a:lnTo>
                  <a:pt x="248" y="128"/>
                </a:lnTo>
                <a:lnTo>
                  <a:pt x="247" y="128"/>
                </a:lnTo>
                <a:lnTo>
                  <a:pt x="246" y="128"/>
                </a:lnTo>
                <a:lnTo>
                  <a:pt x="245" y="127"/>
                </a:lnTo>
                <a:lnTo>
                  <a:pt x="244" y="127"/>
                </a:lnTo>
                <a:lnTo>
                  <a:pt x="244" y="126"/>
                </a:lnTo>
                <a:lnTo>
                  <a:pt x="244" y="125"/>
                </a:lnTo>
                <a:lnTo>
                  <a:pt x="244" y="124"/>
                </a:lnTo>
                <a:lnTo>
                  <a:pt x="244" y="123"/>
                </a:lnTo>
                <a:lnTo>
                  <a:pt x="244" y="122"/>
                </a:lnTo>
                <a:lnTo>
                  <a:pt x="244" y="121"/>
                </a:lnTo>
                <a:lnTo>
                  <a:pt x="244" y="120"/>
                </a:lnTo>
                <a:lnTo>
                  <a:pt x="244" y="119"/>
                </a:lnTo>
                <a:lnTo>
                  <a:pt x="244" y="118"/>
                </a:lnTo>
                <a:lnTo>
                  <a:pt x="245" y="117"/>
                </a:lnTo>
                <a:lnTo>
                  <a:pt x="245" y="116"/>
                </a:lnTo>
                <a:lnTo>
                  <a:pt x="246" y="116"/>
                </a:lnTo>
                <a:lnTo>
                  <a:pt x="246" y="115"/>
                </a:lnTo>
                <a:lnTo>
                  <a:pt x="247" y="115"/>
                </a:lnTo>
                <a:lnTo>
                  <a:pt x="248" y="115"/>
                </a:lnTo>
                <a:lnTo>
                  <a:pt x="249" y="115"/>
                </a:lnTo>
                <a:lnTo>
                  <a:pt x="250" y="115"/>
                </a:lnTo>
                <a:lnTo>
                  <a:pt x="251" y="116"/>
                </a:lnTo>
                <a:lnTo>
                  <a:pt x="252" y="116"/>
                </a:lnTo>
                <a:lnTo>
                  <a:pt x="253" y="117"/>
                </a:lnTo>
                <a:lnTo>
                  <a:pt x="254" y="118"/>
                </a:lnTo>
                <a:lnTo>
                  <a:pt x="255" y="118"/>
                </a:lnTo>
                <a:lnTo>
                  <a:pt x="256" y="119"/>
                </a:lnTo>
                <a:lnTo>
                  <a:pt x="257" y="119"/>
                </a:lnTo>
                <a:lnTo>
                  <a:pt x="258" y="120"/>
                </a:lnTo>
                <a:lnTo>
                  <a:pt x="259" y="120"/>
                </a:lnTo>
                <a:lnTo>
                  <a:pt x="260" y="120"/>
                </a:lnTo>
                <a:lnTo>
                  <a:pt x="262" y="120"/>
                </a:lnTo>
                <a:lnTo>
                  <a:pt x="263" y="120"/>
                </a:lnTo>
                <a:lnTo>
                  <a:pt x="264" y="121"/>
                </a:lnTo>
                <a:lnTo>
                  <a:pt x="265" y="121"/>
                </a:lnTo>
                <a:lnTo>
                  <a:pt x="266" y="121"/>
                </a:lnTo>
                <a:lnTo>
                  <a:pt x="267" y="122"/>
                </a:lnTo>
                <a:lnTo>
                  <a:pt x="268" y="122"/>
                </a:lnTo>
                <a:lnTo>
                  <a:pt x="269" y="122"/>
                </a:lnTo>
                <a:lnTo>
                  <a:pt x="270" y="123"/>
                </a:lnTo>
                <a:lnTo>
                  <a:pt x="271" y="123"/>
                </a:lnTo>
                <a:lnTo>
                  <a:pt x="274" y="125"/>
                </a:lnTo>
                <a:lnTo>
                  <a:pt x="275" y="126"/>
                </a:lnTo>
                <a:lnTo>
                  <a:pt x="277" y="127"/>
                </a:lnTo>
                <a:lnTo>
                  <a:pt x="278" y="127"/>
                </a:lnTo>
                <a:lnTo>
                  <a:pt x="279" y="127"/>
                </a:lnTo>
                <a:lnTo>
                  <a:pt x="280" y="128"/>
                </a:lnTo>
                <a:lnTo>
                  <a:pt x="281" y="128"/>
                </a:lnTo>
                <a:lnTo>
                  <a:pt x="282" y="128"/>
                </a:lnTo>
                <a:lnTo>
                  <a:pt x="283" y="128"/>
                </a:lnTo>
                <a:lnTo>
                  <a:pt x="283" y="129"/>
                </a:lnTo>
                <a:lnTo>
                  <a:pt x="284" y="129"/>
                </a:lnTo>
                <a:lnTo>
                  <a:pt x="285" y="129"/>
                </a:lnTo>
                <a:lnTo>
                  <a:pt x="286" y="129"/>
                </a:lnTo>
                <a:lnTo>
                  <a:pt x="287" y="128"/>
                </a:lnTo>
                <a:lnTo>
                  <a:pt x="288" y="128"/>
                </a:lnTo>
                <a:lnTo>
                  <a:pt x="289" y="128"/>
                </a:lnTo>
                <a:lnTo>
                  <a:pt x="290" y="127"/>
                </a:lnTo>
                <a:lnTo>
                  <a:pt x="291" y="127"/>
                </a:lnTo>
                <a:lnTo>
                  <a:pt x="292" y="127"/>
                </a:lnTo>
                <a:lnTo>
                  <a:pt x="292" y="126"/>
                </a:lnTo>
                <a:lnTo>
                  <a:pt x="293" y="126"/>
                </a:lnTo>
                <a:lnTo>
                  <a:pt x="293" y="125"/>
                </a:lnTo>
                <a:lnTo>
                  <a:pt x="293" y="124"/>
                </a:lnTo>
                <a:lnTo>
                  <a:pt x="292" y="124"/>
                </a:lnTo>
                <a:lnTo>
                  <a:pt x="292" y="123"/>
                </a:lnTo>
                <a:lnTo>
                  <a:pt x="291" y="123"/>
                </a:lnTo>
                <a:lnTo>
                  <a:pt x="290" y="123"/>
                </a:lnTo>
                <a:lnTo>
                  <a:pt x="289" y="122"/>
                </a:lnTo>
                <a:lnTo>
                  <a:pt x="288" y="122"/>
                </a:lnTo>
                <a:lnTo>
                  <a:pt x="287" y="121"/>
                </a:lnTo>
                <a:lnTo>
                  <a:pt x="286" y="120"/>
                </a:lnTo>
                <a:lnTo>
                  <a:pt x="286" y="119"/>
                </a:lnTo>
                <a:lnTo>
                  <a:pt x="286" y="118"/>
                </a:lnTo>
                <a:lnTo>
                  <a:pt x="286" y="117"/>
                </a:lnTo>
                <a:lnTo>
                  <a:pt x="286" y="116"/>
                </a:lnTo>
                <a:lnTo>
                  <a:pt x="286" y="115"/>
                </a:lnTo>
                <a:lnTo>
                  <a:pt x="287" y="114"/>
                </a:lnTo>
                <a:lnTo>
                  <a:pt x="287" y="113"/>
                </a:lnTo>
                <a:lnTo>
                  <a:pt x="287" y="112"/>
                </a:lnTo>
                <a:lnTo>
                  <a:pt x="287" y="111"/>
                </a:lnTo>
                <a:lnTo>
                  <a:pt x="287" y="110"/>
                </a:lnTo>
                <a:lnTo>
                  <a:pt x="287" y="109"/>
                </a:lnTo>
                <a:lnTo>
                  <a:pt x="287" y="108"/>
                </a:lnTo>
                <a:lnTo>
                  <a:pt x="286" y="108"/>
                </a:lnTo>
                <a:lnTo>
                  <a:pt x="286" y="107"/>
                </a:lnTo>
                <a:lnTo>
                  <a:pt x="285" y="107"/>
                </a:lnTo>
                <a:lnTo>
                  <a:pt x="284" y="106"/>
                </a:lnTo>
                <a:lnTo>
                  <a:pt x="282" y="105"/>
                </a:lnTo>
                <a:lnTo>
                  <a:pt x="281" y="105"/>
                </a:lnTo>
                <a:lnTo>
                  <a:pt x="281" y="104"/>
                </a:lnTo>
                <a:lnTo>
                  <a:pt x="280" y="104"/>
                </a:lnTo>
                <a:lnTo>
                  <a:pt x="280" y="103"/>
                </a:lnTo>
                <a:lnTo>
                  <a:pt x="281" y="103"/>
                </a:lnTo>
                <a:lnTo>
                  <a:pt x="281" y="102"/>
                </a:lnTo>
                <a:lnTo>
                  <a:pt x="282" y="102"/>
                </a:lnTo>
                <a:lnTo>
                  <a:pt x="283" y="102"/>
                </a:lnTo>
                <a:lnTo>
                  <a:pt x="283" y="101"/>
                </a:lnTo>
                <a:lnTo>
                  <a:pt x="284" y="100"/>
                </a:lnTo>
                <a:lnTo>
                  <a:pt x="285" y="100"/>
                </a:lnTo>
                <a:lnTo>
                  <a:pt x="286" y="100"/>
                </a:lnTo>
                <a:lnTo>
                  <a:pt x="287" y="99"/>
                </a:lnTo>
                <a:lnTo>
                  <a:pt x="288" y="98"/>
                </a:lnTo>
                <a:lnTo>
                  <a:pt x="289" y="98"/>
                </a:lnTo>
                <a:lnTo>
                  <a:pt x="290" y="97"/>
                </a:lnTo>
                <a:lnTo>
                  <a:pt x="291" y="97"/>
                </a:lnTo>
                <a:lnTo>
                  <a:pt x="291" y="96"/>
                </a:lnTo>
                <a:lnTo>
                  <a:pt x="292" y="96"/>
                </a:lnTo>
                <a:lnTo>
                  <a:pt x="293" y="95"/>
                </a:lnTo>
                <a:lnTo>
                  <a:pt x="294" y="94"/>
                </a:lnTo>
                <a:lnTo>
                  <a:pt x="294" y="93"/>
                </a:lnTo>
                <a:lnTo>
                  <a:pt x="295" y="93"/>
                </a:lnTo>
                <a:lnTo>
                  <a:pt x="295" y="92"/>
                </a:lnTo>
                <a:lnTo>
                  <a:pt x="295" y="91"/>
                </a:lnTo>
                <a:lnTo>
                  <a:pt x="295" y="90"/>
                </a:lnTo>
                <a:lnTo>
                  <a:pt x="295" y="89"/>
                </a:lnTo>
                <a:lnTo>
                  <a:pt x="295" y="88"/>
                </a:lnTo>
                <a:lnTo>
                  <a:pt x="295" y="87"/>
                </a:lnTo>
                <a:lnTo>
                  <a:pt x="294" y="86"/>
                </a:lnTo>
                <a:lnTo>
                  <a:pt x="294" y="85"/>
                </a:lnTo>
                <a:lnTo>
                  <a:pt x="294" y="84"/>
                </a:lnTo>
                <a:lnTo>
                  <a:pt x="293" y="84"/>
                </a:lnTo>
                <a:lnTo>
                  <a:pt x="293" y="83"/>
                </a:lnTo>
                <a:lnTo>
                  <a:pt x="293" y="82"/>
                </a:lnTo>
                <a:lnTo>
                  <a:pt x="294" y="82"/>
                </a:lnTo>
                <a:lnTo>
                  <a:pt x="294" y="81"/>
                </a:lnTo>
                <a:lnTo>
                  <a:pt x="295" y="81"/>
                </a:lnTo>
                <a:lnTo>
                  <a:pt x="296" y="81"/>
                </a:lnTo>
                <a:lnTo>
                  <a:pt x="297" y="82"/>
                </a:lnTo>
                <a:lnTo>
                  <a:pt x="299" y="82"/>
                </a:lnTo>
                <a:lnTo>
                  <a:pt x="300" y="82"/>
                </a:lnTo>
                <a:lnTo>
                  <a:pt x="301" y="82"/>
                </a:lnTo>
                <a:lnTo>
                  <a:pt x="302" y="82"/>
                </a:lnTo>
                <a:lnTo>
                  <a:pt x="303" y="82"/>
                </a:lnTo>
                <a:lnTo>
                  <a:pt x="304" y="82"/>
                </a:lnTo>
                <a:lnTo>
                  <a:pt x="305" y="81"/>
                </a:lnTo>
                <a:lnTo>
                  <a:pt x="306" y="81"/>
                </a:lnTo>
                <a:lnTo>
                  <a:pt x="307" y="81"/>
                </a:lnTo>
                <a:lnTo>
                  <a:pt x="307" y="80"/>
                </a:lnTo>
                <a:lnTo>
                  <a:pt x="308" y="80"/>
                </a:lnTo>
                <a:lnTo>
                  <a:pt x="308" y="79"/>
                </a:lnTo>
                <a:lnTo>
                  <a:pt x="309" y="79"/>
                </a:lnTo>
                <a:lnTo>
                  <a:pt x="309" y="78"/>
                </a:lnTo>
                <a:lnTo>
                  <a:pt x="303" y="66"/>
                </a:lnTo>
                <a:lnTo>
                  <a:pt x="303" y="64"/>
                </a:lnTo>
                <a:lnTo>
                  <a:pt x="299" y="60"/>
                </a:lnTo>
                <a:lnTo>
                  <a:pt x="297" y="60"/>
                </a:lnTo>
                <a:lnTo>
                  <a:pt x="295" y="59"/>
                </a:lnTo>
                <a:lnTo>
                  <a:pt x="287" y="59"/>
                </a:lnTo>
                <a:lnTo>
                  <a:pt x="280" y="67"/>
                </a:lnTo>
                <a:lnTo>
                  <a:pt x="277" y="67"/>
                </a:lnTo>
                <a:lnTo>
                  <a:pt x="275" y="66"/>
                </a:lnTo>
                <a:lnTo>
                  <a:pt x="274" y="68"/>
                </a:lnTo>
                <a:lnTo>
                  <a:pt x="271" y="71"/>
                </a:lnTo>
                <a:lnTo>
                  <a:pt x="261" y="70"/>
                </a:lnTo>
                <a:lnTo>
                  <a:pt x="254" y="65"/>
                </a:lnTo>
                <a:lnTo>
                  <a:pt x="254" y="59"/>
                </a:lnTo>
                <a:lnTo>
                  <a:pt x="245" y="42"/>
                </a:lnTo>
                <a:lnTo>
                  <a:pt x="237" y="46"/>
                </a:lnTo>
                <a:lnTo>
                  <a:pt x="236" y="50"/>
                </a:lnTo>
                <a:lnTo>
                  <a:pt x="232" y="56"/>
                </a:lnTo>
                <a:lnTo>
                  <a:pt x="228" y="56"/>
                </a:lnTo>
                <a:lnTo>
                  <a:pt x="227" y="57"/>
                </a:lnTo>
                <a:lnTo>
                  <a:pt x="222" y="67"/>
                </a:lnTo>
                <a:lnTo>
                  <a:pt x="215" y="67"/>
                </a:lnTo>
                <a:lnTo>
                  <a:pt x="213" y="64"/>
                </a:lnTo>
                <a:lnTo>
                  <a:pt x="203" y="64"/>
                </a:lnTo>
                <a:lnTo>
                  <a:pt x="202" y="66"/>
                </a:lnTo>
                <a:lnTo>
                  <a:pt x="200" y="66"/>
                </a:lnTo>
                <a:lnTo>
                  <a:pt x="199" y="67"/>
                </a:lnTo>
                <a:lnTo>
                  <a:pt x="197" y="67"/>
                </a:lnTo>
                <a:lnTo>
                  <a:pt x="194" y="65"/>
                </a:lnTo>
                <a:lnTo>
                  <a:pt x="195" y="61"/>
                </a:lnTo>
                <a:lnTo>
                  <a:pt x="195" y="54"/>
                </a:lnTo>
                <a:lnTo>
                  <a:pt x="192" y="49"/>
                </a:lnTo>
                <a:lnTo>
                  <a:pt x="191" y="46"/>
                </a:lnTo>
                <a:lnTo>
                  <a:pt x="190" y="44"/>
                </a:lnTo>
                <a:lnTo>
                  <a:pt x="190" y="41"/>
                </a:lnTo>
                <a:lnTo>
                  <a:pt x="188" y="39"/>
                </a:lnTo>
                <a:lnTo>
                  <a:pt x="189" y="36"/>
                </a:lnTo>
                <a:lnTo>
                  <a:pt x="178" y="28"/>
                </a:lnTo>
                <a:lnTo>
                  <a:pt x="178" y="24"/>
                </a:lnTo>
                <a:lnTo>
                  <a:pt x="179" y="23"/>
                </a:lnTo>
                <a:lnTo>
                  <a:pt x="179" y="21"/>
                </a:lnTo>
                <a:lnTo>
                  <a:pt x="181" y="20"/>
                </a:lnTo>
                <a:lnTo>
                  <a:pt x="180" y="13"/>
                </a:lnTo>
                <a:lnTo>
                  <a:pt x="179" y="13"/>
                </a:lnTo>
                <a:lnTo>
                  <a:pt x="179" y="12"/>
                </a:lnTo>
                <a:lnTo>
                  <a:pt x="180" y="11"/>
                </a:lnTo>
                <a:lnTo>
                  <a:pt x="180" y="7"/>
                </a:lnTo>
                <a:lnTo>
                  <a:pt x="171" y="0"/>
                </a:lnTo>
                <a:lnTo>
                  <a:pt x="154" y="1"/>
                </a:lnTo>
                <a:lnTo>
                  <a:pt x="150" y="7"/>
                </a:lnTo>
                <a:lnTo>
                  <a:pt x="148" y="7"/>
                </a:lnTo>
                <a:lnTo>
                  <a:pt x="146" y="9"/>
                </a:lnTo>
                <a:lnTo>
                  <a:pt x="145" y="11"/>
                </a:lnTo>
                <a:lnTo>
                  <a:pt x="147" y="13"/>
                </a:lnTo>
                <a:lnTo>
                  <a:pt x="147" y="15"/>
                </a:lnTo>
                <a:lnTo>
                  <a:pt x="148" y="17"/>
                </a:lnTo>
                <a:lnTo>
                  <a:pt x="148" y="21"/>
                </a:lnTo>
                <a:lnTo>
                  <a:pt x="146" y="23"/>
                </a:lnTo>
                <a:lnTo>
                  <a:pt x="138" y="24"/>
                </a:lnTo>
                <a:lnTo>
                  <a:pt x="130" y="33"/>
                </a:lnTo>
                <a:lnTo>
                  <a:pt x="123" y="33"/>
                </a:lnTo>
                <a:lnTo>
                  <a:pt x="118" y="38"/>
                </a:lnTo>
                <a:lnTo>
                  <a:pt x="112" y="41"/>
                </a:lnTo>
                <a:lnTo>
                  <a:pt x="112" y="43"/>
                </a:lnTo>
                <a:lnTo>
                  <a:pt x="109" y="48"/>
                </a:lnTo>
                <a:lnTo>
                  <a:pt x="105" y="50"/>
                </a:lnTo>
                <a:lnTo>
                  <a:pt x="93" y="39"/>
                </a:lnTo>
                <a:lnTo>
                  <a:pt x="90" y="39"/>
                </a:lnTo>
                <a:lnTo>
                  <a:pt x="89" y="40"/>
                </a:lnTo>
                <a:lnTo>
                  <a:pt x="77" y="54"/>
                </a:lnTo>
                <a:lnTo>
                  <a:pt x="76" y="57"/>
                </a:lnTo>
                <a:lnTo>
                  <a:pt x="72" y="62"/>
                </a:lnTo>
                <a:lnTo>
                  <a:pt x="72" y="64"/>
                </a:lnTo>
                <a:lnTo>
                  <a:pt x="67" y="67"/>
                </a:lnTo>
                <a:lnTo>
                  <a:pt x="62" y="69"/>
                </a:lnTo>
                <a:lnTo>
                  <a:pt x="59" y="72"/>
                </a:lnTo>
                <a:lnTo>
                  <a:pt x="59" y="76"/>
                </a:lnTo>
                <a:lnTo>
                  <a:pt x="65" y="80"/>
                </a:lnTo>
                <a:lnTo>
                  <a:pt x="67" y="85"/>
                </a:lnTo>
                <a:lnTo>
                  <a:pt x="68" y="86"/>
                </a:lnTo>
                <a:lnTo>
                  <a:pt x="68" y="96"/>
                </a:lnTo>
                <a:lnTo>
                  <a:pt x="72" y="101"/>
                </a:lnTo>
                <a:lnTo>
                  <a:pt x="70" y="103"/>
                </a:lnTo>
                <a:lnTo>
                  <a:pt x="66" y="112"/>
                </a:lnTo>
                <a:lnTo>
                  <a:pt x="59" y="121"/>
                </a:lnTo>
                <a:lnTo>
                  <a:pt x="56" y="121"/>
                </a:lnTo>
                <a:lnTo>
                  <a:pt x="52" y="124"/>
                </a:lnTo>
                <a:lnTo>
                  <a:pt x="49" y="124"/>
                </a:lnTo>
                <a:lnTo>
                  <a:pt x="46" y="127"/>
                </a:lnTo>
                <a:lnTo>
                  <a:pt x="42" y="127"/>
                </a:lnTo>
                <a:lnTo>
                  <a:pt x="34" y="138"/>
                </a:lnTo>
                <a:lnTo>
                  <a:pt x="33" y="146"/>
                </a:lnTo>
                <a:lnTo>
                  <a:pt x="32" y="148"/>
                </a:lnTo>
                <a:lnTo>
                  <a:pt x="32" y="154"/>
                </a:lnTo>
                <a:lnTo>
                  <a:pt x="35" y="157"/>
                </a:lnTo>
                <a:lnTo>
                  <a:pt x="35" y="162"/>
                </a:lnTo>
                <a:lnTo>
                  <a:pt x="37" y="163"/>
                </a:lnTo>
                <a:lnTo>
                  <a:pt x="36" y="165"/>
                </a:lnTo>
                <a:lnTo>
                  <a:pt x="42" y="166"/>
                </a:lnTo>
                <a:lnTo>
                  <a:pt x="45" y="170"/>
                </a:lnTo>
                <a:lnTo>
                  <a:pt x="44" y="176"/>
                </a:lnTo>
                <a:lnTo>
                  <a:pt x="36" y="180"/>
                </a:lnTo>
                <a:lnTo>
                  <a:pt x="30" y="191"/>
                </a:lnTo>
                <a:lnTo>
                  <a:pt x="30" y="193"/>
                </a:lnTo>
                <a:lnTo>
                  <a:pt x="38" y="198"/>
                </a:lnTo>
                <a:lnTo>
                  <a:pt x="38" y="202"/>
                </a:lnTo>
                <a:lnTo>
                  <a:pt x="37" y="204"/>
                </a:lnTo>
                <a:lnTo>
                  <a:pt x="33" y="209"/>
                </a:lnTo>
                <a:lnTo>
                  <a:pt x="27" y="214"/>
                </a:lnTo>
                <a:lnTo>
                  <a:pt x="25" y="216"/>
                </a:lnTo>
                <a:lnTo>
                  <a:pt x="23" y="216"/>
                </a:lnTo>
                <a:lnTo>
                  <a:pt x="20" y="220"/>
                </a:lnTo>
                <a:lnTo>
                  <a:pt x="18" y="220"/>
                </a:lnTo>
                <a:lnTo>
                  <a:pt x="14" y="226"/>
                </a:lnTo>
                <a:lnTo>
                  <a:pt x="14" y="232"/>
                </a:lnTo>
                <a:lnTo>
                  <a:pt x="10" y="241"/>
                </a:lnTo>
                <a:lnTo>
                  <a:pt x="11" y="246"/>
                </a:lnTo>
                <a:lnTo>
                  <a:pt x="10" y="248"/>
                </a:lnTo>
                <a:lnTo>
                  <a:pt x="10" y="251"/>
                </a:lnTo>
                <a:lnTo>
                  <a:pt x="8" y="253"/>
                </a:lnTo>
                <a:lnTo>
                  <a:pt x="9" y="256"/>
                </a:lnTo>
                <a:lnTo>
                  <a:pt x="7" y="257"/>
                </a:lnTo>
                <a:lnTo>
                  <a:pt x="8" y="267"/>
                </a:lnTo>
                <a:lnTo>
                  <a:pt x="7" y="268"/>
                </a:lnTo>
                <a:lnTo>
                  <a:pt x="7" y="275"/>
                </a:lnTo>
                <a:lnTo>
                  <a:pt x="0" y="282"/>
                </a:lnTo>
                <a:lnTo>
                  <a:pt x="4" y="287"/>
                </a:lnTo>
                <a:lnTo>
                  <a:pt x="4" y="300"/>
                </a:lnTo>
                <a:close/>
              </a:path>
            </a:pathLst>
          </a:custGeom>
          <a:solidFill>
            <a:srgbClr val="FFFFFF"/>
          </a:solidFill>
          <a:ln w="3175">
            <a:solidFill>
              <a:schemeClr val="bg1"/>
            </a:solidFill>
            <a:prstDash val="sysDot"/>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31" name="Freeform 41"/>
          <p:cNvSpPr/>
          <p:nvPr/>
        </p:nvSpPr>
        <p:spPr bwMode="auto">
          <a:xfrm>
            <a:off x="5483906" y="4688599"/>
            <a:ext cx="523514" cy="759296"/>
          </a:xfrm>
          <a:custGeom>
            <a:avLst/>
            <a:gdLst>
              <a:gd name="T0" fmla="*/ 2147483647 w 341"/>
              <a:gd name="T1" fmla="*/ 2147483647 h 475"/>
              <a:gd name="T2" fmla="*/ 2147483647 w 341"/>
              <a:gd name="T3" fmla="*/ 2147483647 h 475"/>
              <a:gd name="T4" fmla="*/ 2147483647 w 341"/>
              <a:gd name="T5" fmla="*/ 2147483647 h 475"/>
              <a:gd name="T6" fmla="*/ 2147483647 w 341"/>
              <a:gd name="T7" fmla="*/ 2147483647 h 475"/>
              <a:gd name="T8" fmla="*/ 2147483647 w 341"/>
              <a:gd name="T9" fmla="*/ 2147483647 h 475"/>
              <a:gd name="T10" fmla="*/ 2147483647 w 341"/>
              <a:gd name="T11" fmla="*/ 2147483647 h 475"/>
              <a:gd name="T12" fmla="*/ 2147483647 w 341"/>
              <a:gd name="T13" fmla="*/ 2147483647 h 475"/>
              <a:gd name="T14" fmla="*/ 2147483647 w 341"/>
              <a:gd name="T15" fmla="*/ 0 h 475"/>
              <a:gd name="T16" fmla="*/ 2147483647 w 341"/>
              <a:gd name="T17" fmla="*/ 2147483647 h 475"/>
              <a:gd name="T18" fmla="*/ 2147483647 w 341"/>
              <a:gd name="T19" fmla="*/ 2147483647 h 475"/>
              <a:gd name="T20" fmla="*/ 2147483647 w 341"/>
              <a:gd name="T21" fmla="*/ 2147483647 h 475"/>
              <a:gd name="T22" fmla="*/ 2147483647 w 341"/>
              <a:gd name="T23" fmla="*/ 2147483647 h 475"/>
              <a:gd name="T24" fmla="*/ 2147483647 w 341"/>
              <a:gd name="T25" fmla="*/ 2147483647 h 475"/>
              <a:gd name="T26" fmla="*/ 2147483647 w 341"/>
              <a:gd name="T27" fmla="*/ 2147483647 h 475"/>
              <a:gd name="T28" fmla="*/ 2147483647 w 341"/>
              <a:gd name="T29" fmla="*/ 2147483647 h 475"/>
              <a:gd name="T30" fmla="*/ 2147483647 w 341"/>
              <a:gd name="T31" fmla="*/ 2147483647 h 475"/>
              <a:gd name="T32" fmla="*/ 2147483647 w 341"/>
              <a:gd name="T33" fmla="*/ 2147483647 h 475"/>
              <a:gd name="T34" fmla="*/ 2147483647 w 341"/>
              <a:gd name="T35" fmla="*/ 2147483647 h 475"/>
              <a:gd name="T36" fmla="*/ 2147483647 w 341"/>
              <a:gd name="T37" fmla="*/ 2147483647 h 475"/>
              <a:gd name="T38" fmla="*/ 2147483647 w 341"/>
              <a:gd name="T39" fmla="*/ 2147483647 h 475"/>
              <a:gd name="T40" fmla="*/ 2147483647 w 341"/>
              <a:gd name="T41" fmla="*/ 2147483647 h 475"/>
              <a:gd name="T42" fmla="*/ 2147483647 w 341"/>
              <a:gd name="T43" fmla="*/ 2147483647 h 475"/>
              <a:gd name="T44" fmla="*/ 2147483647 w 341"/>
              <a:gd name="T45" fmla="*/ 2147483647 h 475"/>
              <a:gd name="T46" fmla="*/ 2147483647 w 341"/>
              <a:gd name="T47" fmla="*/ 2147483647 h 475"/>
              <a:gd name="T48" fmla="*/ 2147483647 w 341"/>
              <a:gd name="T49" fmla="*/ 2147483647 h 475"/>
              <a:gd name="T50" fmla="*/ 2147483647 w 341"/>
              <a:gd name="T51" fmla="*/ 2147483647 h 475"/>
              <a:gd name="T52" fmla="*/ 2147483647 w 341"/>
              <a:gd name="T53" fmla="*/ 2147483647 h 475"/>
              <a:gd name="T54" fmla="*/ 2147483647 w 341"/>
              <a:gd name="T55" fmla="*/ 2147483647 h 475"/>
              <a:gd name="T56" fmla="*/ 2147483647 w 341"/>
              <a:gd name="T57" fmla="*/ 2147483647 h 475"/>
              <a:gd name="T58" fmla="*/ 2147483647 w 341"/>
              <a:gd name="T59" fmla="*/ 2147483647 h 475"/>
              <a:gd name="T60" fmla="*/ 2147483647 w 341"/>
              <a:gd name="T61" fmla="*/ 2147483647 h 475"/>
              <a:gd name="T62" fmla="*/ 2147483647 w 341"/>
              <a:gd name="T63" fmla="*/ 2147483647 h 475"/>
              <a:gd name="T64" fmla="*/ 2147483647 w 341"/>
              <a:gd name="T65" fmla="*/ 2147483647 h 475"/>
              <a:gd name="T66" fmla="*/ 2147483647 w 341"/>
              <a:gd name="T67" fmla="*/ 2147483647 h 475"/>
              <a:gd name="T68" fmla="*/ 2147483647 w 341"/>
              <a:gd name="T69" fmla="*/ 2147483647 h 475"/>
              <a:gd name="T70" fmla="*/ 2147483647 w 341"/>
              <a:gd name="T71" fmla="*/ 2147483647 h 475"/>
              <a:gd name="T72" fmla="*/ 2147483647 w 341"/>
              <a:gd name="T73" fmla="*/ 2147483647 h 475"/>
              <a:gd name="T74" fmla="*/ 2147483647 w 341"/>
              <a:gd name="T75" fmla="*/ 2147483647 h 475"/>
              <a:gd name="T76" fmla="*/ 2147483647 w 341"/>
              <a:gd name="T77" fmla="*/ 2147483647 h 475"/>
              <a:gd name="T78" fmla="*/ 2147483647 w 341"/>
              <a:gd name="T79" fmla="*/ 2147483647 h 475"/>
              <a:gd name="T80" fmla="*/ 2147483647 w 341"/>
              <a:gd name="T81" fmla="*/ 2147483647 h 475"/>
              <a:gd name="T82" fmla="*/ 2147483647 w 341"/>
              <a:gd name="T83" fmla="*/ 2147483647 h 475"/>
              <a:gd name="T84" fmla="*/ 2147483647 w 341"/>
              <a:gd name="T85" fmla="*/ 2147483647 h 475"/>
              <a:gd name="T86" fmla="*/ 2147483647 w 341"/>
              <a:gd name="T87" fmla="*/ 2147483647 h 475"/>
              <a:gd name="T88" fmla="*/ 2147483647 w 341"/>
              <a:gd name="T89" fmla="*/ 2147483647 h 475"/>
              <a:gd name="T90" fmla="*/ 2147483647 w 341"/>
              <a:gd name="T91" fmla="*/ 2147483647 h 475"/>
              <a:gd name="T92" fmla="*/ 2147483647 w 341"/>
              <a:gd name="T93" fmla="*/ 2147483647 h 475"/>
              <a:gd name="T94" fmla="*/ 2147483647 w 341"/>
              <a:gd name="T95" fmla="*/ 2147483647 h 475"/>
              <a:gd name="T96" fmla="*/ 2147483647 w 341"/>
              <a:gd name="T97" fmla="*/ 2147483647 h 475"/>
              <a:gd name="T98" fmla="*/ 2147483647 w 341"/>
              <a:gd name="T99" fmla="*/ 2147483647 h 475"/>
              <a:gd name="T100" fmla="*/ 2147483647 w 341"/>
              <a:gd name="T101" fmla="*/ 2147483647 h 475"/>
              <a:gd name="T102" fmla="*/ 2147483647 w 341"/>
              <a:gd name="T103" fmla="*/ 2147483647 h 475"/>
              <a:gd name="T104" fmla="*/ 2147483647 w 341"/>
              <a:gd name="T105" fmla="*/ 2147483647 h 475"/>
              <a:gd name="T106" fmla="*/ 2147483647 w 341"/>
              <a:gd name="T107" fmla="*/ 2147483647 h 475"/>
              <a:gd name="T108" fmla="*/ 2147483647 w 341"/>
              <a:gd name="T109" fmla="*/ 2147483647 h 4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41"/>
              <a:gd name="T166" fmla="*/ 0 h 475"/>
              <a:gd name="T167" fmla="*/ 341 w 341"/>
              <a:gd name="T168" fmla="*/ 475 h 4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41" h="475">
                <a:moveTo>
                  <a:pt x="341" y="125"/>
                </a:moveTo>
                <a:lnTo>
                  <a:pt x="340" y="123"/>
                </a:lnTo>
                <a:lnTo>
                  <a:pt x="340" y="119"/>
                </a:lnTo>
                <a:lnTo>
                  <a:pt x="339" y="118"/>
                </a:lnTo>
                <a:lnTo>
                  <a:pt x="338" y="115"/>
                </a:lnTo>
                <a:lnTo>
                  <a:pt x="336" y="113"/>
                </a:lnTo>
                <a:lnTo>
                  <a:pt x="337" y="110"/>
                </a:lnTo>
                <a:lnTo>
                  <a:pt x="335" y="105"/>
                </a:lnTo>
                <a:lnTo>
                  <a:pt x="332" y="97"/>
                </a:lnTo>
                <a:lnTo>
                  <a:pt x="324" y="89"/>
                </a:lnTo>
                <a:lnTo>
                  <a:pt x="324" y="87"/>
                </a:lnTo>
                <a:lnTo>
                  <a:pt x="316" y="79"/>
                </a:lnTo>
                <a:lnTo>
                  <a:pt x="314" y="78"/>
                </a:lnTo>
                <a:lnTo>
                  <a:pt x="309" y="78"/>
                </a:lnTo>
                <a:lnTo>
                  <a:pt x="306" y="75"/>
                </a:lnTo>
                <a:lnTo>
                  <a:pt x="300" y="66"/>
                </a:lnTo>
                <a:lnTo>
                  <a:pt x="301" y="56"/>
                </a:lnTo>
                <a:lnTo>
                  <a:pt x="309" y="45"/>
                </a:lnTo>
                <a:lnTo>
                  <a:pt x="303" y="40"/>
                </a:lnTo>
                <a:lnTo>
                  <a:pt x="303" y="35"/>
                </a:lnTo>
                <a:lnTo>
                  <a:pt x="298" y="32"/>
                </a:lnTo>
                <a:lnTo>
                  <a:pt x="273" y="33"/>
                </a:lnTo>
                <a:lnTo>
                  <a:pt x="267" y="30"/>
                </a:lnTo>
                <a:lnTo>
                  <a:pt x="265" y="32"/>
                </a:lnTo>
                <a:lnTo>
                  <a:pt x="264" y="30"/>
                </a:lnTo>
                <a:lnTo>
                  <a:pt x="262" y="31"/>
                </a:lnTo>
                <a:lnTo>
                  <a:pt x="253" y="14"/>
                </a:lnTo>
                <a:lnTo>
                  <a:pt x="250" y="12"/>
                </a:lnTo>
                <a:lnTo>
                  <a:pt x="244" y="13"/>
                </a:lnTo>
                <a:lnTo>
                  <a:pt x="243" y="14"/>
                </a:lnTo>
                <a:lnTo>
                  <a:pt x="241" y="14"/>
                </a:lnTo>
                <a:lnTo>
                  <a:pt x="236" y="6"/>
                </a:lnTo>
                <a:lnTo>
                  <a:pt x="227" y="16"/>
                </a:lnTo>
                <a:lnTo>
                  <a:pt x="227" y="19"/>
                </a:lnTo>
                <a:lnTo>
                  <a:pt x="230" y="22"/>
                </a:lnTo>
                <a:lnTo>
                  <a:pt x="228" y="27"/>
                </a:lnTo>
                <a:lnTo>
                  <a:pt x="220" y="33"/>
                </a:lnTo>
                <a:lnTo>
                  <a:pt x="218" y="33"/>
                </a:lnTo>
                <a:lnTo>
                  <a:pt x="210" y="40"/>
                </a:lnTo>
                <a:lnTo>
                  <a:pt x="205" y="39"/>
                </a:lnTo>
                <a:lnTo>
                  <a:pt x="201" y="34"/>
                </a:lnTo>
                <a:lnTo>
                  <a:pt x="201" y="30"/>
                </a:lnTo>
                <a:lnTo>
                  <a:pt x="214" y="16"/>
                </a:lnTo>
                <a:lnTo>
                  <a:pt x="215" y="14"/>
                </a:lnTo>
                <a:lnTo>
                  <a:pt x="215" y="8"/>
                </a:lnTo>
                <a:lnTo>
                  <a:pt x="201" y="1"/>
                </a:lnTo>
                <a:lnTo>
                  <a:pt x="198" y="2"/>
                </a:lnTo>
                <a:lnTo>
                  <a:pt x="196" y="0"/>
                </a:lnTo>
                <a:lnTo>
                  <a:pt x="190" y="1"/>
                </a:lnTo>
                <a:lnTo>
                  <a:pt x="189" y="2"/>
                </a:lnTo>
                <a:lnTo>
                  <a:pt x="190" y="8"/>
                </a:lnTo>
                <a:lnTo>
                  <a:pt x="189" y="9"/>
                </a:lnTo>
                <a:lnTo>
                  <a:pt x="189" y="13"/>
                </a:lnTo>
                <a:lnTo>
                  <a:pt x="173" y="25"/>
                </a:lnTo>
                <a:lnTo>
                  <a:pt x="161" y="27"/>
                </a:lnTo>
                <a:lnTo>
                  <a:pt x="159" y="31"/>
                </a:lnTo>
                <a:lnTo>
                  <a:pt x="158" y="31"/>
                </a:lnTo>
                <a:lnTo>
                  <a:pt x="152" y="35"/>
                </a:lnTo>
                <a:lnTo>
                  <a:pt x="150" y="35"/>
                </a:lnTo>
                <a:lnTo>
                  <a:pt x="148" y="34"/>
                </a:lnTo>
                <a:lnTo>
                  <a:pt x="143" y="34"/>
                </a:lnTo>
                <a:lnTo>
                  <a:pt x="134" y="28"/>
                </a:lnTo>
                <a:lnTo>
                  <a:pt x="116" y="28"/>
                </a:lnTo>
                <a:lnTo>
                  <a:pt x="117" y="32"/>
                </a:lnTo>
                <a:lnTo>
                  <a:pt x="115" y="33"/>
                </a:lnTo>
                <a:lnTo>
                  <a:pt x="115" y="38"/>
                </a:lnTo>
                <a:lnTo>
                  <a:pt x="114" y="38"/>
                </a:lnTo>
                <a:lnTo>
                  <a:pt x="114" y="41"/>
                </a:lnTo>
                <a:lnTo>
                  <a:pt x="104" y="47"/>
                </a:lnTo>
                <a:lnTo>
                  <a:pt x="100" y="46"/>
                </a:lnTo>
                <a:lnTo>
                  <a:pt x="95" y="46"/>
                </a:lnTo>
                <a:lnTo>
                  <a:pt x="93" y="49"/>
                </a:lnTo>
                <a:lnTo>
                  <a:pt x="93" y="51"/>
                </a:lnTo>
                <a:lnTo>
                  <a:pt x="95" y="53"/>
                </a:lnTo>
                <a:lnTo>
                  <a:pt x="94" y="57"/>
                </a:lnTo>
                <a:lnTo>
                  <a:pt x="88" y="55"/>
                </a:lnTo>
                <a:lnTo>
                  <a:pt x="80" y="56"/>
                </a:lnTo>
                <a:lnTo>
                  <a:pt x="78" y="60"/>
                </a:lnTo>
                <a:lnTo>
                  <a:pt x="77" y="61"/>
                </a:lnTo>
                <a:lnTo>
                  <a:pt x="77" y="68"/>
                </a:lnTo>
                <a:lnTo>
                  <a:pt x="75" y="69"/>
                </a:lnTo>
                <a:lnTo>
                  <a:pt x="70" y="69"/>
                </a:lnTo>
                <a:lnTo>
                  <a:pt x="63" y="71"/>
                </a:lnTo>
                <a:lnTo>
                  <a:pt x="59" y="71"/>
                </a:lnTo>
                <a:lnTo>
                  <a:pt x="55" y="73"/>
                </a:lnTo>
                <a:lnTo>
                  <a:pt x="51" y="78"/>
                </a:lnTo>
                <a:lnTo>
                  <a:pt x="48" y="77"/>
                </a:lnTo>
                <a:lnTo>
                  <a:pt x="42" y="78"/>
                </a:lnTo>
                <a:lnTo>
                  <a:pt x="41" y="76"/>
                </a:lnTo>
                <a:lnTo>
                  <a:pt x="36" y="77"/>
                </a:lnTo>
                <a:lnTo>
                  <a:pt x="33" y="80"/>
                </a:lnTo>
                <a:lnTo>
                  <a:pt x="34" y="84"/>
                </a:lnTo>
                <a:lnTo>
                  <a:pt x="32" y="87"/>
                </a:lnTo>
                <a:lnTo>
                  <a:pt x="29" y="90"/>
                </a:lnTo>
                <a:lnTo>
                  <a:pt x="21" y="90"/>
                </a:lnTo>
                <a:lnTo>
                  <a:pt x="20" y="91"/>
                </a:lnTo>
                <a:lnTo>
                  <a:pt x="21" y="93"/>
                </a:lnTo>
                <a:lnTo>
                  <a:pt x="14" y="102"/>
                </a:lnTo>
                <a:lnTo>
                  <a:pt x="15" y="104"/>
                </a:lnTo>
                <a:lnTo>
                  <a:pt x="12" y="109"/>
                </a:lnTo>
                <a:lnTo>
                  <a:pt x="15" y="111"/>
                </a:lnTo>
                <a:lnTo>
                  <a:pt x="16" y="114"/>
                </a:lnTo>
                <a:lnTo>
                  <a:pt x="19" y="115"/>
                </a:lnTo>
                <a:lnTo>
                  <a:pt x="23" y="118"/>
                </a:lnTo>
                <a:lnTo>
                  <a:pt x="23" y="122"/>
                </a:lnTo>
                <a:lnTo>
                  <a:pt x="26" y="125"/>
                </a:lnTo>
                <a:lnTo>
                  <a:pt x="28" y="124"/>
                </a:lnTo>
                <a:lnTo>
                  <a:pt x="32" y="126"/>
                </a:lnTo>
                <a:lnTo>
                  <a:pt x="32" y="128"/>
                </a:lnTo>
                <a:lnTo>
                  <a:pt x="31" y="129"/>
                </a:lnTo>
                <a:lnTo>
                  <a:pt x="31" y="138"/>
                </a:lnTo>
                <a:lnTo>
                  <a:pt x="29" y="141"/>
                </a:lnTo>
                <a:lnTo>
                  <a:pt x="30" y="144"/>
                </a:lnTo>
                <a:lnTo>
                  <a:pt x="42" y="156"/>
                </a:lnTo>
                <a:lnTo>
                  <a:pt x="43" y="162"/>
                </a:lnTo>
                <a:lnTo>
                  <a:pt x="34" y="174"/>
                </a:lnTo>
                <a:lnTo>
                  <a:pt x="32" y="174"/>
                </a:lnTo>
                <a:lnTo>
                  <a:pt x="31" y="176"/>
                </a:lnTo>
                <a:lnTo>
                  <a:pt x="29" y="176"/>
                </a:lnTo>
                <a:lnTo>
                  <a:pt x="27" y="178"/>
                </a:lnTo>
                <a:lnTo>
                  <a:pt x="27" y="181"/>
                </a:lnTo>
                <a:lnTo>
                  <a:pt x="29" y="183"/>
                </a:lnTo>
                <a:lnTo>
                  <a:pt x="29" y="186"/>
                </a:lnTo>
                <a:lnTo>
                  <a:pt x="27" y="189"/>
                </a:lnTo>
                <a:lnTo>
                  <a:pt x="25" y="191"/>
                </a:lnTo>
                <a:lnTo>
                  <a:pt x="22" y="192"/>
                </a:lnTo>
                <a:lnTo>
                  <a:pt x="21" y="194"/>
                </a:lnTo>
                <a:lnTo>
                  <a:pt x="18" y="194"/>
                </a:lnTo>
                <a:lnTo>
                  <a:pt x="12" y="198"/>
                </a:lnTo>
                <a:lnTo>
                  <a:pt x="12" y="200"/>
                </a:lnTo>
                <a:lnTo>
                  <a:pt x="11" y="200"/>
                </a:lnTo>
                <a:lnTo>
                  <a:pt x="11" y="204"/>
                </a:lnTo>
                <a:lnTo>
                  <a:pt x="7" y="206"/>
                </a:lnTo>
                <a:lnTo>
                  <a:pt x="7" y="211"/>
                </a:lnTo>
                <a:lnTo>
                  <a:pt x="0" y="224"/>
                </a:lnTo>
                <a:lnTo>
                  <a:pt x="0" y="245"/>
                </a:lnTo>
                <a:lnTo>
                  <a:pt x="2" y="248"/>
                </a:lnTo>
                <a:lnTo>
                  <a:pt x="13" y="249"/>
                </a:lnTo>
                <a:lnTo>
                  <a:pt x="18" y="246"/>
                </a:lnTo>
                <a:lnTo>
                  <a:pt x="20" y="248"/>
                </a:lnTo>
                <a:lnTo>
                  <a:pt x="20" y="254"/>
                </a:lnTo>
                <a:lnTo>
                  <a:pt x="19" y="256"/>
                </a:lnTo>
                <a:lnTo>
                  <a:pt x="19" y="260"/>
                </a:lnTo>
                <a:lnTo>
                  <a:pt x="16" y="263"/>
                </a:lnTo>
                <a:lnTo>
                  <a:pt x="16" y="267"/>
                </a:lnTo>
                <a:lnTo>
                  <a:pt x="28" y="273"/>
                </a:lnTo>
                <a:lnTo>
                  <a:pt x="29" y="285"/>
                </a:lnTo>
                <a:lnTo>
                  <a:pt x="25" y="291"/>
                </a:lnTo>
                <a:lnTo>
                  <a:pt x="27" y="298"/>
                </a:lnTo>
                <a:lnTo>
                  <a:pt x="30" y="302"/>
                </a:lnTo>
                <a:lnTo>
                  <a:pt x="36" y="303"/>
                </a:lnTo>
                <a:lnTo>
                  <a:pt x="41" y="303"/>
                </a:lnTo>
                <a:lnTo>
                  <a:pt x="46" y="306"/>
                </a:lnTo>
                <a:lnTo>
                  <a:pt x="47" y="319"/>
                </a:lnTo>
                <a:lnTo>
                  <a:pt x="46" y="320"/>
                </a:lnTo>
                <a:lnTo>
                  <a:pt x="45" y="329"/>
                </a:lnTo>
                <a:lnTo>
                  <a:pt x="42" y="334"/>
                </a:lnTo>
                <a:lnTo>
                  <a:pt x="40" y="336"/>
                </a:lnTo>
                <a:lnTo>
                  <a:pt x="40" y="339"/>
                </a:lnTo>
                <a:lnTo>
                  <a:pt x="43" y="340"/>
                </a:lnTo>
                <a:lnTo>
                  <a:pt x="51" y="334"/>
                </a:lnTo>
                <a:lnTo>
                  <a:pt x="57" y="334"/>
                </a:lnTo>
                <a:lnTo>
                  <a:pt x="59" y="335"/>
                </a:lnTo>
                <a:lnTo>
                  <a:pt x="54" y="344"/>
                </a:lnTo>
                <a:lnTo>
                  <a:pt x="49" y="346"/>
                </a:lnTo>
                <a:lnTo>
                  <a:pt x="48" y="347"/>
                </a:lnTo>
                <a:lnTo>
                  <a:pt x="46" y="347"/>
                </a:lnTo>
                <a:lnTo>
                  <a:pt x="45" y="350"/>
                </a:lnTo>
                <a:lnTo>
                  <a:pt x="42" y="351"/>
                </a:lnTo>
                <a:lnTo>
                  <a:pt x="42" y="353"/>
                </a:lnTo>
                <a:lnTo>
                  <a:pt x="44" y="355"/>
                </a:lnTo>
                <a:lnTo>
                  <a:pt x="45" y="361"/>
                </a:lnTo>
                <a:lnTo>
                  <a:pt x="41" y="366"/>
                </a:lnTo>
                <a:lnTo>
                  <a:pt x="40" y="372"/>
                </a:lnTo>
                <a:lnTo>
                  <a:pt x="37" y="374"/>
                </a:lnTo>
                <a:lnTo>
                  <a:pt x="37" y="382"/>
                </a:lnTo>
                <a:lnTo>
                  <a:pt x="42" y="387"/>
                </a:lnTo>
                <a:lnTo>
                  <a:pt x="43" y="392"/>
                </a:lnTo>
                <a:lnTo>
                  <a:pt x="42" y="393"/>
                </a:lnTo>
                <a:lnTo>
                  <a:pt x="40" y="399"/>
                </a:lnTo>
                <a:lnTo>
                  <a:pt x="44" y="405"/>
                </a:lnTo>
                <a:lnTo>
                  <a:pt x="46" y="408"/>
                </a:lnTo>
                <a:lnTo>
                  <a:pt x="45" y="409"/>
                </a:lnTo>
                <a:lnTo>
                  <a:pt x="49" y="414"/>
                </a:lnTo>
                <a:lnTo>
                  <a:pt x="49" y="415"/>
                </a:lnTo>
                <a:lnTo>
                  <a:pt x="56" y="413"/>
                </a:lnTo>
                <a:lnTo>
                  <a:pt x="57" y="412"/>
                </a:lnTo>
                <a:lnTo>
                  <a:pt x="61" y="413"/>
                </a:lnTo>
                <a:lnTo>
                  <a:pt x="66" y="413"/>
                </a:lnTo>
                <a:lnTo>
                  <a:pt x="71" y="410"/>
                </a:lnTo>
                <a:lnTo>
                  <a:pt x="73" y="410"/>
                </a:lnTo>
                <a:lnTo>
                  <a:pt x="74" y="408"/>
                </a:lnTo>
                <a:lnTo>
                  <a:pt x="76" y="408"/>
                </a:lnTo>
                <a:lnTo>
                  <a:pt x="84" y="404"/>
                </a:lnTo>
                <a:lnTo>
                  <a:pt x="89" y="399"/>
                </a:lnTo>
                <a:lnTo>
                  <a:pt x="90" y="404"/>
                </a:lnTo>
                <a:lnTo>
                  <a:pt x="93" y="407"/>
                </a:lnTo>
                <a:lnTo>
                  <a:pt x="100" y="407"/>
                </a:lnTo>
                <a:lnTo>
                  <a:pt x="102" y="408"/>
                </a:lnTo>
                <a:lnTo>
                  <a:pt x="100" y="412"/>
                </a:lnTo>
                <a:lnTo>
                  <a:pt x="98" y="413"/>
                </a:lnTo>
                <a:lnTo>
                  <a:pt x="99" y="416"/>
                </a:lnTo>
                <a:lnTo>
                  <a:pt x="101" y="418"/>
                </a:lnTo>
                <a:lnTo>
                  <a:pt x="98" y="424"/>
                </a:lnTo>
                <a:lnTo>
                  <a:pt x="94" y="424"/>
                </a:lnTo>
                <a:lnTo>
                  <a:pt x="93" y="426"/>
                </a:lnTo>
                <a:lnTo>
                  <a:pt x="91" y="426"/>
                </a:lnTo>
                <a:lnTo>
                  <a:pt x="89" y="428"/>
                </a:lnTo>
                <a:lnTo>
                  <a:pt x="87" y="428"/>
                </a:lnTo>
                <a:lnTo>
                  <a:pt x="82" y="434"/>
                </a:lnTo>
                <a:lnTo>
                  <a:pt x="81" y="439"/>
                </a:lnTo>
                <a:lnTo>
                  <a:pt x="78" y="443"/>
                </a:lnTo>
                <a:lnTo>
                  <a:pt x="79" y="447"/>
                </a:lnTo>
                <a:lnTo>
                  <a:pt x="75" y="453"/>
                </a:lnTo>
                <a:lnTo>
                  <a:pt x="75" y="454"/>
                </a:lnTo>
                <a:lnTo>
                  <a:pt x="72" y="458"/>
                </a:lnTo>
                <a:lnTo>
                  <a:pt x="66" y="459"/>
                </a:lnTo>
                <a:lnTo>
                  <a:pt x="65" y="462"/>
                </a:lnTo>
                <a:lnTo>
                  <a:pt x="65" y="465"/>
                </a:lnTo>
                <a:lnTo>
                  <a:pt x="75" y="472"/>
                </a:lnTo>
                <a:lnTo>
                  <a:pt x="78" y="471"/>
                </a:lnTo>
                <a:lnTo>
                  <a:pt x="82" y="471"/>
                </a:lnTo>
                <a:lnTo>
                  <a:pt x="86" y="475"/>
                </a:lnTo>
                <a:lnTo>
                  <a:pt x="93" y="473"/>
                </a:lnTo>
                <a:lnTo>
                  <a:pt x="94" y="471"/>
                </a:lnTo>
                <a:lnTo>
                  <a:pt x="98" y="471"/>
                </a:lnTo>
                <a:lnTo>
                  <a:pt x="99" y="470"/>
                </a:lnTo>
                <a:lnTo>
                  <a:pt x="101" y="470"/>
                </a:lnTo>
                <a:lnTo>
                  <a:pt x="106" y="467"/>
                </a:lnTo>
                <a:lnTo>
                  <a:pt x="113" y="465"/>
                </a:lnTo>
                <a:lnTo>
                  <a:pt x="114" y="466"/>
                </a:lnTo>
                <a:lnTo>
                  <a:pt x="119" y="465"/>
                </a:lnTo>
                <a:lnTo>
                  <a:pt x="126" y="455"/>
                </a:lnTo>
                <a:lnTo>
                  <a:pt x="142" y="453"/>
                </a:lnTo>
                <a:lnTo>
                  <a:pt x="147" y="449"/>
                </a:lnTo>
                <a:lnTo>
                  <a:pt x="153" y="447"/>
                </a:lnTo>
                <a:lnTo>
                  <a:pt x="156" y="445"/>
                </a:lnTo>
                <a:lnTo>
                  <a:pt x="158" y="445"/>
                </a:lnTo>
                <a:lnTo>
                  <a:pt x="166" y="451"/>
                </a:lnTo>
                <a:lnTo>
                  <a:pt x="166" y="453"/>
                </a:lnTo>
                <a:lnTo>
                  <a:pt x="173" y="458"/>
                </a:lnTo>
                <a:lnTo>
                  <a:pt x="177" y="459"/>
                </a:lnTo>
                <a:lnTo>
                  <a:pt x="180" y="463"/>
                </a:lnTo>
                <a:lnTo>
                  <a:pt x="185" y="462"/>
                </a:lnTo>
                <a:lnTo>
                  <a:pt x="189" y="459"/>
                </a:lnTo>
                <a:lnTo>
                  <a:pt x="189" y="453"/>
                </a:lnTo>
                <a:lnTo>
                  <a:pt x="184" y="447"/>
                </a:lnTo>
                <a:lnTo>
                  <a:pt x="185" y="431"/>
                </a:lnTo>
                <a:lnTo>
                  <a:pt x="187" y="431"/>
                </a:lnTo>
                <a:lnTo>
                  <a:pt x="188" y="429"/>
                </a:lnTo>
                <a:lnTo>
                  <a:pt x="190" y="429"/>
                </a:lnTo>
                <a:lnTo>
                  <a:pt x="192" y="427"/>
                </a:lnTo>
                <a:lnTo>
                  <a:pt x="191" y="424"/>
                </a:lnTo>
                <a:lnTo>
                  <a:pt x="191" y="411"/>
                </a:lnTo>
                <a:lnTo>
                  <a:pt x="187" y="406"/>
                </a:lnTo>
                <a:lnTo>
                  <a:pt x="194" y="399"/>
                </a:lnTo>
                <a:lnTo>
                  <a:pt x="194" y="392"/>
                </a:lnTo>
                <a:lnTo>
                  <a:pt x="195" y="391"/>
                </a:lnTo>
                <a:lnTo>
                  <a:pt x="194" y="381"/>
                </a:lnTo>
                <a:lnTo>
                  <a:pt x="196" y="380"/>
                </a:lnTo>
                <a:lnTo>
                  <a:pt x="195" y="377"/>
                </a:lnTo>
                <a:lnTo>
                  <a:pt x="197" y="375"/>
                </a:lnTo>
                <a:lnTo>
                  <a:pt x="197" y="372"/>
                </a:lnTo>
                <a:lnTo>
                  <a:pt x="198" y="370"/>
                </a:lnTo>
                <a:lnTo>
                  <a:pt x="197" y="365"/>
                </a:lnTo>
                <a:lnTo>
                  <a:pt x="201" y="356"/>
                </a:lnTo>
                <a:lnTo>
                  <a:pt x="201" y="350"/>
                </a:lnTo>
                <a:lnTo>
                  <a:pt x="205" y="344"/>
                </a:lnTo>
                <a:lnTo>
                  <a:pt x="207" y="344"/>
                </a:lnTo>
                <a:lnTo>
                  <a:pt x="210" y="340"/>
                </a:lnTo>
                <a:lnTo>
                  <a:pt x="212" y="340"/>
                </a:lnTo>
                <a:lnTo>
                  <a:pt x="214" y="338"/>
                </a:lnTo>
                <a:lnTo>
                  <a:pt x="220" y="333"/>
                </a:lnTo>
                <a:lnTo>
                  <a:pt x="224" y="328"/>
                </a:lnTo>
                <a:lnTo>
                  <a:pt x="225" y="326"/>
                </a:lnTo>
                <a:lnTo>
                  <a:pt x="225" y="322"/>
                </a:lnTo>
                <a:lnTo>
                  <a:pt x="217" y="317"/>
                </a:lnTo>
                <a:lnTo>
                  <a:pt x="217" y="315"/>
                </a:lnTo>
                <a:lnTo>
                  <a:pt x="223" y="304"/>
                </a:lnTo>
                <a:lnTo>
                  <a:pt x="231" y="300"/>
                </a:lnTo>
                <a:lnTo>
                  <a:pt x="232" y="294"/>
                </a:lnTo>
                <a:lnTo>
                  <a:pt x="229" y="290"/>
                </a:lnTo>
                <a:lnTo>
                  <a:pt x="223" y="289"/>
                </a:lnTo>
                <a:lnTo>
                  <a:pt x="224" y="287"/>
                </a:lnTo>
                <a:lnTo>
                  <a:pt x="222" y="286"/>
                </a:lnTo>
                <a:lnTo>
                  <a:pt x="222" y="281"/>
                </a:lnTo>
                <a:lnTo>
                  <a:pt x="219" y="278"/>
                </a:lnTo>
                <a:lnTo>
                  <a:pt x="219" y="272"/>
                </a:lnTo>
                <a:lnTo>
                  <a:pt x="220" y="270"/>
                </a:lnTo>
                <a:lnTo>
                  <a:pt x="221" y="262"/>
                </a:lnTo>
                <a:lnTo>
                  <a:pt x="229" y="251"/>
                </a:lnTo>
                <a:lnTo>
                  <a:pt x="233" y="251"/>
                </a:lnTo>
                <a:lnTo>
                  <a:pt x="236" y="248"/>
                </a:lnTo>
                <a:lnTo>
                  <a:pt x="239" y="248"/>
                </a:lnTo>
                <a:lnTo>
                  <a:pt x="243" y="245"/>
                </a:lnTo>
                <a:lnTo>
                  <a:pt x="246" y="245"/>
                </a:lnTo>
                <a:lnTo>
                  <a:pt x="253" y="236"/>
                </a:lnTo>
                <a:lnTo>
                  <a:pt x="257" y="227"/>
                </a:lnTo>
                <a:lnTo>
                  <a:pt x="259" y="225"/>
                </a:lnTo>
                <a:lnTo>
                  <a:pt x="255" y="220"/>
                </a:lnTo>
                <a:lnTo>
                  <a:pt x="255" y="210"/>
                </a:lnTo>
                <a:lnTo>
                  <a:pt x="254" y="209"/>
                </a:lnTo>
                <a:lnTo>
                  <a:pt x="252" y="204"/>
                </a:lnTo>
                <a:lnTo>
                  <a:pt x="246" y="200"/>
                </a:lnTo>
                <a:lnTo>
                  <a:pt x="246" y="196"/>
                </a:lnTo>
                <a:lnTo>
                  <a:pt x="249" y="193"/>
                </a:lnTo>
                <a:lnTo>
                  <a:pt x="254" y="191"/>
                </a:lnTo>
                <a:lnTo>
                  <a:pt x="259" y="188"/>
                </a:lnTo>
                <a:lnTo>
                  <a:pt x="259" y="186"/>
                </a:lnTo>
                <a:lnTo>
                  <a:pt x="263" y="181"/>
                </a:lnTo>
                <a:lnTo>
                  <a:pt x="264" y="178"/>
                </a:lnTo>
                <a:lnTo>
                  <a:pt x="276" y="164"/>
                </a:lnTo>
                <a:lnTo>
                  <a:pt x="277" y="163"/>
                </a:lnTo>
                <a:lnTo>
                  <a:pt x="280" y="163"/>
                </a:lnTo>
                <a:lnTo>
                  <a:pt x="292" y="174"/>
                </a:lnTo>
                <a:lnTo>
                  <a:pt x="296" y="172"/>
                </a:lnTo>
                <a:lnTo>
                  <a:pt x="299" y="167"/>
                </a:lnTo>
                <a:lnTo>
                  <a:pt x="299" y="165"/>
                </a:lnTo>
                <a:lnTo>
                  <a:pt x="305" y="162"/>
                </a:lnTo>
                <a:lnTo>
                  <a:pt x="310" y="157"/>
                </a:lnTo>
                <a:lnTo>
                  <a:pt x="317" y="157"/>
                </a:lnTo>
                <a:lnTo>
                  <a:pt x="325" y="148"/>
                </a:lnTo>
                <a:lnTo>
                  <a:pt x="333" y="147"/>
                </a:lnTo>
                <a:lnTo>
                  <a:pt x="335" y="145"/>
                </a:lnTo>
                <a:lnTo>
                  <a:pt x="335" y="141"/>
                </a:lnTo>
                <a:lnTo>
                  <a:pt x="334" y="139"/>
                </a:lnTo>
                <a:lnTo>
                  <a:pt x="334" y="137"/>
                </a:lnTo>
                <a:lnTo>
                  <a:pt x="332" y="135"/>
                </a:lnTo>
                <a:lnTo>
                  <a:pt x="333" y="133"/>
                </a:lnTo>
                <a:lnTo>
                  <a:pt x="335" y="131"/>
                </a:lnTo>
                <a:lnTo>
                  <a:pt x="337" y="131"/>
                </a:lnTo>
                <a:lnTo>
                  <a:pt x="341" y="125"/>
                </a:lnTo>
                <a:close/>
              </a:path>
            </a:pathLst>
          </a:custGeom>
          <a:solidFill>
            <a:schemeClr val="accent4">
              <a:lumMod val="60000"/>
              <a:lumOff val="40000"/>
            </a:schemeClr>
          </a:solidFill>
          <a:ln w="3175">
            <a:solidFill>
              <a:schemeClr val="bg1"/>
            </a:solidFill>
            <a:prstDash val="sysDot"/>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32" name="Freeform 42"/>
          <p:cNvSpPr/>
          <p:nvPr/>
        </p:nvSpPr>
        <p:spPr bwMode="auto">
          <a:xfrm>
            <a:off x="5944812" y="4498110"/>
            <a:ext cx="418278" cy="512858"/>
          </a:xfrm>
          <a:custGeom>
            <a:avLst/>
            <a:gdLst>
              <a:gd name="T0" fmla="*/ 2147483647 w 273"/>
              <a:gd name="T1" fmla="*/ 2147483647 h 321"/>
              <a:gd name="T2" fmla="*/ 2147483647 w 273"/>
              <a:gd name="T3" fmla="*/ 2147483647 h 321"/>
              <a:gd name="T4" fmla="*/ 2147483647 w 273"/>
              <a:gd name="T5" fmla="*/ 2147483647 h 321"/>
              <a:gd name="T6" fmla="*/ 2147483647 w 273"/>
              <a:gd name="T7" fmla="*/ 2147483647 h 321"/>
              <a:gd name="T8" fmla="*/ 2147483647 w 273"/>
              <a:gd name="T9" fmla="*/ 2147483647 h 321"/>
              <a:gd name="T10" fmla="*/ 2147483647 w 273"/>
              <a:gd name="T11" fmla="*/ 2147483647 h 321"/>
              <a:gd name="T12" fmla="*/ 2147483647 w 273"/>
              <a:gd name="T13" fmla="*/ 2147483647 h 321"/>
              <a:gd name="T14" fmla="*/ 2147483647 w 273"/>
              <a:gd name="T15" fmla="*/ 2147483647 h 321"/>
              <a:gd name="T16" fmla="*/ 2147483647 w 273"/>
              <a:gd name="T17" fmla="*/ 2147483647 h 321"/>
              <a:gd name="T18" fmla="*/ 2147483647 w 273"/>
              <a:gd name="T19" fmla="*/ 2147483647 h 321"/>
              <a:gd name="T20" fmla="*/ 2147483647 w 273"/>
              <a:gd name="T21" fmla="*/ 2147483647 h 321"/>
              <a:gd name="T22" fmla="*/ 2147483647 w 273"/>
              <a:gd name="T23" fmla="*/ 2147483647 h 321"/>
              <a:gd name="T24" fmla="*/ 2147483647 w 273"/>
              <a:gd name="T25" fmla="*/ 2147483647 h 321"/>
              <a:gd name="T26" fmla="*/ 2147483647 w 273"/>
              <a:gd name="T27" fmla="*/ 2147483647 h 321"/>
              <a:gd name="T28" fmla="*/ 2147483647 w 273"/>
              <a:gd name="T29" fmla="*/ 2147483647 h 321"/>
              <a:gd name="T30" fmla="*/ 2147483647 w 273"/>
              <a:gd name="T31" fmla="*/ 2147483647 h 321"/>
              <a:gd name="T32" fmla="*/ 2147483647 w 273"/>
              <a:gd name="T33" fmla="*/ 2147483647 h 321"/>
              <a:gd name="T34" fmla="*/ 2147483647 w 273"/>
              <a:gd name="T35" fmla="*/ 2147483647 h 321"/>
              <a:gd name="T36" fmla="*/ 2147483647 w 273"/>
              <a:gd name="T37" fmla="*/ 2147483647 h 321"/>
              <a:gd name="T38" fmla="*/ 2147483647 w 273"/>
              <a:gd name="T39" fmla="*/ 2147483647 h 321"/>
              <a:gd name="T40" fmla="*/ 2147483647 w 273"/>
              <a:gd name="T41" fmla="*/ 2147483647 h 321"/>
              <a:gd name="T42" fmla="*/ 2147483647 w 273"/>
              <a:gd name="T43" fmla="*/ 2147483647 h 321"/>
              <a:gd name="T44" fmla="*/ 2147483647 w 273"/>
              <a:gd name="T45" fmla="*/ 2147483647 h 321"/>
              <a:gd name="T46" fmla="*/ 2147483647 w 273"/>
              <a:gd name="T47" fmla="*/ 2147483647 h 321"/>
              <a:gd name="T48" fmla="*/ 2147483647 w 273"/>
              <a:gd name="T49" fmla="*/ 2147483647 h 321"/>
              <a:gd name="T50" fmla="*/ 2147483647 w 273"/>
              <a:gd name="T51" fmla="*/ 2147483647 h 321"/>
              <a:gd name="T52" fmla="*/ 2147483647 w 273"/>
              <a:gd name="T53" fmla="*/ 2147483647 h 321"/>
              <a:gd name="T54" fmla="*/ 2147483647 w 273"/>
              <a:gd name="T55" fmla="*/ 2147483647 h 321"/>
              <a:gd name="T56" fmla="*/ 2147483647 w 273"/>
              <a:gd name="T57" fmla="*/ 2147483647 h 321"/>
              <a:gd name="T58" fmla="*/ 2147483647 w 273"/>
              <a:gd name="T59" fmla="*/ 2147483647 h 321"/>
              <a:gd name="T60" fmla="*/ 2147483647 w 273"/>
              <a:gd name="T61" fmla="*/ 2147483647 h 321"/>
              <a:gd name="T62" fmla="*/ 2147483647 w 273"/>
              <a:gd name="T63" fmla="*/ 2147483647 h 321"/>
              <a:gd name="T64" fmla="*/ 2147483647 w 273"/>
              <a:gd name="T65" fmla="*/ 2147483647 h 321"/>
              <a:gd name="T66" fmla="*/ 2147483647 w 273"/>
              <a:gd name="T67" fmla="*/ 2147483647 h 321"/>
              <a:gd name="T68" fmla="*/ 2147483647 w 273"/>
              <a:gd name="T69" fmla="*/ 2147483647 h 321"/>
              <a:gd name="T70" fmla="*/ 2147483647 w 273"/>
              <a:gd name="T71" fmla="*/ 2147483647 h 321"/>
              <a:gd name="T72" fmla="*/ 2147483647 w 273"/>
              <a:gd name="T73" fmla="*/ 2147483647 h 321"/>
              <a:gd name="T74" fmla="*/ 2147483647 w 273"/>
              <a:gd name="T75" fmla="*/ 2147483647 h 321"/>
              <a:gd name="T76" fmla="*/ 2147483647 w 273"/>
              <a:gd name="T77" fmla="*/ 2147483647 h 321"/>
              <a:gd name="T78" fmla="*/ 2147483647 w 273"/>
              <a:gd name="T79" fmla="*/ 2147483647 h 321"/>
              <a:gd name="T80" fmla="*/ 2147483647 w 273"/>
              <a:gd name="T81" fmla="*/ 2147483647 h 321"/>
              <a:gd name="T82" fmla="*/ 2147483647 w 273"/>
              <a:gd name="T83" fmla="*/ 2147483647 h 321"/>
              <a:gd name="T84" fmla="*/ 2147483647 w 273"/>
              <a:gd name="T85" fmla="*/ 2147483647 h 321"/>
              <a:gd name="T86" fmla="*/ 2147483647 w 273"/>
              <a:gd name="T87" fmla="*/ 2147483647 h 321"/>
              <a:gd name="T88" fmla="*/ 2147483647 w 273"/>
              <a:gd name="T89" fmla="*/ 2147483647 h 321"/>
              <a:gd name="T90" fmla="*/ 2147483647 w 273"/>
              <a:gd name="T91" fmla="*/ 2147483647 h 321"/>
              <a:gd name="T92" fmla="*/ 2147483647 w 273"/>
              <a:gd name="T93" fmla="*/ 2147483647 h 321"/>
              <a:gd name="T94" fmla="*/ 2147483647 w 273"/>
              <a:gd name="T95" fmla="*/ 2147483647 h 321"/>
              <a:gd name="T96" fmla="*/ 2147483647 w 273"/>
              <a:gd name="T97" fmla="*/ 2147483647 h 321"/>
              <a:gd name="T98" fmla="*/ 2147483647 w 273"/>
              <a:gd name="T99" fmla="*/ 2147483647 h 321"/>
              <a:gd name="T100" fmla="*/ 2147483647 w 273"/>
              <a:gd name="T101" fmla="*/ 2147483647 h 321"/>
              <a:gd name="T102" fmla="*/ 2147483647 w 273"/>
              <a:gd name="T103" fmla="*/ 2147483647 h 321"/>
              <a:gd name="T104" fmla="*/ 2147483647 w 273"/>
              <a:gd name="T105" fmla="*/ 2147483647 h 321"/>
              <a:gd name="T106" fmla="*/ 2147483647 w 273"/>
              <a:gd name="T107" fmla="*/ 2147483647 h 321"/>
              <a:gd name="T108" fmla="*/ 2147483647 w 273"/>
              <a:gd name="T109" fmla="*/ 2147483647 h 321"/>
              <a:gd name="T110" fmla="*/ 2147483647 w 273"/>
              <a:gd name="T111" fmla="*/ 2147483647 h 321"/>
              <a:gd name="T112" fmla="*/ 2147483647 w 273"/>
              <a:gd name="T113" fmla="*/ 2147483647 h 321"/>
              <a:gd name="T114" fmla="*/ 2147483647 w 273"/>
              <a:gd name="T115" fmla="*/ 2147483647 h 321"/>
              <a:gd name="T116" fmla="*/ 2147483647 w 273"/>
              <a:gd name="T117" fmla="*/ 2147483647 h 321"/>
              <a:gd name="T118" fmla="*/ 2147483647 w 273"/>
              <a:gd name="T119" fmla="*/ 2147483647 h 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3"/>
              <a:gd name="T181" fmla="*/ 0 h 321"/>
              <a:gd name="T182" fmla="*/ 273 w 273"/>
              <a:gd name="T183" fmla="*/ 321 h 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3" h="321">
                <a:moveTo>
                  <a:pt x="218" y="28"/>
                </a:moveTo>
                <a:lnTo>
                  <a:pt x="205" y="15"/>
                </a:lnTo>
                <a:lnTo>
                  <a:pt x="199" y="17"/>
                </a:lnTo>
                <a:lnTo>
                  <a:pt x="199" y="12"/>
                </a:lnTo>
                <a:lnTo>
                  <a:pt x="191" y="13"/>
                </a:lnTo>
                <a:lnTo>
                  <a:pt x="187" y="6"/>
                </a:lnTo>
                <a:lnTo>
                  <a:pt x="187" y="2"/>
                </a:lnTo>
                <a:lnTo>
                  <a:pt x="180" y="0"/>
                </a:lnTo>
                <a:lnTo>
                  <a:pt x="170" y="6"/>
                </a:lnTo>
                <a:lnTo>
                  <a:pt x="167" y="10"/>
                </a:lnTo>
                <a:lnTo>
                  <a:pt x="169" y="12"/>
                </a:lnTo>
                <a:lnTo>
                  <a:pt x="166" y="16"/>
                </a:lnTo>
                <a:lnTo>
                  <a:pt x="164" y="16"/>
                </a:lnTo>
                <a:lnTo>
                  <a:pt x="155" y="25"/>
                </a:lnTo>
                <a:lnTo>
                  <a:pt x="153" y="26"/>
                </a:lnTo>
                <a:lnTo>
                  <a:pt x="150" y="24"/>
                </a:lnTo>
                <a:lnTo>
                  <a:pt x="147" y="18"/>
                </a:lnTo>
                <a:lnTo>
                  <a:pt x="146" y="20"/>
                </a:lnTo>
                <a:lnTo>
                  <a:pt x="143" y="20"/>
                </a:lnTo>
                <a:lnTo>
                  <a:pt x="141" y="19"/>
                </a:lnTo>
                <a:lnTo>
                  <a:pt x="139" y="16"/>
                </a:lnTo>
                <a:lnTo>
                  <a:pt x="137" y="18"/>
                </a:lnTo>
                <a:lnTo>
                  <a:pt x="129" y="18"/>
                </a:lnTo>
                <a:lnTo>
                  <a:pt x="128" y="17"/>
                </a:lnTo>
                <a:lnTo>
                  <a:pt x="122" y="16"/>
                </a:lnTo>
                <a:lnTo>
                  <a:pt x="115" y="12"/>
                </a:lnTo>
                <a:lnTo>
                  <a:pt x="111" y="8"/>
                </a:lnTo>
                <a:lnTo>
                  <a:pt x="110" y="5"/>
                </a:lnTo>
                <a:lnTo>
                  <a:pt x="109" y="4"/>
                </a:lnTo>
                <a:lnTo>
                  <a:pt x="109" y="2"/>
                </a:lnTo>
                <a:lnTo>
                  <a:pt x="108" y="2"/>
                </a:lnTo>
                <a:lnTo>
                  <a:pt x="98" y="2"/>
                </a:lnTo>
                <a:lnTo>
                  <a:pt x="97" y="4"/>
                </a:lnTo>
                <a:lnTo>
                  <a:pt x="94" y="3"/>
                </a:lnTo>
                <a:lnTo>
                  <a:pt x="91" y="6"/>
                </a:lnTo>
                <a:lnTo>
                  <a:pt x="92" y="16"/>
                </a:lnTo>
                <a:lnTo>
                  <a:pt x="90" y="21"/>
                </a:lnTo>
                <a:lnTo>
                  <a:pt x="89" y="22"/>
                </a:lnTo>
                <a:lnTo>
                  <a:pt x="89" y="26"/>
                </a:lnTo>
                <a:lnTo>
                  <a:pt x="88" y="28"/>
                </a:lnTo>
                <a:lnTo>
                  <a:pt x="88" y="31"/>
                </a:lnTo>
                <a:lnTo>
                  <a:pt x="87" y="33"/>
                </a:lnTo>
                <a:lnTo>
                  <a:pt x="87" y="36"/>
                </a:lnTo>
                <a:lnTo>
                  <a:pt x="86" y="37"/>
                </a:lnTo>
                <a:lnTo>
                  <a:pt x="86" y="41"/>
                </a:lnTo>
                <a:lnTo>
                  <a:pt x="84" y="45"/>
                </a:lnTo>
                <a:lnTo>
                  <a:pt x="78" y="48"/>
                </a:lnTo>
                <a:lnTo>
                  <a:pt x="71" y="54"/>
                </a:lnTo>
                <a:lnTo>
                  <a:pt x="72" y="56"/>
                </a:lnTo>
                <a:lnTo>
                  <a:pt x="78" y="59"/>
                </a:lnTo>
                <a:lnTo>
                  <a:pt x="78" y="61"/>
                </a:lnTo>
                <a:lnTo>
                  <a:pt x="80" y="62"/>
                </a:lnTo>
                <a:lnTo>
                  <a:pt x="80" y="64"/>
                </a:lnTo>
                <a:lnTo>
                  <a:pt x="84" y="69"/>
                </a:lnTo>
                <a:lnTo>
                  <a:pt x="84" y="70"/>
                </a:lnTo>
                <a:lnTo>
                  <a:pt x="78" y="74"/>
                </a:lnTo>
                <a:lnTo>
                  <a:pt x="76" y="74"/>
                </a:lnTo>
                <a:lnTo>
                  <a:pt x="70" y="80"/>
                </a:lnTo>
                <a:lnTo>
                  <a:pt x="65" y="80"/>
                </a:lnTo>
                <a:lnTo>
                  <a:pt x="59" y="78"/>
                </a:lnTo>
                <a:lnTo>
                  <a:pt x="56" y="79"/>
                </a:lnTo>
                <a:lnTo>
                  <a:pt x="54" y="77"/>
                </a:lnTo>
                <a:lnTo>
                  <a:pt x="48" y="82"/>
                </a:lnTo>
                <a:lnTo>
                  <a:pt x="51" y="85"/>
                </a:lnTo>
                <a:lnTo>
                  <a:pt x="52" y="88"/>
                </a:lnTo>
                <a:lnTo>
                  <a:pt x="49" y="92"/>
                </a:lnTo>
                <a:lnTo>
                  <a:pt x="50" y="94"/>
                </a:lnTo>
                <a:lnTo>
                  <a:pt x="51" y="96"/>
                </a:lnTo>
                <a:lnTo>
                  <a:pt x="54" y="103"/>
                </a:lnTo>
                <a:lnTo>
                  <a:pt x="54" y="110"/>
                </a:lnTo>
                <a:lnTo>
                  <a:pt x="45" y="123"/>
                </a:lnTo>
                <a:lnTo>
                  <a:pt x="44" y="130"/>
                </a:lnTo>
                <a:lnTo>
                  <a:pt x="39" y="135"/>
                </a:lnTo>
                <a:lnTo>
                  <a:pt x="39" y="137"/>
                </a:lnTo>
                <a:lnTo>
                  <a:pt x="30" y="146"/>
                </a:lnTo>
                <a:lnTo>
                  <a:pt x="31" y="148"/>
                </a:lnTo>
                <a:lnTo>
                  <a:pt x="27" y="152"/>
                </a:lnTo>
                <a:lnTo>
                  <a:pt x="22" y="154"/>
                </a:lnTo>
                <a:lnTo>
                  <a:pt x="10" y="158"/>
                </a:lnTo>
                <a:lnTo>
                  <a:pt x="9" y="164"/>
                </a:lnTo>
                <a:lnTo>
                  <a:pt x="1" y="175"/>
                </a:lnTo>
                <a:lnTo>
                  <a:pt x="0" y="185"/>
                </a:lnTo>
                <a:lnTo>
                  <a:pt x="6" y="194"/>
                </a:lnTo>
                <a:lnTo>
                  <a:pt x="9" y="197"/>
                </a:lnTo>
                <a:lnTo>
                  <a:pt x="14" y="197"/>
                </a:lnTo>
                <a:lnTo>
                  <a:pt x="16" y="198"/>
                </a:lnTo>
                <a:lnTo>
                  <a:pt x="24" y="206"/>
                </a:lnTo>
                <a:lnTo>
                  <a:pt x="24" y="208"/>
                </a:lnTo>
                <a:lnTo>
                  <a:pt x="32" y="216"/>
                </a:lnTo>
                <a:lnTo>
                  <a:pt x="35" y="224"/>
                </a:lnTo>
                <a:lnTo>
                  <a:pt x="37" y="229"/>
                </a:lnTo>
                <a:lnTo>
                  <a:pt x="36" y="232"/>
                </a:lnTo>
                <a:lnTo>
                  <a:pt x="38" y="234"/>
                </a:lnTo>
                <a:lnTo>
                  <a:pt x="39" y="237"/>
                </a:lnTo>
                <a:lnTo>
                  <a:pt x="40" y="238"/>
                </a:lnTo>
                <a:lnTo>
                  <a:pt x="40" y="242"/>
                </a:lnTo>
                <a:lnTo>
                  <a:pt x="41" y="244"/>
                </a:lnTo>
                <a:lnTo>
                  <a:pt x="58" y="243"/>
                </a:lnTo>
                <a:lnTo>
                  <a:pt x="67" y="250"/>
                </a:lnTo>
                <a:lnTo>
                  <a:pt x="67" y="254"/>
                </a:lnTo>
                <a:lnTo>
                  <a:pt x="66" y="255"/>
                </a:lnTo>
                <a:lnTo>
                  <a:pt x="66" y="256"/>
                </a:lnTo>
                <a:lnTo>
                  <a:pt x="67" y="256"/>
                </a:lnTo>
                <a:lnTo>
                  <a:pt x="68" y="263"/>
                </a:lnTo>
                <a:lnTo>
                  <a:pt x="66" y="264"/>
                </a:lnTo>
                <a:lnTo>
                  <a:pt x="66" y="266"/>
                </a:lnTo>
                <a:lnTo>
                  <a:pt x="65" y="267"/>
                </a:lnTo>
                <a:lnTo>
                  <a:pt x="65" y="271"/>
                </a:lnTo>
                <a:lnTo>
                  <a:pt x="76" y="279"/>
                </a:lnTo>
                <a:lnTo>
                  <a:pt x="75" y="282"/>
                </a:lnTo>
                <a:lnTo>
                  <a:pt x="77" y="284"/>
                </a:lnTo>
                <a:lnTo>
                  <a:pt x="77" y="287"/>
                </a:lnTo>
                <a:lnTo>
                  <a:pt x="78" y="289"/>
                </a:lnTo>
                <a:lnTo>
                  <a:pt x="79" y="292"/>
                </a:lnTo>
                <a:lnTo>
                  <a:pt x="82" y="297"/>
                </a:lnTo>
                <a:lnTo>
                  <a:pt x="82" y="304"/>
                </a:lnTo>
                <a:lnTo>
                  <a:pt x="81" y="308"/>
                </a:lnTo>
                <a:lnTo>
                  <a:pt x="84" y="310"/>
                </a:lnTo>
                <a:lnTo>
                  <a:pt x="86" y="310"/>
                </a:lnTo>
                <a:lnTo>
                  <a:pt x="87" y="309"/>
                </a:lnTo>
                <a:lnTo>
                  <a:pt x="89" y="309"/>
                </a:lnTo>
                <a:lnTo>
                  <a:pt x="90" y="307"/>
                </a:lnTo>
                <a:lnTo>
                  <a:pt x="100" y="307"/>
                </a:lnTo>
                <a:lnTo>
                  <a:pt x="102" y="310"/>
                </a:lnTo>
                <a:lnTo>
                  <a:pt x="109" y="310"/>
                </a:lnTo>
                <a:lnTo>
                  <a:pt x="114" y="300"/>
                </a:lnTo>
                <a:lnTo>
                  <a:pt x="115" y="299"/>
                </a:lnTo>
                <a:lnTo>
                  <a:pt x="119" y="299"/>
                </a:lnTo>
                <a:lnTo>
                  <a:pt x="123" y="293"/>
                </a:lnTo>
                <a:lnTo>
                  <a:pt x="124" y="289"/>
                </a:lnTo>
                <a:lnTo>
                  <a:pt x="132" y="285"/>
                </a:lnTo>
                <a:lnTo>
                  <a:pt x="141" y="302"/>
                </a:lnTo>
                <a:lnTo>
                  <a:pt x="141" y="308"/>
                </a:lnTo>
                <a:lnTo>
                  <a:pt x="148" y="313"/>
                </a:lnTo>
                <a:lnTo>
                  <a:pt x="158" y="314"/>
                </a:lnTo>
                <a:lnTo>
                  <a:pt x="161" y="311"/>
                </a:lnTo>
                <a:lnTo>
                  <a:pt x="162" y="309"/>
                </a:lnTo>
                <a:lnTo>
                  <a:pt x="164" y="310"/>
                </a:lnTo>
                <a:lnTo>
                  <a:pt x="167" y="310"/>
                </a:lnTo>
                <a:lnTo>
                  <a:pt x="174" y="302"/>
                </a:lnTo>
                <a:lnTo>
                  <a:pt x="182" y="302"/>
                </a:lnTo>
                <a:lnTo>
                  <a:pt x="184" y="303"/>
                </a:lnTo>
                <a:lnTo>
                  <a:pt x="186" y="303"/>
                </a:lnTo>
                <a:lnTo>
                  <a:pt x="190" y="307"/>
                </a:lnTo>
                <a:lnTo>
                  <a:pt x="190" y="309"/>
                </a:lnTo>
                <a:lnTo>
                  <a:pt x="196" y="321"/>
                </a:lnTo>
                <a:lnTo>
                  <a:pt x="196" y="320"/>
                </a:lnTo>
                <a:lnTo>
                  <a:pt x="197" y="320"/>
                </a:lnTo>
                <a:lnTo>
                  <a:pt x="197" y="319"/>
                </a:lnTo>
                <a:lnTo>
                  <a:pt x="197" y="318"/>
                </a:lnTo>
                <a:lnTo>
                  <a:pt x="197" y="317"/>
                </a:lnTo>
                <a:lnTo>
                  <a:pt x="198" y="317"/>
                </a:lnTo>
                <a:lnTo>
                  <a:pt x="198" y="316"/>
                </a:lnTo>
                <a:lnTo>
                  <a:pt x="198" y="315"/>
                </a:lnTo>
                <a:lnTo>
                  <a:pt x="197" y="314"/>
                </a:lnTo>
                <a:lnTo>
                  <a:pt x="197" y="313"/>
                </a:lnTo>
                <a:lnTo>
                  <a:pt x="197" y="312"/>
                </a:lnTo>
                <a:lnTo>
                  <a:pt x="197" y="311"/>
                </a:lnTo>
                <a:lnTo>
                  <a:pt x="196" y="310"/>
                </a:lnTo>
                <a:lnTo>
                  <a:pt x="196" y="309"/>
                </a:lnTo>
                <a:lnTo>
                  <a:pt x="195" y="308"/>
                </a:lnTo>
                <a:lnTo>
                  <a:pt x="195" y="307"/>
                </a:lnTo>
                <a:lnTo>
                  <a:pt x="194" y="306"/>
                </a:lnTo>
                <a:lnTo>
                  <a:pt x="194" y="305"/>
                </a:lnTo>
                <a:lnTo>
                  <a:pt x="194" y="304"/>
                </a:lnTo>
                <a:lnTo>
                  <a:pt x="193" y="304"/>
                </a:lnTo>
                <a:lnTo>
                  <a:pt x="193" y="303"/>
                </a:lnTo>
                <a:lnTo>
                  <a:pt x="193" y="302"/>
                </a:lnTo>
                <a:lnTo>
                  <a:pt x="193" y="301"/>
                </a:lnTo>
                <a:lnTo>
                  <a:pt x="194" y="301"/>
                </a:lnTo>
                <a:lnTo>
                  <a:pt x="195" y="301"/>
                </a:lnTo>
                <a:lnTo>
                  <a:pt x="197" y="301"/>
                </a:lnTo>
                <a:lnTo>
                  <a:pt x="198" y="300"/>
                </a:lnTo>
                <a:lnTo>
                  <a:pt x="199" y="300"/>
                </a:lnTo>
                <a:lnTo>
                  <a:pt x="200" y="300"/>
                </a:lnTo>
                <a:lnTo>
                  <a:pt x="201" y="300"/>
                </a:lnTo>
                <a:lnTo>
                  <a:pt x="201" y="299"/>
                </a:lnTo>
                <a:lnTo>
                  <a:pt x="202" y="299"/>
                </a:lnTo>
                <a:lnTo>
                  <a:pt x="202" y="298"/>
                </a:lnTo>
                <a:lnTo>
                  <a:pt x="203" y="298"/>
                </a:lnTo>
                <a:lnTo>
                  <a:pt x="203" y="297"/>
                </a:lnTo>
                <a:lnTo>
                  <a:pt x="203" y="296"/>
                </a:lnTo>
                <a:lnTo>
                  <a:pt x="204" y="296"/>
                </a:lnTo>
                <a:lnTo>
                  <a:pt x="204" y="295"/>
                </a:lnTo>
                <a:lnTo>
                  <a:pt x="204" y="294"/>
                </a:lnTo>
                <a:lnTo>
                  <a:pt x="204" y="293"/>
                </a:lnTo>
                <a:lnTo>
                  <a:pt x="203" y="292"/>
                </a:lnTo>
                <a:lnTo>
                  <a:pt x="203" y="291"/>
                </a:lnTo>
                <a:lnTo>
                  <a:pt x="202" y="291"/>
                </a:lnTo>
                <a:lnTo>
                  <a:pt x="201" y="290"/>
                </a:lnTo>
                <a:lnTo>
                  <a:pt x="200" y="290"/>
                </a:lnTo>
                <a:lnTo>
                  <a:pt x="199" y="290"/>
                </a:lnTo>
                <a:lnTo>
                  <a:pt x="198" y="290"/>
                </a:lnTo>
                <a:lnTo>
                  <a:pt x="197" y="290"/>
                </a:lnTo>
                <a:lnTo>
                  <a:pt x="197" y="289"/>
                </a:lnTo>
                <a:lnTo>
                  <a:pt x="197" y="288"/>
                </a:lnTo>
                <a:lnTo>
                  <a:pt x="197" y="287"/>
                </a:lnTo>
                <a:lnTo>
                  <a:pt x="197" y="286"/>
                </a:lnTo>
                <a:lnTo>
                  <a:pt x="198" y="286"/>
                </a:lnTo>
                <a:lnTo>
                  <a:pt x="198" y="285"/>
                </a:lnTo>
                <a:lnTo>
                  <a:pt x="199" y="284"/>
                </a:lnTo>
                <a:lnTo>
                  <a:pt x="199" y="283"/>
                </a:lnTo>
                <a:lnTo>
                  <a:pt x="200" y="282"/>
                </a:lnTo>
                <a:lnTo>
                  <a:pt x="201" y="281"/>
                </a:lnTo>
                <a:lnTo>
                  <a:pt x="201" y="280"/>
                </a:lnTo>
                <a:lnTo>
                  <a:pt x="202" y="279"/>
                </a:lnTo>
                <a:lnTo>
                  <a:pt x="203" y="278"/>
                </a:lnTo>
                <a:lnTo>
                  <a:pt x="204" y="277"/>
                </a:lnTo>
                <a:lnTo>
                  <a:pt x="205" y="276"/>
                </a:lnTo>
                <a:lnTo>
                  <a:pt x="206" y="275"/>
                </a:lnTo>
                <a:lnTo>
                  <a:pt x="207" y="274"/>
                </a:lnTo>
                <a:lnTo>
                  <a:pt x="208" y="273"/>
                </a:lnTo>
                <a:lnTo>
                  <a:pt x="209" y="272"/>
                </a:lnTo>
                <a:lnTo>
                  <a:pt x="209" y="271"/>
                </a:lnTo>
                <a:lnTo>
                  <a:pt x="210" y="271"/>
                </a:lnTo>
                <a:lnTo>
                  <a:pt x="211" y="270"/>
                </a:lnTo>
                <a:lnTo>
                  <a:pt x="211" y="269"/>
                </a:lnTo>
                <a:lnTo>
                  <a:pt x="212" y="268"/>
                </a:lnTo>
                <a:lnTo>
                  <a:pt x="212" y="267"/>
                </a:lnTo>
                <a:lnTo>
                  <a:pt x="213" y="266"/>
                </a:lnTo>
                <a:lnTo>
                  <a:pt x="213" y="265"/>
                </a:lnTo>
                <a:lnTo>
                  <a:pt x="213" y="264"/>
                </a:lnTo>
                <a:lnTo>
                  <a:pt x="213" y="263"/>
                </a:lnTo>
                <a:lnTo>
                  <a:pt x="212" y="263"/>
                </a:lnTo>
                <a:lnTo>
                  <a:pt x="212" y="262"/>
                </a:lnTo>
                <a:lnTo>
                  <a:pt x="212" y="261"/>
                </a:lnTo>
                <a:lnTo>
                  <a:pt x="211" y="261"/>
                </a:lnTo>
                <a:lnTo>
                  <a:pt x="211" y="260"/>
                </a:lnTo>
                <a:lnTo>
                  <a:pt x="210" y="260"/>
                </a:lnTo>
                <a:lnTo>
                  <a:pt x="209" y="259"/>
                </a:lnTo>
                <a:lnTo>
                  <a:pt x="209" y="258"/>
                </a:lnTo>
                <a:lnTo>
                  <a:pt x="208" y="258"/>
                </a:lnTo>
                <a:lnTo>
                  <a:pt x="207" y="257"/>
                </a:lnTo>
                <a:lnTo>
                  <a:pt x="206" y="257"/>
                </a:lnTo>
                <a:lnTo>
                  <a:pt x="205" y="256"/>
                </a:lnTo>
                <a:lnTo>
                  <a:pt x="204" y="256"/>
                </a:lnTo>
                <a:lnTo>
                  <a:pt x="204" y="255"/>
                </a:lnTo>
                <a:lnTo>
                  <a:pt x="203" y="255"/>
                </a:lnTo>
                <a:lnTo>
                  <a:pt x="203" y="254"/>
                </a:lnTo>
                <a:lnTo>
                  <a:pt x="202" y="254"/>
                </a:lnTo>
                <a:lnTo>
                  <a:pt x="202" y="253"/>
                </a:lnTo>
                <a:lnTo>
                  <a:pt x="202" y="252"/>
                </a:lnTo>
                <a:lnTo>
                  <a:pt x="203" y="252"/>
                </a:lnTo>
                <a:lnTo>
                  <a:pt x="204" y="252"/>
                </a:lnTo>
                <a:lnTo>
                  <a:pt x="205" y="252"/>
                </a:lnTo>
                <a:lnTo>
                  <a:pt x="206" y="252"/>
                </a:lnTo>
                <a:lnTo>
                  <a:pt x="207" y="252"/>
                </a:lnTo>
                <a:lnTo>
                  <a:pt x="208" y="252"/>
                </a:lnTo>
                <a:lnTo>
                  <a:pt x="209" y="252"/>
                </a:lnTo>
                <a:lnTo>
                  <a:pt x="210" y="252"/>
                </a:lnTo>
                <a:lnTo>
                  <a:pt x="211" y="251"/>
                </a:lnTo>
                <a:lnTo>
                  <a:pt x="212" y="251"/>
                </a:lnTo>
                <a:lnTo>
                  <a:pt x="213" y="251"/>
                </a:lnTo>
                <a:lnTo>
                  <a:pt x="214" y="251"/>
                </a:lnTo>
                <a:lnTo>
                  <a:pt x="215" y="251"/>
                </a:lnTo>
                <a:lnTo>
                  <a:pt x="215" y="250"/>
                </a:lnTo>
                <a:lnTo>
                  <a:pt x="216" y="250"/>
                </a:lnTo>
                <a:lnTo>
                  <a:pt x="217" y="249"/>
                </a:lnTo>
                <a:lnTo>
                  <a:pt x="218" y="248"/>
                </a:lnTo>
                <a:lnTo>
                  <a:pt x="218" y="247"/>
                </a:lnTo>
                <a:lnTo>
                  <a:pt x="219" y="246"/>
                </a:lnTo>
                <a:lnTo>
                  <a:pt x="220" y="245"/>
                </a:lnTo>
                <a:lnTo>
                  <a:pt x="220" y="244"/>
                </a:lnTo>
                <a:lnTo>
                  <a:pt x="220" y="243"/>
                </a:lnTo>
                <a:lnTo>
                  <a:pt x="220" y="242"/>
                </a:lnTo>
                <a:lnTo>
                  <a:pt x="221" y="241"/>
                </a:lnTo>
                <a:lnTo>
                  <a:pt x="221" y="239"/>
                </a:lnTo>
                <a:lnTo>
                  <a:pt x="221" y="237"/>
                </a:lnTo>
                <a:lnTo>
                  <a:pt x="222" y="236"/>
                </a:lnTo>
                <a:lnTo>
                  <a:pt x="222" y="234"/>
                </a:lnTo>
                <a:lnTo>
                  <a:pt x="223" y="232"/>
                </a:lnTo>
                <a:lnTo>
                  <a:pt x="223" y="231"/>
                </a:lnTo>
                <a:lnTo>
                  <a:pt x="223" y="230"/>
                </a:lnTo>
                <a:lnTo>
                  <a:pt x="223" y="229"/>
                </a:lnTo>
                <a:lnTo>
                  <a:pt x="223" y="228"/>
                </a:lnTo>
                <a:lnTo>
                  <a:pt x="223" y="227"/>
                </a:lnTo>
                <a:lnTo>
                  <a:pt x="223" y="226"/>
                </a:lnTo>
                <a:lnTo>
                  <a:pt x="223" y="225"/>
                </a:lnTo>
                <a:lnTo>
                  <a:pt x="223" y="224"/>
                </a:lnTo>
                <a:lnTo>
                  <a:pt x="224" y="223"/>
                </a:lnTo>
                <a:lnTo>
                  <a:pt x="224" y="222"/>
                </a:lnTo>
                <a:lnTo>
                  <a:pt x="224" y="221"/>
                </a:lnTo>
                <a:lnTo>
                  <a:pt x="225" y="221"/>
                </a:lnTo>
                <a:lnTo>
                  <a:pt x="226" y="220"/>
                </a:lnTo>
                <a:lnTo>
                  <a:pt x="227" y="220"/>
                </a:lnTo>
                <a:lnTo>
                  <a:pt x="228" y="220"/>
                </a:lnTo>
                <a:lnTo>
                  <a:pt x="229" y="220"/>
                </a:lnTo>
                <a:lnTo>
                  <a:pt x="230" y="220"/>
                </a:lnTo>
                <a:lnTo>
                  <a:pt x="231" y="220"/>
                </a:lnTo>
                <a:lnTo>
                  <a:pt x="231" y="221"/>
                </a:lnTo>
                <a:lnTo>
                  <a:pt x="232" y="221"/>
                </a:lnTo>
                <a:lnTo>
                  <a:pt x="232" y="222"/>
                </a:lnTo>
                <a:lnTo>
                  <a:pt x="233" y="223"/>
                </a:lnTo>
                <a:lnTo>
                  <a:pt x="233" y="224"/>
                </a:lnTo>
                <a:lnTo>
                  <a:pt x="234" y="225"/>
                </a:lnTo>
                <a:lnTo>
                  <a:pt x="234" y="226"/>
                </a:lnTo>
                <a:lnTo>
                  <a:pt x="235" y="227"/>
                </a:lnTo>
                <a:lnTo>
                  <a:pt x="235" y="228"/>
                </a:lnTo>
                <a:lnTo>
                  <a:pt x="236" y="229"/>
                </a:lnTo>
                <a:lnTo>
                  <a:pt x="236" y="230"/>
                </a:lnTo>
                <a:lnTo>
                  <a:pt x="237" y="231"/>
                </a:lnTo>
                <a:lnTo>
                  <a:pt x="238" y="232"/>
                </a:lnTo>
                <a:lnTo>
                  <a:pt x="238" y="233"/>
                </a:lnTo>
                <a:lnTo>
                  <a:pt x="239" y="233"/>
                </a:lnTo>
                <a:lnTo>
                  <a:pt x="239" y="234"/>
                </a:lnTo>
                <a:lnTo>
                  <a:pt x="240" y="234"/>
                </a:lnTo>
                <a:lnTo>
                  <a:pt x="240" y="235"/>
                </a:lnTo>
                <a:lnTo>
                  <a:pt x="241" y="235"/>
                </a:lnTo>
                <a:lnTo>
                  <a:pt x="242" y="235"/>
                </a:lnTo>
                <a:lnTo>
                  <a:pt x="243" y="235"/>
                </a:lnTo>
                <a:lnTo>
                  <a:pt x="244" y="234"/>
                </a:lnTo>
                <a:lnTo>
                  <a:pt x="245" y="233"/>
                </a:lnTo>
                <a:lnTo>
                  <a:pt x="245" y="232"/>
                </a:lnTo>
                <a:lnTo>
                  <a:pt x="245" y="231"/>
                </a:lnTo>
                <a:lnTo>
                  <a:pt x="246" y="230"/>
                </a:lnTo>
                <a:lnTo>
                  <a:pt x="246" y="229"/>
                </a:lnTo>
                <a:lnTo>
                  <a:pt x="247" y="227"/>
                </a:lnTo>
                <a:lnTo>
                  <a:pt x="247" y="226"/>
                </a:lnTo>
                <a:lnTo>
                  <a:pt x="248" y="225"/>
                </a:lnTo>
                <a:lnTo>
                  <a:pt x="248" y="224"/>
                </a:lnTo>
                <a:lnTo>
                  <a:pt x="249" y="223"/>
                </a:lnTo>
                <a:lnTo>
                  <a:pt x="249" y="222"/>
                </a:lnTo>
                <a:lnTo>
                  <a:pt x="250" y="221"/>
                </a:lnTo>
                <a:lnTo>
                  <a:pt x="250" y="220"/>
                </a:lnTo>
                <a:lnTo>
                  <a:pt x="251" y="218"/>
                </a:lnTo>
                <a:lnTo>
                  <a:pt x="251" y="217"/>
                </a:lnTo>
                <a:lnTo>
                  <a:pt x="252" y="217"/>
                </a:lnTo>
                <a:lnTo>
                  <a:pt x="252" y="216"/>
                </a:lnTo>
                <a:lnTo>
                  <a:pt x="252" y="215"/>
                </a:lnTo>
                <a:lnTo>
                  <a:pt x="252" y="214"/>
                </a:lnTo>
                <a:lnTo>
                  <a:pt x="253" y="214"/>
                </a:lnTo>
                <a:lnTo>
                  <a:pt x="253" y="213"/>
                </a:lnTo>
                <a:lnTo>
                  <a:pt x="253" y="212"/>
                </a:lnTo>
                <a:lnTo>
                  <a:pt x="253" y="211"/>
                </a:lnTo>
                <a:lnTo>
                  <a:pt x="253" y="210"/>
                </a:lnTo>
                <a:lnTo>
                  <a:pt x="253" y="209"/>
                </a:lnTo>
                <a:lnTo>
                  <a:pt x="253" y="208"/>
                </a:lnTo>
                <a:lnTo>
                  <a:pt x="253" y="207"/>
                </a:lnTo>
                <a:lnTo>
                  <a:pt x="253" y="206"/>
                </a:lnTo>
                <a:lnTo>
                  <a:pt x="253" y="205"/>
                </a:lnTo>
                <a:lnTo>
                  <a:pt x="253" y="204"/>
                </a:lnTo>
                <a:lnTo>
                  <a:pt x="252" y="203"/>
                </a:lnTo>
                <a:lnTo>
                  <a:pt x="252" y="202"/>
                </a:lnTo>
                <a:lnTo>
                  <a:pt x="251" y="201"/>
                </a:lnTo>
                <a:lnTo>
                  <a:pt x="251" y="200"/>
                </a:lnTo>
                <a:lnTo>
                  <a:pt x="250" y="199"/>
                </a:lnTo>
                <a:lnTo>
                  <a:pt x="249" y="198"/>
                </a:lnTo>
                <a:lnTo>
                  <a:pt x="248" y="198"/>
                </a:lnTo>
                <a:lnTo>
                  <a:pt x="248" y="197"/>
                </a:lnTo>
                <a:lnTo>
                  <a:pt x="247" y="197"/>
                </a:lnTo>
                <a:lnTo>
                  <a:pt x="246" y="196"/>
                </a:lnTo>
                <a:lnTo>
                  <a:pt x="245" y="196"/>
                </a:lnTo>
                <a:lnTo>
                  <a:pt x="244" y="195"/>
                </a:lnTo>
                <a:lnTo>
                  <a:pt x="243" y="195"/>
                </a:lnTo>
                <a:lnTo>
                  <a:pt x="242" y="195"/>
                </a:lnTo>
                <a:lnTo>
                  <a:pt x="241" y="194"/>
                </a:lnTo>
                <a:lnTo>
                  <a:pt x="240" y="194"/>
                </a:lnTo>
                <a:lnTo>
                  <a:pt x="239" y="194"/>
                </a:lnTo>
                <a:lnTo>
                  <a:pt x="239" y="193"/>
                </a:lnTo>
                <a:lnTo>
                  <a:pt x="238" y="193"/>
                </a:lnTo>
                <a:lnTo>
                  <a:pt x="237" y="192"/>
                </a:lnTo>
                <a:lnTo>
                  <a:pt x="237" y="191"/>
                </a:lnTo>
                <a:lnTo>
                  <a:pt x="238" y="190"/>
                </a:lnTo>
                <a:lnTo>
                  <a:pt x="239" y="190"/>
                </a:lnTo>
                <a:lnTo>
                  <a:pt x="239" y="189"/>
                </a:lnTo>
                <a:lnTo>
                  <a:pt x="240" y="189"/>
                </a:lnTo>
                <a:lnTo>
                  <a:pt x="241" y="189"/>
                </a:lnTo>
                <a:lnTo>
                  <a:pt x="242" y="188"/>
                </a:lnTo>
                <a:lnTo>
                  <a:pt x="243" y="188"/>
                </a:lnTo>
                <a:lnTo>
                  <a:pt x="244" y="188"/>
                </a:lnTo>
                <a:lnTo>
                  <a:pt x="245" y="188"/>
                </a:lnTo>
                <a:lnTo>
                  <a:pt x="246" y="188"/>
                </a:lnTo>
                <a:lnTo>
                  <a:pt x="247" y="189"/>
                </a:lnTo>
                <a:lnTo>
                  <a:pt x="248" y="189"/>
                </a:lnTo>
                <a:lnTo>
                  <a:pt x="249" y="189"/>
                </a:lnTo>
                <a:lnTo>
                  <a:pt x="250" y="189"/>
                </a:lnTo>
                <a:lnTo>
                  <a:pt x="251" y="190"/>
                </a:lnTo>
                <a:lnTo>
                  <a:pt x="252" y="190"/>
                </a:lnTo>
                <a:lnTo>
                  <a:pt x="253" y="190"/>
                </a:lnTo>
                <a:lnTo>
                  <a:pt x="254" y="189"/>
                </a:lnTo>
                <a:lnTo>
                  <a:pt x="255" y="189"/>
                </a:lnTo>
                <a:lnTo>
                  <a:pt x="255" y="188"/>
                </a:lnTo>
                <a:lnTo>
                  <a:pt x="255" y="187"/>
                </a:lnTo>
                <a:lnTo>
                  <a:pt x="256" y="186"/>
                </a:lnTo>
                <a:lnTo>
                  <a:pt x="256" y="185"/>
                </a:lnTo>
                <a:lnTo>
                  <a:pt x="256" y="184"/>
                </a:lnTo>
                <a:lnTo>
                  <a:pt x="256" y="183"/>
                </a:lnTo>
                <a:lnTo>
                  <a:pt x="256" y="182"/>
                </a:lnTo>
                <a:lnTo>
                  <a:pt x="256" y="181"/>
                </a:lnTo>
                <a:lnTo>
                  <a:pt x="256" y="179"/>
                </a:lnTo>
                <a:lnTo>
                  <a:pt x="256" y="178"/>
                </a:lnTo>
                <a:lnTo>
                  <a:pt x="256" y="176"/>
                </a:lnTo>
                <a:lnTo>
                  <a:pt x="256" y="175"/>
                </a:lnTo>
                <a:lnTo>
                  <a:pt x="255" y="174"/>
                </a:lnTo>
                <a:lnTo>
                  <a:pt x="255" y="173"/>
                </a:lnTo>
                <a:lnTo>
                  <a:pt x="255" y="172"/>
                </a:lnTo>
                <a:lnTo>
                  <a:pt x="255" y="171"/>
                </a:lnTo>
                <a:lnTo>
                  <a:pt x="255" y="170"/>
                </a:lnTo>
                <a:lnTo>
                  <a:pt x="254" y="170"/>
                </a:lnTo>
                <a:lnTo>
                  <a:pt x="254" y="169"/>
                </a:lnTo>
                <a:lnTo>
                  <a:pt x="254" y="168"/>
                </a:lnTo>
                <a:lnTo>
                  <a:pt x="253" y="168"/>
                </a:lnTo>
                <a:lnTo>
                  <a:pt x="253" y="167"/>
                </a:lnTo>
                <a:lnTo>
                  <a:pt x="252" y="166"/>
                </a:lnTo>
                <a:lnTo>
                  <a:pt x="251" y="165"/>
                </a:lnTo>
                <a:lnTo>
                  <a:pt x="250" y="165"/>
                </a:lnTo>
                <a:lnTo>
                  <a:pt x="250" y="164"/>
                </a:lnTo>
                <a:lnTo>
                  <a:pt x="248" y="164"/>
                </a:lnTo>
                <a:lnTo>
                  <a:pt x="247" y="163"/>
                </a:lnTo>
                <a:lnTo>
                  <a:pt x="246" y="162"/>
                </a:lnTo>
                <a:lnTo>
                  <a:pt x="246" y="161"/>
                </a:lnTo>
                <a:lnTo>
                  <a:pt x="245" y="161"/>
                </a:lnTo>
                <a:lnTo>
                  <a:pt x="246" y="160"/>
                </a:lnTo>
                <a:lnTo>
                  <a:pt x="246" y="159"/>
                </a:lnTo>
                <a:lnTo>
                  <a:pt x="247" y="159"/>
                </a:lnTo>
                <a:lnTo>
                  <a:pt x="247" y="158"/>
                </a:lnTo>
                <a:lnTo>
                  <a:pt x="248" y="158"/>
                </a:lnTo>
                <a:lnTo>
                  <a:pt x="248" y="157"/>
                </a:lnTo>
                <a:lnTo>
                  <a:pt x="249" y="157"/>
                </a:lnTo>
                <a:lnTo>
                  <a:pt x="249" y="156"/>
                </a:lnTo>
                <a:lnTo>
                  <a:pt x="248" y="156"/>
                </a:lnTo>
                <a:lnTo>
                  <a:pt x="247" y="156"/>
                </a:lnTo>
                <a:lnTo>
                  <a:pt x="246" y="156"/>
                </a:lnTo>
                <a:lnTo>
                  <a:pt x="245" y="157"/>
                </a:lnTo>
                <a:lnTo>
                  <a:pt x="244" y="157"/>
                </a:lnTo>
                <a:lnTo>
                  <a:pt x="243" y="157"/>
                </a:lnTo>
                <a:lnTo>
                  <a:pt x="242" y="157"/>
                </a:lnTo>
                <a:lnTo>
                  <a:pt x="241" y="157"/>
                </a:lnTo>
                <a:lnTo>
                  <a:pt x="240" y="157"/>
                </a:lnTo>
                <a:lnTo>
                  <a:pt x="239" y="157"/>
                </a:lnTo>
                <a:lnTo>
                  <a:pt x="238" y="157"/>
                </a:lnTo>
                <a:lnTo>
                  <a:pt x="238" y="156"/>
                </a:lnTo>
                <a:lnTo>
                  <a:pt x="237" y="156"/>
                </a:lnTo>
                <a:lnTo>
                  <a:pt x="237" y="155"/>
                </a:lnTo>
                <a:lnTo>
                  <a:pt x="237" y="154"/>
                </a:lnTo>
                <a:lnTo>
                  <a:pt x="237" y="153"/>
                </a:lnTo>
                <a:lnTo>
                  <a:pt x="236" y="153"/>
                </a:lnTo>
                <a:lnTo>
                  <a:pt x="236" y="152"/>
                </a:lnTo>
                <a:lnTo>
                  <a:pt x="237" y="152"/>
                </a:lnTo>
                <a:lnTo>
                  <a:pt x="237" y="151"/>
                </a:lnTo>
                <a:lnTo>
                  <a:pt x="237" y="150"/>
                </a:lnTo>
                <a:lnTo>
                  <a:pt x="237" y="149"/>
                </a:lnTo>
                <a:lnTo>
                  <a:pt x="238" y="148"/>
                </a:lnTo>
                <a:lnTo>
                  <a:pt x="238" y="147"/>
                </a:lnTo>
                <a:lnTo>
                  <a:pt x="238" y="146"/>
                </a:lnTo>
                <a:lnTo>
                  <a:pt x="239" y="146"/>
                </a:lnTo>
                <a:lnTo>
                  <a:pt x="239" y="145"/>
                </a:lnTo>
                <a:lnTo>
                  <a:pt x="240" y="145"/>
                </a:lnTo>
                <a:lnTo>
                  <a:pt x="240" y="144"/>
                </a:lnTo>
                <a:lnTo>
                  <a:pt x="241" y="144"/>
                </a:lnTo>
                <a:lnTo>
                  <a:pt x="242" y="144"/>
                </a:lnTo>
                <a:lnTo>
                  <a:pt x="243" y="144"/>
                </a:lnTo>
                <a:lnTo>
                  <a:pt x="244" y="144"/>
                </a:lnTo>
                <a:lnTo>
                  <a:pt x="245" y="144"/>
                </a:lnTo>
                <a:lnTo>
                  <a:pt x="246" y="145"/>
                </a:lnTo>
                <a:lnTo>
                  <a:pt x="247" y="145"/>
                </a:lnTo>
                <a:lnTo>
                  <a:pt x="249" y="146"/>
                </a:lnTo>
                <a:lnTo>
                  <a:pt x="250" y="146"/>
                </a:lnTo>
                <a:lnTo>
                  <a:pt x="250" y="147"/>
                </a:lnTo>
                <a:lnTo>
                  <a:pt x="251" y="147"/>
                </a:lnTo>
                <a:lnTo>
                  <a:pt x="252" y="147"/>
                </a:lnTo>
                <a:lnTo>
                  <a:pt x="253" y="148"/>
                </a:lnTo>
                <a:lnTo>
                  <a:pt x="253" y="147"/>
                </a:lnTo>
                <a:lnTo>
                  <a:pt x="254" y="147"/>
                </a:lnTo>
                <a:lnTo>
                  <a:pt x="255" y="147"/>
                </a:lnTo>
                <a:lnTo>
                  <a:pt x="255" y="146"/>
                </a:lnTo>
                <a:lnTo>
                  <a:pt x="256" y="146"/>
                </a:lnTo>
                <a:lnTo>
                  <a:pt x="257" y="145"/>
                </a:lnTo>
                <a:lnTo>
                  <a:pt x="257" y="144"/>
                </a:lnTo>
                <a:lnTo>
                  <a:pt x="258" y="144"/>
                </a:lnTo>
                <a:lnTo>
                  <a:pt x="259" y="143"/>
                </a:lnTo>
                <a:lnTo>
                  <a:pt x="259" y="142"/>
                </a:lnTo>
                <a:lnTo>
                  <a:pt x="260" y="142"/>
                </a:lnTo>
                <a:lnTo>
                  <a:pt x="260" y="141"/>
                </a:lnTo>
                <a:lnTo>
                  <a:pt x="261" y="141"/>
                </a:lnTo>
                <a:lnTo>
                  <a:pt x="262" y="141"/>
                </a:lnTo>
                <a:lnTo>
                  <a:pt x="263" y="140"/>
                </a:lnTo>
                <a:lnTo>
                  <a:pt x="264" y="140"/>
                </a:lnTo>
                <a:lnTo>
                  <a:pt x="265" y="140"/>
                </a:lnTo>
                <a:lnTo>
                  <a:pt x="266" y="140"/>
                </a:lnTo>
                <a:lnTo>
                  <a:pt x="267" y="140"/>
                </a:lnTo>
                <a:lnTo>
                  <a:pt x="268" y="140"/>
                </a:lnTo>
                <a:lnTo>
                  <a:pt x="269" y="140"/>
                </a:lnTo>
                <a:lnTo>
                  <a:pt x="270" y="140"/>
                </a:lnTo>
                <a:lnTo>
                  <a:pt x="271" y="140"/>
                </a:lnTo>
                <a:lnTo>
                  <a:pt x="272" y="140"/>
                </a:lnTo>
                <a:lnTo>
                  <a:pt x="272" y="139"/>
                </a:lnTo>
                <a:lnTo>
                  <a:pt x="273" y="139"/>
                </a:lnTo>
                <a:lnTo>
                  <a:pt x="273" y="138"/>
                </a:lnTo>
                <a:lnTo>
                  <a:pt x="273" y="137"/>
                </a:lnTo>
                <a:lnTo>
                  <a:pt x="272" y="137"/>
                </a:lnTo>
                <a:lnTo>
                  <a:pt x="272" y="136"/>
                </a:lnTo>
                <a:lnTo>
                  <a:pt x="272" y="135"/>
                </a:lnTo>
                <a:lnTo>
                  <a:pt x="271" y="134"/>
                </a:lnTo>
                <a:lnTo>
                  <a:pt x="270" y="133"/>
                </a:lnTo>
                <a:lnTo>
                  <a:pt x="269" y="132"/>
                </a:lnTo>
                <a:lnTo>
                  <a:pt x="268" y="130"/>
                </a:lnTo>
                <a:lnTo>
                  <a:pt x="268" y="129"/>
                </a:lnTo>
                <a:lnTo>
                  <a:pt x="267" y="128"/>
                </a:lnTo>
                <a:lnTo>
                  <a:pt x="267" y="127"/>
                </a:lnTo>
                <a:lnTo>
                  <a:pt x="266" y="127"/>
                </a:lnTo>
                <a:lnTo>
                  <a:pt x="266" y="126"/>
                </a:lnTo>
                <a:lnTo>
                  <a:pt x="266" y="125"/>
                </a:lnTo>
                <a:lnTo>
                  <a:pt x="265" y="124"/>
                </a:lnTo>
                <a:lnTo>
                  <a:pt x="265" y="123"/>
                </a:lnTo>
                <a:lnTo>
                  <a:pt x="265" y="122"/>
                </a:lnTo>
                <a:lnTo>
                  <a:pt x="265" y="121"/>
                </a:lnTo>
                <a:lnTo>
                  <a:pt x="265" y="120"/>
                </a:lnTo>
                <a:lnTo>
                  <a:pt x="265" y="119"/>
                </a:lnTo>
                <a:lnTo>
                  <a:pt x="265" y="118"/>
                </a:lnTo>
                <a:lnTo>
                  <a:pt x="265" y="117"/>
                </a:lnTo>
                <a:lnTo>
                  <a:pt x="265" y="116"/>
                </a:lnTo>
                <a:lnTo>
                  <a:pt x="265" y="115"/>
                </a:lnTo>
                <a:lnTo>
                  <a:pt x="265" y="114"/>
                </a:lnTo>
                <a:lnTo>
                  <a:pt x="266" y="112"/>
                </a:lnTo>
                <a:lnTo>
                  <a:pt x="266" y="111"/>
                </a:lnTo>
                <a:lnTo>
                  <a:pt x="266" y="110"/>
                </a:lnTo>
                <a:lnTo>
                  <a:pt x="266" y="109"/>
                </a:lnTo>
                <a:lnTo>
                  <a:pt x="266" y="108"/>
                </a:lnTo>
                <a:lnTo>
                  <a:pt x="266" y="107"/>
                </a:lnTo>
                <a:lnTo>
                  <a:pt x="266" y="106"/>
                </a:lnTo>
                <a:lnTo>
                  <a:pt x="265" y="106"/>
                </a:lnTo>
                <a:lnTo>
                  <a:pt x="265" y="105"/>
                </a:lnTo>
                <a:lnTo>
                  <a:pt x="264" y="104"/>
                </a:lnTo>
                <a:lnTo>
                  <a:pt x="263" y="104"/>
                </a:lnTo>
                <a:lnTo>
                  <a:pt x="263" y="103"/>
                </a:lnTo>
                <a:lnTo>
                  <a:pt x="262" y="103"/>
                </a:lnTo>
                <a:lnTo>
                  <a:pt x="261" y="103"/>
                </a:lnTo>
                <a:lnTo>
                  <a:pt x="260" y="103"/>
                </a:lnTo>
                <a:lnTo>
                  <a:pt x="259" y="103"/>
                </a:lnTo>
                <a:lnTo>
                  <a:pt x="258" y="103"/>
                </a:lnTo>
                <a:lnTo>
                  <a:pt x="257" y="103"/>
                </a:lnTo>
                <a:lnTo>
                  <a:pt x="256" y="103"/>
                </a:lnTo>
                <a:lnTo>
                  <a:pt x="255" y="104"/>
                </a:lnTo>
                <a:lnTo>
                  <a:pt x="254" y="105"/>
                </a:lnTo>
                <a:lnTo>
                  <a:pt x="253" y="106"/>
                </a:lnTo>
                <a:lnTo>
                  <a:pt x="253" y="107"/>
                </a:lnTo>
                <a:lnTo>
                  <a:pt x="252" y="107"/>
                </a:lnTo>
                <a:lnTo>
                  <a:pt x="252" y="108"/>
                </a:lnTo>
                <a:lnTo>
                  <a:pt x="252" y="109"/>
                </a:lnTo>
                <a:lnTo>
                  <a:pt x="252" y="110"/>
                </a:lnTo>
                <a:lnTo>
                  <a:pt x="251" y="111"/>
                </a:lnTo>
                <a:lnTo>
                  <a:pt x="251" y="112"/>
                </a:lnTo>
                <a:lnTo>
                  <a:pt x="250" y="113"/>
                </a:lnTo>
                <a:lnTo>
                  <a:pt x="249" y="114"/>
                </a:lnTo>
                <a:lnTo>
                  <a:pt x="248" y="115"/>
                </a:lnTo>
                <a:lnTo>
                  <a:pt x="247" y="116"/>
                </a:lnTo>
                <a:lnTo>
                  <a:pt x="246" y="116"/>
                </a:lnTo>
                <a:lnTo>
                  <a:pt x="245" y="117"/>
                </a:lnTo>
                <a:lnTo>
                  <a:pt x="244" y="117"/>
                </a:lnTo>
                <a:lnTo>
                  <a:pt x="243" y="118"/>
                </a:lnTo>
                <a:lnTo>
                  <a:pt x="242" y="118"/>
                </a:lnTo>
                <a:lnTo>
                  <a:pt x="241" y="118"/>
                </a:lnTo>
                <a:lnTo>
                  <a:pt x="240" y="119"/>
                </a:lnTo>
                <a:lnTo>
                  <a:pt x="239" y="119"/>
                </a:lnTo>
                <a:lnTo>
                  <a:pt x="238" y="120"/>
                </a:lnTo>
                <a:lnTo>
                  <a:pt x="237" y="120"/>
                </a:lnTo>
                <a:lnTo>
                  <a:pt x="236" y="121"/>
                </a:lnTo>
                <a:lnTo>
                  <a:pt x="235" y="121"/>
                </a:lnTo>
                <a:lnTo>
                  <a:pt x="234" y="122"/>
                </a:lnTo>
                <a:lnTo>
                  <a:pt x="233" y="123"/>
                </a:lnTo>
                <a:lnTo>
                  <a:pt x="232" y="123"/>
                </a:lnTo>
                <a:lnTo>
                  <a:pt x="232" y="124"/>
                </a:lnTo>
                <a:lnTo>
                  <a:pt x="231" y="124"/>
                </a:lnTo>
                <a:lnTo>
                  <a:pt x="230" y="124"/>
                </a:lnTo>
                <a:lnTo>
                  <a:pt x="229" y="123"/>
                </a:lnTo>
                <a:lnTo>
                  <a:pt x="229" y="122"/>
                </a:lnTo>
                <a:lnTo>
                  <a:pt x="229" y="121"/>
                </a:lnTo>
                <a:lnTo>
                  <a:pt x="229" y="120"/>
                </a:lnTo>
                <a:lnTo>
                  <a:pt x="229" y="119"/>
                </a:lnTo>
                <a:lnTo>
                  <a:pt x="230" y="119"/>
                </a:lnTo>
                <a:lnTo>
                  <a:pt x="230" y="118"/>
                </a:lnTo>
                <a:lnTo>
                  <a:pt x="230" y="117"/>
                </a:lnTo>
                <a:lnTo>
                  <a:pt x="231" y="117"/>
                </a:lnTo>
                <a:lnTo>
                  <a:pt x="231" y="116"/>
                </a:lnTo>
                <a:lnTo>
                  <a:pt x="232" y="116"/>
                </a:lnTo>
                <a:lnTo>
                  <a:pt x="232" y="115"/>
                </a:lnTo>
                <a:lnTo>
                  <a:pt x="233" y="115"/>
                </a:lnTo>
                <a:lnTo>
                  <a:pt x="234" y="115"/>
                </a:lnTo>
                <a:lnTo>
                  <a:pt x="235" y="114"/>
                </a:lnTo>
                <a:lnTo>
                  <a:pt x="236" y="114"/>
                </a:lnTo>
                <a:lnTo>
                  <a:pt x="238" y="113"/>
                </a:lnTo>
                <a:lnTo>
                  <a:pt x="240" y="113"/>
                </a:lnTo>
                <a:lnTo>
                  <a:pt x="241" y="113"/>
                </a:lnTo>
                <a:lnTo>
                  <a:pt x="242" y="112"/>
                </a:lnTo>
                <a:lnTo>
                  <a:pt x="243" y="112"/>
                </a:lnTo>
                <a:lnTo>
                  <a:pt x="244" y="112"/>
                </a:lnTo>
                <a:lnTo>
                  <a:pt x="245" y="111"/>
                </a:lnTo>
                <a:lnTo>
                  <a:pt x="246" y="110"/>
                </a:lnTo>
                <a:lnTo>
                  <a:pt x="247" y="110"/>
                </a:lnTo>
                <a:lnTo>
                  <a:pt x="247" y="109"/>
                </a:lnTo>
                <a:lnTo>
                  <a:pt x="248" y="109"/>
                </a:lnTo>
                <a:lnTo>
                  <a:pt x="249" y="108"/>
                </a:lnTo>
                <a:lnTo>
                  <a:pt x="249" y="107"/>
                </a:lnTo>
                <a:lnTo>
                  <a:pt x="250" y="107"/>
                </a:lnTo>
                <a:lnTo>
                  <a:pt x="250" y="106"/>
                </a:lnTo>
                <a:lnTo>
                  <a:pt x="250" y="105"/>
                </a:lnTo>
                <a:lnTo>
                  <a:pt x="251" y="105"/>
                </a:lnTo>
                <a:lnTo>
                  <a:pt x="251" y="104"/>
                </a:lnTo>
                <a:lnTo>
                  <a:pt x="252" y="102"/>
                </a:lnTo>
                <a:lnTo>
                  <a:pt x="252" y="101"/>
                </a:lnTo>
                <a:lnTo>
                  <a:pt x="253" y="99"/>
                </a:lnTo>
                <a:lnTo>
                  <a:pt x="254" y="98"/>
                </a:lnTo>
                <a:lnTo>
                  <a:pt x="254" y="97"/>
                </a:lnTo>
                <a:lnTo>
                  <a:pt x="254" y="96"/>
                </a:lnTo>
                <a:lnTo>
                  <a:pt x="255" y="95"/>
                </a:lnTo>
                <a:lnTo>
                  <a:pt x="256" y="94"/>
                </a:lnTo>
                <a:lnTo>
                  <a:pt x="256" y="93"/>
                </a:lnTo>
                <a:lnTo>
                  <a:pt x="257" y="93"/>
                </a:lnTo>
                <a:lnTo>
                  <a:pt x="258" y="92"/>
                </a:lnTo>
                <a:lnTo>
                  <a:pt x="259" y="91"/>
                </a:lnTo>
                <a:lnTo>
                  <a:pt x="260" y="91"/>
                </a:lnTo>
                <a:lnTo>
                  <a:pt x="261" y="90"/>
                </a:lnTo>
                <a:lnTo>
                  <a:pt x="263" y="89"/>
                </a:lnTo>
                <a:lnTo>
                  <a:pt x="264" y="88"/>
                </a:lnTo>
                <a:lnTo>
                  <a:pt x="265" y="88"/>
                </a:lnTo>
                <a:lnTo>
                  <a:pt x="266" y="88"/>
                </a:lnTo>
                <a:lnTo>
                  <a:pt x="267" y="87"/>
                </a:lnTo>
                <a:lnTo>
                  <a:pt x="268" y="86"/>
                </a:lnTo>
                <a:lnTo>
                  <a:pt x="269" y="86"/>
                </a:lnTo>
                <a:lnTo>
                  <a:pt x="269" y="85"/>
                </a:lnTo>
                <a:lnTo>
                  <a:pt x="270" y="84"/>
                </a:lnTo>
                <a:lnTo>
                  <a:pt x="271" y="83"/>
                </a:lnTo>
                <a:lnTo>
                  <a:pt x="271" y="82"/>
                </a:lnTo>
                <a:lnTo>
                  <a:pt x="272" y="81"/>
                </a:lnTo>
                <a:lnTo>
                  <a:pt x="271" y="81"/>
                </a:lnTo>
                <a:lnTo>
                  <a:pt x="271" y="80"/>
                </a:lnTo>
                <a:lnTo>
                  <a:pt x="270" y="80"/>
                </a:lnTo>
                <a:lnTo>
                  <a:pt x="269" y="80"/>
                </a:lnTo>
                <a:lnTo>
                  <a:pt x="268" y="80"/>
                </a:lnTo>
                <a:lnTo>
                  <a:pt x="267" y="81"/>
                </a:lnTo>
                <a:lnTo>
                  <a:pt x="266" y="81"/>
                </a:lnTo>
                <a:lnTo>
                  <a:pt x="265" y="81"/>
                </a:lnTo>
                <a:lnTo>
                  <a:pt x="263" y="82"/>
                </a:lnTo>
                <a:lnTo>
                  <a:pt x="262" y="82"/>
                </a:lnTo>
                <a:lnTo>
                  <a:pt x="260" y="82"/>
                </a:lnTo>
                <a:lnTo>
                  <a:pt x="258" y="82"/>
                </a:lnTo>
                <a:lnTo>
                  <a:pt x="257" y="82"/>
                </a:lnTo>
                <a:lnTo>
                  <a:pt x="257" y="83"/>
                </a:lnTo>
                <a:lnTo>
                  <a:pt x="256" y="82"/>
                </a:lnTo>
                <a:lnTo>
                  <a:pt x="255" y="82"/>
                </a:lnTo>
                <a:lnTo>
                  <a:pt x="254" y="82"/>
                </a:lnTo>
                <a:lnTo>
                  <a:pt x="253" y="82"/>
                </a:lnTo>
                <a:lnTo>
                  <a:pt x="252" y="82"/>
                </a:lnTo>
                <a:lnTo>
                  <a:pt x="251" y="82"/>
                </a:lnTo>
                <a:lnTo>
                  <a:pt x="250" y="81"/>
                </a:lnTo>
                <a:lnTo>
                  <a:pt x="249" y="81"/>
                </a:lnTo>
                <a:lnTo>
                  <a:pt x="247" y="80"/>
                </a:lnTo>
                <a:lnTo>
                  <a:pt x="246" y="80"/>
                </a:lnTo>
                <a:lnTo>
                  <a:pt x="244" y="79"/>
                </a:lnTo>
                <a:lnTo>
                  <a:pt x="243" y="79"/>
                </a:lnTo>
                <a:lnTo>
                  <a:pt x="241" y="78"/>
                </a:lnTo>
                <a:lnTo>
                  <a:pt x="240" y="78"/>
                </a:lnTo>
                <a:lnTo>
                  <a:pt x="238" y="77"/>
                </a:lnTo>
                <a:lnTo>
                  <a:pt x="237" y="77"/>
                </a:lnTo>
                <a:lnTo>
                  <a:pt x="235" y="76"/>
                </a:lnTo>
                <a:lnTo>
                  <a:pt x="233" y="75"/>
                </a:lnTo>
                <a:lnTo>
                  <a:pt x="232" y="75"/>
                </a:lnTo>
                <a:lnTo>
                  <a:pt x="229" y="73"/>
                </a:lnTo>
                <a:lnTo>
                  <a:pt x="226" y="71"/>
                </a:lnTo>
                <a:lnTo>
                  <a:pt x="223" y="70"/>
                </a:lnTo>
                <a:lnTo>
                  <a:pt x="222" y="69"/>
                </a:lnTo>
                <a:lnTo>
                  <a:pt x="220" y="68"/>
                </a:lnTo>
                <a:lnTo>
                  <a:pt x="219" y="68"/>
                </a:lnTo>
                <a:lnTo>
                  <a:pt x="217" y="67"/>
                </a:lnTo>
                <a:lnTo>
                  <a:pt x="216" y="67"/>
                </a:lnTo>
                <a:lnTo>
                  <a:pt x="215" y="66"/>
                </a:lnTo>
                <a:lnTo>
                  <a:pt x="211" y="65"/>
                </a:lnTo>
                <a:lnTo>
                  <a:pt x="210" y="64"/>
                </a:lnTo>
                <a:lnTo>
                  <a:pt x="208" y="64"/>
                </a:lnTo>
                <a:lnTo>
                  <a:pt x="206" y="63"/>
                </a:lnTo>
                <a:lnTo>
                  <a:pt x="205" y="62"/>
                </a:lnTo>
                <a:lnTo>
                  <a:pt x="204" y="62"/>
                </a:lnTo>
                <a:lnTo>
                  <a:pt x="203" y="62"/>
                </a:lnTo>
                <a:lnTo>
                  <a:pt x="203" y="61"/>
                </a:lnTo>
                <a:lnTo>
                  <a:pt x="202" y="61"/>
                </a:lnTo>
                <a:lnTo>
                  <a:pt x="201" y="61"/>
                </a:lnTo>
                <a:lnTo>
                  <a:pt x="201" y="60"/>
                </a:lnTo>
                <a:lnTo>
                  <a:pt x="200" y="59"/>
                </a:lnTo>
                <a:lnTo>
                  <a:pt x="199" y="59"/>
                </a:lnTo>
                <a:lnTo>
                  <a:pt x="198" y="58"/>
                </a:lnTo>
                <a:lnTo>
                  <a:pt x="198" y="57"/>
                </a:lnTo>
                <a:lnTo>
                  <a:pt x="197" y="56"/>
                </a:lnTo>
                <a:lnTo>
                  <a:pt x="196" y="56"/>
                </a:lnTo>
                <a:lnTo>
                  <a:pt x="196" y="55"/>
                </a:lnTo>
                <a:lnTo>
                  <a:pt x="196" y="54"/>
                </a:lnTo>
                <a:lnTo>
                  <a:pt x="195" y="54"/>
                </a:lnTo>
                <a:lnTo>
                  <a:pt x="195" y="53"/>
                </a:lnTo>
                <a:lnTo>
                  <a:pt x="194" y="52"/>
                </a:lnTo>
                <a:lnTo>
                  <a:pt x="194" y="51"/>
                </a:lnTo>
                <a:lnTo>
                  <a:pt x="194" y="50"/>
                </a:lnTo>
                <a:lnTo>
                  <a:pt x="194" y="49"/>
                </a:lnTo>
                <a:lnTo>
                  <a:pt x="194" y="48"/>
                </a:lnTo>
                <a:lnTo>
                  <a:pt x="194" y="47"/>
                </a:lnTo>
                <a:lnTo>
                  <a:pt x="194" y="46"/>
                </a:lnTo>
                <a:lnTo>
                  <a:pt x="194" y="45"/>
                </a:lnTo>
                <a:lnTo>
                  <a:pt x="195" y="44"/>
                </a:lnTo>
                <a:lnTo>
                  <a:pt x="195" y="43"/>
                </a:lnTo>
                <a:lnTo>
                  <a:pt x="196" y="43"/>
                </a:lnTo>
                <a:lnTo>
                  <a:pt x="196" y="42"/>
                </a:lnTo>
                <a:lnTo>
                  <a:pt x="196" y="41"/>
                </a:lnTo>
                <a:lnTo>
                  <a:pt x="197" y="41"/>
                </a:lnTo>
                <a:lnTo>
                  <a:pt x="198" y="40"/>
                </a:lnTo>
                <a:lnTo>
                  <a:pt x="199" y="39"/>
                </a:lnTo>
                <a:lnTo>
                  <a:pt x="200" y="38"/>
                </a:lnTo>
                <a:lnTo>
                  <a:pt x="201" y="37"/>
                </a:lnTo>
                <a:lnTo>
                  <a:pt x="203" y="36"/>
                </a:lnTo>
                <a:lnTo>
                  <a:pt x="204" y="34"/>
                </a:lnTo>
                <a:lnTo>
                  <a:pt x="205" y="33"/>
                </a:lnTo>
                <a:lnTo>
                  <a:pt x="206" y="33"/>
                </a:lnTo>
                <a:lnTo>
                  <a:pt x="206" y="32"/>
                </a:lnTo>
                <a:lnTo>
                  <a:pt x="207" y="32"/>
                </a:lnTo>
                <a:lnTo>
                  <a:pt x="208" y="32"/>
                </a:lnTo>
                <a:lnTo>
                  <a:pt x="209" y="31"/>
                </a:lnTo>
                <a:lnTo>
                  <a:pt x="210" y="30"/>
                </a:lnTo>
                <a:lnTo>
                  <a:pt x="211" y="30"/>
                </a:lnTo>
                <a:lnTo>
                  <a:pt x="212" y="30"/>
                </a:lnTo>
                <a:lnTo>
                  <a:pt x="213" y="30"/>
                </a:lnTo>
                <a:lnTo>
                  <a:pt x="214" y="29"/>
                </a:lnTo>
                <a:lnTo>
                  <a:pt x="215" y="29"/>
                </a:lnTo>
                <a:lnTo>
                  <a:pt x="216" y="29"/>
                </a:lnTo>
                <a:lnTo>
                  <a:pt x="217" y="29"/>
                </a:lnTo>
                <a:lnTo>
                  <a:pt x="218" y="28"/>
                </a:lnTo>
                <a:close/>
              </a:path>
            </a:pathLst>
          </a:custGeom>
          <a:solidFill>
            <a:schemeClr val="accent2">
              <a:lumMod val="50000"/>
            </a:schemeClr>
          </a:solidFill>
          <a:ln w="3175">
            <a:solidFill>
              <a:schemeClr val="bg1"/>
            </a:solidFill>
            <a:prstDash val="sysDot"/>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cxnSp>
        <p:nvCxnSpPr>
          <p:cNvPr id="33" name="直接连接符 32"/>
          <p:cNvCxnSpPr/>
          <p:nvPr/>
        </p:nvCxnSpPr>
        <p:spPr>
          <a:xfrm flipV="1">
            <a:off x="5938151" y="3483053"/>
            <a:ext cx="960443" cy="402957"/>
          </a:xfrm>
          <a:prstGeom prst="line">
            <a:avLst/>
          </a:prstGeom>
          <a:ln>
            <a:solidFill>
              <a:srgbClr val="E3BA43"/>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6898594" y="3473637"/>
            <a:ext cx="776016" cy="0"/>
          </a:xfrm>
          <a:prstGeom prst="line">
            <a:avLst/>
          </a:prstGeom>
          <a:ln>
            <a:solidFill>
              <a:srgbClr val="E3BA43"/>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V="1">
            <a:off x="6153951" y="4336926"/>
            <a:ext cx="1520659" cy="59945"/>
          </a:xfrm>
          <a:prstGeom prst="line">
            <a:avLst/>
          </a:prstGeom>
          <a:ln>
            <a:solidFill>
              <a:srgbClr val="E3BA43"/>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5367496" y="5283110"/>
            <a:ext cx="1572910" cy="0"/>
          </a:xfrm>
          <a:prstGeom prst="line">
            <a:avLst/>
          </a:prstGeom>
          <a:ln>
            <a:solidFill>
              <a:srgbClr val="E3BA43"/>
            </a:solidFill>
            <a:prstDash val="sysDash"/>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6912235" y="5278133"/>
            <a:ext cx="1000360" cy="17316"/>
          </a:xfrm>
          <a:prstGeom prst="line">
            <a:avLst/>
          </a:prstGeom>
          <a:ln>
            <a:solidFill>
              <a:srgbClr val="E3BA43"/>
            </a:solidFill>
            <a:prstDash val="sysDash"/>
          </a:ln>
        </p:spPr>
        <p:style>
          <a:lnRef idx="1">
            <a:schemeClr val="accent1"/>
          </a:lnRef>
          <a:fillRef idx="0">
            <a:schemeClr val="accent1"/>
          </a:fillRef>
          <a:effectRef idx="0">
            <a:schemeClr val="accent1"/>
          </a:effectRef>
          <a:fontRef idx="minor">
            <a:schemeClr val="tx1"/>
          </a:fontRef>
        </p:style>
      </p:cxnSp>
      <p:sp>
        <p:nvSpPr>
          <p:cNvPr id="38" name="椭圆 37"/>
          <p:cNvSpPr/>
          <p:nvPr/>
        </p:nvSpPr>
        <p:spPr>
          <a:xfrm>
            <a:off x="7650930" y="3446486"/>
            <a:ext cx="102870" cy="102870"/>
          </a:xfrm>
          <a:prstGeom prst="ellipse">
            <a:avLst/>
          </a:prstGeom>
          <a:solidFill>
            <a:srgbClr val="D5A3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9" name="椭圆 38"/>
          <p:cNvSpPr/>
          <p:nvPr/>
        </p:nvSpPr>
        <p:spPr>
          <a:xfrm>
            <a:off x="7650930" y="4292680"/>
            <a:ext cx="102870" cy="102870"/>
          </a:xfrm>
          <a:prstGeom prst="ellipse">
            <a:avLst/>
          </a:prstGeom>
          <a:solidFill>
            <a:srgbClr val="D5A3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0" name="椭圆 39"/>
          <p:cNvSpPr/>
          <p:nvPr/>
        </p:nvSpPr>
        <p:spPr>
          <a:xfrm>
            <a:off x="7912595" y="5221973"/>
            <a:ext cx="102870" cy="102870"/>
          </a:xfrm>
          <a:prstGeom prst="ellipse">
            <a:avLst/>
          </a:prstGeom>
          <a:solidFill>
            <a:srgbClr val="D5A3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 name="文本框 40"/>
          <p:cNvSpPr txBox="1"/>
          <p:nvPr/>
        </p:nvSpPr>
        <p:spPr>
          <a:xfrm>
            <a:off x="7773782" y="3295097"/>
            <a:ext cx="6469380" cy="276999"/>
          </a:xfrm>
          <a:prstGeom prst="rect">
            <a:avLst/>
          </a:prstGeom>
          <a:noFill/>
        </p:spPr>
        <p:txBody>
          <a:bodyPr wrap="square" rtlCol="0">
            <a:spAutoFit/>
          </a:bodyPr>
          <a:lstStyle/>
          <a:p>
            <a:r>
              <a:rPr lang="zh-CN" altLang="en-US" sz="1200" dirty="0">
                <a:solidFill>
                  <a:schemeClr val="bg1"/>
                </a:solidFill>
                <a:latin typeface="叶根友刀锋黑草" panose="02010601030101010101" pitchFamily="2" charset="-122"/>
                <a:ea typeface="叶根友刀锋黑草" panose="02010601030101010101" pitchFamily="2" charset="-122"/>
                <a:sym typeface="+mn-lt"/>
              </a:rPr>
              <a:t>Lorem ipsum dolor sit amet</a:t>
            </a:r>
            <a:endParaRPr lang="zh-CN" altLang="en-US" sz="1200" dirty="0">
              <a:solidFill>
                <a:schemeClr val="bg1"/>
              </a:solidFill>
              <a:latin typeface="叶根友刀锋黑草" panose="02010601030101010101" pitchFamily="2" charset="-122"/>
              <a:ea typeface="叶根友刀锋黑草" panose="02010601030101010101" pitchFamily="2" charset="-122"/>
              <a:sym typeface="+mn-lt"/>
            </a:endParaRPr>
          </a:p>
        </p:txBody>
      </p:sp>
      <p:sp>
        <p:nvSpPr>
          <p:cNvPr id="42" name="文本框 41"/>
          <p:cNvSpPr txBox="1"/>
          <p:nvPr/>
        </p:nvSpPr>
        <p:spPr>
          <a:xfrm>
            <a:off x="7773782" y="4128519"/>
            <a:ext cx="6469380" cy="276999"/>
          </a:xfrm>
          <a:prstGeom prst="rect">
            <a:avLst/>
          </a:prstGeom>
          <a:noFill/>
        </p:spPr>
        <p:txBody>
          <a:bodyPr wrap="square" rtlCol="0">
            <a:spAutoFit/>
          </a:bodyPr>
          <a:lstStyle/>
          <a:p>
            <a:r>
              <a:rPr lang="zh-CN" altLang="en-US" sz="1200" dirty="0">
                <a:solidFill>
                  <a:schemeClr val="bg1"/>
                </a:solidFill>
                <a:latin typeface="叶根友刀锋黑草" panose="02010601030101010101" pitchFamily="2" charset="-122"/>
                <a:ea typeface="叶根友刀锋黑草" panose="02010601030101010101" pitchFamily="2" charset="-122"/>
                <a:sym typeface="+mn-lt"/>
              </a:rPr>
              <a:t>Lorem ipsum dolor sit amet</a:t>
            </a:r>
            <a:endParaRPr lang="zh-CN" altLang="en-US" sz="1200" dirty="0">
              <a:solidFill>
                <a:schemeClr val="bg1"/>
              </a:solidFill>
              <a:latin typeface="叶根友刀锋黑草" panose="02010601030101010101" pitchFamily="2" charset="-122"/>
              <a:ea typeface="叶根友刀锋黑草" panose="02010601030101010101" pitchFamily="2" charset="-122"/>
              <a:sym typeface="+mn-lt"/>
            </a:endParaRPr>
          </a:p>
        </p:txBody>
      </p:sp>
      <p:sp>
        <p:nvSpPr>
          <p:cNvPr id="43" name="文本框 42"/>
          <p:cNvSpPr txBox="1"/>
          <p:nvPr/>
        </p:nvSpPr>
        <p:spPr>
          <a:xfrm>
            <a:off x="7971784" y="5110574"/>
            <a:ext cx="6469380" cy="276999"/>
          </a:xfrm>
          <a:prstGeom prst="rect">
            <a:avLst/>
          </a:prstGeom>
          <a:noFill/>
        </p:spPr>
        <p:txBody>
          <a:bodyPr wrap="square" rtlCol="0">
            <a:spAutoFit/>
          </a:bodyPr>
          <a:lstStyle/>
          <a:p>
            <a:r>
              <a:rPr lang="zh-CN" altLang="en-US" sz="1200" dirty="0">
                <a:solidFill>
                  <a:schemeClr val="bg1"/>
                </a:solidFill>
                <a:latin typeface="叶根友刀锋黑草" panose="02010601030101010101" pitchFamily="2" charset="-122"/>
                <a:ea typeface="叶根友刀锋黑草" panose="02010601030101010101" pitchFamily="2" charset="-122"/>
                <a:sym typeface="+mn-lt"/>
              </a:rPr>
              <a:t>Lorem ipsum dolor sit amet</a:t>
            </a:r>
            <a:endParaRPr lang="zh-CN" altLang="en-US" sz="1200" dirty="0">
              <a:solidFill>
                <a:schemeClr val="bg1"/>
              </a:solidFill>
              <a:latin typeface="叶根友刀锋黑草" panose="02010601030101010101" pitchFamily="2" charset="-122"/>
              <a:ea typeface="叶根友刀锋黑草" panose="02010601030101010101" pitchFamily="2" charset="-122"/>
              <a:sym typeface="+mn-lt"/>
            </a:endParaRPr>
          </a:p>
        </p:txBody>
      </p:sp>
      <p:sp>
        <p:nvSpPr>
          <p:cNvPr id="44" name="矩形 43"/>
          <p:cNvSpPr/>
          <p:nvPr/>
        </p:nvSpPr>
        <p:spPr>
          <a:xfrm>
            <a:off x="4602702" y="279352"/>
            <a:ext cx="2961067" cy="461665"/>
          </a:xfrm>
          <a:prstGeom prst="rect">
            <a:avLst/>
          </a:prstGeom>
        </p:spPr>
        <p:txBody>
          <a:bodyPr wrap="none">
            <a:spAutoFit/>
          </a:bodyPr>
          <a:lstStyle/>
          <a:p>
            <a:pPr marR="0" lvl="0" indent="0" algn="ctr" fontAlgn="auto">
              <a:lnSpc>
                <a:spcPct val="100000"/>
              </a:lnSpc>
              <a:spcBef>
                <a:spcPts val="0"/>
              </a:spcBef>
              <a:spcAft>
                <a:spcPts val="0"/>
              </a:spcAft>
              <a:buClrTx/>
              <a:buSzTx/>
              <a:buFontTx/>
              <a:buNone/>
              <a:defRPr/>
            </a:pPr>
            <a:r>
              <a:rPr lang="en-US" altLang="zh-CN" sz="2400" dirty="0">
                <a:blipFill>
                  <a:blip r:embed="rId4"/>
                  <a:stretch>
                    <a:fillRect/>
                  </a:stretch>
                </a:blipFill>
                <a:latin typeface="叶根友刀锋黑草" panose="02010601030101010101" pitchFamily="2" charset="-122"/>
                <a:ea typeface="叶根友刀锋黑草" panose="02010601030101010101" pitchFamily="2" charset="-122"/>
                <a:sym typeface="+mn-lt"/>
              </a:rPr>
              <a:t>ADD TITLE HERE</a:t>
            </a:r>
            <a:endParaRPr lang="en-US" altLang="zh-CN" sz="2400" dirty="0">
              <a:blipFill>
                <a:blip r:embed="rId4"/>
                <a:stretch>
                  <a:fillRect/>
                </a:stretch>
              </a:blipFill>
              <a:latin typeface="叶根友刀锋黑草" panose="02010601030101010101" pitchFamily="2" charset="-122"/>
              <a:ea typeface="叶根友刀锋黑草" panose="02010601030101010101" pitchFamily="2" charset="-122"/>
              <a:sym typeface="+mn-lt"/>
            </a:endParaRPr>
          </a:p>
        </p:txBody>
      </p:sp>
      <p:cxnSp>
        <p:nvCxnSpPr>
          <p:cNvPr id="45" name="直接连接符 44"/>
          <p:cNvCxnSpPr/>
          <p:nvPr/>
        </p:nvCxnSpPr>
        <p:spPr>
          <a:xfrm>
            <a:off x="5813235" y="773681"/>
            <a:ext cx="540000" cy="0"/>
          </a:xfrm>
          <a:prstGeom prst="line">
            <a:avLst/>
          </a:prstGeom>
          <a:ln w="19050">
            <a:solidFill>
              <a:srgbClr val="E3BA43"/>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900" advClick="0" advTm="0">
        <p14:warp dir="in"/>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2" presetClass="entr" presetSubtype="4" fill="hold" nodeType="withEffect" p14:presetBounceEnd="50000">
                                      <p:stCondLst>
                                        <p:cond delay="250"/>
                                      </p:stCondLst>
                                      <p:childTnLst>
                                        <p:set>
                                          <p:cBhvr>
                                            <p:cTn id="11" dur="1" fill="hold">
                                              <p:stCondLst>
                                                <p:cond delay="0"/>
                                              </p:stCondLst>
                                            </p:cTn>
                                            <p:tgtEl>
                                              <p:spTgt spid="45"/>
                                            </p:tgtEl>
                                            <p:attrNameLst>
                                              <p:attrName>style.visibility</p:attrName>
                                            </p:attrNameLst>
                                          </p:cBhvr>
                                          <p:to>
                                            <p:strVal val="visible"/>
                                          </p:to>
                                        </p:set>
                                        <p:anim calcmode="lin" valueType="num" p14:bounceEnd="50000">
                                          <p:cBhvr additive="base">
                                            <p:cTn id="12" dur="500" fill="hold"/>
                                            <p:tgtEl>
                                              <p:spTgt spid="45"/>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45"/>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par>
                                    <p:cTn id="59" presetID="42" presetClass="entr" presetSubtype="0" fill="hold" grpId="1"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1000"/>
                                            <p:tgtEl>
                                              <p:spTgt spid="23"/>
                                            </p:tgtEl>
                                          </p:cBhvr>
                                        </p:animEffect>
                                        <p:anim calcmode="lin" valueType="num">
                                          <p:cBhvr>
                                            <p:cTn id="62" dur="1000" fill="hold"/>
                                            <p:tgtEl>
                                              <p:spTgt spid="23"/>
                                            </p:tgtEl>
                                            <p:attrNameLst>
                                              <p:attrName>ppt_x</p:attrName>
                                            </p:attrNameLst>
                                          </p:cBhvr>
                                          <p:tavLst>
                                            <p:tav tm="0">
                                              <p:val>
                                                <p:strVal val="#ppt_x"/>
                                              </p:val>
                                            </p:tav>
                                            <p:tav tm="100000">
                                              <p:val>
                                                <p:strVal val="#ppt_x"/>
                                              </p:val>
                                            </p:tav>
                                          </p:tavLst>
                                        </p:anim>
                                        <p:anim calcmode="lin" valueType="num">
                                          <p:cBhvr>
                                            <p:cTn id="63" dur="1000" fill="hold"/>
                                            <p:tgtEl>
                                              <p:spTgt spid="23"/>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1000"/>
                                            <p:tgtEl>
                                              <p:spTgt spid="30"/>
                                            </p:tgtEl>
                                          </p:cBhvr>
                                        </p:animEffect>
                                        <p:anim calcmode="lin" valueType="num">
                                          <p:cBhvr>
                                            <p:cTn id="67" dur="1000" fill="hold"/>
                                            <p:tgtEl>
                                              <p:spTgt spid="30"/>
                                            </p:tgtEl>
                                            <p:attrNameLst>
                                              <p:attrName>ppt_x</p:attrName>
                                            </p:attrNameLst>
                                          </p:cBhvr>
                                          <p:tavLst>
                                            <p:tav tm="0">
                                              <p:val>
                                                <p:strVal val="#ppt_x"/>
                                              </p:val>
                                            </p:tav>
                                            <p:tav tm="100000">
                                              <p:val>
                                                <p:strVal val="#ppt_x"/>
                                              </p:val>
                                            </p:tav>
                                          </p:tavLst>
                                        </p:anim>
                                        <p:anim calcmode="lin" valueType="num">
                                          <p:cBhvr>
                                            <p:cTn id="68" dur="1000" fill="hold"/>
                                            <p:tgtEl>
                                              <p:spTgt spid="30"/>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1000"/>
                                            <p:tgtEl>
                                              <p:spTgt spid="29"/>
                                            </p:tgtEl>
                                          </p:cBhvr>
                                        </p:animEffect>
                                        <p:anim calcmode="lin" valueType="num">
                                          <p:cBhvr>
                                            <p:cTn id="72" dur="1000" fill="hold"/>
                                            <p:tgtEl>
                                              <p:spTgt spid="29"/>
                                            </p:tgtEl>
                                            <p:attrNameLst>
                                              <p:attrName>ppt_x</p:attrName>
                                            </p:attrNameLst>
                                          </p:cBhvr>
                                          <p:tavLst>
                                            <p:tav tm="0">
                                              <p:val>
                                                <p:strVal val="#ppt_x"/>
                                              </p:val>
                                            </p:tav>
                                            <p:tav tm="100000">
                                              <p:val>
                                                <p:strVal val="#ppt_x"/>
                                              </p:val>
                                            </p:tav>
                                          </p:tavLst>
                                        </p:anim>
                                        <p:anim calcmode="lin" valueType="num">
                                          <p:cBhvr>
                                            <p:cTn id="73" dur="1000" fill="hold"/>
                                            <p:tgtEl>
                                              <p:spTgt spid="29"/>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1000"/>
                                            <p:tgtEl>
                                              <p:spTgt spid="19"/>
                                            </p:tgtEl>
                                          </p:cBhvr>
                                        </p:animEffect>
                                        <p:anim calcmode="lin" valueType="num">
                                          <p:cBhvr>
                                            <p:cTn id="77" dur="1000" fill="hold"/>
                                            <p:tgtEl>
                                              <p:spTgt spid="19"/>
                                            </p:tgtEl>
                                            <p:attrNameLst>
                                              <p:attrName>ppt_x</p:attrName>
                                            </p:attrNameLst>
                                          </p:cBhvr>
                                          <p:tavLst>
                                            <p:tav tm="0">
                                              <p:val>
                                                <p:strVal val="#ppt_x"/>
                                              </p:val>
                                            </p:tav>
                                            <p:tav tm="100000">
                                              <p:val>
                                                <p:strVal val="#ppt_x"/>
                                              </p:val>
                                            </p:tav>
                                          </p:tavLst>
                                        </p:anim>
                                        <p:anim calcmode="lin" valueType="num">
                                          <p:cBhvr>
                                            <p:cTn id="78" dur="1000" fill="hold"/>
                                            <p:tgtEl>
                                              <p:spTgt spid="19"/>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1000"/>
                                            <p:tgtEl>
                                              <p:spTgt spid="18"/>
                                            </p:tgtEl>
                                          </p:cBhvr>
                                        </p:animEffect>
                                        <p:anim calcmode="lin" valueType="num">
                                          <p:cBhvr>
                                            <p:cTn id="82" dur="1000" fill="hold"/>
                                            <p:tgtEl>
                                              <p:spTgt spid="18"/>
                                            </p:tgtEl>
                                            <p:attrNameLst>
                                              <p:attrName>ppt_x</p:attrName>
                                            </p:attrNameLst>
                                          </p:cBhvr>
                                          <p:tavLst>
                                            <p:tav tm="0">
                                              <p:val>
                                                <p:strVal val="#ppt_x"/>
                                              </p:val>
                                            </p:tav>
                                            <p:tav tm="100000">
                                              <p:val>
                                                <p:strVal val="#ppt_x"/>
                                              </p:val>
                                            </p:tav>
                                          </p:tavLst>
                                        </p:anim>
                                        <p:anim calcmode="lin" valueType="num">
                                          <p:cBhvr>
                                            <p:cTn id="83" dur="1000" fill="hold"/>
                                            <p:tgtEl>
                                              <p:spTgt spid="18"/>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fade">
                                          <p:cBhvr>
                                            <p:cTn id="86" dur="1000"/>
                                            <p:tgtEl>
                                              <p:spTgt spid="7"/>
                                            </p:tgtEl>
                                          </p:cBhvr>
                                        </p:animEffect>
                                        <p:anim calcmode="lin" valueType="num">
                                          <p:cBhvr>
                                            <p:cTn id="87" dur="1000" fill="hold"/>
                                            <p:tgtEl>
                                              <p:spTgt spid="7"/>
                                            </p:tgtEl>
                                            <p:attrNameLst>
                                              <p:attrName>ppt_x</p:attrName>
                                            </p:attrNameLst>
                                          </p:cBhvr>
                                          <p:tavLst>
                                            <p:tav tm="0">
                                              <p:val>
                                                <p:strVal val="#ppt_x"/>
                                              </p:val>
                                            </p:tav>
                                            <p:tav tm="100000">
                                              <p:val>
                                                <p:strVal val="#ppt_x"/>
                                              </p:val>
                                            </p:tav>
                                          </p:tavLst>
                                        </p:anim>
                                        <p:anim calcmode="lin" valueType="num">
                                          <p:cBhvr>
                                            <p:cTn id="88" dur="1000" fill="hold"/>
                                            <p:tgtEl>
                                              <p:spTgt spid="7"/>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1000"/>
                                            <p:tgtEl>
                                              <p:spTgt spid="20"/>
                                            </p:tgtEl>
                                          </p:cBhvr>
                                        </p:animEffect>
                                        <p:anim calcmode="lin" valueType="num">
                                          <p:cBhvr>
                                            <p:cTn id="92" dur="1000" fill="hold"/>
                                            <p:tgtEl>
                                              <p:spTgt spid="20"/>
                                            </p:tgtEl>
                                            <p:attrNameLst>
                                              <p:attrName>ppt_x</p:attrName>
                                            </p:attrNameLst>
                                          </p:cBhvr>
                                          <p:tavLst>
                                            <p:tav tm="0">
                                              <p:val>
                                                <p:strVal val="#ppt_x"/>
                                              </p:val>
                                            </p:tav>
                                            <p:tav tm="100000">
                                              <p:val>
                                                <p:strVal val="#ppt_x"/>
                                              </p:val>
                                            </p:tav>
                                          </p:tavLst>
                                        </p:anim>
                                        <p:anim calcmode="lin" valueType="num">
                                          <p:cBhvr>
                                            <p:cTn id="93" dur="1000" fill="hold"/>
                                            <p:tgtEl>
                                              <p:spTgt spid="20"/>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fade">
                                          <p:cBhvr>
                                            <p:cTn id="96" dur="1000"/>
                                            <p:tgtEl>
                                              <p:spTgt spid="17"/>
                                            </p:tgtEl>
                                          </p:cBhvr>
                                        </p:animEffect>
                                        <p:anim calcmode="lin" valueType="num">
                                          <p:cBhvr>
                                            <p:cTn id="97" dur="1000" fill="hold"/>
                                            <p:tgtEl>
                                              <p:spTgt spid="17"/>
                                            </p:tgtEl>
                                            <p:attrNameLst>
                                              <p:attrName>ppt_x</p:attrName>
                                            </p:attrNameLst>
                                          </p:cBhvr>
                                          <p:tavLst>
                                            <p:tav tm="0">
                                              <p:val>
                                                <p:strVal val="#ppt_x"/>
                                              </p:val>
                                            </p:tav>
                                            <p:tav tm="100000">
                                              <p:val>
                                                <p:strVal val="#ppt_x"/>
                                              </p:val>
                                            </p:tav>
                                          </p:tavLst>
                                        </p:anim>
                                        <p:anim calcmode="lin" valueType="num">
                                          <p:cBhvr>
                                            <p:cTn id="98" dur="1000" fill="hold"/>
                                            <p:tgtEl>
                                              <p:spTgt spid="17"/>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23"/>
                                            </p:tgtEl>
                                            <p:attrNameLst>
                                              <p:attrName>style.visibility</p:attrName>
                                            </p:attrNameLst>
                                          </p:cBhvr>
                                          <p:to>
                                            <p:strVal val="visible"/>
                                          </p:to>
                                        </p:set>
                                        <p:animEffect transition="in" filter="fade">
                                          <p:cBhvr>
                                            <p:cTn id="101" dur="1000"/>
                                            <p:tgtEl>
                                              <p:spTgt spid="23"/>
                                            </p:tgtEl>
                                          </p:cBhvr>
                                        </p:animEffect>
                                        <p:anim calcmode="lin" valueType="num">
                                          <p:cBhvr>
                                            <p:cTn id="102" dur="1000" fill="hold"/>
                                            <p:tgtEl>
                                              <p:spTgt spid="23"/>
                                            </p:tgtEl>
                                            <p:attrNameLst>
                                              <p:attrName>ppt_x</p:attrName>
                                            </p:attrNameLst>
                                          </p:cBhvr>
                                          <p:tavLst>
                                            <p:tav tm="0">
                                              <p:val>
                                                <p:strVal val="#ppt_x"/>
                                              </p:val>
                                            </p:tav>
                                            <p:tav tm="100000">
                                              <p:val>
                                                <p:strVal val="#ppt_x"/>
                                              </p:val>
                                            </p:tav>
                                          </p:tavLst>
                                        </p:anim>
                                        <p:anim calcmode="lin" valueType="num">
                                          <p:cBhvr>
                                            <p:cTn id="103" dur="1000" fill="hold"/>
                                            <p:tgtEl>
                                              <p:spTgt spid="23"/>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21"/>
                                            </p:tgtEl>
                                            <p:attrNameLst>
                                              <p:attrName>style.visibility</p:attrName>
                                            </p:attrNameLst>
                                          </p:cBhvr>
                                          <p:to>
                                            <p:strVal val="visible"/>
                                          </p:to>
                                        </p:set>
                                        <p:animEffect transition="in" filter="fade">
                                          <p:cBhvr>
                                            <p:cTn id="106" dur="1000"/>
                                            <p:tgtEl>
                                              <p:spTgt spid="21"/>
                                            </p:tgtEl>
                                          </p:cBhvr>
                                        </p:animEffect>
                                        <p:anim calcmode="lin" valueType="num">
                                          <p:cBhvr>
                                            <p:cTn id="107" dur="1000" fill="hold"/>
                                            <p:tgtEl>
                                              <p:spTgt spid="21"/>
                                            </p:tgtEl>
                                            <p:attrNameLst>
                                              <p:attrName>ppt_x</p:attrName>
                                            </p:attrNameLst>
                                          </p:cBhvr>
                                          <p:tavLst>
                                            <p:tav tm="0">
                                              <p:val>
                                                <p:strVal val="#ppt_x"/>
                                              </p:val>
                                            </p:tav>
                                            <p:tav tm="100000">
                                              <p:val>
                                                <p:strVal val="#ppt_x"/>
                                              </p:val>
                                            </p:tav>
                                          </p:tavLst>
                                        </p:anim>
                                        <p:anim calcmode="lin" valueType="num">
                                          <p:cBhvr>
                                            <p:cTn id="108" dur="1000" fill="hold"/>
                                            <p:tgtEl>
                                              <p:spTgt spid="21"/>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300"/>
                                      </p:stCondLst>
                                      <p:childTnLst>
                                        <p:set>
                                          <p:cBhvr>
                                            <p:cTn id="110" dur="1" fill="hold">
                                              <p:stCondLst>
                                                <p:cond delay="0"/>
                                              </p:stCondLst>
                                            </p:cTn>
                                            <p:tgtEl>
                                              <p:spTgt spid="10"/>
                                            </p:tgtEl>
                                            <p:attrNameLst>
                                              <p:attrName>style.visibility</p:attrName>
                                            </p:attrNameLst>
                                          </p:cBhvr>
                                          <p:to>
                                            <p:strVal val="visible"/>
                                          </p:to>
                                        </p:set>
                                        <p:animEffect transition="in" filter="fade">
                                          <p:cBhvr>
                                            <p:cTn id="111" dur="1000"/>
                                            <p:tgtEl>
                                              <p:spTgt spid="10"/>
                                            </p:tgtEl>
                                          </p:cBhvr>
                                        </p:animEffect>
                                        <p:anim calcmode="lin" valueType="num">
                                          <p:cBhvr>
                                            <p:cTn id="112" dur="1000" fill="hold"/>
                                            <p:tgtEl>
                                              <p:spTgt spid="10"/>
                                            </p:tgtEl>
                                            <p:attrNameLst>
                                              <p:attrName>ppt_x</p:attrName>
                                            </p:attrNameLst>
                                          </p:cBhvr>
                                          <p:tavLst>
                                            <p:tav tm="0">
                                              <p:val>
                                                <p:strVal val="#ppt_x"/>
                                              </p:val>
                                            </p:tav>
                                            <p:tav tm="100000">
                                              <p:val>
                                                <p:strVal val="#ppt_x"/>
                                              </p:val>
                                            </p:tav>
                                          </p:tavLst>
                                        </p:anim>
                                        <p:anim calcmode="lin" valueType="num">
                                          <p:cBhvr>
                                            <p:cTn id="113" dur="1000" fill="hold"/>
                                            <p:tgtEl>
                                              <p:spTgt spid="10"/>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400"/>
                                      </p:stCondLst>
                                      <p:childTnLst>
                                        <p:set>
                                          <p:cBhvr>
                                            <p:cTn id="115" dur="1" fill="hold">
                                              <p:stCondLst>
                                                <p:cond delay="0"/>
                                              </p:stCondLst>
                                            </p:cTn>
                                            <p:tgtEl>
                                              <p:spTgt spid="27"/>
                                            </p:tgtEl>
                                            <p:attrNameLst>
                                              <p:attrName>style.visibility</p:attrName>
                                            </p:attrNameLst>
                                          </p:cBhvr>
                                          <p:to>
                                            <p:strVal val="visible"/>
                                          </p:to>
                                        </p:set>
                                        <p:animEffect transition="in" filter="fade">
                                          <p:cBhvr>
                                            <p:cTn id="116" dur="1000"/>
                                            <p:tgtEl>
                                              <p:spTgt spid="27"/>
                                            </p:tgtEl>
                                          </p:cBhvr>
                                        </p:animEffect>
                                        <p:anim calcmode="lin" valueType="num">
                                          <p:cBhvr>
                                            <p:cTn id="117" dur="1000" fill="hold"/>
                                            <p:tgtEl>
                                              <p:spTgt spid="27"/>
                                            </p:tgtEl>
                                            <p:attrNameLst>
                                              <p:attrName>ppt_x</p:attrName>
                                            </p:attrNameLst>
                                          </p:cBhvr>
                                          <p:tavLst>
                                            <p:tav tm="0">
                                              <p:val>
                                                <p:strVal val="#ppt_x"/>
                                              </p:val>
                                            </p:tav>
                                            <p:tav tm="100000">
                                              <p:val>
                                                <p:strVal val="#ppt_x"/>
                                              </p:val>
                                            </p:tav>
                                          </p:tavLst>
                                        </p:anim>
                                        <p:anim calcmode="lin" valueType="num">
                                          <p:cBhvr>
                                            <p:cTn id="118" dur="1000" fill="hold"/>
                                            <p:tgtEl>
                                              <p:spTgt spid="27"/>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600"/>
                                      </p:stCondLst>
                                      <p:childTnLst>
                                        <p:set>
                                          <p:cBhvr>
                                            <p:cTn id="120" dur="1" fill="hold">
                                              <p:stCondLst>
                                                <p:cond delay="0"/>
                                              </p:stCondLst>
                                            </p:cTn>
                                            <p:tgtEl>
                                              <p:spTgt spid="25"/>
                                            </p:tgtEl>
                                            <p:attrNameLst>
                                              <p:attrName>style.visibility</p:attrName>
                                            </p:attrNameLst>
                                          </p:cBhvr>
                                          <p:to>
                                            <p:strVal val="visible"/>
                                          </p:to>
                                        </p:set>
                                        <p:animEffect transition="in" filter="fade">
                                          <p:cBhvr>
                                            <p:cTn id="121" dur="1000"/>
                                            <p:tgtEl>
                                              <p:spTgt spid="25"/>
                                            </p:tgtEl>
                                          </p:cBhvr>
                                        </p:animEffect>
                                        <p:anim calcmode="lin" valueType="num">
                                          <p:cBhvr>
                                            <p:cTn id="122" dur="1000" fill="hold"/>
                                            <p:tgtEl>
                                              <p:spTgt spid="25"/>
                                            </p:tgtEl>
                                            <p:attrNameLst>
                                              <p:attrName>ppt_x</p:attrName>
                                            </p:attrNameLst>
                                          </p:cBhvr>
                                          <p:tavLst>
                                            <p:tav tm="0">
                                              <p:val>
                                                <p:strVal val="#ppt_x"/>
                                              </p:val>
                                            </p:tav>
                                            <p:tav tm="100000">
                                              <p:val>
                                                <p:strVal val="#ppt_x"/>
                                              </p:val>
                                            </p:tav>
                                          </p:tavLst>
                                        </p:anim>
                                        <p:anim calcmode="lin" valueType="num">
                                          <p:cBhvr>
                                            <p:cTn id="123" dur="1000" fill="hold"/>
                                            <p:tgtEl>
                                              <p:spTgt spid="25"/>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800"/>
                                      </p:stCondLst>
                                      <p:childTnLst>
                                        <p:set>
                                          <p:cBhvr>
                                            <p:cTn id="125" dur="1" fill="hold">
                                              <p:stCondLst>
                                                <p:cond delay="0"/>
                                              </p:stCondLst>
                                            </p:cTn>
                                            <p:tgtEl>
                                              <p:spTgt spid="24"/>
                                            </p:tgtEl>
                                            <p:attrNameLst>
                                              <p:attrName>style.visibility</p:attrName>
                                            </p:attrNameLst>
                                          </p:cBhvr>
                                          <p:to>
                                            <p:strVal val="visible"/>
                                          </p:to>
                                        </p:set>
                                        <p:animEffect transition="in" filter="fade">
                                          <p:cBhvr>
                                            <p:cTn id="126" dur="1000"/>
                                            <p:tgtEl>
                                              <p:spTgt spid="24"/>
                                            </p:tgtEl>
                                          </p:cBhvr>
                                        </p:animEffect>
                                        <p:anim calcmode="lin" valueType="num">
                                          <p:cBhvr>
                                            <p:cTn id="127" dur="1000" fill="hold"/>
                                            <p:tgtEl>
                                              <p:spTgt spid="24"/>
                                            </p:tgtEl>
                                            <p:attrNameLst>
                                              <p:attrName>ppt_x</p:attrName>
                                            </p:attrNameLst>
                                          </p:cBhvr>
                                          <p:tavLst>
                                            <p:tav tm="0">
                                              <p:val>
                                                <p:strVal val="#ppt_x"/>
                                              </p:val>
                                            </p:tav>
                                            <p:tav tm="100000">
                                              <p:val>
                                                <p:strVal val="#ppt_x"/>
                                              </p:val>
                                            </p:tav>
                                          </p:tavLst>
                                        </p:anim>
                                        <p:anim calcmode="lin" valueType="num">
                                          <p:cBhvr>
                                            <p:cTn id="128" dur="1000" fill="hold"/>
                                            <p:tgtEl>
                                              <p:spTgt spid="24"/>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1000"/>
                                      </p:stCondLst>
                                      <p:childTnLst>
                                        <p:set>
                                          <p:cBhvr>
                                            <p:cTn id="130" dur="1" fill="hold">
                                              <p:stCondLst>
                                                <p:cond delay="0"/>
                                              </p:stCondLst>
                                            </p:cTn>
                                            <p:tgtEl>
                                              <p:spTgt spid="32"/>
                                            </p:tgtEl>
                                            <p:attrNameLst>
                                              <p:attrName>style.visibility</p:attrName>
                                            </p:attrNameLst>
                                          </p:cBhvr>
                                          <p:to>
                                            <p:strVal val="visible"/>
                                          </p:to>
                                        </p:set>
                                        <p:animEffect transition="in" filter="fade">
                                          <p:cBhvr>
                                            <p:cTn id="131" dur="1000"/>
                                            <p:tgtEl>
                                              <p:spTgt spid="32"/>
                                            </p:tgtEl>
                                          </p:cBhvr>
                                        </p:animEffect>
                                        <p:anim calcmode="lin" valueType="num">
                                          <p:cBhvr>
                                            <p:cTn id="132" dur="1000" fill="hold"/>
                                            <p:tgtEl>
                                              <p:spTgt spid="32"/>
                                            </p:tgtEl>
                                            <p:attrNameLst>
                                              <p:attrName>ppt_x</p:attrName>
                                            </p:attrNameLst>
                                          </p:cBhvr>
                                          <p:tavLst>
                                            <p:tav tm="0">
                                              <p:val>
                                                <p:strVal val="#ppt_x"/>
                                              </p:val>
                                            </p:tav>
                                            <p:tav tm="100000">
                                              <p:val>
                                                <p:strVal val="#ppt_x"/>
                                              </p:val>
                                            </p:tav>
                                          </p:tavLst>
                                        </p:anim>
                                        <p:anim calcmode="lin" valueType="num">
                                          <p:cBhvr>
                                            <p:cTn id="133" dur="1000" fill="hold"/>
                                            <p:tgtEl>
                                              <p:spTgt spid="32"/>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1200"/>
                                      </p:stCondLst>
                                      <p:childTnLst>
                                        <p:set>
                                          <p:cBhvr>
                                            <p:cTn id="135" dur="1" fill="hold">
                                              <p:stCondLst>
                                                <p:cond delay="0"/>
                                              </p:stCondLst>
                                            </p:cTn>
                                            <p:tgtEl>
                                              <p:spTgt spid="13"/>
                                            </p:tgtEl>
                                            <p:attrNameLst>
                                              <p:attrName>style.visibility</p:attrName>
                                            </p:attrNameLst>
                                          </p:cBhvr>
                                          <p:to>
                                            <p:strVal val="visible"/>
                                          </p:to>
                                        </p:set>
                                        <p:animEffect transition="in" filter="fade">
                                          <p:cBhvr>
                                            <p:cTn id="136" dur="1000"/>
                                            <p:tgtEl>
                                              <p:spTgt spid="13"/>
                                            </p:tgtEl>
                                          </p:cBhvr>
                                        </p:animEffect>
                                        <p:anim calcmode="lin" valueType="num">
                                          <p:cBhvr>
                                            <p:cTn id="137" dur="1000" fill="hold"/>
                                            <p:tgtEl>
                                              <p:spTgt spid="13"/>
                                            </p:tgtEl>
                                            <p:attrNameLst>
                                              <p:attrName>ppt_x</p:attrName>
                                            </p:attrNameLst>
                                          </p:cBhvr>
                                          <p:tavLst>
                                            <p:tav tm="0">
                                              <p:val>
                                                <p:strVal val="#ppt_x"/>
                                              </p:val>
                                            </p:tav>
                                            <p:tav tm="100000">
                                              <p:val>
                                                <p:strVal val="#ppt_x"/>
                                              </p:val>
                                            </p:tav>
                                          </p:tavLst>
                                        </p:anim>
                                        <p:anim calcmode="lin" valueType="num">
                                          <p:cBhvr>
                                            <p:cTn id="138" dur="1000" fill="hold"/>
                                            <p:tgtEl>
                                              <p:spTgt spid="13"/>
                                            </p:tgtEl>
                                            <p:attrNameLst>
                                              <p:attrName>ppt_y</p:attrName>
                                            </p:attrNameLst>
                                          </p:cBhvr>
                                          <p:tavLst>
                                            <p:tav tm="0">
                                              <p:val>
                                                <p:strVal val="#ppt_y+.1"/>
                                              </p:val>
                                            </p:tav>
                                            <p:tav tm="100000">
                                              <p:val>
                                                <p:strVal val="#ppt_y"/>
                                              </p:val>
                                            </p:tav>
                                          </p:tavLst>
                                        </p:anim>
                                      </p:childTnLst>
                                    </p:cTn>
                                  </p:par>
                                  <p:par>
                                    <p:cTn id="139" presetID="42" presetClass="entr" presetSubtype="0" fill="hold" grpId="0" nodeType="withEffect">
                                      <p:stCondLst>
                                        <p:cond delay="1400"/>
                                      </p:stCondLst>
                                      <p:childTnLst>
                                        <p:set>
                                          <p:cBhvr>
                                            <p:cTn id="140" dur="1" fill="hold">
                                              <p:stCondLst>
                                                <p:cond delay="0"/>
                                              </p:stCondLst>
                                            </p:cTn>
                                            <p:tgtEl>
                                              <p:spTgt spid="28"/>
                                            </p:tgtEl>
                                            <p:attrNameLst>
                                              <p:attrName>style.visibility</p:attrName>
                                            </p:attrNameLst>
                                          </p:cBhvr>
                                          <p:to>
                                            <p:strVal val="visible"/>
                                          </p:to>
                                        </p:set>
                                        <p:animEffect transition="in" filter="fade">
                                          <p:cBhvr>
                                            <p:cTn id="141" dur="1000"/>
                                            <p:tgtEl>
                                              <p:spTgt spid="28"/>
                                            </p:tgtEl>
                                          </p:cBhvr>
                                        </p:animEffect>
                                        <p:anim calcmode="lin" valueType="num">
                                          <p:cBhvr>
                                            <p:cTn id="142" dur="1000" fill="hold"/>
                                            <p:tgtEl>
                                              <p:spTgt spid="28"/>
                                            </p:tgtEl>
                                            <p:attrNameLst>
                                              <p:attrName>ppt_x</p:attrName>
                                            </p:attrNameLst>
                                          </p:cBhvr>
                                          <p:tavLst>
                                            <p:tav tm="0">
                                              <p:val>
                                                <p:strVal val="#ppt_x"/>
                                              </p:val>
                                            </p:tav>
                                            <p:tav tm="100000">
                                              <p:val>
                                                <p:strVal val="#ppt_x"/>
                                              </p:val>
                                            </p:tav>
                                          </p:tavLst>
                                        </p:anim>
                                        <p:anim calcmode="lin" valueType="num">
                                          <p:cBhvr>
                                            <p:cTn id="143" dur="1000" fill="hold"/>
                                            <p:tgtEl>
                                              <p:spTgt spid="28"/>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1600"/>
                                      </p:stCondLst>
                                      <p:childTnLst>
                                        <p:set>
                                          <p:cBhvr>
                                            <p:cTn id="145" dur="1" fill="hold">
                                              <p:stCondLst>
                                                <p:cond delay="0"/>
                                              </p:stCondLst>
                                            </p:cTn>
                                            <p:tgtEl>
                                              <p:spTgt spid="15"/>
                                            </p:tgtEl>
                                            <p:attrNameLst>
                                              <p:attrName>style.visibility</p:attrName>
                                            </p:attrNameLst>
                                          </p:cBhvr>
                                          <p:to>
                                            <p:strVal val="visible"/>
                                          </p:to>
                                        </p:set>
                                        <p:animEffect transition="in" filter="fade">
                                          <p:cBhvr>
                                            <p:cTn id="146" dur="1000"/>
                                            <p:tgtEl>
                                              <p:spTgt spid="15"/>
                                            </p:tgtEl>
                                          </p:cBhvr>
                                        </p:animEffect>
                                        <p:anim calcmode="lin" valueType="num">
                                          <p:cBhvr>
                                            <p:cTn id="147" dur="1000" fill="hold"/>
                                            <p:tgtEl>
                                              <p:spTgt spid="15"/>
                                            </p:tgtEl>
                                            <p:attrNameLst>
                                              <p:attrName>ppt_x</p:attrName>
                                            </p:attrNameLst>
                                          </p:cBhvr>
                                          <p:tavLst>
                                            <p:tav tm="0">
                                              <p:val>
                                                <p:strVal val="#ppt_x"/>
                                              </p:val>
                                            </p:tav>
                                            <p:tav tm="100000">
                                              <p:val>
                                                <p:strVal val="#ppt_x"/>
                                              </p:val>
                                            </p:tav>
                                          </p:tavLst>
                                        </p:anim>
                                        <p:anim calcmode="lin" valueType="num">
                                          <p:cBhvr>
                                            <p:cTn id="148" dur="1000" fill="hold"/>
                                            <p:tgtEl>
                                              <p:spTgt spid="15"/>
                                            </p:tgtEl>
                                            <p:attrNameLst>
                                              <p:attrName>ppt_y</p:attrName>
                                            </p:attrNameLst>
                                          </p:cBhvr>
                                          <p:tavLst>
                                            <p:tav tm="0">
                                              <p:val>
                                                <p:strVal val="#ppt_y+.1"/>
                                              </p:val>
                                            </p:tav>
                                            <p:tav tm="100000">
                                              <p:val>
                                                <p:strVal val="#ppt_y"/>
                                              </p:val>
                                            </p:tav>
                                          </p:tavLst>
                                        </p:anim>
                                      </p:childTnLst>
                                    </p:cTn>
                                  </p:par>
                                  <p:par>
                                    <p:cTn id="149" presetID="42" presetClass="entr" presetSubtype="0" fill="hold" grpId="0" nodeType="withEffect">
                                      <p:stCondLst>
                                        <p:cond delay="1800"/>
                                      </p:stCondLst>
                                      <p:childTnLst>
                                        <p:set>
                                          <p:cBhvr>
                                            <p:cTn id="150" dur="1" fill="hold">
                                              <p:stCondLst>
                                                <p:cond delay="0"/>
                                              </p:stCondLst>
                                            </p:cTn>
                                            <p:tgtEl>
                                              <p:spTgt spid="26"/>
                                            </p:tgtEl>
                                            <p:attrNameLst>
                                              <p:attrName>style.visibility</p:attrName>
                                            </p:attrNameLst>
                                          </p:cBhvr>
                                          <p:to>
                                            <p:strVal val="visible"/>
                                          </p:to>
                                        </p:set>
                                        <p:animEffect transition="in" filter="fade">
                                          <p:cBhvr>
                                            <p:cTn id="151" dur="1000"/>
                                            <p:tgtEl>
                                              <p:spTgt spid="26"/>
                                            </p:tgtEl>
                                          </p:cBhvr>
                                        </p:animEffect>
                                        <p:anim calcmode="lin" valueType="num">
                                          <p:cBhvr>
                                            <p:cTn id="152" dur="1000" fill="hold"/>
                                            <p:tgtEl>
                                              <p:spTgt spid="26"/>
                                            </p:tgtEl>
                                            <p:attrNameLst>
                                              <p:attrName>ppt_x</p:attrName>
                                            </p:attrNameLst>
                                          </p:cBhvr>
                                          <p:tavLst>
                                            <p:tav tm="0">
                                              <p:val>
                                                <p:strVal val="#ppt_x"/>
                                              </p:val>
                                            </p:tav>
                                            <p:tav tm="100000">
                                              <p:val>
                                                <p:strVal val="#ppt_x"/>
                                              </p:val>
                                            </p:tav>
                                          </p:tavLst>
                                        </p:anim>
                                        <p:anim calcmode="lin" valueType="num">
                                          <p:cBhvr>
                                            <p:cTn id="153" dur="1000" fill="hold"/>
                                            <p:tgtEl>
                                              <p:spTgt spid="26"/>
                                            </p:tgtEl>
                                            <p:attrNameLst>
                                              <p:attrName>ppt_y</p:attrName>
                                            </p:attrNameLst>
                                          </p:cBhvr>
                                          <p:tavLst>
                                            <p:tav tm="0">
                                              <p:val>
                                                <p:strVal val="#ppt_y+.1"/>
                                              </p:val>
                                            </p:tav>
                                            <p:tav tm="100000">
                                              <p:val>
                                                <p:strVal val="#ppt_y"/>
                                              </p:val>
                                            </p:tav>
                                          </p:tavLst>
                                        </p:anim>
                                      </p:childTnLst>
                                    </p:cTn>
                                  </p:par>
                                  <p:par>
                                    <p:cTn id="154" presetID="42" presetClass="entr" presetSubtype="0" fill="hold" grpId="0" nodeType="withEffect">
                                      <p:stCondLst>
                                        <p:cond delay="2000"/>
                                      </p:stCondLst>
                                      <p:childTnLst>
                                        <p:set>
                                          <p:cBhvr>
                                            <p:cTn id="155" dur="1" fill="hold">
                                              <p:stCondLst>
                                                <p:cond delay="0"/>
                                              </p:stCondLst>
                                            </p:cTn>
                                            <p:tgtEl>
                                              <p:spTgt spid="22"/>
                                            </p:tgtEl>
                                            <p:attrNameLst>
                                              <p:attrName>style.visibility</p:attrName>
                                            </p:attrNameLst>
                                          </p:cBhvr>
                                          <p:to>
                                            <p:strVal val="visible"/>
                                          </p:to>
                                        </p:set>
                                        <p:animEffect transition="in" filter="fade">
                                          <p:cBhvr>
                                            <p:cTn id="156" dur="1000"/>
                                            <p:tgtEl>
                                              <p:spTgt spid="22"/>
                                            </p:tgtEl>
                                          </p:cBhvr>
                                        </p:animEffect>
                                        <p:anim calcmode="lin" valueType="num">
                                          <p:cBhvr>
                                            <p:cTn id="157" dur="1000" fill="hold"/>
                                            <p:tgtEl>
                                              <p:spTgt spid="22"/>
                                            </p:tgtEl>
                                            <p:attrNameLst>
                                              <p:attrName>ppt_x</p:attrName>
                                            </p:attrNameLst>
                                          </p:cBhvr>
                                          <p:tavLst>
                                            <p:tav tm="0">
                                              <p:val>
                                                <p:strVal val="#ppt_x"/>
                                              </p:val>
                                            </p:tav>
                                            <p:tav tm="100000">
                                              <p:val>
                                                <p:strVal val="#ppt_x"/>
                                              </p:val>
                                            </p:tav>
                                          </p:tavLst>
                                        </p:anim>
                                        <p:anim calcmode="lin" valueType="num">
                                          <p:cBhvr>
                                            <p:cTn id="158" dur="1000" fill="hold"/>
                                            <p:tgtEl>
                                              <p:spTgt spid="22"/>
                                            </p:tgtEl>
                                            <p:attrNameLst>
                                              <p:attrName>ppt_y</p:attrName>
                                            </p:attrNameLst>
                                          </p:cBhvr>
                                          <p:tavLst>
                                            <p:tav tm="0">
                                              <p:val>
                                                <p:strVal val="#ppt_y+.1"/>
                                              </p:val>
                                            </p:tav>
                                            <p:tav tm="100000">
                                              <p:val>
                                                <p:strVal val="#ppt_y"/>
                                              </p:val>
                                            </p:tav>
                                          </p:tavLst>
                                        </p:anim>
                                      </p:childTnLst>
                                    </p:cTn>
                                  </p:par>
                                  <p:par>
                                    <p:cTn id="159" presetID="42" presetClass="entr" presetSubtype="0" fill="hold" grpId="0" nodeType="withEffect">
                                      <p:stCondLst>
                                        <p:cond delay="2200"/>
                                      </p:stCondLst>
                                      <p:childTnLst>
                                        <p:set>
                                          <p:cBhvr>
                                            <p:cTn id="160" dur="1" fill="hold">
                                              <p:stCondLst>
                                                <p:cond delay="0"/>
                                              </p:stCondLst>
                                            </p:cTn>
                                            <p:tgtEl>
                                              <p:spTgt spid="31"/>
                                            </p:tgtEl>
                                            <p:attrNameLst>
                                              <p:attrName>style.visibility</p:attrName>
                                            </p:attrNameLst>
                                          </p:cBhvr>
                                          <p:to>
                                            <p:strVal val="visible"/>
                                          </p:to>
                                        </p:set>
                                        <p:animEffect transition="in" filter="fade">
                                          <p:cBhvr>
                                            <p:cTn id="161" dur="1000"/>
                                            <p:tgtEl>
                                              <p:spTgt spid="31"/>
                                            </p:tgtEl>
                                          </p:cBhvr>
                                        </p:animEffect>
                                        <p:anim calcmode="lin" valueType="num">
                                          <p:cBhvr>
                                            <p:cTn id="162" dur="1000" fill="hold"/>
                                            <p:tgtEl>
                                              <p:spTgt spid="31"/>
                                            </p:tgtEl>
                                            <p:attrNameLst>
                                              <p:attrName>ppt_x</p:attrName>
                                            </p:attrNameLst>
                                          </p:cBhvr>
                                          <p:tavLst>
                                            <p:tav tm="0">
                                              <p:val>
                                                <p:strVal val="#ppt_x"/>
                                              </p:val>
                                            </p:tav>
                                            <p:tav tm="100000">
                                              <p:val>
                                                <p:strVal val="#ppt_x"/>
                                              </p:val>
                                            </p:tav>
                                          </p:tavLst>
                                        </p:anim>
                                        <p:anim calcmode="lin" valueType="num">
                                          <p:cBhvr>
                                            <p:cTn id="163" dur="1000" fill="hold"/>
                                            <p:tgtEl>
                                              <p:spTgt spid="31"/>
                                            </p:tgtEl>
                                            <p:attrNameLst>
                                              <p:attrName>ppt_y</p:attrName>
                                            </p:attrNameLst>
                                          </p:cBhvr>
                                          <p:tavLst>
                                            <p:tav tm="0">
                                              <p:val>
                                                <p:strVal val="#ppt_y+.1"/>
                                              </p:val>
                                            </p:tav>
                                            <p:tav tm="100000">
                                              <p:val>
                                                <p:strVal val="#ppt_y"/>
                                              </p:val>
                                            </p:tav>
                                          </p:tavLst>
                                        </p:anim>
                                      </p:childTnLst>
                                    </p:cTn>
                                  </p:par>
                                  <p:par>
                                    <p:cTn id="164" presetID="42" presetClass="entr" presetSubtype="0" fill="hold" grpId="0" nodeType="withEffect">
                                      <p:stCondLst>
                                        <p:cond delay="2400"/>
                                      </p:stCondLst>
                                      <p:childTnLst>
                                        <p:set>
                                          <p:cBhvr>
                                            <p:cTn id="165" dur="1" fill="hold">
                                              <p:stCondLst>
                                                <p:cond delay="0"/>
                                              </p:stCondLst>
                                            </p:cTn>
                                            <p:tgtEl>
                                              <p:spTgt spid="14"/>
                                            </p:tgtEl>
                                            <p:attrNameLst>
                                              <p:attrName>style.visibility</p:attrName>
                                            </p:attrNameLst>
                                          </p:cBhvr>
                                          <p:to>
                                            <p:strVal val="visible"/>
                                          </p:to>
                                        </p:set>
                                        <p:animEffect transition="in" filter="fade">
                                          <p:cBhvr>
                                            <p:cTn id="166" dur="1000"/>
                                            <p:tgtEl>
                                              <p:spTgt spid="14"/>
                                            </p:tgtEl>
                                          </p:cBhvr>
                                        </p:animEffect>
                                        <p:anim calcmode="lin" valueType="num">
                                          <p:cBhvr>
                                            <p:cTn id="167" dur="1000" fill="hold"/>
                                            <p:tgtEl>
                                              <p:spTgt spid="14"/>
                                            </p:tgtEl>
                                            <p:attrNameLst>
                                              <p:attrName>ppt_x</p:attrName>
                                            </p:attrNameLst>
                                          </p:cBhvr>
                                          <p:tavLst>
                                            <p:tav tm="0">
                                              <p:val>
                                                <p:strVal val="#ppt_x"/>
                                              </p:val>
                                            </p:tav>
                                            <p:tav tm="100000">
                                              <p:val>
                                                <p:strVal val="#ppt_x"/>
                                              </p:val>
                                            </p:tav>
                                          </p:tavLst>
                                        </p:anim>
                                        <p:anim calcmode="lin" valueType="num">
                                          <p:cBhvr>
                                            <p:cTn id="168" dur="1000" fill="hold"/>
                                            <p:tgtEl>
                                              <p:spTgt spid="14"/>
                                            </p:tgtEl>
                                            <p:attrNameLst>
                                              <p:attrName>ppt_y</p:attrName>
                                            </p:attrNameLst>
                                          </p:cBhvr>
                                          <p:tavLst>
                                            <p:tav tm="0">
                                              <p:val>
                                                <p:strVal val="#ppt_y+.1"/>
                                              </p:val>
                                            </p:tav>
                                            <p:tav tm="100000">
                                              <p:val>
                                                <p:strVal val="#ppt_y"/>
                                              </p:val>
                                            </p:tav>
                                          </p:tavLst>
                                        </p:anim>
                                      </p:childTnLst>
                                    </p:cTn>
                                  </p:par>
                                  <p:par>
                                    <p:cTn id="169" presetID="42" presetClass="entr" presetSubtype="0" fill="hold" grpId="0" nodeType="withEffect">
                                      <p:stCondLst>
                                        <p:cond delay="2600"/>
                                      </p:stCondLst>
                                      <p:childTnLst>
                                        <p:set>
                                          <p:cBhvr>
                                            <p:cTn id="170" dur="1" fill="hold">
                                              <p:stCondLst>
                                                <p:cond delay="0"/>
                                              </p:stCondLst>
                                            </p:cTn>
                                            <p:tgtEl>
                                              <p:spTgt spid="5"/>
                                            </p:tgtEl>
                                            <p:attrNameLst>
                                              <p:attrName>style.visibility</p:attrName>
                                            </p:attrNameLst>
                                          </p:cBhvr>
                                          <p:to>
                                            <p:strVal val="visible"/>
                                          </p:to>
                                        </p:set>
                                        <p:animEffect transition="in" filter="fade">
                                          <p:cBhvr>
                                            <p:cTn id="171" dur="1000"/>
                                            <p:tgtEl>
                                              <p:spTgt spid="5"/>
                                            </p:tgtEl>
                                          </p:cBhvr>
                                        </p:animEffect>
                                        <p:anim calcmode="lin" valueType="num">
                                          <p:cBhvr>
                                            <p:cTn id="172" dur="1000" fill="hold"/>
                                            <p:tgtEl>
                                              <p:spTgt spid="5"/>
                                            </p:tgtEl>
                                            <p:attrNameLst>
                                              <p:attrName>ppt_x</p:attrName>
                                            </p:attrNameLst>
                                          </p:cBhvr>
                                          <p:tavLst>
                                            <p:tav tm="0">
                                              <p:val>
                                                <p:strVal val="#ppt_x"/>
                                              </p:val>
                                            </p:tav>
                                            <p:tav tm="100000">
                                              <p:val>
                                                <p:strVal val="#ppt_x"/>
                                              </p:val>
                                            </p:tav>
                                          </p:tavLst>
                                        </p:anim>
                                        <p:anim calcmode="lin" valueType="num">
                                          <p:cBhvr>
                                            <p:cTn id="173" dur="1000" fill="hold"/>
                                            <p:tgtEl>
                                              <p:spTgt spid="5"/>
                                            </p:tgtEl>
                                            <p:attrNameLst>
                                              <p:attrName>ppt_y</p:attrName>
                                            </p:attrNameLst>
                                          </p:cBhvr>
                                          <p:tavLst>
                                            <p:tav tm="0">
                                              <p:val>
                                                <p:strVal val="#ppt_y+.1"/>
                                              </p:val>
                                            </p:tav>
                                            <p:tav tm="100000">
                                              <p:val>
                                                <p:strVal val="#ppt_y"/>
                                              </p:val>
                                            </p:tav>
                                          </p:tavLst>
                                        </p:anim>
                                      </p:childTnLst>
                                    </p:cTn>
                                  </p:par>
                                  <p:par>
                                    <p:cTn id="174" presetID="22" presetClass="entr" presetSubtype="8" fill="hold" nodeType="withEffect">
                                      <p:stCondLst>
                                        <p:cond delay="2600"/>
                                      </p:stCondLst>
                                      <p:childTnLst>
                                        <p:set>
                                          <p:cBhvr>
                                            <p:cTn id="175" dur="1" fill="hold">
                                              <p:stCondLst>
                                                <p:cond delay="0"/>
                                              </p:stCondLst>
                                            </p:cTn>
                                            <p:tgtEl>
                                              <p:spTgt spid="33"/>
                                            </p:tgtEl>
                                            <p:attrNameLst>
                                              <p:attrName>style.visibility</p:attrName>
                                            </p:attrNameLst>
                                          </p:cBhvr>
                                          <p:to>
                                            <p:strVal val="visible"/>
                                          </p:to>
                                        </p:set>
                                        <p:animEffect transition="in" filter="wipe(left)">
                                          <p:cBhvr>
                                            <p:cTn id="176" dur="500"/>
                                            <p:tgtEl>
                                              <p:spTgt spid="33"/>
                                            </p:tgtEl>
                                          </p:cBhvr>
                                        </p:animEffect>
                                      </p:childTnLst>
                                    </p:cTn>
                                  </p:par>
                                  <p:par>
                                    <p:cTn id="177" presetID="22" presetClass="entr" presetSubtype="8" fill="hold" nodeType="withEffect">
                                      <p:stCondLst>
                                        <p:cond delay="2600"/>
                                      </p:stCondLst>
                                      <p:childTnLst>
                                        <p:set>
                                          <p:cBhvr>
                                            <p:cTn id="178" dur="1" fill="hold">
                                              <p:stCondLst>
                                                <p:cond delay="0"/>
                                              </p:stCondLst>
                                            </p:cTn>
                                            <p:tgtEl>
                                              <p:spTgt spid="34"/>
                                            </p:tgtEl>
                                            <p:attrNameLst>
                                              <p:attrName>style.visibility</p:attrName>
                                            </p:attrNameLst>
                                          </p:cBhvr>
                                          <p:to>
                                            <p:strVal val="visible"/>
                                          </p:to>
                                        </p:set>
                                        <p:animEffect transition="in" filter="wipe(left)">
                                          <p:cBhvr>
                                            <p:cTn id="179" dur="500"/>
                                            <p:tgtEl>
                                              <p:spTgt spid="34"/>
                                            </p:tgtEl>
                                          </p:cBhvr>
                                        </p:animEffect>
                                      </p:childTnLst>
                                    </p:cTn>
                                  </p:par>
                                  <p:par>
                                    <p:cTn id="180" presetID="22" presetClass="entr" presetSubtype="8" fill="hold" grpId="0" nodeType="withEffect">
                                      <p:stCondLst>
                                        <p:cond delay="2600"/>
                                      </p:stCondLst>
                                      <p:childTnLst>
                                        <p:set>
                                          <p:cBhvr>
                                            <p:cTn id="181" dur="1" fill="hold">
                                              <p:stCondLst>
                                                <p:cond delay="0"/>
                                              </p:stCondLst>
                                            </p:cTn>
                                            <p:tgtEl>
                                              <p:spTgt spid="38"/>
                                            </p:tgtEl>
                                            <p:attrNameLst>
                                              <p:attrName>style.visibility</p:attrName>
                                            </p:attrNameLst>
                                          </p:cBhvr>
                                          <p:to>
                                            <p:strVal val="visible"/>
                                          </p:to>
                                        </p:set>
                                        <p:animEffect transition="in" filter="wipe(left)">
                                          <p:cBhvr>
                                            <p:cTn id="182" dur="500"/>
                                            <p:tgtEl>
                                              <p:spTgt spid="38"/>
                                            </p:tgtEl>
                                          </p:cBhvr>
                                        </p:animEffect>
                                      </p:childTnLst>
                                    </p:cTn>
                                  </p:par>
                                  <p:par>
                                    <p:cTn id="183" presetID="22" presetClass="entr" presetSubtype="8" fill="hold" nodeType="withEffect">
                                      <p:stCondLst>
                                        <p:cond delay="2600"/>
                                      </p:stCondLst>
                                      <p:childTnLst>
                                        <p:set>
                                          <p:cBhvr>
                                            <p:cTn id="184" dur="1" fill="hold">
                                              <p:stCondLst>
                                                <p:cond delay="0"/>
                                              </p:stCondLst>
                                            </p:cTn>
                                            <p:tgtEl>
                                              <p:spTgt spid="35"/>
                                            </p:tgtEl>
                                            <p:attrNameLst>
                                              <p:attrName>style.visibility</p:attrName>
                                            </p:attrNameLst>
                                          </p:cBhvr>
                                          <p:to>
                                            <p:strVal val="visible"/>
                                          </p:to>
                                        </p:set>
                                        <p:animEffect transition="in" filter="wipe(left)">
                                          <p:cBhvr>
                                            <p:cTn id="185" dur="500"/>
                                            <p:tgtEl>
                                              <p:spTgt spid="35"/>
                                            </p:tgtEl>
                                          </p:cBhvr>
                                        </p:animEffect>
                                      </p:childTnLst>
                                    </p:cTn>
                                  </p:par>
                                  <p:par>
                                    <p:cTn id="186" presetID="22" presetClass="entr" presetSubtype="8" fill="hold" grpId="0" nodeType="withEffect">
                                      <p:stCondLst>
                                        <p:cond delay="2600"/>
                                      </p:stCondLst>
                                      <p:childTnLst>
                                        <p:set>
                                          <p:cBhvr>
                                            <p:cTn id="187" dur="1" fill="hold">
                                              <p:stCondLst>
                                                <p:cond delay="0"/>
                                              </p:stCondLst>
                                            </p:cTn>
                                            <p:tgtEl>
                                              <p:spTgt spid="39"/>
                                            </p:tgtEl>
                                            <p:attrNameLst>
                                              <p:attrName>style.visibility</p:attrName>
                                            </p:attrNameLst>
                                          </p:cBhvr>
                                          <p:to>
                                            <p:strVal val="visible"/>
                                          </p:to>
                                        </p:set>
                                        <p:animEffect transition="in" filter="wipe(left)">
                                          <p:cBhvr>
                                            <p:cTn id="188" dur="500"/>
                                            <p:tgtEl>
                                              <p:spTgt spid="39"/>
                                            </p:tgtEl>
                                          </p:cBhvr>
                                        </p:animEffect>
                                      </p:childTnLst>
                                    </p:cTn>
                                  </p:par>
                                  <p:par>
                                    <p:cTn id="189" presetID="22" presetClass="entr" presetSubtype="8" fill="hold" nodeType="withEffect">
                                      <p:stCondLst>
                                        <p:cond delay="2600"/>
                                      </p:stCondLst>
                                      <p:childTnLst>
                                        <p:set>
                                          <p:cBhvr>
                                            <p:cTn id="190" dur="1" fill="hold">
                                              <p:stCondLst>
                                                <p:cond delay="0"/>
                                              </p:stCondLst>
                                            </p:cTn>
                                            <p:tgtEl>
                                              <p:spTgt spid="36"/>
                                            </p:tgtEl>
                                            <p:attrNameLst>
                                              <p:attrName>style.visibility</p:attrName>
                                            </p:attrNameLst>
                                          </p:cBhvr>
                                          <p:to>
                                            <p:strVal val="visible"/>
                                          </p:to>
                                        </p:set>
                                        <p:animEffect transition="in" filter="wipe(left)">
                                          <p:cBhvr>
                                            <p:cTn id="191" dur="500"/>
                                            <p:tgtEl>
                                              <p:spTgt spid="36"/>
                                            </p:tgtEl>
                                          </p:cBhvr>
                                        </p:animEffect>
                                      </p:childTnLst>
                                    </p:cTn>
                                  </p:par>
                                  <p:par>
                                    <p:cTn id="192" presetID="22" presetClass="entr" presetSubtype="8" fill="hold" nodeType="withEffect">
                                      <p:stCondLst>
                                        <p:cond delay="2600"/>
                                      </p:stCondLst>
                                      <p:childTnLst>
                                        <p:set>
                                          <p:cBhvr>
                                            <p:cTn id="193" dur="1" fill="hold">
                                              <p:stCondLst>
                                                <p:cond delay="0"/>
                                              </p:stCondLst>
                                            </p:cTn>
                                            <p:tgtEl>
                                              <p:spTgt spid="37"/>
                                            </p:tgtEl>
                                            <p:attrNameLst>
                                              <p:attrName>style.visibility</p:attrName>
                                            </p:attrNameLst>
                                          </p:cBhvr>
                                          <p:to>
                                            <p:strVal val="visible"/>
                                          </p:to>
                                        </p:set>
                                        <p:animEffect transition="in" filter="wipe(left)">
                                          <p:cBhvr>
                                            <p:cTn id="194" dur="500"/>
                                            <p:tgtEl>
                                              <p:spTgt spid="37"/>
                                            </p:tgtEl>
                                          </p:cBhvr>
                                        </p:animEffect>
                                      </p:childTnLst>
                                    </p:cTn>
                                  </p:par>
                                  <p:par>
                                    <p:cTn id="195" presetID="22" presetClass="entr" presetSubtype="8" fill="hold" grpId="0" nodeType="withEffect">
                                      <p:stCondLst>
                                        <p:cond delay="2600"/>
                                      </p:stCondLst>
                                      <p:childTnLst>
                                        <p:set>
                                          <p:cBhvr>
                                            <p:cTn id="196" dur="1" fill="hold">
                                              <p:stCondLst>
                                                <p:cond delay="0"/>
                                              </p:stCondLst>
                                            </p:cTn>
                                            <p:tgtEl>
                                              <p:spTgt spid="40"/>
                                            </p:tgtEl>
                                            <p:attrNameLst>
                                              <p:attrName>style.visibility</p:attrName>
                                            </p:attrNameLst>
                                          </p:cBhvr>
                                          <p:to>
                                            <p:strVal val="visible"/>
                                          </p:to>
                                        </p:set>
                                        <p:animEffect transition="in" filter="wipe(left)">
                                          <p:cBhvr>
                                            <p:cTn id="197" dur="500"/>
                                            <p:tgtEl>
                                              <p:spTgt spid="40"/>
                                            </p:tgtEl>
                                          </p:cBhvr>
                                        </p:animEffect>
                                      </p:childTnLst>
                                    </p:cTn>
                                  </p:par>
                                </p:childTnLst>
                              </p:cTn>
                            </p:par>
                            <p:par>
                              <p:cTn id="198" fill="hold">
                                <p:stCondLst>
                                  <p:cond delay="500"/>
                                </p:stCondLst>
                                <p:childTnLst>
                                  <p:par>
                                    <p:cTn id="199" presetID="2" presetClass="entr" presetSubtype="8" fill="hold" grpId="0" nodeType="afterEffect" p14:presetBounceEnd="82000">
                                      <p:stCondLst>
                                        <p:cond delay="0"/>
                                      </p:stCondLst>
                                      <p:iterate type="lt">
                                        <p:tmPct val="10000"/>
                                      </p:iterate>
                                      <p:childTnLst>
                                        <p:set>
                                          <p:cBhvr>
                                            <p:cTn id="200" dur="1" fill="hold">
                                              <p:stCondLst>
                                                <p:cond delay="0"/>
                                              </p:stCondLst>
                                            </p:cTn>
                                            <p:tgtEl>
                                              <p:spTgt spid="41"/>
                                            </p:tgtEl>
                                            <p:attrNameLst>
                                              <p:attrName>style.visibility</p:attrName>
                                            </p:attrNameLst>
                                          </p:cBhvr>
                                          <p:to>
                                            <p:strVal val="visible"/>
                                          </p:to>
                                        </p:set>
                                        <p:anim calcmode="lin" valueType="num" p14:bounceEnd="82000">
                                          <p:cBhvr additive="base">
                                            <p:cTn id="201" dur="500" fill="hold"/>
                                            <p:tgtEl>
                                              <p:spTgt spid="41"/>
                                            </p:tgtEl>
                                            <p:attrNameLst>
                                              <p:attrName>ppt_x</p:attrName>
                                            </p:attrNameLst>
                                          </p:cBhvr>
                                          <p:tavLst>
                                            <p:tav tm="0">
                                              <p:val>
                                                <p:strVal val="0-#ppt_w/2"/>
                                              </p:val>
                                            </p:tav>
                                            <p:tav tm="100000">
                                              <p:val>
                                                <p:strVal val="#ppt_x"/>
                                              </p:val>
                                            </p:tav>
                                          </p:tavLst>
                                        </p:anim>
                                        <p:anim calcmode="lin" valueType="num" p14:bounceEnd="82000">
                                          <p:cBhvr additive="base">
                                            <p:cTn id="202" dur="500" fill="hold"/>
                                            <p:tgtEl>
                                              <p:spTgt spid="41"/>
                                            </p:tgtEl>
                                            <p:attrNameLst>
                                              <p:attrName>ppt_y</p:attrName>
                                            </p:attrNameLst>
                                          </p:cBhvr>
                                          <p:tavLst>
                                            <p:tav tm="0">
                                              <p:val>
                                                <p:strVal val="#ppt_y"/>
                                              </p:val>
                                            </p:tav>
                                            <p:tav tm="100000">
                                              <p:val>
                                                <p:strVal val="#ppt_y"/>
                                              </p:val>
                                            </p:tav>
                                          </p:tavLst>
                                        </p:anim>
                                      </p:childTnLst>
                                    </p:cTn>
                                  </p:par>
                                </p:childTnLst>
                              </p:cTn>
                            </p:par>
                            <p:par>
                              <p:cTn id="203" fill="hold">
                                <p:stCondLst>
                                  <p:cond delay="1750"/>
                                </p:stCondLst>
                                <p:childTnLst>
                                  <p:par>
                                    <p:cTn id="204" presetID="2" presetClass="entr" presetSubtype="8" fill="hold" grpId="0" nodeType="afterEffect" p14:presetBounceEnd="82000">
                                      <p:stCondLst>
                                        <p:cond delay="0"/>
                                      </p:stCondLst>
                                      <p:iterate type="lt">
                                        <p:tmPct val="10000"/>
                                      </p:iterate>
                                      <p:childTnLst>
                                        <p:set>
                                          <p:cBhvr>
                                            <p:cTn id="205" dur="1" fill="hold">
                                              <p:stCondLst>
                                                <p:cond delay="0"/>
                                              </p:stCondLst>
                                            </p:cTn>
                                            <p:tgtEl>
                                              <p:spTgt spid="42"/>
                                            </p:tgtEl>
                                            <p:attrNameLst>
                                              <p:attrName>style.visibility</p:attrName>
                                            </p:attrNameLst>
                                          </p:cBhvr>
                                          <p:to>
                                            <p:strVal val="visible"/>
                                          </p:to>
                                        </p:set>
                                        <p:anim calcmode="lin" valueType="num" p14:bounceEnd="82000">
                                          <p:cBhvr additive="base">
                                            <p:cTn id="206" dur="500" fill="hold"/>
                                            <p:tgtEl>
                                              <p:spTgt spid="42"/>
                                            </p:tgtEl>
                                            <p:attrNameLst>
                                              <p:attrName>ppt_x</p:attrName>
                                            </p:attrNameLst>
                                          </p:cBhvr>
                                          <p:tavLst>
                                            <p:tav tm="0">
                                              <p:val>
                                                <p:strVal val="0-#ppt_w/2"/>
                                              </p:val>
                                            </p:tav>
                                            <p:tav tm="100000">
                                              <p:val>
                                                <p:strVal val="#ppt_x"/>
                                              </p:val>
                                            </p:tav>
                                          </p:tavLst>
                                        </p:anim>
                                        <p:anim calcmode="lin" valueType="num" p14:bounceEnd="82000">
                                          <p:cBhvr additive="base">
                                            <p:cTn id="207" dur="500" fill="hold"/>
                                            <p:tgtEl>
                                              <p:spTgt spid="42"/>
                                            </p:tgtEl>
                                            <p:attrNameLst>
                                              <p:attrName>ppt_y</p:attrName>
                                            </p:attrNameLst>
                                          </p:cBhvr>
                                          <p:tavLst>
                                            <p:tav tm="0">
                                              <p:val>
                                                <p:strVal val="#ppt_y"/>
                                              </p:val>
                                            </p:tav>
                                            <p:tav tm="100000">
                                              <p:val>
                                                <p:strVal val="#ppt_y"/>
                                              </p:val>
                                            </p:tav>
                                          </p:tavLst>
                                        </p:anim>
                                      </p:childTnLst>
                                    </p:cTn>
                                  </p:par>
                                </p:childTnLst>
                              </p:cTn>
                            </p:par>
                            <p:par>
                              <p:cTn id="208" fill="hold">
                                <p:stCondLst>
                                  <p:cond delay="3500"/>
                                </p:stCondLst>
                                <p:childTnLst>
                                  <p:par>
                                    <p:cTn id="209" presetID="2" presetClass="entr" presetSubtype="8" fill="hold" grpId="0" nodeType="afterEffect" p14:presetBounceEnd="82000">
                                      <p:stCondLst>
                                        <p:cond delay="0"/>
                                      </p:stCondLst>
                                      <p:iterate type="lt">
                                        <p:tmPct val="10000"/>
                                      </p:iterate>
                                      <p:childTnLst>
                                        <p:set>
                                          <p:cBhvr>
                                            <p:cTn id="210" dur="1" fill="hold">
                                              <p:stCondLst>
                                                <p:cond delay="0"/>
                                              </p:stCondLst>
                                            </p:cTn>
                                            <p:tgtEl>
                                              <p:spTgt spid="43"/>
                                            </p:tgtEl>
                                            <p:attrNameLst>
                                              <p:attrName>style.visibility</p:attrName>
                                            </p:attrNameLst>
                                          </p:cBhvr>
                                          <p:to>
                                            <p:strVal val="visible"/>
                                          </p:to>
                                        </p:set>
                                        <p:anim calcmode="lin" valueType="num" p14:bounceEnd="82000">
                                          <p:cBhvr additive="base">
                                            <p:cTn id="211" dur="500" fill="hold"/>
                                            <p:tgtEl>
                                              <p:spTgt spid="43"/>
                                            </p:tgtEl>
                                            <p:attrNameLst>
                                              <p:attrName>ppt_x</p:attrName>
                                            </p:attrNameLst>
                                          </p:cBhvr>
                                          <p:tavLst>
                                            <p:tav tm="0">
                                              <p:val>
                                                <p:strVal val="0-#ppt_w/2"/>
                                              </p:val>
                                            </p:tav>
                                            <p:tav tm="100000">
                                              <p:val>
                                                <p:strVal val="#ppt_x"/>
                                              </p:val>
                                            </p:tav>
                                          </p:tavLst>
                                        </p:anim>
                                        <p:anim calcmode="lin" valueType="num" p14:bounceEnd="82000">
                                          <p:cBhvr additive="base">
                                            <p:cTn id="212"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3" grpId="1" animBg="1"/>
          <p:bldP spid="24" grpId="0" animBg="1"/>
          <p:bldP spid="25" grpId="0" animBg="1"/>
          <p:bldP spid="26" grpId="0" animBg="1"/>
          <p:bldP spid="27" grpId="0" animBg="1"/>
          <p:bldP spid="28" grpId="0" animBg="1"/>
          <p:bldP spid="29" grpId="0" animBg="1"/>
          <p:bldP spid="30" grpId="0" animBg="1"/>
          <p:bldP spid="31" grpId="0" animBg="1"/>
          <p:bldP spid="32" grpId="0" animBg="1"/>
          <p:bldP spid="38" grpId="0" animBg="1"/>
          <p:bldP spid="39" grpId="0" animBg="1"/>
          <p:bldP spid="40" grpId="0" animBg="1"/>
          <p:bldP spid="41" grpId="0"/>
          <p:bldP spid="42" grpId="0"/>
          <p:bldP spid="43" grpId="0"/>
          <p:bldP spid="4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2" presetClass="entr" presetSubtype="4" fill="hold" nodeType="withEffect">
                                      <p:stCondLst>
                                        <p:cond delay="25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ppt_x"/>
                                              </p:val>
                                            </p:tav>
                                            <p:tav tm="100000">
                                              <p:val>
                                                <p:strVal val="#ppt_x"/>
                                              </p:val>
                                            </p:tav>
                                          </p:tavLst>
                                        </p:anim>
                                        <p:anim calcmode="lin" valueType="num">
                                          <p:cBhvr additive="base">
                                            <p:cTn id="13" dur="500" fill="hold"/>
                                            <p:tgtEl>
                                              <p:spTgt spid="45"/>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par>
                                    <p:cTn id="59" presetID="42" presetClass="entr" presetSubtype="0" fill="hold" grpId="1"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1000"/>
                                            <p:tgtEl>
                                              <p:spTgt spid="23"/>
                                            </p:tgtEl>
                                          </p:cBhvr>
                                        </p:animEffect>
                                        <p:anim calcmode="lin" valueType="num">
                                          <p:cBhvr>
                                            <p:cTn id="62" dur="1000" fill="hold"/>
                                            <p:tgtEl>
                                              <p:spTgt spid="23"/>
                                            </p:tgtEl>
                                            <p:attrNameLst>
                                              <p:attrName>ppt_x</p:attrName>
                                            </p:attrNameLst>
                                          </p:cBhvr>
                                          <p:tavLst>
                                            <p:tav tm="0">
                                              <p:val>
                                                <p:strVal val="#ppt_x"/>
                                              </p:val>
                                            </p:tav>
                                            <p:tav tm="100000">
                                              <p:val>
                                                <p:strVal val="#ppt_x"/>
                                              </p:val>
                                            </p:tav>
                                          </p:tavLst>
                                        </p:anim>
                                        <p:anim calcmode="lin" valueType="num">
                                          <p:cBhvr>
                                            <p:cTn id="63" dur="1000" fill="hold"/>
                                            <p:tgtEl>
                                              <p:spTgt spid="23"/>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1000"/>
                                            <p:tgtEl>
                                              <p:spTgt spid="30"/>
                                            </p:tgtEl>
                                          </p:cBhvr>
                                        </p:animEffect>
                                        <p:anim calcmode="lin" valueType="num">
                                          <p:cBhvr>
                                            <p:cTn id="67" dur="1000" fill="hold"/>
                                            <p:tgtEl>
                                              <p:spTgt spid="30"/>
                                            </p:tgtEl>
                                            <p:attrNameLst>
                                              <p:attrName>ppt_x</p:attrName>
                                            </p:attrNameLst>
                                          </p:cBhvr>
                                          <p:tavLst>
                                            <p:tav tm="0">
                                              <p:val>
                                                <p:strVal val="#ppt_x"/>
                                              </p:val>
                                            </p:tav>
                                            <p:tav tm="100000">
                                              <p:val>
                                                <p:strVal val="#ppt_x"/>
                                              </p:val>
                                            </p:tav>
                                          </p:tavLst>
                                        </p:anim>
                                        <p:anim calcmode="lin" valueType="num">
                                          <p:cBhvr>
                                            <p:cTn id="68" dur="1000" fill="hold"/>
                                            <p:tgtEl>
                                              <p:spTgt spid="30"/>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1000"/>
                                            <p:tgtEl>
                                              <p:spTgt spid="29"/>
                                            </p:tgtEl>
                                          </p:cBhvr>
                                        </p:animEffect>
                                        <p:anim calcmode="lin" valueType="num">
                                          <p:cBhvr>
                                            <p:cTn id="72" dur="1000" fill="hold"/>
                                            <p:tgtEl>
                                              <p:spTgt spid="29"/>
                                            </p:tgtEl>
                                            <p:attrNameLst>
                                              <p:attrName>ppt_x</p:attrName>
                                            </p:attrNameLst>
                                          </p:cBhvr>
                                          <p:tavLst>
                                            <p:tav tm="0">
                                              <p:val>
                                                <p:strVal val="#ppt_x"/>
                                              </p:val>
                                            </p:tav>
                                            <p:tav tm="100000">
                                              <p:val>
                                                <p:strVal val="#ppt_x"/>
                                              </p:val>
                                            </p:tav>
                                          </p:tavLst>
                                        </p:anim>
                                        <p:anim calcmode="lin" valueType="num">
                                          <p:cBhvr>
                                            <p:cTn id="73" dur="1000" fill="hold"/>
                                            <p:tgtEl>
                                              <p:spTgt spid="29"/>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1000"/>
                                            <p:tgtEl>
                                              <p:spTgt spid="19"/>
                                            </p:tgtEl>
                                          </p:cBhvr>
                                        </p:animEffect>
                                        <p:anim calcmode="lin" valueType="num">
                                          <p:cBhvr>
                                            <p:cTn id="77" dur="1000" fill="hold"/>
                                            <p:tgtEl>
                                              <p:spTgt spid="19"/>
                                            </p:tgtEl>
                                            <p:attrNameLst>
                                              <p:attrName>ppt_x</p:attrName>
                                            </p:attrNameLst>
                                          </p:cBhvr>
                                          <p:tavLst>
                                            <p:tav tm="0">
                                              <p:val>
                                                <p:strVal val="#ppt_x"/>
                                              </p:val>
                                            </p:tav>
                                            <p:tav tm="100000">
                                              <p:val>
                                                <p:strVal val="#ppt_x"/>
                                              </p:val>
                                            </p:tav>
                                          </p:tavLst>
                                        </p:anim>
                                        <p:anim calcmode="lin" valueType="num">
                                          <p:cBhvr>
                                            <p:cTn id="78" dur="1000" fill="hold"/>
                                            <p:tgtEl>
                                              <p:spTgt spid="19"/>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1000"/>
                                            <p:tgtEl>
                                              <p:spTgt spid="18"/>
                                            </p:tgtEl>
                                          </p:cBhvr>
                                        </p:animEffect>
                                        <p:anim calcmode="lin" valueType="num">
                                          <p:cBhvr>
                                            <p:cTn id="82" dur="1000" fill="hold"/>
                                            <p:tgtEl>
                                              <p:spTgt spid="18"/>
                                            </p:tgtEl>
                                            <p:attrNameLst>
                                              <p:attrName>ppt_x</p:attrName>
                                            </p:attrNameLst>
                                          </p:cBhvr>
                                          <p:tavLst>
                                            <p:tav tm="0">
                                              <p:val>
                                                <p:strVal val="#ppt_x"/>
                                              </p:val>
                                            </p:tav>
                                            <p:tav tm="100000">
                                              <p:val>
                                                <p:strVal val="#ppt_x"/>
                                              </p:val>
                                            </p:tav>
                                          </p:tavLst>
                                        </p:anim>
                                        <p:anim calcmode="lin" valueType="num">
                                          <p:cBhvr>
                                            <p:cTn id="83" dur="1000" fill="hold"/>
                                            <p:tgtEl>
                                              <p:spTgt spid="18"/>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fade">
                                          <p:cBhvr>
                                            <p:cTn id="86" dur="1000"/>
                                            <p:tgtEl>
                                              <p:spTgt spid="7"/>
                                            </p:tgtEl>
                                          </p:cBhvr>
                                        </p:animEffect>
                                        <p:anim calcmode="lin" valueType="num">
                                          <p:cBhvr>
                                            <p:cTn id="87" dur="1000" fill="hold"/>
                                            <p:tgtEl>
                                              <p:spTgt spid="7"/>
                                            </p:tgtEl>
                                            <p:attrNameLst>
                                              <p:attrName>ppt_x</p:attrName>
                                            </p:attrNameLst>
                                          </p:cBhvr>
                                          <p:tavLst>
                                            <p:tav tm="0">
                                              <p:val>
                                                <p:strVal val="#ppt_x"/>
                                              </p:val>
                                            </p:tav>
                                            <p:tav tm="100000">
                                              <p:val>
                                                <p:strVal val="#ppt_x"/>
                                              </p:val>
                                            </p:tav>
                                          </p:tavLst>
                                        </p:anim>
                                        <p:anim calcmode="lin" valueType="num">
                                          <p:cBhvr>
                                            <p:cTn id="88" dur="1000" fill="hold"/>
                                            <p:tgtEl>
                                              <p:spTgt spid="7"/>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1000"/>
                                            <p:tgtEl>
                                              <p:spTgt spid="20"/>
                                            </p:tgtEl>
                                          </p:cBhvr>
                                        </p:animEffect>
                                        <p:anim calcmode="lin" valueType="num">
                                          <p:cBhvr>
                                            <p:cTn id="92" dur="1000" fill="hold"/>
                                            <p:tgtEl>
                                              <p:spTgt spid="20"/>
                                            </p:tgtEl>
                                            <p:attrNameLst>
                                              <p:attrName>ppt_x</p:attrName>
                                            </p:attrNameLst>
                                          </p:cBhvr>
                                          <p:tavLst>
                                            <p:tav tm="0">
                                              <p:val>
                                                <p:strVal val="#ppt_x"/>
                                              </p:val>
                                            </p:tav>
                                            <p:tav tm="100000">
                                              <p:val>
                                                <p:strVal val="#ppt_x"/>
                                              </p:val>
                                            </p:tav>
                                          </p:tavLst>
                                        </p:anim>
                                        <p:anim calcmode="lin" valueType="num">
                                          <p:cBhvr>
                                            <p:cTn id="93" dur="1000" fill="hold"/>
                                            <p:tgtEl>
                                              <p:spTgt spid="20"/>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fade">
                                          <p:cBhvr>
                                            <p:cTn id="96" dur="1000"/>
                                            <p:tgtEl>
                                              <p:spTgt spid="17"/>
                                            </p:tgtEl>
                                          </p:cBhvr>
                                        </p:animEffect>
                                        <p:anim calcmode="lin" valueType="num">
                                          <p:cBhvr>
                                            <p:cTn id="97" dur="1000" fill="hold"/>
                                            <p:tgtEl>
                                              <p:spTgt spid="17"/>
                                            </p:tgtEl>
                                            <p:attrNameLst>
                                              <p:attrName>ppt_x</p:attrName>
                                            </p:attrNameLst>
                                          </p:cBhvr>
                                          <p:tavLst>
                                            <p:tav tm="0">
                                              <p:val>
                                                <p:strVal val="#ppt_x"/>
                                              </p:val>
                                            </p:tav>
                                            <p:tav tm="100000">
                                              <p:val>
                                                <p:strVal val="#ppt_x"/>
                                              </p:val>
                                            </p:tav>
                                          </p:tavLst>
                                        </p:anim>
                                        <p:anim calcmode="lin" valueType="num">
                                          <p:cBhvr>
                                            <p:cTn id="98" dur="1000" fill="hold"/>
                                            <p:tgtEl>
                                              <p:spTgt spid="17"/>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23"/>
                                            </p:tgtEl>
                                            <p:attrNameLst>
                                              <p:attrName>style.visibility</p:attrName>
                                            </p:attrNameLst>
                                          </p:cBhvr>
                                          <p:to>
                                            <p:strVal val="visible"/>
                                          </p:to>
                                        </p:set>
                                        <p:animEffect transition="in" filter="fade">
                                          <p:cBhvr>
                                            <p:cTn id="101" dur="1000"/>
                                            <p:tgtEl>
                                              <p:spTgt spid="23"/>
                                            </p:tgtEl>
                                          </p:cBhvr>
                                        </p:animEffect>
                                        <p:anim calcmode="lin" valueType="num">
                                          <p:cBhvr>
                                            <p:cTn id="102" dur="1000" fill="hold"/>
                                            <p:tgtEl>
                                              <p:spTgt spid="23"/>
                                            </p:tgtEl>
                                            <p:attrNameLst>
                                              <p:attrName>ppt_x</p:attrName>
                                            </p:attrNameLst>
                                          </p:cBhvr>
                                          <p:tavLst>
                                            <p:tav tm="0">
                                              <p:val>
                                                <p:strVal val="#ppt_x"/>
                                              </p:val>
                                            </p:tav>
                                            <p:tav tm="100000">
                                              <p:val>
                                                <p:strVal val="#ppt_x"/>
                                              </p:val>
                                            </p:tav>
                                          </p:tavLst>
                                        </p:anim>
                                        <p:anim calcmode="lin" valueType="num">
                                          <p:cBhvr>
                                            <p:cTn id="103" dur="1000" fill="hold"/>
                                            <p:tgtEl>
                                              <p:spTgt spid="23"/>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21"/>
                                            </p:tgtEl>
                                            <p:attrNameLst>
                                              <p:attrName>style.visibility</p:attrName>
                                            </p:attrNameLst>
                                          </p:cBhvr>
                                          <p:to>
                                            <p:strVal val="visible"/>
                                          </p:to>
                                        </p:set>
                                        <p:animEffect transition="in" filter="fade">
                                          <p:cBhvr>
                                            <p:cTn id="106" dur="1000"/>
                                            <p:tgtEl>
                                              <p:spTgt spid="21"/>
                                            </p:tgtEl>
                                          </p:cBhvr>
                                        </p:animEffect>
                                        <p:anim calcmode="lin" valueType="num">
                                          <p:cBhvr>
                                            <p:cTn id="107" dur="1000" fill="hold"/>
                                            <p:tgtEl>
                                              <p:spTgt spid="21"/>
                                            </p:tgtEl>
                                            <p:attrNameLst>
                                              <p:attrName>ppt_x</p:attrName>
                                            </p:attrNameLst>
                                          </p:cBhvr>
                                          <p:tavLst>
                                            <p:tav tm="0">
                                              <p:val>
                                                <p:strVal val="#ppt_x"/>
                                              </p:val>
                                            </p:tav>
                                            <p:tav tm="100000">
                                              <p:val>
                                                <p:strVal val="#ppt_x"/>
                                              </p:val>
                                            </p:tav>
                                          </p:tavLst>
                                        </p:anim>
                                        <p:anim calcmode="lin" valueType="num">
                                          <p:cBhvr>
                                            <p:cTn id="108" dur="1000" fill="hold"/>
                                            <p:tgtEl>
                                              <p:spTgt spid="21"/>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300"/>
                                      </p:stCondLst>
                                      <p:childTnLst>
                                        <p:set>
                                          <p:cBhvr>
                                            <p:cTn id="110" dur="1" fill="hold">
                                              <p:stCondLst>
                                                <p:cond delay="0"/>
                                              </p:stCondLst>
                                            </p:cTn>
                                            <p:tgtEl>
                                              <p:spTgt spid="10"/>
                                            </p:tgtEl>
                                            <p:attrNameLst>
                                              <p:attrName>style.visibility</p:attrName>
                                            </p:attrNameLst>
                                          </p:cBhvr>
                                          <p:to>
                                            <p:strVal val="visible"/>
                                          </p:to>
                                        </p:set>
                                        <p:animEffect transition="in" filter="fade">
                                          <p:cBhvr>
                                            <p:cTn id="111" dur="1000"/>
                                            <p:tgtEl>
                                              <p:spTgt spid="10"/>
                                            </p:tgtEl>
                                          </p:cBhvr>
                                        </p:animEffect>
                                        <p:anim calcmode="lin" valueType="num">
                                          <p:cBhvr>
                                            <p:cTn id="112" dur="1000" fill="hold"/>
                                            <p:tgtEl>
                                              <p:spTgt spid="10"/>
                                            </p:tgtEl>
                                            <p:attrNameLst>
                                              <p:attrName>ppt_x</p:attrName>
                                            </p:attrNameLst>
                                          </p:cBhvr>
                                          <p:tavLst>
                                            <p:tav tm="0">
                                              <p:val>
                                                <p:strVal val="#ppt_x"/>
                                              </p:val>
                                            </p:tav>
                                            <p:tav tm="100000">
                                              <p:val>
                                                <p:strVal val="#ppt_x"/>
                                              </p:val>
                                            </p:tav>
                                          </p:tavLst>
                                        </p:anim>
                                        <p:anim calcmode="lin" valueType="num">
                                          <p:cBhvr>
                                            <p:cTn id="113" dur="1000" fill="hold"/>
                                            <p:tgtEl>
                                              <p:spTgt spid="10"/>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400"/>
                                      </p:stCondLst>
                                      <p:childTnLst>
                                        <p:set>
                                          <p:cBhvr>
                                            <p:cTn id="115" dur="1" fill="hold">
                                              <p:stCondLst>
                                                <p:cond delay="0"/>
                                              </p:stCondLst>
                                            </p:cTn>
                                            <p:tgtEl>
                                              <p:spTgt spid="27"/>
                                            </p:tgtEl>
                                            <p:attrNameLst>
                                              <p:attrName>style.visibility</p:attrName>
                                            </p:attrNameLst>
                                          </p:cBhvr>
                                          <p:to>
                                            <p:strVal val="visible"/>
                                          </p:to>
                                        </p:set>
                                        <p:animEffect transition="in" filter="fade">
                                          <p:cBhvr>
                                            <p:cTn id="116" dur="1000"/>
                                            <p:tgtEl>
                                              <p:spTgt spid="27"/>
                                            </p:tgtEl>
                                          </p:cBhvr>
                                        </p:animEffect>
                                        <p:anim calcmode="lin" valueType="num">
                                          <p:cBhvr>
                                            <p:cTn id="117" dur="1000" fill="hold"/>
                                            <p:tgtEl>
                                              <p:spTgt spid="27"/>
                                            </p:tgtEl>
                                            <p:attrNameLst>
                                              <p:attrName>ppt_x</p:attrName>
                                            </p:attrNameLst>
                                          </p:cBhvr>
                                          <p:tavLst>
                                            <p:tav tm="0">
                                              <p:val>
                                                <p:strVal val="#ppt_x"/>
                                              </p:val>
                                            </p:tav>
                                            <p:tav tm="100000">
                                              <p:val>
                                                <p:strVal val="#ppt_x"/>
                                              </p:val>
                                            </p:tav>
                                          </p:tavLst>
                                        </p:anim>
                                        <p:anim calcmode="lin" valueType="num">
                                          <p:cBhvr>
                                            <p:cTn id="118" dur="1000" fill="hold"/>
                                            <p:tgtEl>
                                              <p:spTgt spid="27"/>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600"/>
                                      </p:stCondLst>
                                      <p:childTnLst>
                                        <p:set>
                                          <p:cBhvr>
                                            <p:cTn id="120" dur="1" fill="hold">
                                              <p:stCondLst>
                                                <p:cond delay="0"/>
                                              </p:stCondLst>
                                            </p:cTn>
                                            <p:tgtEl>
                                              <p:spTgt spid="25"/>
                                            </p:tgtEl>
                                            <p:attrNameLst>
                                              <p:attrName>style.visibility</p:attrName>
                                            </p:attrNameLst>
                                          </p:cBhvr>
                                          <p:to>
                                            <p:strVal val="visible"/>
                                          </p:to>
                                        </p:set>
                                        <p:animEffect transition="in" filter="fade">
                                          <p:cBhvr>
                                            <p:cTn id="121" dur="1000"/>
                                            <p:tgtEl>
                                              <p:spTgt spid="25"/>
                                            </p:tgtEl>
                                          </p:cBhvr>
                                        </p:animEffect>
                                        <p:anim calcmode="lin" valueType="num">
                                          <p:cBhvr>
                                            <p:cTn id="122" dur="1000" fill="hold"/>
                                            <p:tgtEl>
                                              <p:spTgt spid="25"/>
                                            </p:tgtEl>
                                            <p:attrNameLst>
                                              <p:attrName>ppt_x</p:attrName>
                                            </p:attrNameLst>
                                          </p:cBhvr>
                                          <p:tavLst>
                                            <p:tav tm="0">
                                              <p:val>
                                                <p:strVal val="#ppt_x"/>
                                              </p:val>
                                            </p:tav>
                                            <p:tav tm="100000">
                                              <p:val>
                                                <p:strVal val="#ppt_x"/>
                                              </p:val>
                                            </p:tav>
                                          </p:tavLst>
                                        </p:anim>
                                        <p:anim calcmode="lin" valueType="num">
                                          <p:cBhvr>
                                            <p:cTn id="123" dur="1000" fill="hold"/>
                                            <p:tgtEl>
                                              <p:spTgt spid="25"/>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800"/>
                                      </p:stCondLst>
                                      <p:childTnLst>
                                        <p:set>
                                          <p:cBhvr>
                                            <p:cTn id="125" dur="1" fill="hold">
                                              <p:stCondLst>
                                                <p:cond delay="0"/>
                                              </p:stCondLst>
                                            </p:cTn>
                                            <p:tgtEl>
                                              <p:spTgt spid="24"/>
                                            </p:tgtEl>
                                            <p:attrNameLst>
                                              <p:attrName>style.visibility</p:attrName>
                                            </p:attrNameLst>
                                          </p:cBhvr>
                                          <p:to>
                                            <p:strVal val="visible"/>
                                          </p:to>
                                        </p:set>
                                        <p:animEffect transition="in" filter="fade">
                                          <p:cBhvr>
                                            <p:cTn id="126" dur="1000"/>
                                            <p:tgtEl>
                                              <p:spTgt spid="24"/>
                                            </p:tgtEl>
                                          </p:cBhvr>
                                        </p:animEffect>
                                        <p:anim calcmode="lin" valueType="num">
                                          <p:cBhvr>
                                            <p:cTn id="127" dur="1000" fill="hold"/>
                                            <p:tgtEl>
                                              <p:spTgt spid="24"/>
                                            </p:tgtEl>
                                            <p:attrNameLst>
                                              <p:attrName>ppt_x</p:attrName>
                                            </p:attrNameLst>
                                          </p:cBhvr>
                                          <p:tavLst>
                                            <p:tav tm="0">
                                              <p:val>
                                                <p:strVal val="#ppt_x"/>
                                              </p:val>
                                            </p:tav>
                                            <p:tav tm="100000">
                                              <p:val>
                                                <p:strVal val="#ppt_x"/>
                                              </p:val>
                                            </p:tav>
                                          </p:tavLst>
                                        </p:anim>
                                        <p:anim calcmode="lin" valueType="num">
                                          <p:cBhvr>
                                            <p:cTn id="128" dur="1000" fill="hold"/>
                                            <p:tgtEl>
                                              <p:spTgt spid="24"/>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1000"/>
                                      </p:stCondLst>
                                      <p:childTnLst>
                                        <p:set>
                                          <p:cBhvr>
                                            <p:cTn id="130" dur="1" fill="hold">
                                              <p:stCondLst>
                                                <p:cond delay="0"/>
                                              </p:stCondLst>
                                            </p:cTn>
                                            <p:tgtEl>
                                              <p:spTgt spid="32"/>
                                            </p:tgtEl>
                                            <p:attrNameLst>
                                              <p:attrName>style.visibility</p:attrName>
                                            </p:attrNameLst>
                                          </p:cBhvr>
                                          <p:to>
                                            <p:strVal val="visible"/>
                                          </p:to>
                                        </p:set>
                                        <p:animEffect transition="in" filter="fade">
                                          <p:cBhvr>
                                            <p:cTn id="131" dur="1000"/>
                                            <p:tgtEl>
                                              <p:spTgt spid="32"/>
                                            </p:tgtEl>
                                          </p:cBhvr>
                                        </p:animEffect>
                                        <p:anim calcmode="lin" valueType="num">
                                          <p:cBhvr>
                                            <p:cTn id="132" dur="1000" fill="hold"/>
                                            <p:tgtEl>
                                              <p:spTgt spid="32"/>
                                            </p:tgtEl>
                                            <p:attrNameLst>
                                              <p:attrName>ppt_x</p:attrName>
                                            </p:attrNameLst>
                                          </p:cBhvr>
                                          <p:tavLst>
                                            <p:tav tm="0">
                                              <p:val>
                                                <p:strVal val="#ppt_x"/>
                                              </p:val>
                                            </p:tav>
                                            <p:tav tm="100000">
                                              <p:val>
                                                <p:strVal val="#ppt_x"/>
                                              </p:val>
                                            </p:tav>
                                          </p:tavLst>
                                        </p:anim>
                                        <p:anim calcmode="lin" valueType="num">
                                          <p:cBhvr>
                                            <p:cTn id="133" dur="1000" fill="hold"/>
                                            <p:tgtEl>
                                              <p:spTgt spid="32"/>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1200"/>
                                      </p:stCondLst>
                                      <p:childTnLst>
                                        <p:set>
                                          <p:cBhvr>
                                            <p:cTn id="135" dur="1" fill="hold">
                                              <p:stCondLst>
                                                <p:cond delay="0"/>
                                              </p:stCondLst>
                                            </p:cTn>
                                            <p:tgtEl>
                                              <p:spTgt spid="13"/>
                                            </p:tgtEl>
                                            <p:attrNameLst>
                                              <p:attrName>style.visibility</p:attrName>
                                            </p:attrNameLst>
                                          </p:cBhvr>
                                          <p:to>
                                            <p:strVal val="visible"/>
                                          </p:to>
                                        </p:set>
                                        <p:animEffect transition="in" filter="fade">
                                          <p:cBhvr>
                                            <p:cTn id="136" dur="1000"/>
                                            <p:tgtEl>
                                              <p:spTgt spid="13"/>
                                            </p:tgtEl>
                                          </p:cBhvr>
                                        </p:animEffect>
                                        <p:anim calcmode="lin" valueType="num">
                                          <p:cBhvr>
                                            <p:cTn id="137" dur="1000" fill="hold"/>
                                            <p:tgtEl>
                                              <p:spTgt spid="13"/>
                                            </p:tgtEl>
                                            <p:attrNameLst>
                                              <p:attrName>ppt_x</p:attrName>
                                            </p:attrNameLst>
                                          </p:cBhvr>
                                          <p:tavLst>
                                            <p:tav tm="0">
                                              <p:val>
                                                <p:strVal val="#ppt_x"/>
                                              </p:val>
                                            </p:tav>
                                            <p:tav tm="100000">
                                              <p:val>
                                                <p:strVal val="#ppt_x"/>
                                              </p:val>
                                            </p:tav>
                                          </p:tavLst>
                                        </p:anim>
                                        <p:anim calcmode="lin" valueType="num">
                                          <p:cBhvr>
                                            <p:cTn id="138" dur="1000" fill="hold"/>
                                            <p:tgtEl>
                                              <p:spTgt spid="13"/>
                                            </p:tgtEl>
                                            <p:attrNameLst>
                                              <p:attrName>ppt_y</p:attrName>
                                            </p:attrNameLst>
                                          </p:cBhvr>
                                          <p:tavLst>
                                            <p:tav tm="0">
                                              <p:val>
                                                <p:strVal val="#ppt_y+.1"/>
                                              </p:val>
                                            </p:tav>
                                            <p:tav tm="100000">
                                              <p:val>
                                                <p:strVal val="#ppt_y"/>
                                              </p:val>
                                            </p:tav>
                                          </p:tavLst>
                                        </p:anim>
                                      </p:childTnLst>
                                    </p:cTn>
                                  </p:par>
                                  <p:par>
                                    <p:cTn id="139" presetID="42" presetClass="entr" presetSubtype="0" fill="hold" grpId="0" nodeType="withEffect">
                                      <p:stCondLst>
                                        <p:cond delay="1400"/>
                                      </p:stCondLst>
                                      <p:childTnLst>
                                        <p:set>
                                          <p:cBhvr>
                                            <p:cTn id="140" dur="1" fill="hold">
                                              <p:stCondLst>
                                                <p:cond delay="0"/>
                                              </p:stCondLst>
                                            </p:cTn>
                                            <p:tgtEl>
                                              <p:spTgt spid="28"/>
                                            </p:tgtEl>
                                            <p:attrNameLst>
                                              <p:attrName>style.visibility</p:attrName>
                                            </p:attrNameLst>
                                          </p:cBhvr>
                                          <p:to>
                                            <p:strVal val="visible"/>
                                          </p:to>
                                        </p:set>
                                        <p:animEffect transition="in" filter="fade">
                                          <p:cBhvr>
                                            <p:cTn id="141" dur="1000"/>
                                            <p:tgtEl>
                                              <p:spTgt spid="28"/>
                                            </p:tgtEl>
                                          </p:cBhvr>
                                        </p:animEffect>
                                        <p:anim calcmode="lin" valueType="num">
                                          <p:cBhvr>
                                            <p:cTn id="142" dur="1000" fill="hold"/>
                                            <p:tgtEl>
                                              <p:spTgt spid="28"/>
                                            </p:tgtEl>
                                            <p:attrNameLst>
                                              <p:attrName>ppt_x</p:attrName>
                                            </p:attrNameLst>
                                          </p:cBhvr>
                                          <p:tavLst>
                                            <p:tav tm="0">
                                              <p:val>
                                                <p:strVal val="#ppt_x"/>
                                              </p:val>
                                            </p:tav>
                                            <p:tav tm="100000">
                                              <p:val>
                                                <p:strVal val="#ppt_x"/>
                                              </p:val>
                                            </p:tav>
                                          </p:tavLst>
                                        </p:anim>
                                        <p:anim calcmode="lin" valueType="num">
                                          <p:cBhvr>
                                            <p:cTn id="143" dur="1000" fill="hold"/>
                                            <p:tgtEl>
                                              <p:spTgt spid="28"/>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1600"/>
                                      </p:stCondLst>
                                      <p:childTnLst>
                                        <p:set>
                                          <p:cBhvr>
                                            <p:cTn id="145" dur="1" fill="hold">
                                              <p:stCondLst>
                                                <p:cond delay="0"/>
                                              </p:stCondLst>
                                            </p:cTn>
                                            <p:tgtEl>
                                              <p:spTgt spid="15"/>
                                            </p:tgtEl>
                                            <p:attrNameLst>
                                              <p:attrName>style.visibility</p:attrName>
                                            </p:attrNameLst>
                                          </p:cBhvr>
                                          <p:to>
                                            <p:strVal val="visible"/>
                                          </p:to>
                                        </p:set>
                                        <p:animEffect transition="in" filter="fade">
                                          <p:cBhvr>
                                            <p:cTn id="146" dur="1000"/>
                                            <p:tgtEl>
                                              <p:spTgt spid="15"/>
                                            </p:tgtEl>
                                          </p:cBhvr>
                                        </p:animEffect>
                                        <p:anim calcmode="lin" valueType="num">
                                          <p:cBhvr>
                                            <p:cTn id="147" dur="1000" fill="hold"/>
                                            <p:tgtEl>
                                              <p:spTgt spid="15"/>
                                            </p:tgtEl>
                                            <p:attrNameLst>
                                              <p:attrName>ppt_x</p:attrName>
                                            </p:attrNameLst>
                                          </p:cBhvr>
                                          <p:tavLst>
                                            <p:tav tm="0">
                                              <p:val>
                                                <p:strVal val="#ppt_x"/>
                                              </p:val>
                                            </p:tav>
                                            <p:tav tm="100000">
                                              <p:val>
                                                <p:strVal val="#ppt_x"/>
                                              </p:val>
                                            </p:tav>
                                          </p:tavLst>
                                        </p:anim>
                                        <p:anim calcmode="lin" valueType="num">
                                          <p:cBhvr>
                                            <p:cTn id="148" dur="1000" fill="hold"/>
                                            <p:tgtEl>
                                              <p:spTgt spid="15"/>
                                            </p:tgtEl>
                                            <p:attrNameLst>
                                              <p:attrName>ppt_y</p:attrName>
                                            </p:attrNameLst>
                                          </p:cBhvr>
                                          <p:tavLst>
                                            <p:tav tm="0">
                                              <p:val>
                                                <p:strVal val="#ppt_y+.1"/>
                                              </p:val>
                                            </p:tav>
                                            <p:tav tm="100000">
                                              <p:val>
                                                <p:strVal val="#ppt_y"/>
                                              </p:val>
                                            </p:tav>
                                          </p:tavLst>
                                        </p:anim>
                                      </p:childTnLst>
                                    </p:cTn>
                                  </p:par>
                                  <p:par>
                                    <p:cTn id="149" presetID="42" presetClass="entr" presetSubtype="0" fill="hold" grpId="0" nodeType="withEffect">
                                      <p:stCondLst>
                                        <p:cond delay="1800"/>
                                      </p:stCondLst>
                                      <p:childTnLst>
                                        <p:set>
                                          <p:cBhvr>
                                            <p:cTn id="150" dur="1" fill="hold">
                                              <p:stCondLst>
                                                <p:cond delay="0"/>
                                              </p:stCondLst>
                                            </p:cTn>
                                            <p:tgtEl>
                                              <p:spTgt spid="26"/>
                                            </p:tgtEl>
                                            <p:attrNameLst>
                                              <p:attrName>style.visibility</p:attrName>
                                            </p:attrNameLst>
                                          </p:cBhvr>
                                          <p:to>
                                            <p:strVal val="visible"/>
                                          </p:to>
                                        </p:set>
                                        <p:animEffect transition="in" filter="fade">
                                          <p:cBhvr>
                                            <p:cTn id="151" dur="1000"/>
                                            <p:tgtEl>
                                              <p:spTgt spid="26"/>
                                            </p:tgtEl>
                                          </p:cBhvr>
                                        </p:animEffect>
                                        <p:anim calcmode="lin" valueType="num">
                                          <p:cBhvr>
                                            <p:cTn id="152" dur="1000" fill="hold"/>
                                            <p:tgtEl>
                                              <p:spTgt spid="26"/>
                                            </p:tgtEl>
                                            <p:attrNameLst>
                                              <p:attrName>ppt_x</p:attrName>
                                            </p:attrNameLst>
                                          </p:cBhvr>
                                          <p:tavLst>
                                            <p:tav tm="0">
                                              <p:val>
                                                <p:strVal val="#ppt_x"/>
                                              </p:val>
                                            </p:tav>
                                            <p:tav tm="100000">
                                              <p:val>
                                                <p:strVal val="#ppt_x"/>
                                              </p:val>
                                            </p:tav>
                                          </p:tavLst>
                                        </p:anim>
                                        <p:anim calcmode="lin" valueType="num">
                                          <p:cBhvr>
                                            <p:cTn id="153" dur="1000" fill="hold"/>
                                            <p:tgtEl>
                                              <p:spTgt spid="26"/>
                                            </p:tgtEl>
                                            <p:attrNameLst>
                                              <p:attrName>ppt_y</p:attrName>
                                            </p:attrNameLst>
                                          </p:cBhvr>
                                          <p:tavLst>
                                            <p:tav tm="0">
                                              <p:val>
                                                <p:strVal val="#ppt_y+.1"/>
                                              </p:val>
                                            </p:tav>
                                            <p:tav tm="100000">
                                              <p:val>
                                                <p:strVal val="#ppt_y"/>
                                              </p:val>
                                            </p:tav>
                                          </p:tavLst>
                                        </p:anim>
                                      </p:childTnLst>
                                    </p:cTn>
                                  </p:par>
                                  <p:par>
                                    <p:cTn id="154" presetID="42" presetClass="entr" presetSubtype="0" fill="hold" grpId="0" nodeType="withEffect">
                                      <p:stCondLst>
                                        <p:cond delay="2000"/>
                                      </p:stCondLst>
                                      <p:childTnLst>
                                        <p:set>
                                          <p:cBhvr>
                                            <p:cTn id="155" dur="1" fill="hold">
                                              <p:stCondLst>
                                                <p:cond delay="0"/>
                                              </p:stCondLst>
                                            </p:cTn>
                                            <p:tgtEl>
                                              <p:spTgt spid="22"/>
                                            </p:tgtEl>
                                            <p:attrNameLst>
                                              <p:attrName>style.visibility</p:attrName>
                                            </p:attrNameLst>
                                          </p:cBhvr>
                                          <p:to>
                                            <p:strVal val="visible"/>
                                          </p:to>
                                        </p:set>
                                        <p:animEffect transition="in" filter="fade">
                                          <p:cBhvr>
                                            <p:cTn id="156" dur="1000"/>
                                            <p:tgtEl>
                                              <p:spTgt spid="22"/>
                                            </p:tgtEl>
                                          </p:cBhvr>
                                        </p:animEffect>
                                        <p:anim calcmode="lin" valueType="num">
                                          <p:cBhvr>
                                            <p:cTn id="157" dur="1000" fill="hold"/>
                                            <p:tgtEl>
                                              <p:spTgt spid="22"/>
                                            </p:tgtEl>
                                            <p:attrNameLst>
                                              <p:attrName>ppt_x</p:attrName>
                                            </p:attrNameLst>
                                          </p:cBhvr>
                                          <p:tavLst>
                                            <p:tav tm="0">
                                              <p:val>
                                                <p:strVal val="#ppt_x"/>
                                              </p:val>
                                            </p:tav>
                                            <p:tav tm="100000">
                                              <p:val>
                                                <p:strVal val="#ppt_x"/>
                                              </p:val>
                                            </p:tav>
                                          </p:tavLst>
                                        </p:anim>
                                        <p:anim calcmode="lin" valueType="num">
                                          <p:cBhvr>
                                            <p:cTn id="158" dur="1000" fill="hold"/>
                                            <p:tgtEl>
                                              <p:spTgt spid="22"/>
                                            </p:tgtEl>
                                            <p:attrNameLst>
                                              <p:attrName>ppt_y</p:attrName>
                                            </p:attrNameLst>
                                          </p:cBhvr>
                                          <p:tavLst>
                                            <p:tav tm="0">
                                              <p:val>
                                                <p:strVal val="#ppt_y+.1"/>
                                              </p:val>
                                            </p:tav>
                                            <p:tav tm="100000">
                                              <p:val>
                                                <p:strVal val="#ppt_y"/>
                                              </p:val>
                                            </p:tav>
                                          </p:tavLst>
                                        </p:anim>
                                      </p:childTnLst>
                                    </p:cTn>
                                  </p:par>
                                  <p:par>
                                    <p:cTn id="159" presetID="42" presetClass="entr" presetSubtype="0" fill="hold" grpId="0" nodeType="withEffect">
                                      <p:stCondLst>
                                        <p:cond delay="2200"/>
                                      </p:stCondLst>
                                      <p:childTnLst>
                                        <p:set>
                                          <p:cBhvr>
                                            <p:cTn id="160" dur="1" fill="hold">
                                              <p:stCondLst>
                                                <p:cond delay="0"/>
                                              </p:stCondLst>
                                            </p:cTn>
                                            <p:tgtEl>
                                              <p:spTgt spid="31"/>
                                            </p:tgtEl>
                                            <p:attrNameLst>
                                              <p:attrName>style.visibility</p:attrName>
                                            </p:attrNameLst>
                                          </p:cBhvr>
                                          <p:to>
                                            <p:strVal val="visible"/>
                                          </p:to>
                                        </p:set>
                                        <p:animEffect transition="in" filter="fade">
                                          <p:cBhvr>
                                            <p:cTn id="161" dur="1000"/>
                                            <p:tgtEl>
                                              <p:spTgt spid="31"/>
                                            </p:tgtEl>
                                          </p:cBhvr>
                                        </p:animEffect>
                                        <p:anim calcmode="lin" valueType="num">
                                          <p:cBhvr>
                                            <p:cTn id="162" dur="1000" fill="hold"/>
                                            <p:tgtEl>
                                              <p:spTgt spid="31"/>
                                            </p:tgtEl>
                                            <p:attrNameLst>
                                              <p:attrName>ppt_x</p:attrName>
                                            </p:attrNameLst>
                                          </p:cBhvr>
                                          <p:tavLst>
                                            <p:tav tm="0">
                                              <p:val>
                                                <p:strVal val="#ppt_x"/>
                                              </p:val>
                                            </p:tav>
                                            <p:tav tm="100000">
                                              <p:val>
                                                <p:strVal val="#ppt_x"/>
                                              </p:val>
                                            </p:tav>
                                          </p:tavLst>
                                        </p:anim>
                                        <p:anim calcmode="lin" valueType="num">
                                          <p:cBhvr>
                                            <p:cTn id="163" dur="1000" fill="hold"/>
                                            <p:tgtEl>
                                              <p:spTgt spid="31"/>
                                            </p:tgtEl>
                                            <p:attrNameLst>
                                              <p:attrName>ppt_y</p:attrName>
                                            </p:attrNameLst>
                                          </p:cBhvr>
                                          <p:tavLst>
                                            <p:tav tm="0">
                                              <p:val>
                                                <p:strVal val="#ppt_y+.1"/>
                                              </p:val>
                                            </p:tav>
                                            <p:tav tm="100000">
                                              <p:val>
                                                <p:strVal val="#ppt_y"/>
                                              </p:val>
                                            </p:tav>
                                          </p:tavLst>
                                        </p:anim>
                                      </p:childTnLst>
                                    </p:cTn>
                                  </p:par>
                                  <p:par>
                                    <p:cTn id="164" presetID="42" presetClass="entr" presetSubtype="0" fill="hold" grpId="0" nodeType="withEffect">
                                      <p:stCondLst>
                                        <p:cond delay="2400"/>
                                      </p:stCondLst>
                                      <p:childTnLst>
                                        <p:set>
                                          <p:cBhvr>
                                            <p:cTn id="165" dur="1" fill="hold">
                                              <p:stCondLst>
                                                <p:cond delay="0"/>
                                              </p:stCondLst>
                                            </p:cTn>
                                            <p:tgtEl>
                                              <p:spTgt spid="14"/>
                                            </p:tgtEl>
                                            <p:attrNameLst>
                                              <p:attrName>style.visibility</p:attrName>
                                            </p:attrNameLst>
                                          </p:cBhvr>
                                          <p:to>
                                            <p:strVal val="visible"/>
                                          </p:to>
                                        </p:set>
                                        <p:animEffect transition="in" filter="fade">
                                          <p:cBhvr>
                                            <p:cTn id="166" dur="1000"/>
                                            <p:tgtEl>
                                              <p:spTgt spid="14"/>
                                            </p:tgtEl>
                                          </p:cBhvr>
                                        </p:animEffect>
                                        <p:anim calcmode="lin" valueType="num">
                                          <p:cBhvr>
                                            <p:cTn id="167" dur="1000" fill="hold"/>
                                            <p:tgtEl>
                                              <p:spTgt spid="14"/>
                                            </p:tgtEl>
                                            <p:attrNameLst>
                                              <p:attrName>ppt_x</p:attrName>
                                            </p:attrNameLst>
                                          </p:cBhvr>
                                          <p:tavLst>
                                            <p:tav tm="0">
                                              <p:val>
                                                <p:strVal val="#ppt_x"/>
                                              </p:val>
                                            </p:tav>
                                            <p:tav tm="100000">
                                              <p:val>
                                                <p:strVal val="#ppt_x"/>
                                              </p:val>
                                            </p:tav>
                                          </p:tavLst>
                                        </p:anim>
                                        <p:anim calcmode="lin" valueType="num">
                                          <p:cBhvr>
                                            <p:cTn id="168" dur="1000" fill="hold"/>
                                            <p:tgtEl>
                                              <p:spTgt spid="14"/>
                                            </p:tgtEl>
                                            <p:attrNameLst>
                                              <p:attrName>ppt_y</p:attrName>
                                            </p:attrNameLst>
                                          </p:cBhvr>
                                          <p:tavLst>
                                            <p:tav tm="0">
                                              <p:val>
                                                <p:strVal val="#ppt_y+.1"/>
                                              </p:val>
                                            </p:tav>
                                            <p:tav tm="100000">
                                              <p:val>
                                                <p:strVal val="#ppt_y"/>
                                              </p:val>
                                            </p:tav>
                                          </p:tavLst>
                                        </p:anim>
                                      </p:childTnLst>
                                    </p:cTn>
                                  </p:par>
                                  <p:par>
                                    <p:cTn id="169" presetID="42" presetClass="entr" presetSubtype="0" fill="hold" grpId="0" nodeType="withEffect">
                                      <p:stCondLst>
                                        <p:cond delay="2600"/>
                                      </p:stCondLst>
                                      <p:childTnLst>
                                        <p:set>
                                          <p:cBhvr>
                                            <p:cTn id="170" dur="1" fill="hold">
                                              <p:stCondLst>
                                                <p:cond delay="0"/>
                                              </p:stCondLst>
                                            </p:cTn>
                                            <p:tgtEl>
                                              <p:spTgt spid="5"/>
                                            </p:tgtEl>
                                            <p:attrNameLst>
                                              <p:attrName>style.visibility</p:attrName>
                                            </p:attrNameLst>
                                          </p:cBhvr>
                                          <p:to>
                                            <p:strVal val="visible"/>
                                          </p:to>
                                        </p:set>
                                        <p:animEffect transition="in" filter="fade">
                                          <p:cBhvr>
                                            <p:cTn id="171" dur="1000"/>
                                            <p:tgtEl>
                                              <p:spTgt spid="5"/>
                                            </p:tgtEl>
                                          </p:cBhvr>
                                        </p:animEffect>
                                        <p:anim calcmode="lin" valueType="num">
                                          <p:cBhvr>
                                            <p:cTn id="172" dur="1000" fill="hold"/>
                                            <p:tgtEl>
                                              <p:spTgt spid="5"/>
                                            </p:tgtEl>
                                            <p:attrNameLst>
                                              <p:attrName>ppt_x</p:attrName>
                                            </p:attrNameLst>
                                          </p:cBhvr>
                                          <p:tavLst>
                                            <p:tav tm="0">
                                              <p:val>
                                                <p:strVal val="#ppt_x"/>
                                              </p:val>
                                            </p:tav>
                                            <p:tav tm="100000">
                                              <p:val>
                                                <p:strVal val="#ppt_x"/>
                                              </p:val>
                                            </p:tav>
                                          </p:tavLst>
                                        </p:anim>
                                        <p:anim calcmode="lin" valueType="num">
                                          <p:cBhvr>
                                            <p:cTn id="173" dur="1000" fill="hold"/>
                                            <p:tgtEl>
                                              <p:spTgt spid="5"/>
                                            </p:tgtEl>
                                            <p:attrNameLst>
                                              <p:attrName>ppt_y</p:attrName>
                                            </p:attrNameLst>
                                          </p:cBhvr>
                                          <p:tavLst>
                                            <p:tav tm="0">
                                              <p:val>
                                                <p:strVal val="#ppt_y+.1"/>
                                              </p:val>
                                            </p:tav>
                                            <p:tav tm="100000">
                                              <p:val>
                                                <p:strVal val="#ppt_y"/>
                                              </p:val>
                                            </p:tav>
                                          </p:tavLst>
                                        </p:anim>
                                      </p:childTnLst>
                                    </p:cTn>
                                  </p:par>
                                  <p:par>
                                    <p:cTn id="174" presetID="22" presetClass="entr" presetSubtype="8" fill="hold" nodeType="withEffect">
                                      <p:stCondLst>
                                        <p:cond delay="2600"/>
                                      </p:stCondLst>
                                      <p:childTnLst>
                                        <p:set>
                                          <p:cBhvr>
                                            <p:cTn id="175" dur="1" fill="hold">
                                              <p:stCondLst>
                                                <p:cond delay="0"/>
                                              </p:stCondLst>
                                            </p:cTn>
                                            <p:tgtEl>
                                              <p:spTgt spid="33"/>
                                            </p:tgtEl>
                                            <p:attrNameLst>
                                              <p:attrName>style.visibility</p:attrName>
                                            </p:attrNameLst>
                                          </p:cBhvr>
                                          <p:to>
                                            <p:strVal val="visible"/>
                                          </p:to>
                                        </p:set>
                                        <p:animEffect transition="in" filter="wipe(left)">
                                          <p:cBhvr>
                                            <p:cTn id="176" dur="500"/>
                                            <p:tgtEl>
                                              <p:spTgt spid="33"/>
                                            </p:tgtEl>
                                          </p:cBhvr>
                                        </p:animEffect>
                                      </p:childTnLst>
                                    </p:cTn>
                                  </p:par>
                                  <p:par>
                                    <p:cTn id="177" presetID="22" presetClass="entr" presetSubtype="8" fill="hold" nodeType="withEffect">
                                      <p:stCondLst>
                                        <p:cond delay="2600"/>
                                      </p:stCondLst>
                                      <p:childTnLst>
                                        <p:set>
                                          <p:cBhvr>
                                            <p:cTn id="178" dur="1" fill="hold">
                                              <p:stCondLst>
                                                <p:cond delay="0"/>
                                              </p:stCondLst>
                                            </p:cTn>
                                            <p:tgtEl>
                                              <p:spTgt spid="34"/>
                                            </p:tgtEl>
                                            <p:attrNameLst>
                                              <p:attrName>style.visibility</p:attrName>
                                            </p:attrNameLst>
                                          </p:cBhvr>
                                          <p:to>
                                            <p:strVal val="visible"/>
                                          </p:to>
                                        </p:set>
                                        <p:animEffect transition="in" filter="wipe(left)">
                                          <p:cBhvr>
                                            <p:cTn id="179" dur="500"/>
                                            <p:tgtEl>
                                              <p:spTgt spid="34"/>
                                            </p:tgtEl>
                                          </p:cBhvr>
                                        </p:animEffect>
                                      </p:childTnLst>
                                    </p:cTn>
                                  </p:par>
                                  <p:par>
                                    <p:cTn id="180" presetID="22" presetClass="entr" presetSubtype="8" fill="hold" grpId="0" nodeType="withEffect">
                                      <p:stCondLst>
                                        <p:cond delay="2600"/>
                                      </p:stCondLst>
                                      <p:childTnLst>
                                        <p:set>
                                          <p:cBhvr>
                                            <p:cTn id="181" dur="1" fill="hold">
                                              <p:stCondLst>
                                                <p:cond delay="0"/>
                                              </p:stCondLst>
                                            </p:cTn>
                                            <p:tgtEl>
                                              <p:spTgt spid="38"/>
                                            </p:tgtEl>
                                            <p:attrNameLst>
                                              <p:attrName>style.visibility</p:attrName>
                                            </p:attrNameLst>
                                          </p:cBhvr>
                                          <p:to>
                                            <p:strVal val="visible"/>
                                          </p:to>
                                        </p:set>
                                        <p:animEffect transition="in" filter="wipe(left)">
                                          <p:cBhvr>
                                            <p:cTn id="182" dur="500"/>
                                            <p:tgtEl>
                                              <p:spTgt spid="38"/>
                                            </p:tgtEl>
                                          </p:cBhvr>
                                        </p:animEffect>
                                      </p:childTnLst>
                                    </p:cTn>
                                  </p:par>
                                  <p:par>
                                    <p:cTn id="183" presetID="22" presetClass="entr" presetSubtype="8" fill="hold" nodeType="withEffect">
                                      <p:stCondLst>
                                        <p:cond delay="2600"/>
                                      </p:stCondLst>
                                      <p:childTnLst>
                                        <p:set>
                                          <p:cBhvr>
                                            <p:cTn id="184" dur="1" fill="hold">
                                              <p:stCondLst>
                                                <p:cond delay="0"/>
                                              </p:stCondLst>
                                            </p:cTn>
                                            <p:tgtEl>
                                              <p:spTgt spid="35"/>
                                            </p:tgtEl>
                                            <p:attrNameLst>
                                              <p:attrName>style.visibility</p:attrName>
                                            </p:attrNameLst>
                                          </p:cBhvr>
                                          <p:to>
                                            <p:strVal val="visible"/>
                                          </p:to>
                                        </p:set>
                                        <p:animEffect transition="in" filter="wipe(left)">
                                          <p:cBhvr>
                                            <p:cTn id="185" dur="500"/>
                                            <p:tgtEl>
                                              <p:spTgt spid="35"/>
                                            </p:tgtEl>
                                          </p:cBhvr>
                                        </p:animEffect>
                                      </p:childTnLst>
                                    </p:cTn>
                                  </p:par>
                                  <p:par>
                                    <p:cTn id="186" presetID="22" presetClass="entr" presetSubtype="8" fill="hold" grpId="0" nodeType="withEffect">
                                      <p:stCondLst>
                                        <p:cond delay="2600"/>
                                      </p:stCondLst>
                                      <p:childTnLst>
                                        <p:set>
                                          <p:cBhvr>
                                            <p:cTn id="187" dur="1" fill="hold">
                                              <p:stCondLst>
                                                <p:cond delay="0"/>
                                              </p:stCondLst>
                                            </p:cTn>
                                            <p:tgtEl>
                                              <p:spTgt spid="39"/>
                                            </p:tgtEl>
                                            <p:attrNameLst>
                                              <p:attrName>style.visibility</p:attrName>
                                            </p:attrNameLst>
                                          </p:cBhvr>
                                          <p:to>
                                            <p:strVal val="visible"/>
                                          </p:to>
                                        </p:set>
                                        <p:animEffect transition="in" filter="wipe(left)">
                                          <p:cBhvr>
                                            <p:cTn id="188" dur="500"/>
                                            <p:tgtEl>
                                              <p:spTgt spid="39"/>
                                            </p:tgtEl>
                                          </p:cBhvr>
                                        </p:animEffect>
                                      </p:childTnLst>
                                    </p:cTn>
                                  </p:par>
                                  <p:par>
                                    <p:cTn id="189" presetID="22" presetClass="entr" presetSubtype="8" fill="hold" nodeType="withEffect">
                                      <p:stCondLst>
                                        <p:cond delay="2600"/>
                                      </p:stCondLst>
                                      <p:childTnLst>
                                        <p:set>
                                          <p:cBhvr>
                                            <p:cTn id="190" dur="1" fill="hold">
                                              <p:stCondLst>
                                                <p:cond delay="0"/>
                                              </p:stCondLst>
                                            </p:cTn>
                                            <p:tgtEl>
                                              <p:spTgt spid="36"/>
                                            </p:tgtEl>
                                            <p:attrNameLst>
                                              <p:attrName>style.visibility</p:attrName>
                                            </p:attrNameLst>
                                          </p:cBhvr>
                                          <p:to>
                                            <p:strVal val="visible"/>
                                          </p:to>
                                        </p:set>
                                        <p:animEffect transition="in" filter="wipe(left)">
                                          <p:cBhvr>
                                            <p:cTn id="191" dur="500"/>
                                            <p:tgtEl>
                                              <p:spTgt spid="36"/>
                                            </p:tgtEl>
                                          </p:cBhvr>
                                        </p:animEffect>
                                      </p:childTnLst>
                                    </p:cTn>
                                  </p:par>
                                  <p:par>
                                    <p:cTn id="192" presetID="22" presetClass="entr" presetSubtype="8" fill="hold" nodeType="withEffect">
                                      <p:stCondLst>
                                        <p:cond delay="2600"/>
                                      </p:stCondLst>
                                      <p:childTnLst>
                                        <p:set>
                                          <p:cBhvr>
                                            <p:cTn id="193" dur="1" fill="hold">
                                              <p:stCondLst>
                                                <p:cond delay="0"/>
                                              </p:stCondLst>
                                            </p:cTn>
                                            <p:tgtEl>
                                              <p:spTgt spid="37"/>
                                            </p:tgtEl>
                                            <p:attrNameLst>
                                              <p:attrName>style.visibility</p:attrName>
                                            </p:attrNameLst>
                                          </p:cBhvr>
                                          <p:to>
                                            <p:strVal val="visible"/>
                                          </p:to>
                                        </p:set>
                                        <p:animEffect transition="in" filter="wipe(left)">
                                          <p:cBhvr>
                                            <p:cTn id="194" dur="500"/>
                                            <p:tgtEl>
                                              <p:spTgt spid="37"/>
                                            </p:tgtEl>
                                          </p:cBhvr>
                                        </p:animEffect>
                                      </p:childTnLst>
                                    </p:cTn>
                                  </p:par>
                                  <p:par>
                                    <p:cTn id="195" presetID="22" presetClass="entr" presetSubtype="8" fill="hold" grpId="0" nodeType="withEffect">
                                      <p:stCondLst>
                                        <p:cond delay="2600"/>
                                      </p:stCondLst>
                                      <p:childTnLst>
                                        <p:set>
                                          <p:cBhvr>
                                            <p:cTn id="196" dur="1" fill="hold">
                                              <p:stCondLst>
                                                <p:cond delay="0"/>
                                              </p:stCondLst>
                                            </p:cTn>
                                            <p:tgtEl>
                                              <p:spTgt spid="40"/>
                                            </p:tgtEl>
                                            <p:attrNameLst>
                                              <p:attrName>style.visibility</p:attrName>
                                            </p:attrNameLst>
                                          </p:cBhvr>
                                          <p:to>
                                            <p:strVal val="visible"/>
                                          </p:to>
                                        </p:set>
                                        <p:animEffect transition="in" filter="wipe(left)">
                                          <p:cBhvr>
                                            <p:cTn id="197" dur="500"/>
                                            <p:tgtEl>
                                              <p:spTgt spid="40"/>
                                            </p:tgtEl>
                                          </p:cBhvr>
                                        </p:animEffect>
                                      </p:childTnLst>
                                    </p:cTn>
                                  </p:par>
                                </p:childTnLst>
                              </p:cTn>
                            </p:par>
                            <p:par>
                              <p:cTn id="198" fill="hold">
                                <p:stCondLst>
                                  <p:cond delay="500"/>
                                </p:stCondLst>
                                <p:childTnLst>
                                  <p:par>
                                    <p:cTn id="199" presetID="2" presetClass="entr" presetSubtype="8" fill="hold" grpId="0" nodeType="afterEffect">
                                      <p:stCondLst>
                                        <p:cond delay="0"/>
                                      </p:stCondLst>
                                      <p:iterate type="lt">
                                        <p:tmPct val="10000"/>
                                      </p:iterate>
                                      <p:childTnLst>
                                        <p:set>
                                          <p:cBhvr>
                                            <p:cTn id="200" dur="1" fill="hold">
                                              <p:stCondLst>
                                                <p:cond delay="0"/>
                                              </p:stCondLst>
                                            </p:cTn>
                                            <p:tgtEl>
                                              <p:spTgt spid="41"/>
                                            </p:tgtEl>
                                            <p:attrNameLst>
                                              <p:attrName>style.visibility</p:attrName>
                                            </p:attrNameLst>
                                          </p:cBhvr>
                                          <p:to>
                                            <p:strVal val="visible"/>
                                          </p:to>
                                        </p:set>
                                        <p:anim calcmode="lin" valueType="num">
                                          <p:cBhvr additive="base">
                                            <p:cTn id="201" dur="500" fill="hold"/>
                                            <p:tgtEl>
                                              <p:spTgt spid="41"/>
                                            </p:tgtEl>
                                            <p:attrNameLst>
                                              <p:attrName>ppt_x</p:attrName>
                                            </p:attrNameLst>
                                          </p:cBhvr>
                                          <p:tavLst>
                                            <p:tav tm="0">
                                              <p:val>
                                                <p:strVal val="0-#ppt_w/2"/>
                                              </p:val>
                                            </p:tav>
                                            <p:tav tm="100000">
                                              <p:val>
                                                <p:strVal val="#ppt_x"/>
                                              </p:val>
                                            </p:tav>
                                          </p:tavLst>
                                        </p:anim>
                                        <p:anim calcmode="lin" valueType="num">
                                          <p:cBhvr additive="base">
                                            <p:cTn id="202" dur="500" fill="hold"/>
                                            <p:tgtEl>
                                              <p:spTgt spid="41"/>
                                            </p:tgtEl>
                                            <p:attrNameLst>
                                              <p:attrName>ppt_y</p:attrName>
                                            </p:attrNameLst>
                                          </p:cBhvr>
                                          <p:tavLst>
                                            <p:tav tm="0">
                                              <p:val>
                                                <p:strVal val="#ppt_y"/>
                                              </p:val>
                                            </p:tav>
                                            <p:tav tm="100000">
                                              <p:val>
                                                <p:strVal val="#ppt_y"/>
                                              </p:val>
                                            </p:tav>
                                          </p:tavLst>
                                        </p:anim>
                                      </p:childTnLst>
                                    </p:cTn>
                                  </p:par>
                                </p:childTnLst>
                              </p:cTn>
                            </p:par>
                            <p:par>
                              <p:cTn id="203" fill="hold">
                                <p:stCondLst>
                                  <p:cond delay="1750"/>
                                </p:stCondLst>
                                <p:childTnLst>
                                  <p:par>
                                    <p:cTn id="204" presetID="2" presetClass="entr" presetSubtype="8" fill="hold" grpId="0" nodeType="afterEffect">
                                      <p:stCondLst>
                                        <p:cond delay="0"/>
                                      </p:stCondLst>
                                      <p:iterate type="lt">
                                        <p:tmPct val="10000"/>
                                      </p:iterate>
                                      <p:childTnLst>
                                        <p:set>
                                          <p:cBhvr>
                                            <p:cTn id="205" dur="1" fill="hold">
                                              <p:stCondLst>
                                                <p:cond delay="0"/>
                                              </p:stCondLst>
                                            </p:cTn>
                                            <p:tgtEl>
                                              <p:spTgt spid="42"/>
                                            </p:tgtEl>
                                            <p:attrNameLst>
                                              <p:attrName>style.visibility</p:attrName>
                                            </p:attrNameLst>
                                          </p:cBhvr>
                                          <p:to>
                                            <p:strVal val="visible"/>
                                          </p:to>
                                        </p:set>
                                        <p:anim calcmode="lin" valueType="num">
                                          <p:cBhvr additive="base">
                                            <p:cTn id="206" dur="500" fill="hold"/>
                                            <p:tgtEl>
                                              <p:spTgt spid="42"/>
                                            </p:tgtEl>
                                            <p:attrNameLst>
                                              <p:attrName>ppt_x</p:attrName>
                                            </p:attrNameLst>
                                          </p:cBhvr>
                                          <p:tavLst>
                                            <p:tav tm="0">
                                              <p:val>
                                                <p:strVal val="0-#ppt_w/2"/>
                                              </p:val>
                                            </p:tav>
                                            <p:tav tm="100000">
                                              <p:val>
                                                <p:strVal val="#ppt_x"/>
                                              </p:val>
                                            </p:tav>
                                          </p:tavLst>
                                        </p:anim>
                                        <p:anim calcmode="lin" valueType="num">
                                          <p:cBhvr additive="base">
                                            <p:cTn id="207" dur="500" fill="hold"/>
                                            <p:tgtEl>
                                              <p:spTgt spid="42"/>
                                            </p:tgtEl>
                                            <p:attrNameLst>
                                              <p:attrName>ppt_y</p:attrName>
                                            </p:attrNameLst>
                                          </p:cBhvr>
                                          <p:tavLst>
                                            <p:tav tm="0">
                                              <p:val>
                                                <p:strVal val="#ppt_y"/>
                                              </p:val>
                                            </p:tav>
                                            <p:tav tm="100000">
                                              <p:val>
                                                <p:strVal val="#ppt_y"/>
                                              </p:val>
                                            </p:tav>
                                          </p:tavLst>
                                        </p:anim>
                                      </p:childTnLst>
                                    </p:cTn>
                                  </p:par>
                                </p:childTnLst>
                              </p:cTn>
                            </p:par>
                            <p:par>
                              <p:cTn id="208" fill="hold">
                                <p:stCondLst>
                                  <p:cond delay="3500"/>
                                </p:stCondLst>
                                <p:childTnLst>
                                  <p:par>
                                    <p:cTn id="209" presetID="2" presetClass="entr" presetSubtype="8" fill="hold" grpId="0" nodeType="afterEffect">
                                      <p:stCondLst>
                                        <p:cond delay="0"/>
                                      </p:stCondLst>
                                      <p:iterate type="lt">
                                        <p:tmPct val="10000"/>
                                      </p:iterate>
                                      <p:childTnLst>
                                        <p:set>
                                          <p:cBhvr>
                                            <p:cTn id="210" dur="1" fill="hold">
                                              <p:stCondLst>
                                                <p:cond delay="0"/>
                                              </p:stCondLst>
                                            </p:cTn>
                                            <p:tgtEl>
                                              <p:spTgt spid="43"/>
                                            </p:tgtEl>
                                            <p:attrNameLst>
                                              <p:attrName>style.visibility</p:attrName>
                                            </p:attrNameLst>
                                          </p:cBhvr>
                                          <p:to>
                                            <p:strVal val="visible"/>
                                          </p:to>
                                        </p:set>
                                        <p:anim calcmode="lin" valueType="num">
                                          <p:cBhvr additive="base">
                                            <p:cTn id="211" dur="500" fill="hold"/>
                                            <p:tgtEl>
                                              <p:spTgt spid="43"/>
                                            </p:tgtEl>
                                            <p:attrNameLst>
                                              <p:attrName>ppt_x</p:attrName>
                                            </p:attrNameLst>
                                          </p:cBhvr>
                                          <p:tavLst>
                                            <p:tav tm="0">
                                              <p:val>
                                                <p:strVal val="0-#ppt_w/2"/>
                                              </p:val>
                                            </p:tav>
                                            <p:tav tm="100000">
                                              <p:val>
                                                <p:strVal val="#ppt_x"/>
                                              </p:val>
                                            </p:tav>
                                          </p:tavLst>
                                        </p:anim>
                                        <p:anim calcmode="lin" valueType="num">
                                          <p:cBhvr additive="base">
                                            <p:cTn id="212"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3" grpId="1" animBg="1"/>
          <p:bldP spid="24" grpId="0" animBg="1"/>
          <p:bldP spid="25" grpId="0" animBg="1"/>
          <p:bldP spid="26" grpId="0" animBg="1"/>
          <p:bldP spid="27" grpId="0" animBg="1"/>
          <p:bldP spid="28" grpId="0" animBg="1"/>
          <p:bldP spid="29" grpId="0" animBg="1"/>
          <p:bldP spid="30" grpId="0" animBg="1"/>
          <p:bldP spid="31" grpId="0" animBg="1"/>
          <p:bldP spid="32" grpId="0" animBg="1"/>
          <p:bldP spid="38" grpId="0" animBg="1"/>
          <p:bldP spid="39" grpId="0" animBg="1"/>
          <p:bldP spid="40" grpId="0" animBg="1"/>
          <p:bldP spid="41" grpId="0"/>
          <p:bldP spid="42" grpId="0"/>
          <p:bldP spid="43" grpId="0"/>
          <p:bldP spid="4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806804" y="2413336"/>
            <a:ext cx="8578392" cy="1015663"/>
          </a:xfrm>
          <a:prstGeom prst="rect">
            <a:avLst/>
          </a:prstGeom>
          <a:noFill/>
        </p:spPr>
        <p:txBody>
          <a:bodyPr wrap="square" rtlCol="0">
            <a:spAutoFit/>
          </a:bodyPr>
          <a:lstStyle/>
          <a:p>
            <a:pPr algn="ctr"/>
            <a:r>
              <a:rPr lang="en-US" altLang="zh-CN" sz="6000" dirty="0">
                <a:blipFill>
                  <a:blip r:embed="rId1"/>
                  <a:stretch>
                    <a:fillRect/>
                  </a:stretch>
                </a:blipFill>
                <a:latin typeface="叶根友刀锋黑草" panose="02010601030101010101" pitchFamily="2" charset="-122"/>
                <a:ea typeface="叶根友刀锋黑草" panose="02010601030101010101" pitchFamily="2" charset="-122"/>
              </a:rPr>
              <a:t>THANKS</a:t>
            </a:r>
            <a:endParaRPr lang="zh-CN" altLang="en-US" sz="6000" dirty="0">
              <a:blipFill>
                <a:blip r:embed="rId1"/>
                <a:stretch>
                  <a:fillRect/>
                </a:stretch>
              </a:blipFill>
              <a:latin typeface="叶根友刀锋黑草" panose="02010601030101010101" pitchFamily="2" charset="-122"/>
              <a:ea typeface="叶根友刀锋黑草" panose="02010601030101010101" pitchFamily="2" charset="-122"/>
            </a:endParaRPr>
          </a:p>
        </p:txBody>
      </p:sp>
      <p:grpSp>
        <p:nvGrpSpPr>
          <p:cNvPr id="9" name="组合 8"/>
          <p:cNvGrpSpPr/>
          <p:nvPr/>
        </p:nvGrpSpPr>
        <p:grpSpPr>
          <a:xfrm>
            <a:off x="3195687" y="4609707"/>
            <a:ext cx="820132" cy="820132"/>
            <a:chOff x="3195687" y="4609707"/>
            <a:chExt cx="820132" cy="820132"/>
          </a:xfrm>
        </p:grpSpPr>
        <p:sp>
          <p:nvSpPr>
            <p:cNvPr id="7" name="椭圆 6"/>
            <p:cNvSpPr/>
            <p:nvPr/>
          </p:nvSpPr>
          <p:spPr>
            <a:xfrm>
              <a:off x="3195687" y="4609707"/>
              <a:ext cx="820132" cy="820132"/>
            </a:xfrm>
            <a:prstGeom prst="ellipse">
              <a:avLst/>
            </a:prstGeom>
            <a:noFill/>
            <a:ln>
              <a:solidFill>
                <a:srgbClr val="E3BA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earth-with-dots-and-lines-of-connections-of-business_45142"/>
            <p:cNvSpPr>
              <a:spLocks noChangeAspect="1"/>
            </p:cNvSpPr>
            <p:nvPr/>
          </p:nvSpPr>
          <p:spPr bwMode="auto">
            <a:xfrm>
              <a:off x="3394414" y="4795824"/>
              <a:ext cx="422678" cy="422677"/>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blipFill>
              <a:blip r:embed="rId2" cstate="print"/>
              <a:stretch>
                <a:fillRect/>
              </a:stretch>
            </a:blipFill>
            <a:ln>
              <a:noFill/>
            </a:ln>
          </p:spPr>
        </p:sp>
      </p:grpSp>
      <p:grpSp>
        <p:nvGrpSpPr>
          <p:cNvPr id="22" name="组合 21"/>
          <p:cNvGrpSpPr/>
          <p:nvPr/>
        </p:nvGrpSpPr>
        <p:grpSpPr>
          <a:xfrm>
            <a:off x="4842235" y="4609707"/>
            <a:ext cx="820132" cy="820132"/>
            <a:chOff x="4647415" y="4609707"/>
            <a:chExt cx="820132" cy="820132"/>
          </a:xfrm>
        </p:grpSpPr>
        <p:sp>
          <p:nvSpPr>
            <p:cNvPr id="12" name="椭圆 11"/>
            <p:cNvSpPr/>
            <p:nvPr/>
          </p:nvSpPr>
          <p:spPr>
            <a:xfrm>
              <a:off x="4647415" y="4609707"/>
              <a:ext cx="820132" cy="820132"/>
            </a:xfrm>
            <a:prstGeom prst="ellipse">
              <a:avLst/>
            </a:prstGeom>
            <a:noFill/>
            <a:ln>
              <a:solidFill>
                <a:srgbClr val="E3BA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computer-service_78951"/>
            <p:cNvSpPr>
              <a:spLocks noChangeAspect="1"/>
            </p:cNvSpPr>
            <p:nvPr/>
          </p:nvSpPr>
          <p:spPr bwMode="auto">
            <a:xfrm>
              <a:off x="4828074" y="4819238"/>
              <a:ext cx="458813" cy="425831"/>
            </a:xfrm>
            <a:custGeom>
              <a:avLst/>
              <a:gdLst>
                <a:gd name="connsiteX0" fmla="*/ 288132 w 338138"/>
                <a:gd name="connsiteY0" fmla="*/ 223343 h 313831"/>
                <a:gd name="connsiteX1" fmla="*/ 279400 w 338138"/>
                <a:gd name="connsiteY1" fmla="*/ 231281 h 313831"/>
                <a:gd name="connsiteX2" fmla="*/ 288132 w 338138"/>
                <a:gd name="connsiteY2" fmla="*/ 239219 h 313831"/>
                <a:gd name="connsiteX3" fmla="*/ 296864 w 338138"/>
                <a:gd name="connsiteY3" fmla="*/ 231281 h 313831"/>
                <a:gd name="connsiteX4" fmla="*/ 288132 w 338138"/>
                <a:gd name="connsiteY4" fmla="*/ 223343 h 313831"/>
                <a:gd name="connsiteX5" fmla="*/ 261938 w 338138"/>
                <a:gd name="connsiteY5" fmla="*/ 223343 h 313831"/>
                <a:gd name="connsiteX6" fmla="*/ 254000 w 338138"/>
                <a:gd name="connsiteY6" fmla="*/ 231281 h 313831"/>
                <a:gd name="connsiteX7" fmla="*/ 261938 w 338138"/>
                <a:gd name="connsiteY7" fmla="*/ 239219 h 313831"/>
                <a:gd name="connsiteX8" fmla="*/ 269876 w 338138"/>
                <a:gd name="connsiteY8" fmla="*/ 231281 h 313831"/>
                <a:gd name="connsiteX9" fmla="*/ 261938 w 338138"/>
                <a:gd name="connsiteY9" fmla="*/ 223343 h 313831"/>
                <a:gd name="connsiteX10" fmla="*/ 116535 w 338138"/>
                <a:gd name="connsiteY10" fmla="*/ 45543 h 313831"/>
                <a:gd name="connsiteX11" fmla="*/ 141773 w 338138"/>
                <a:gd name="connsiteY11" fmla="*/ 88073 h 313831"/>
                <a:gd name="connsiteX12" fmla="*/ 108565 w 338138"/>
                <a:gd name="connsiteY12" fmla="*/ 102693 h 313831"/>
                <a:gd name="connsiteX13" fmla="*/ 87312 w 338138"/>
                <a:gd name="connsiteY13" fmla="*/ 74783 h 313831"/>
                <a:gd name="connsiteX14" fmla="*/ 116535 w 338138"/>
                <a:gd name="connsiteY14" fmla="*/ 45543 h 313831"/>
                <a:gd name="connsiteX15" fmla="*/ 254349 w 338138"/>
                <a:gd name="connsiteY15" fmla="*/ 30428 h 313831"/>
                <a:gd name="connsiteX16" fmla="*/ 275361 w 338138"/>
                <a:gd name="connsiteY16" fmla="*/ 48787 h 313831"/>
                <a:gd name="connsiteX17" fmla="*/ 255662 w 338138"/>
                <a:gd name="connsiteY17" fmla="*/ 85507 h 313831"/>
                <a:gd name="connsiteX18" fmla="*/ 266168 w 338138"/>
                <a:gd name="connsiteY18" fmla="*/ 89441 h 313831"/>
                <a:gd name="connsiteX19" fmla="*/ 289806 w 338138"/>
                <a:gd name="connsiteY19" fmla="*/ 80261 h 313831"/>
                <a:gd name="connsiteX20" fmla="*/ 287180 w 338138"/>
                <a:gd name="connsiteY20" fmla="*/ 109113 h 313831"/>
                <a:gd name="connsiteX21" fmla="*/ 225458 w 338138"/>
                <a:gd name="connsiteY21" fmla="*/ 111735 h 313831"/>
                <a:gd name="connsiteX22" fmla="*/ 92823 w 338138"/>
                <a:gd name="connsiteY22" fmla="*/ 166815 h 313831"/>
                <a:gd name="connsiteX23" fmla="*/ 75751 w 338138"/>
                <a:gd name="connsiteY23" fmla="*/ 127472 h 313831"/>
                <a:gd name="connsiteX24" fmla="*/ 208386 w 338138"/>
                <a:gd name="connsiteY24" fmla="*/ 72393 h 313831"/>
                <a:gd name="connsiteX25" fmla="*/ 242530 w 338138"/>
                <a:gd name="connsiteY25" fmla="*/ 33050 h 313831"/>
                <a:gd name="connsiteX26" fmla="*/ 254349 w 338138"/>
                <a:gd name="connsiteY26" fmla="*/ 30428 h 313831"/>
                <a:gd name="connsiteX27" fmla="*/ 186871 w 338138"/>
                <a:gd name="connsiteY27" fmla="*/ 24906 h 313831"/>
                <a:gd name="connsiteX28" fmla="*/ 231775 w 338138"/>
                <a:gd name="connsiteY28" fmla="*/ 24906 h 313831"/>
                <a:gd name="connsiteX29" fmla="*/ 207282 w 338138"/>
                <a:gd name="connsiteY29" fmla="*/ 48190 h 313831"/>
                <a:gd name="connsiteX30" fmla="*/ 201839 w 338138"/>
                <a:gd name="connsiteY30" fmla="*/ 59831 h 313831"/>
                <a:gd name="connsiteX31" fmla="*/ 184150 w 338138"/>
                <a:gd name="connsiteY31" fmla="*/ 45603 h 313831"/>
                <a:gd name="connsiteX32" fmla="*/ 186871 w 338138"/>
                <a:gd name="connsiteY32" fmla="*/ 24906 h 313831"/>
                <a:gd name="connsiteX33" fmla="*/ 18492 w 338138"/>
                <a:gd name="connsiteY33" fmla="*/ 24906 h 313831"/>
                <a:gd name="connsiteX34" fmla="*/ 43588 w 338138"/>
                <a:gd name="connsiteY34" fmla="*/ 24906 h 313831"/>
                <a:gd name="connsiteX35" fmla="*/ 46230 w 338138"/>
                <a:gd name="connsiteY35" fmla="*/ 46015 h 313831"/>
                <a:gd name="connsiteX36" fmla="*/ 29059 w 338138"/>
                <a:gd name="connsiteY36" fmla="*/ 63166 h 313831"/>
                <a:gd name="connsiteX37" fmla="*/ 31700 w 338138"/>
                <a:gd name="connsiteY37" fmla="*/ 96148 h 313831"/>
                <a:gd name="connsiteX38" fmla="*/ 31700 w 338138"/>
                <a:gd name="connsiteY38" fmla="*/ 206969 h 313831"/>
                <a:gd name="connsiteX39" fmla="*/ 39626 w 338138"/>
                <a:gd name="connsiteY39" fmla="*/ 214884 h 313831"/>
                <a:gd name="connsiteX40" fmla="*/ 298512 w 338138"/>
                <a:gd name="connsiteY40" fmla="*/ 214884 h 313831"/>
                <a:gd name="connsiteX41" fmla="*/ 306438 w 338138"/>
                <a:gd name="connsiteY41" fmla="*/ 206969 h 313831"/>
                <a:gd name="connsiteX42" fmla="*/ 306438 w 338138"/>
                <a:gd name="connsiteY42" fmla="*/ 104064 h 313831"/>
                <a:gd name="connsiteX43" fmla="*/ 306438 w 338138"/>
                <a:gd name="connsiteY43" fmla="*/ 77678 h 313831"/>
                <a:gd name="connsiteX44" fmla="*/ 274737 w 338138"/>
                <a:gd name="connsiteY44" fmla="*/ 61846 h 313831"/>
                <a:gd name="connsiteX45" fmla="*/ 281341 w 338138"/>
                <a:gd name="connsiteY45" fmla="*/ 59208 h 313831"/>
                <a:gd name="connsiteX46" fmla="*/ 280021 w 338138"/>
                <a:gd name="connsiteY46" fmla="*/ 24906 h 313831"/>
                <a:gd name="connsiteX47" fmla="*/ 319646 w 338138"/>
                <a:gd name="connsiteY47" fmla="*/ 24906 h 313831"/>
                <a:gd name="connsiteX48" fmla="*/ 338138 w 338138"/>
                <a:gd name="connsiteY48" fmla="*/ 43376 h 313831"/>
                <a:gd name="connsiteX49" fmla="*/ 338138 w 338138"/>
                <a:gd name="connsiteY49" fmla="*/ 234674 h 313831"/>
                <a:gd name="connsiteX50" fmla="*/ 319646 w 338138"/>
                <a:gd name="connsiteY50" fmla="*/ 251825 h 313831"/>
                <a:gd name="connsiteX51" fmla="*/ 200769 w 338138"/>
                <a:gd name="connsiteY51" fmla="*/ 251825 h 313831"/>
                <a:gd name="connsiteX52" fmla="*/ 216620 w 338138"/>
                <a:gd name="connsiteY52" fmla="*/ 290084 h 313831"/>
                <a:gd name="connsiteX53" fmla="*/ 224545 w 338138"/>
                <a:gd name="connsiteY53" fmla="*/ 290084 h 313831"/>
                <a:gd name="connsiteX54" fmla="*/ 235112 w 338138"/>
                <a:gd name="connsiteY54" fmla="*/ 301958 h 313831"/>
                <a:gd name="connsiteX55" fmla="*/ 224545 w 338138"/>
                <a:gd name="connsiteY55" fmla="*/ 313831 h 313831"/>
                <a:gd name="connsiteX56" fmla="*/ 113593 w 338138"/>
                <a:gd name="connsiteY56" fmla="*/ 313831 h 313831"/>
                <a:gd name="connsiteX57" fmla="*/ 103026 w 338138"/>
                <a:gd name="connsiteY57" fmla="*/ 301958 h 313831"/>
                <a:gd name="connsiteX58" fmla="*/ 113593 w 338138"/>
                <a:gd name="connsiteY58" fmla="*/ 290084 h 313831"/>
                <a:gd name="connsiteX59" fmla="*/ 121518 w 338138"/>
                <a:gd name="connsiteY59" fmla="*/ 290084 h 313831"/>
                <a:gd name="connsiteX60" fmla="*/ 137369 w 338138"/>
                <a:gd name="connsiteY60" fmla="*/ 251825 h 313831"/>
                <a:gd name="connsiteX61" fmla="*/ 18492 w 338138"/>
                <a:gd name="connsiteY61" fmla="*/ 251825 h 313831"/>
                <a:gd name="connsiteX62" fmla="*/ 0 w 338138"/>
                <a:gd name="connsiteY62" fmla="*/ 234674 h 313831"/>
                <a:gd name="connsiteX63" fmla="*/ 0 w 338138"/>
                <a:gd name="connsiteY63" fmla="*/ 43376 h 313831"/>
                <a:gd name="connsiteX64" fmla="*/ 18492 w 338138"/>
                <a:gd name="connsiteY64" fmla="*/ 24906 h 313831"/>
                <a:gd name="connsiteX65" fmla="*/ 109666 w 338138"/>
                <a:gd name="connsiteY65" fmla="*/ 1 h 313831"/>
                <a:gd name="connsiteX66" fmla="*/ 126932 w 338138"/>
                <a:gd name="connsiteY66" fmla="*/ 267 h 313831"/>
                <a:gd name="connsiteX67" fmla="*/ 133580 w 338138"/>
                <a:gd name="connsiteY67" fmla="*/ 18637 h 313831"/>
                <a:gd name="connsiteX68" fmla="*/ 144218 w 338138"/>
                <a:gd name="connsiteY68" fmla="*/ 22573 h 313831"/>
                <a:gd name="connsiteX69" fmla="*/ 177460 w 338138"/>
                <a:gd name="connsiteY69" fmla="*/ 29134 h 313831"/>
                <a:gd name="connsiteX70" fmla="*/ 168152 w 338138"/>
                <a:gd name="connsiteY70" fmla="*/ 47504 h 313831"/>
                <a:gd name="connsiteX71" fmla="*/ 173471 w 338138"/>
                <a:gd name="connsiteY71" fmla="*/ 58001 h 313831"/>
                <a:gd name="connsiteX72" fmla="*/ 192087 w 338138"/>
                <a:gd name="connsiteY72" fmla="*/ 67186 h 313831"/>
                <a:gd name="connsiteX73" fmla="*/ 154855 w 338138"/>
                <a:gd name="connsiteY73" fmla="*/ 82931 h 313831"/>
                <a:gd name="connsiteX74" fmla="*/ 116294 w 338138"/>
                <a:gd name="connsiteY74" fmla="*/ 35695 h 313831"/>
                <a:gd name="connsiteX75" fmla="*/ 76403 w 338138"/>
                <a:gd name="connsiteY75" fmla="*/ 75059 h 313831"/>
                <a:gd name="connsiteX76" fmla="*/ 93689 w 338138"/>
                <a:gd name="connsiteY76" fmla="*/ 107862 h 313831"/>
                <a:gd name="connsiteX77" fmla="*/ 59117 w 338138"/>
                <a:gd name="connsiteY77" fmla="*/ 124919 h 313831"/>
                <a:gd name="connsiteX78" fmla="*/ 63106 w 338138"/>
                <a:gd name="connsiteY78" fmla="*/ 102613 h 313831"/>
                <a:gd name="connsiteX79" fmla="*/ 59117 w 338138"/>
                <a:gd name="connsiteY79" fmla="*/ 92116 h 313831"/>
                <a:gd name="connsiteX80" fmla="*/ 40501 w 338138"/>
                <a:gd name="connsiteY80" fmla="*/ 63249 h 313831"/>
                <a:gd name="connsiteX81" fmla="*/ 59117 w 338138"/>
                <a:gd name="connsiteY81" fmla="*/ 58001 h 313831"/>
                <a:gd name="connsiteX82" fmla="*/ 63106 w 338138"/>
                <a:gd name="connsiteY82" fmla="*/ 47504 h 313831"/>
                <a:gd name="connsiteX83" fmla="*/ 69755 w 338138"/>
                <a:gd name="connsiteY83" fmla="*/ 14700 h 313831"/>
                <a:gd name="connsiteX84" fmla="*/ 88370 w 338138"/>
                <a:gd name="connsiteY84" fmla="*/ 22573 h 313831"/>
                <a:gd name="connsiteX85" fmla="*/ 99008 w 338138"/>
                <a:gd name="connsiteY85" fmla="*/ 18637 h 313831"/>
                <a:gd name="connsiteX86" fmla="*/ 109666 w 338138"/>
                <a:gd name="connsiteY86" fmla="*/ 1 h 31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8138" h="313831">
                  <a:moveTo>
                    <a:pt x="288132" y="223343"/>
                  </a:moveTo>
                  <a:cubicBezTo>
                    <a:pt x="283309" y="223343"/>
                    <a:pt x="279400" y="226897"/>
                    <a:pt x="279400" y="231281"/>
                  </a:cubicBezTo>
                  <a:cubicBezTo>
                    <a:pt x="279400" y="235665"/>
                    <a:pt x="283309" y="239219"/>
                    <a:pt x="288132" y="239219"/>
                  </a:cubicBezTo>
                  <a:cubicBezTo>
                    <a:pt x="292955" y="239219"/>
                    <a:pt x="296864" y="235665"/>
                    <a:pt x="296864" y="231281"/>
                  </a:cubicBezTo>
                  <a:cubicBezTo>
                    <a:pt x="296864" y="226897"/>
                    <a:pt x="292955" y="223343"/>
                    <a:pt x="288132" y="223343"/>
                  </a:cubicBezTo>
                  <a:close/>
                  <a:moveTo>
                    <a:pt x="261938" y="223343"/>
                  </a:moveTo>
                  <a:cubicBezTo>
                    <a:pt x="257554" y="223343"/>
                    <a:pt x="254000" y="226897"/>
                    <a:pt x="254000" y="231281"/>
                  </a:cubicBezTo>
                  <a:cubicBezTo>
                    <a:pt x="254000" y="235665"/>
                    <a:pt x="257554" y="239219"/>
                    <a:pt x="261938" y="239219"/>
                  </a:cubicBezTo>
                  <a:cubicBezTo>
                    <a:pt x="266322" y="239219"/>
                    <a:pt x="269876" y="235665"/>
                    <a:pt x="269876" y="231281"/>
                  </a:cubicBezTo>
                  <a:cubicBezTo>
                    <a:pt x="269876" y="226897"/>
                    <a:pt x="266322" y="223343"/>
                    <a:pt x="261938" y="223343"/>
                  </a:cubicBezTo>
                  <a:close/>
                  <a:moveTo>
                    <a:pt x="116535" y="45543"/>
                  </a:moveTo>
                  <a:cubicBezTo>
                    <a:pt x="137788" y="45543"/>
                    <a:pt x="152400" y="68137"/>
                    <a:pt x="141773" y="88073"/>
                  </a:cubicBezTo>
                  <a:cubicBezTo>
                    <a:pt x="141773" y="88073"/>
                    <a:pt x="141773" y="88073"/>
                    <a:pt x="108565" y="102693"/>
                  </a:cubicBezTo>
                  <a:cubicBezTo>
                    <a:pt x="96610" y="98706"/>
                    <a:pt x="87312" y="88073"/>
                    <a:pt x="87312" y="74783"/>
                  </a:cubicBezTo>
                  <a:cubicBezTo>
                    <a:pt x="87312" y="58834"/>
                    <a:pt x="100595" y="45543"/>
                    <a:pt x="116535" y="45543"/>
                  </a:cubicBezTo>
                  <a:close/>
                  <a:moveTo>
                    <a:pt x="254349" y="30428"/>
                  </a:moveTo>
                  <a:cubicBezTo>
                    <a:pt x="271421" y="26493"/>
                    <a:pt x="284553" y="44853"/>
                    <a:pt x="275361" y="48787"/>
                  </a:cubicBezTo>
                  <a:cubicBezTo>
                    <a:pt x="242530" y="63213"/>
                    <a:pt x="243843" y="57967"/>
                    <a:pt x="255662" y="85507"/>
                  </a:cubicBezTo>
                  <a:cubicBezTo>
                    <a:pt x="256976" y="89441"/>
                    <a:pt x="262228" y="92064"/>
                    <a:pt x="266168" y="89441"/>
                  </a:cubicBezTo>
                  <a:cubicBezTo>
                    <a:pt x="266168" y="89441"/>
                    <a:pt x="266168" y="89441"/>
                    <a:pt x="289806" y="80261"/>
                  </a:cubicBezTo>
                  <a:cubicBezTo>
                    <a:pt x="297685" y="76327"/>
                    <a:pt x="301625" y="99933"/>
                    <a:pt x="287180" y="109113"/>
                  </a:cubicBezTo>
                  <a:cubicBezTo>
                    <a:pt x="260915" y="124850"/>
                    <a:pt x="259602" y="123538"/>
                    <a:pt x="225458" y="111735"/>
                  </a:cubicBezTo>
                  <a:cubicBezTo>
                    <a:pt x="225458" y="111735"/>
                    <a:pt x="225458" y="111735"/>
                    <a:pt x="92823" y="166815"/>
                  </a:cubicBezTo>
                  <a:cubicBezTo>
                    <a:pt x="66559" y="177306"/>
                    <a:pt x="50800" y="137964"/>
                    <a:pt x="75751" y="127472"/>
                  </a:cubicBezTo>
                  <a:cubicBezTo>
                    <a:pt x="75751" y="127472"/>
                    <a:pt x="75751" y="127472"/>
                    <a:pt x="208386" y="72393"/>
                  </a:cubicBezTo>
                  <a:cubicBezTo>
                    <a:pt x="217579" y="54033"/>
                    <a:pt x="222832" y="38296"/>
                    <a:pt x="242530" y="33050"/>
                  </a:cubicBezTo>
                  <a:cubicBezTo>
                    <a:pt x="242530" y="33050"/>
                    <a:pt x="242530" y="33050"/>
                    <a:pt x="254349" y="30428"/>
                  </a:cubicBezTo>
                  <a:close/>
                  <a:moveTo>
                    <a:pt x="186871" y="24906"/>
                  </a:moveTo>
                  <a:cubicBezTo>
                    <a:pt x="186871" y="24906"/>
                    <a:pt x="186871" y="24906"/>
                    <a:pt x="231775" y="24906"/>
                  </a:cubicBezTo>
                  <a:cubicBezTo>
                    <a:pt x="220889" y="30080"/>
                    <a:pt x="212725" y="37841"/>
                    <a:pt x="207282" y="48190"/>
                  </a:cubicBezTo>
                  <a:cubicBezTo>
                    <a:pt x="207282" y="48190"/>
                    <a:pt x="207282" y="48190"/>
                    <a:pt x="201839" y="59831"/>
                  </a:cubicBezTo>
                  <a:cubicBezTo>
                    <a:pt x="200479" y="52070"/>
                    <a:pt x="193675" y="45603"/>
                    <a:pt x="184150" y="45603"/>
                  </a:cubicBezTo>
                  <a:cubicBezTo>
                    <a:pt x="190954" y="39135"/>
                    <a:pt x="190954" y="31374"/>
                    <a:pt x="186871" y="24906"/>
                  </a:cubicBezTo>
                  <a:close/>
                  <a:moveTo>
                    <a:pt x="18492" y="24906"/>
                  </a:moveTo>
                  <a:cubicBezTo>
                    <a:pt x="18492" y="24906"/>
                    <a:pt x="18492" y="24906"/>
                    <a:pt x="43588" y="24906"/>
                  </a:cubicBezTo>
                  <a:cubicBezTo>
                    <a:pt x="39626" y="32822"/>
                    <a:pt x="40946" y="40738"/>
                    <a:pt x="46230" y="46015"/>
                  </a:cubicBezTo>
                  <a:cubicBezTo>
                    <a:pt x="36984" y="46015"/>
                    <a:pt x="29059" y="53931"/>
                    <a:pt x="29059" y="63166"/>
                  </a:cubicBezTo>
                  <a:cubicBezTo>
                    <a:pt x="29059" y="82955"/>
                    <a:pt x="27738" y="89552"/>
                    <a:pt x="31700" y="96148"/>
                  </a:cubicBezTo>
                  <a:cubicBezTo>
                    <a:pt x="31700" y="96148"/>
                    <a:pt x="31700" y="96148"/>
                    <a:pt x="31700" y="206969"/>
                  </a:cubicBezTo>
                  <a:cubicBezTo>
                    <a:pt x="31700" y="210926"/>
                    <a:pt x="35663" y="214884"/>
                    <a:pt x="39626" y="214884"/>
                  </a:cubicBezTo>
                  <a:cubicBezTo>
                    <a:pt x="39626" y="214884"/>
                    <a:pt x="39626" y="214884"/>
                    <a:pt x="298512" y="214884"/>
                  </a:cubicBezTo>
                  <a:cubicBezTo>
                    <a:pt x="302475" y="214884"/>
                    <a:pt x="306438" y="210926"/>
                    <a:pt x="306438" y="206969"/>
                  </a:cubicBezTo>
                  <a:cubicBezTo>
                    <a:pt x="306438" y="206969"/>
                    <a:pt x="306438" y="206969"/>
                    <a:pt x="306438" y="104064"/>
                  </a:cubicBezTo>
                  <a:cubicBezTo>
                    <a:pt x="309079" y="96148"/>
                    <a:pt x="310400" y="86913"/>
                    <a:pt x="306438" y="77678"/>
                  </a:cubicBezTo>
                  <a:cubicBezTo>
                    <a:pt x="306438" y="59208"/>
                    <a:pt x="306438" y="61846"/>
                    <a:pt x="274737" y="61846"/>
                  </a:cubicBezTo>
                  <a:cubicBezTo>
                    <a:pt x="274737" y="61846"/>
                    <a:pt x="274737" y="61846"/>
                    <a:pt x="281341" y="59208"/>
                  </a:cubicBezTo>
                  <a:cubicBezTo>
                    <a:pt x="293229" y="53931"/>
                    <a:pt x="294550" y="38099"/>
                    <a:pt x="280021" y="24906"/>
                  </a:cubicBezTo>
                  <a:cubicBezTo>
                    <a:pt x="280021" y="24906"/>
                    <a:pt x="280021" y="24906"/>
                    <a:pt x="319646" y="24906"/>
                  </a:cubicBezTo>
                  <a:cubicBezTo>
                    <a:pt x="330213" y="24906"/>
                    <a:pt x="338138" y="34141"/>
                    <a:pt x="338138" y="43376"/>
                  </a:cubicBezTo>
                  <a:cubicBezTo>
                    <a:pt x="338138" y="43376"/>
                    <a:pt x="338138" y="43376"/>
                    <a:pt x="338138" y="234674"/>
                  </a:cubicBezTo>
                  <a:cubicBezTo>
                    <a:pt x="338138" y="243909"/>
                    <a:pt x="330213" y="251825"/>
                    <a:pt x="319646" y="251825"/>
                  </a:cubicBezTo>
                  <a:cubicBezTo>
                    <a:pt x="319646" y="251825"/>
                    <a:pt x="319646" y="251825"/>
                    <a:pt x="200769" y="251825"/>
                  </a:cubicBezTo>
                  <a:cubicBezTo>
                    <a:pt x="200769" y="251825"/>
                    <a:pt x="200769" y="251825"/>
                    <a:pt x="216620" y="290084"/>
                  </a:cubicBezTo>
                  <a:cubicBezTo>
                    <a:pt x="216620" y="290084"/>
                    <a:pt x="216620" y="290084"/>
                    <a:pt x="224545" y="290084"/>
                  </a:cubicBezTo>
                  <a:cubicBezTo>
                    <a:pt x="229828" y="290084"/>
                    <a:pt x="235112" y="295361"/>
                    <a:pt x="235112" y="301958"/>
                  </a:cubicBezTo>
                  <a:cubicBezTo>
                    <a:pt x="235112" y="308554"/>
                    <a:pt x="229828" y="313831"/>
                    <a:pt x="224545" y="313831"/>
                  </a:cubicBezTo>
                  <a:cubicBezTo>
                    <a:pt x="224545" y="313831"/>
                    <a:pt x="224545" y="313831"/>
                    <a:pt x="113593" y="313831"/>
                  </a:cubicBezTo>
                  <a:cubicBezTo>
                    <a:pt x="108310" y="313831"/>
                    <a:pt x="103026" y="308554"/>
                    <a:pt x="103026" y="301958"/>
                  </a:cubicBezTo>
                  <a:cubicBezTo>
                    <a:pt x="103026" y="295361"/>
                    <a:pt x="108310" y="290084"/>
                    <a:pt x="113593" y="290084"/>
                  </a:cubicBezTo>
                  <a:cubicBezTo>
                    <a:pt x="113593" y="290084"/>
                    <a:pt x="113593" y="290084"/>
                    <a:pt x="121518" y="290084"/>
                  </a:cubicBezTo>
                  <a:cubicBezTo>
                    <a:pt x="121518" y="290084"/>
                    <a:pt x="121518" y="290084"/>
                    <a:pt x="137369" y="251825"/>
                  </a:cubicBezTo>
                  <a:cubicBezTo>
                    <a:pt x="137369" y="251825"/>
                    <a:pt x="137369" y="251825"/>
                    <a:pt x="18492" y="251825"/>
                  </a:cubicBezTo>
                  <a:cubicBezTo>
                    <a:pt x="7925" y="251825"/>
                    <a:pt x="0" y="243909"/>
                    <a:pt x="0" y="234674"/>
                  </a:cubicBezTo>
                  <a:cubicBezTo>
                    <a:pt x="0" y="234674"/>
                    <a:pt x="0" y="234674"/>
                    <a:pt x="0" y="43376"/>
                  </a:cubicBezTo>
                  <a:cubicBezTo>
                    <a:pt x="0" y="34141"/>
                    <a:pt x="7925" y="24906"/>
                    <a:pt x="18492" y="24906"/>
                  </a:cubicBezTo>
                  <a:close/>
                  <a:moveTo>
                    <a:pt x="109666" y="1"/>
                  </a:moveTo>
                  <a:cubicBezTo>
                    <a:pt x="113718" y="21"/>
                    <a:pt x="119286" y="267"/>
                    <a:pt x="126932" y="267"/>
                  </a:cubicBezTo>
                  <a:cubicBezTo>
                    <a:pt x="134910" y="267"/>
                    <a:pt x="133580" y="10764"/>
                    <a:pt x="133580" y="18637"/>
                  </a:cubicBezTo>
                  <a:cubicBezTo>
                    <a:pt x="137569" y="19949"/>
                    <a:pt x="140229" y="21261"/>
                    <a:pt x="144218" y="22573"/>
                  </a:cubicBezTo>
                  <a:cubicBezTo>
                    <a:pt x="158845" y="6828"/>
                    <a:pt x="154855" y="8140"/>
                    <a:pt x="177460" y="29134"/>
                  </a:cubicBezTo>
                  <a:cubicBezTo>
                    <a:pt x="182779" y="35695"/>
                    <a:pt x="174801" y="40943"/>
                    <a:pt x="168152" y="47504"/>
                  </a:cubicBezTo>
                  <a:cubicBezTo>
                    <a:pt x="170812" y="50128"/>
                    <a:pt x="172142" y="54065"/>
                    <a:pt x="173471" y="58001"/>
                  </a:cubicBezTo>
                  <a:cubicBezTo>
                    <a:pt x="188098" y="58001"/>
                    <a:pt x="192087" y="55377"/>
                    <a:pt x="192087" y="67186"/>
                  </a:cubicBezTo>
                  <a:cubicBezTo>
                    <a:pt x="192087" y="67186"/>
                    <a:pt x="192087" y="67186"/>
                    <a:pt x="154855" y="82931"/>
                  </a:cubicBezTo>
                  <a:cubicBezTo>
                    <a:pt x="160174" y="58001"/>
                    <a:pt x="140229" y="35695"/>
                    <a:pt x="116294" y="35695"/>
                  </a:cubicBezTo>
                  <a:cubicBezTo>
                    <a:pt x="93689" y="35695"/>
                    <a:pt x="76403" y="52753"/>
                    <a:pt x="76403" y="75059"/>
                  </a:cubicBezTo>
                  <a:cubicBezTo>
                    <a:pt x="76403" y="88180"/>
                    <a:pt x="83052" y="101301"/>
                    <a:pt x="93689" y="107862"/>
                  </a:cubicBezTo>
                  <a:cubicBezTo>
                    <a:pt x="73744" y="117047"/>
                    <a:pt x="67095" y="118359"/>
                    <a:pt x="59117" y="124919"/>
                  </a:cubicBezTo>
                  <a:cubicBezTo>
                    <a:pt x="48479" y="114422"/>
                    <a:pt x="49809" y="115734"/>
                    <a:pt x="63106" y="102613"/>
                  </a:cubicBezTo>
                  <a:cubicBezTo>
                    <a:pt x="61776" y="98677"/>
                    <a:pt x="60447" y="96053"/>
                    <a:pt x="59117" y="92116"/>
                  </a:cubicBezTo>
                  <a:cubicBezTo>
                    <a:pt x="36512" y="92116"/>
                    <a:pt x="40501" y="94740"/>
                    <a:pt x="40501" y="63249"/>
                  </a:cubicBezTo>
                  <a:cubicBezTo>
                    <a:pt x="40501" y="55377"/>
                    <a:pt x="51139" y="58001"/>
                    <a:pt x="59117" y="58001"/>
                  </a:cubicBezTo>
                  <a:cubicBezTo>
                    <a:pt x="60447" y="54065"/>
                    <a:pt x="61776" y="50128"/>
                    <a:pt x="63106" y="47504"/>
                  </a:cubicBezTo>
                  <a:cubicBezTo>
                    <a:pt x="47150" y="31759"/>
                    <a:pt x="48479" y="35695"/>
                    <a:pt x="69755" y="14700"/>
                  </a:cubicBezTo>
                  <a:cubicBezTo>
                    <a:pt x="76403" y="8140"/>
                    <a:pt x="81722" y="17325"/>
                    <a:pt x="88370" y="22573"/>
                  </a:cubicBezTo>
                  <a:cubicBezTo>
                    <a:pt x="91030" y="21261"/>
                    <a:pt x="95019" y="19949"/>
                    <a:pt x="99008" y="18637"/>
                  </a:cubicBezTo>
                  <a:cubicBezTo>
                    <a:pt x="99008" y="1907"/>
                    <a:pt x="97512" y="-61"/>
                    <a:pt x="109666" y="1"/>
                  </a:cubicBezTo>
                  <a:close/>
                </a:path>
              </a:pathLst>
            </a:custGeom>
            <a:blipFill>
              <a:blip r:embed="rId3" cstate="print"/>
              <a:stretch>
                <a:fillRect/>
              </a:stretch>
            </a:blipFill>
            <a:ln>
              <a:noFill/>
            </a:ln>
          </p:spPr>
        </p:sp>
      </p:grpSp>
      <p:grpSp>
        <p:nvGrpSpPr>
          <p:cNvPr id="23" name="组合 22"/>
          <p:cNvGrpSpPr/>
          <p:nvPr/>
        </p:nvGrpSpPr>
        <p:grpSpPr>
          <a:xfrm>
            <a:off x="6488783" y="4593534"/>
            <a:ext cx="820132" cy="820132"/>
            <a:chOff x="6249971" y="4593534"/>
            <a:chExt cx="820132" cy="820132"/>
          </a:xfrm>
        </p:grpSpPr>
        <p:sp>
          <p:nvSpPr>
            <p:cNvPr id="13" name="椭圆 12"/>
            <p:cNvSpPr/>
            <p:nvPr/>
          </p:nvSpPr>
          <p:spPr>
            <a:xfrm>
              <a:off x="6249971" y="4593534"/>
              <a:ext cx="820132" cy="820132"/>
            </a:xfrm>
            <a:prstGeom prst="ellipse">
              <a:avLst/>
            </a:prstGeom>
            <a:noFill/>
            <a:ln>
              <a:solidFill>
                <a:srgbClr val="E3BA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browser_14575"/>
            <p:cNvSpPr>
              <a:spLocks noChangeAspect="1"/>
            </p:cNvSpPr>
            <p:nvPr/>
          </p:nvSpPr>
          <p:spPr bwMode="auto">
            <a:xfrm>
              <a:off x="6427329" y="4792276"/>
              <a:ext cx="465416" cy="479753"/>
            </a:xfrm>
            <a:custGeom>
              <a:avLst/>
              <a:gdLst>
                <a:gd name="connsiteX0" fmla="*/ 157951 w 327026"/>
                <a:gd name="connsiteY0" fmla="*/ 134938 h 337100"/>
                <a:gd name="connsiteX1" fmla="*/ 327026 w 327026"/>
                <a:gd name="connsiteY1" fmla="*/ 239958 h 337100"/>
                <a:gd name="connsiteX2" fmla="*/ 259660 w 327026"/>
                <a:gd name="connsiteY2" fmla="*/ 254398 h 337100"/>
                <a:gd name="connsiteX3" fmla="*/ 295325 w 327026"/>
                <a:gd name="connsiteY3" fmla="*/ 305595 h 337100"/>
                <a:gd name="connsiteX4" fmla="*/ 292683 w 327026"/>
                <a:gd name="connsiteY4" fmla="*/ 334475 h 337100"/>
                <a:gd name="connsiteX5" fmla="*/ 263623 w 327026"/>
                <a:gd name="connsiteY5" fmla="*/ 326599 h 337100"/>
                <a:gd name="connsiteX6" fmla="*/ 227959 w 327026"/>
                <a:gd name="connsiteY6" fmla="*/ 275402 h 337100"/>
                <a:gd name="connsiteX7" fmla="*/ 192294 w 327026"/>
                <a:gd name="connsiteY7" fmla="*/ 333162 h 337100"/>
                <a:gd name="connsiteX8" fmla="*/ 153988 w 327026"/>
                <a:gd name="connsiteY8" fmla="*/ 137564 h 337100"/>
                <a:gd name="connsiteX9" fmla="*/ 157951 w 327026"/>
                <a:gd name="connsiteY9" fmla="*/ 134938 h 337100"/>
                <a:gd name="connsiteX10" fmla="*/ 287448 w 327026"/>
                <a:gd name="connsiteY10" fmla="*/ 96838 h 337100"/>
                <a:gd name="connsiteX11" fmla="*/ 270368 w 327026"/>
                <a:gd name="connsiteY11" fmla="*/ 108528 h 337100"/>
                <a:gd name="connsiteX12" fmla="*/ 280879 w 327026"/>
                <a:gd name="connsiteY12" fmla="*/ 150092 h 337100"/>
                <a:gd name="connsiteX13" fmla="*/ 301899 w 327026"/>
                <a:gd name="connsiteY13" fmla="*/ 182563 h 337100"/>
                <a:gd name="connsiteX14" fmla="*/ 303213 w 327026"/>
                <a:gd name="connsiteY14" fmla="*/ 161781 h 337100"/>
                <a:gd name="connsiteX15" fmla="*/ 287448 w 327026"/>
                <a:gd name="connsiteY15" fmla="*/ 96838 h 337100"/>
                <a:gd name="connsiteX16" fmla="*/ 160474 w 327026"/>
                <a:gd name="connsiteY16" fmla="*/ 0 h 337100"/>
                <a:gd name="connsiteX17" fmla="*/ 322263 w 327026"/>
                <a:gd name="connsiteY17" fmla="*/ 161925 h 337100"/>
                <a:gd name="connsiteX18" fmla="*/ 314371 w 327026"/>
                <a:gd name="connsiteY18" fmla="*/ 211951 h 337100"/>
                <a:gd name="connsiteX19" fmla="*/ 242026 w 327026"/>
                <a:gd name="connsiteY19" fmla="*/ 165875 h 337100"/>
                <a:gd name="connsiteX20" fmla="*/ 259126 w 327026"/>
                <a:gd name="connsiteY20" fmla="*/ 139545 h 337100"/>
                <a:gd name="connsiteX21" fmla="*/ 244657 w 327026"/>
                <a:gd name="connsiteY21" fmla="*/ 94785 h 337100"/>
                <a:gd name="connsiteX22" fmla="*/ 203881 w 327026"/>
                <a:gd name="connsiteY22" fmla="*/ 63190 h 337100"/>
                <a:gd name="connsiteX23" fmla="*/ 186781 w 327026"/>
                <a:gd name="connsiteY23" fmla="*/ 22380 h 337100"/>
                <a:gd name="connsiteX24" fmla="*/ 160474 w 327026"/>
                <a:gd name="connsiteY24" fmla="*/ 19747 h 337100"/>
                <a:gd name="connsiteX25" fmla="*/ 74975 w 327026"/>
                <a:gd name="connsiteY25" fmla="*/ 48709 h 337100"/>
                <a:gd name="connsiteX26" fmla="*/ 86814 w 327026"/>
                <a:gd name="connsiteY26" fmla="*/ 86886 h 337100"/>
                <a:gd name="connsiteX27" fmla="*/ 53930 w 327026"/>
                <a:gd name="connsiteY27" fmla="*/ 111899 h 337100"/>
                <a:gd name="connsiteX28" fmla="*/ 53930 w 327026"/>
                <a:gd name="connsiteY28" fmla="*/ 140862 h 337100"/>
                <a:gd name="connsiteX29" fmla="*/ 59191 w 327026"/>
                <a:gd name="connsiteY29" fmla="*/ 157976 h 337100"/>
                <a:gd name="connsiteX30" fmla="*/ 21046 w 327026"/>
                <a:gd name="connsiteY30" fmla="*/ 181672 h 337100"/>
                <a:gd name="connsiteX31" fmla="*/ 35515 w 327026"/>
                <a:gd name="connsiteY31" fmla="*/ 227748 h 337100"/>
                <a:gd name="connsiteX32" fmla="*/ 59191 w 327026"/>
                <a:gd name="connsiteY32" fmla="*/ 190887 h 337100"/>
                <a:gd name="connsiteX33" fmla="*/ 89444 w 327026"/>
                <a:gd name="connsiteY33" fmla="*/ 198786 h 337100"/>
                <a:gd name="connsiteX34" fmla="*/ 122328 w 327026"/>
                <a:gd name="connsiteY34" fmla="*/ 215900 h 337100"/>
                <a:gd name="connsiteX35" fmla="*/ 96021 w 327026"/>
                <a:gd name="connsiteY35" fmla="*/ 248812 h 337100"/>
                <a:gd name="connsiteX36" fmla="*/ 86814 w 327026"/>
                <a:gd name="connsiteY36" fmla="*/ 283040 h 337100"/>
                <a:gd name="connsiteX37" fmla="*/ 160474 w 327026"/>
                <a:gd name="connsiteY37" fmla="*/ 304103 h 337100"/>
                <a:gd name="connsiteX38" fmla="*/ 167051 w 327026"/>
                <a:gd name="connsiteY38" fmla="*/ 302787 h 337100"/>
                <a:gd name="connsiteX39" fmla="*/ 170997 w 327026"/>
                <a:gd name="connsiteY39" fmla="*/ 322534 h 337100"/>
                <a:gd name="connsiteX40" fmla="*/ 160474 w 327026"/>
                <a:gd name="connsiteY40" fmla="*/ 323850 h 337100"/>
                <a:gd name="connsiteX41" fmla="*/ 0 w 327026"/>
                <a:gd name="connsiteY41" fmla="*/ 161925 h 337100"/>
                <a:gd name="connsiteX42" fmla="*/ 160474 w 327026"/>
                <a:gd name="connsiteY42" fmla="*/ 0 h 33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7026" h="337100">
                  <a:moveTo>
                    <a:pt x="157951" y="134938"/>
                  </a:moveTo>
                  <a:cubicBezTo>
                    <a:pt x="157951" y="134938"/>
                    <a:pt x="157951" y="134938"/>
                    <a:pt x="327026" y="239958"/>
                  </a:cubicBezTo>
                  <a:cubicBezTo>
                    <a:pt x="327026" y="239958"/>
                    <a:pt x="327026" y="239958"/>
                    <a:pt x="259660" y="254398"/>
                  </a:cubicBezTo>
                  <a:lnTo>
                    <a:pt x="295325" y="305595"/>
                  </a:lnTo>
                  <a:cubicBezTo>
                    <a:pt x="301929" y="316097"/>
                    <a:pt x="300608" y="327911"/>
                    <a:pt x="292683" y="334475"/>
                  </a:cubicBezTo>
                  <a:cubicBezTo>
                    <a:pt x="283436" y="339726"/>
                    <a:pt x="271548" y="337101"/>
                    <a:pt x="263623" y="326599"/>
                  </a:cubicBezTo>
                  <a:cubicBezTo>
                    <a:pt x="263623" y="326599"/>
                    <a:pt x="263623" y="326599"/>
                    <a:pt x="227959" y="275402"/>
                  </a:cubicBezTo>
                  <a:cubicBezTo>
                    <a:pt x="227959" y="275402"/>
                    <a:pt x="227959" y="275402"/>
                    <a:pt x="192294" y="333162"/>
                  </a:cubicBezTo>
                  <a:cubicBezTo>
                    <a:pt x="192294" y="333162"/>
                    <a:pt x="192294" y="333162"/>
                    <a:pt x="153988" y="137564"/>
                  </a:cubicBezTo>
                  <a:cubicBezTo>
                    <a:pt x="153988" y="137564"/>
                    <a:pt x="153988" y="137564"/>
                    <a:pt x="157951" y="134938"/>
                  </a:cubicBezTo>
                  <a:close/>
                  <a:moveTo>
                    <a:pt x="287448" y="96838"/>
                  </a:moveTo>
                  <a:cubicBezTo>
                    <a:pt x="280879" y="99436"/>
                    <a:pt x="272996" y="103332"/>
                    <a:pt x="270368" y="108528"/>
                  </a:cubicBezTo>
                  <a:cubicBezTo>
                    <a:pt x="265113" y="117620"/>
                    <a:pt x="271682" y="143597"/>
                    <a:pt x="280879" y="150092"/>
                  </a:cubicBezTo>
                  <a:cubicBezTo>
                    <a:pt x="292703" y="159184"/>
                    <a:pt x="299272" y="170873"/>
                    <a:pt x="301899" y="182563"/>
                  </a:cubicBezTo>
                  <a:cubicBezTo>
                    <a:pt x="303213" y="176069"/>
                    <a:pt x="303213" y="168276"/>
                    <a:pt x="303213" y="161781"/>
                  </a:cubicBezTo>
                  <a:cubicBezTo>
                    <a:pt x="303213" y="138402"/>
                    <a:pt x="297958" y="116321"/>
                    <a:pt x="287448" y="96838"/>
                  </a:cubicBezTo>
                  <a:close/>
                  <a:moveTo>
                    <a:pt x="160474" y="0"/>
                  </a:moveTo>
                  <a:cubicBezTo>
                    <a:pt x="249918" y="0"/>
                    <a:pt x="322263" y="72405"/>
                    <a:pt x="322263" y="161925"/>
                  </a:cubicBezTo>
                  <a:cubicBezTo>
                    <a:pt x="322263" y="179039"/>
                    <a:pt x="319632" y="196153"/>
                    <a:pt x="314371" y="211951"/>
                  </a:cubicBezTo>
                  <a:cubicBezTo>
                    <a:pt x="314371" y="211951"/>
                    <a:pt x="314371" y="211951"/>
                    <a:pt x="242026" y="165875"/>
                  </a:cubicBezTo>
                  <a:cubicBezTo>
                    <a:pt x="247288" y="157976"/>
                    <a:pt x="257811" y="147444"/>
                    <a:pt x="259126" y="139545"/>
                  </a:cubicBezTo>
                  <a:cubicBezTo>
                    <a:pt x="260441" y="127697"/>
                    <a:pt x="251234" y="97418"/>
                    <a:pt x="244657" y="94785"/>
                  </a:cubicBezTo>
                  <a:cubicBezTo>
                    <a:pt x="238080" y="90836"/>
                    <a:pt x="218350" y="71089"/>
                    <a:pt x="203881" y="63190"/>
                  </a:cubicBezTo>
                  <a:cubicBezTo>
                    <a:pt x="193358" y="57924"/>
                    <a:pt x="188096" y="36861"/>
                    <a:pt x="186781" y="22380"/>
                  </a:cubicBezTo>
                  <a:cubicBezTo>
                    <a:pt x="177574" y="21063"/>
                    <a:pt x="169681" y="19747"/>
                    <a:pt x="160474" y="19747"/>
                  </a:cubicBezTo>
                  <a:cubicBezTo>
                    <a:pt x="128905" y="19747"/>
                    <a:pt x="98652" y="30279"/>
                    <a:pt x="74975" y="48709"/>
                  </a:cubicBezTo>
                  <a:cubicBezTo>
                    <a:pt x="81552" y="59241"/>
                    <a:pt x="93390" y="78988"/>
                    <a:pt x="86814" y="86886"/>
                  </a:cubicBezTo>
                  <a:cubicBezTo>
                    <a:pt x="78921" y="100051"/>
                    <a:pt x="53930" y="100051"/>
                    <a:pt x="53930" y="111899"/>
                  </a:cubicBezTo>
                  <a:cubicBezTo>
                    <a:pt x="53930" y="123747"/>
                    <a:pt x="52614" y="135596"/>
                    <a:pt x="53930" y="140862"/>
                  </a:cubicBezTo>
                  <a:cubicBezTo>
                    <a:pt x="55245" y="146128"/>
                    <a:pt x="69714" y="150077"/>
                    <a:pt x="59191" y="157976"/>
                  </a:cubicBezTo>
                  <a:cubicBezTo>
                    <a:pt x="52614" y="164558"/>
                    <a:pt x="32884" y="175090"/>
                    <a:pt x="21046" y="181672"/>
                  </a:cubicBezTo>
                  <a:cubicBezTo>
                    <a:pt x="22361" y="197470"/>
                    <a:pt x="27622" y="213267"/>
                    <a:pt x="35515" y="227748"/>
                  </a:cubicBezTo>
                  <a:cubicBezTo>
                    <a:pt x="38145" y="219850"/>
                    <a:pt x="49984" y="192204"/>
                    <a:pt x="59191" y="190887"/>
                  </a:cubicBezTo>
                  <a:cubicBezTo>
                    <a:pt x="69714" y="188254"/>
                    <a:pt x="78921" y="185621"/>
                    <a:pt x="89444" y="198786"/>
                  </a:cubicBezTo>
                  <a:cubicBezTo>
                    <a:pt x="99967" y="211951"/>
                    <a:pt x="114436" y="215900"/>
                    <a:pt x="122328" y="215900"/>
                  </a:cubicBezTo>
                  <a:cubicBezTo>
                    <a:pt x="130220" y="215900"/>
                    <a:pt x="121013" y="243546"/>
                    <a:pt x="96021" y="248812"/>
                  </a:cubicBezTo>
                  <a:cubicBezTo>
                    <a:pt x="72345" y="252761"/>
                    <a:pt x="106544" y="283040"/>
                    <a:pt x="86814" y="283040"/>
                  </a:cubicBezTo>
                  <a:cubicBezTo>
                    <a:pt x="109175" y="296204"/>
                    <a:pt x="134167" y="304103"/>
                    <a:pt x="160474" y="304103"/>
                  </a:cubicBezTo>
                  <a:cubicBezTo>
                    <a:pt x="163105" y="304103"/>
                    <a:pt x="165735" y="302787"/>
                    <a:pt x="167051" y="302787"/>
                  </a:cubicBezTo>
                  <a:cubicBezTo>
                    <a:pt x="167051" y="302787"/>
                    <a:pt x="167051" y="302787"/>
                    <a:pt x="170997" y="322534"/>
                  </a:cubicBezTo>
                  <a:cubicBezTo>
                    <a:pt x="168366" y="322534"/>
                    <a:pt x="164420" y="323850"/>
                    <a:pt x="160474" y="323850"/>
                  </a:cubicBezTo>
                  <a:cubicBezTo>
                    <a:pt x="72345" y="323850"/>
                    <a:pt x="0" y="251445"/>
                    <a:pt x="0" y="161925"/>
                  </a:cubicBezTo>
                  <a:cubicBezTo>
                    <a:pt x="0" y="72405"/>
                    <a:pt x="72345" y="0"/>
                    <a:pt x="160474" y="0"/>
                  </a:cubicBezTo>
                  <a:close/>
                </a:path>
              </a:pathLst>
            </a:custGeom>
            <a:blipFill>
              <a:blip r:embed="rId4" cstate="print"/>
              <a:stretch>
                <a:fillRect/>
              </a:stretch>
            </a:blipFill>
            <a:ln>
              <a:noFill/>
            </a:ln>
          </p:spPr>
        </p:sp>
      </p:grpSp>
      <p:grpSp>
        <p:nvGrpSpPr>
          <p:cNvPr id="24" name="组合 23"/>
          <p:cNvGrpSpPr/>
          <p:nvPr/>
        </p:nvGrpSpPr>
        <p:grpSpPr>
          <a:xfrm>
            <a:off x="8135332" y="4609707"/>
            <a:ext cx="820132" cy="820132"/>
            <a:chOff x="8135332" y="4609707"/>
            <a:chExt cx="820132" cy="820132"/>
          </a:xfrm>
        </p:grpSpPr>
        <p:sp>
          <p:nvSpPr>
            <p:cNvPr id="14" name="椭圆 13"/>
            <p:cNvSpPr/>
            <p:nvPr/>
          </p:nvSpPr>
          <p:spPr>
            <a:xfrm>
              <a:off x="8135332" y="4609707"/>
              <a:ext cx="820132" cy="820132"/>
            </a:xfrm>
            <a:prstGeom prst="ellipse">
              <a:avLst/>
            </a:prstGeom>
            <a:noFill/>
            <a:ln>
              <a:solidFill>
                <a:srgbClr val="E3BA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book_118069"/>
            <p:cNvSpPr>
              <a:spLocks noChangeAspect="1"/>
            </p:cNvSpPr>
            <p:nvPr/>
          </p:nvSpPr>
          <p:spPr bwMode="auto">
            <a:xfrm>
              <a:off x="8330131" y="4819238"/>
              <a:ext cx="430533" cy="426413"/>
            </a:xfrm>
            <a:custGeom>
              <a:avLst/>
              <a:gdLst>
                <a:gd name="connsiteX0" fmla="*/ 242094 w 331788"/>
                <a:gd name="connsiteY0" fmla="*/ 203585 h 328613"/>
                <a:gd name="connsiteX1" fmla="*/ 214264 w 331788"/>
                <a:gd name="connsiteY1" fmla="*/ 214264 h 328613"/>
                <a:gd name="connsiteX2" fmla="*/ 214264 w 331788"/>
                <a:gd name="connsiteY2" fmla="*/ 269924 h 328613"/>
                <a:gd name="connsiteX3" fmla="*/ 269924 w 331788"/>
                <a:gd name="connsiteY3" fmla="*/ 269924 h 328613"/>
                <a:gd name="connsiteX4" fmla="*/ 269924 w 331788"/>
                <a:gd name="connsiteY4" fmla="*/ 214264 h 328613"/>
                <a:gd name="connsiteX5" fmla="*/ 242094 w 331788"/>
                <a:gd name="connsiteY5" fmla="*/ 203585 h 328613"/>
                <a:gd name="connsiteX6" fmla="*/ 85725 w 331788"/>
                <a:gd name="connsiteY6" fmla="*/ 200752 h 328613"/>
                <a:gd name="connsiteX7" fmla="*/ 136525 w 331788"/>
                <a:gd name="connsiteY7" fmla="*/ 207698 h 328613"/>
                <a:gd name="connsiteX8" fmla="*/ 132667 w 331788"/>
                <a:gd name="connsiteY8" fmla="*/ 222250 h 328613"/>
                <a:gd name="connsiteX9" fmla="*/ 38783 w 331788"/>
                <a:gd name="connsiteY9" fmla="*/ 222250 h 328613"/>
                <a:gd name="connsiteX10" fmla="*/ 34925 w 331788"/>
                <a:gd name="connsiteY10" fmla="*/ 207698 h 328613"/>
                <a:gd name="connsiteX11" fmla="*/ 85725 w 331788"/>
                <a:gd name="connsiteY11" fmla="*/ 200752 h 328613"/>
                <a:gd name="connsiteX12" fmla="*/ 86038 w 331788"/>
                <a:gd name="connsiteY12" fmla="*/ 150283 h 328613"/>
                <a:gd name="connsiteX13" fmla="*/ 136525 w 331788"/>
                <a:gd name="connsiteY13" fmla="*/ 158221 h 328613"/>
                <a:gd name="connsiteX14" fmla="*/ 132678 w 331788"/>
                <a:gd name="connsiteY14" fmla="*/ 171450 h 328613"/>
                <a:gd name="connsiteX15" fmla="*/ 39076 w 331788"/>
                <a:gd name="connsiteY15" fmla="*/ 171450 h 328613"/>
                <a:gd name="connsiteX16" fmla="*/ 36512 w 331788"/>
                <a:gd name="connsiteY16" fmla="*/ 158221 h 328613"/>
                <a:gd name="connsiteX17" fmla="*/ 86038 w 331788"/>
                <a:gd name="connsiteY17" fmla="*/ 150283 h 328613"/>
                <a:gd name="connsiteX18" fmla="*/ 243681 w 331788"/>
                <a:gd name="connsiteY18" fmla="*/ 148724 h 328613"/>
                <a:gd name="connsiteX19" fmla="*/ 295275 w 331788"/>
                <a:gd name="connsiteY19" fmla="*/ 156745 h 328613"/>
                <a:gd name="connsiteX20" fmla="*/ 292663 w 331788"/>
                <a:gd name="connsiteY20" fmla="*/ 171450 h 328613"/>
                <a:gd name="connsiteX21" fmla="*/ 197312 w 331788"/>
                <a:gd name="connsiteY21" fmla="*/ 171450 h 328613"/>
                <a:gd name="connsiteX22" fmla="*/ 192087 w 331788"/>
                <a:gd name="connsiteY22" fmla="*/ 156745 h 328613"/>
                <a:gd name="connsiteX23" fmla="*/ 243681 w 331788"/>
                <a:gd name="connsiteY23" fmla="*/ 148724 h 328613"/>
                <a:gd name="connsiteX24" fmla="*/ 86038 w 331788"/>
                <a:gd name="connsiteY24" fmla="*/ 99483 h 328613"/>
                <a:gd name="connsiteX25" fmla="*/ 136525 w 331788"/>
                <a:gd name="connsiteY25" fmla="*/ 107421 h 328613"/>
                <a:gd name="connsiteX26" fmla="*/ 132678 w 331788"/>
                <a:gd name="connsiteY26" fmla="*/ 120650 h 328613"/>
                <a:gd name="connsiteX27" fmla="*/ 39076 w 331788"/>
                <a:gd name="connsiteY27" fmla="*/ 120650 h 328613"/>
                <a:gd name="connsiteX28" fmla="*/ 36512 w 331788"/>
                <a:gd name="connsiteY28" fmla="*/ 107421 h 328613"/>
                <a:gd name="connsiteX29" fmla="*/ 86038 w 331788"/>
                <a:gd name="connsiteY29" fmla="*/ 99483 h 328613"/>
                <a:gd name="connsiteX30" fmla="*/ 243681 w 331788"/>
                <a:gd name="connsiteY30" fmla="*/ 99152 h 328613"/>
                <a:gd name="connsiteX31" fmla="*/ 295275 w 331788"/>
                <a:gd name="connsiteY31" fmla="*/ 106098 h 328613"/>
                <a:gd name="connsiteX32" fmla="*/ 292663 w 331788"/>
                <a:gd name="connsiteY32" fmla="*/ 120650 h 328613"/>
                <a:gd name="connsiteX33" fmla="*/ 196006 w 331788"/>
                <a:gd name="connsiteY33" fmla="*/ 120650 h 328613"/>
                <a:gd name="connsiteX34" fmla="*/ 192087 w 331788"/>
                <a:gd name="connsiteY34" fmla="*/ 106098 h 328613"/>
                <a:gd name="connsiteX35" fmla="*/ 243681 w 331788"/>
                <a:gd name="connsiteY35" fmla="*/ 99152 h 328613"/>
                <a:gd name="connsiteX36" fmla="*/ 243681 w 331788"/>
                <a:gd name="connsiteY36" fmla="*/ 48711 h 328613"/>
                <a:gd name="connsiteX37" fmla="*/ 295275 w 331788"/>
                <a:gd name="connsiteY37" fmla="*/ 56732 h 328613"/>
                <a:gd name="connsiteX38" fmla="*/ 292663 w 331788"/>
                <a:gd name="connsiteY38" fmla="*/ 71437 h 328613"/>
                <a:gd name="connsiteX39" fmla="*/ 197312 w 331788"/>
                <a:gd name="connsiteY39" fmla="*/ 71437 h 328613"/>
                <a:gd name="connsiteX40" fmla="*/ 192087 w 331788"/>
                <a:gd name="connsiteY40" fmla="*/ 56732 h 328613"/>
                <a:gd name="connsiteX41" fmla="*/ 243681 w 331788"/>
                <a:gd name="connsiteY41" fmla="*/ 48711 h 328613"/>
                <a:gd name="connsiteX42" fmla="*/ 85725 w 331788"/>
                <a:gd name="connsiteY42" fmla="*/ 48683 h 328613"/>
                <a:gd name="connsiteX43" fmla="*/ 136525 w 331788"/>
                <a:gd name="connsiteY43" fmla="*/ 56621 h 328613"/>
                <a:gd name="connsiteX44" fmla="*/ 132667 w 331788"/>
                <a:gd name="connsiteY44" fmla="*/ 69850 h 328613"/>
                <a:gd name="connsiteX45" fmla="*/ 38783 w 331788"/>
                <a:gd name="connsiteY45" fmla="*/ 69850 h 328613"/>
                <a:gd name="connsiteX46" fmla="*/ 34925 w 331788"/>
                <a:gd name="connsiteY46" fmla="*/ 56621 h 328613"/>
                <a:gd name="connsiteX47" fmla="*/ 85725 w 331788"/>
                <a:gd name="connsiteY47" fmla="*/ 48683 h 328613"/>
                <a:gd name="connsiteX48" fmla="*/ 245779 w 331788"/>
                <a:gd name="connsiteY48" fmla="*/ 12700 h 328613"/>
                <a:gd name="connsiteX49" fmla="*/ 171450 w 331788"/>
                <a:gd name="connsiteY49" fmla="*/ 28215 h 328613"/>
                <a:gd name="connsiteX50" fmla="*/ 171450 w 331788"/>
                <a:gd name="connsiteY50" fmla="*/ 263525 h 328613"/>
                <a:gd name="connsiteX51" fmla="*/ 192314 w 331788"/>
                <a:gd name="connsiteY51" fmla="*/ 257061 h 328613"/>
                <a:gd name="connsiteX52" fmla="*/ 205355 w 331788"/>
                <a:gd name="connsiteY52" fmla="*/ 205344 h 328613"/>
                <a:gd name="connsiteX53" fmla="*/ 279684 w 331788"/>
                <a:gd name="connsiteY53" fmla="*/ 205344 h 328613"/>
                <a:gd name="connsiteX54" fmla="*/ 294028 w 331788"/>
                <a:gd name="connsiteY54" fmla="*/ 257061 h 328613"/>
                <a:gd name="connsiteX55" fmla="*/ 317500 w 331788"/>
                <a:gd name="connsiteY55" fmla="*/ 263525 h 328613"/>
                <a:gd name="connsiteX56" fmla="*/ 317500 w 331788"/>
                <a:gd name="connsiteY56" fmla="*/ 28215 h 328613"/>
                <a:gd name="connsiteX57" fmla="*/ 245779 w 331788"/>
                <a:gd name="connsiteY57" fmla="*/ 12700 h 328613"/>
                <a:gd name="connsiteX58" fmla="*/ 84931 w 331788"/>
                <a:gd name="connsiteY58" fmla="*/ 12700 h 328613"/>
                <a:gd name="connsiteX59" fmla="*/ 12700 w 331788"/>
                <a:gd name="connsiteY59" fmla="*/ 28215 h 328613"/>
                <a:gd name="connsiteX60" fmla="*/ 12700 w 331788"/>
                <a:gd name="connsiteY60" fmla="*/ 263525 h 328613"/>
                <a:gd name="connsiteX61" fmla="*/ 84931 w 331788"/>
                <a:gd name="connsiteY61" fmla="*/ 249303 h 328613"/>
                <a:gd name="connsiteX62" fmla="*/ 157163 w 331788"/>
                <a:gd name="connsiteY62" fmla="*/ 263525 h 328613"/>
                <a:gd name="connsiteX63" fmla="*/ 157163 w 331788"/>
                <a:gd name="connsiteY63" fmla="*/ 28215 h 328613"/>
                <a:gd name="connsiteX64" fmla="*/ 84931 w 331788"/>
                <a:gd name="connsiteY64" fmla="*/ 12700 h 328613"/>
                <a:gd name="connsiteX65" fmla="*/ 86835 w 331788"/>
                <a:gd name="connsiteY65" fmla="*/ 0 h 328613"/>
                <a:gd name="connsiteX66" fmla="*/ 165894 w 331788"/>
                <a:gd name="connsiteY66" fmla="*/ 15525 h 328613"/>
                <a:gd name="connsiteX67" fmla="*/ 244953 w 331788"/>
                <a:gd name="connsiteY67" fmla="*/ 0 h 328613"/>
                <a:gd name="connsiteX68" fmla="*/ 326604 w 331788"/>
                <a:gd name="connsiteY68" fmla="*/ 16819 h 328613"/>
                <a:gd name="connsiteX69" fmla="*/ 331788 w 331788"/>
                <a:gd name="connsiteY69" fmla="*/ 23288 h 328613"/>
                <a:gd name="connsiteX70" fmla="*/ 331788 w 331788"/>
                <a:gd name="connsiteY70" fmla="*/ 274276 h 328613"/>
                <a:gd name="connsiteX71" fmla="*/ 322716 w 331788"/>
                <a:gd name="connsiteY71" fmla="*/ 280744 h 328613"/>
                <a:gd name="connsiteX72" fmla="*/ 289019 w 331788"/>
                <a:gd name="connsiteY72" fmla="*/ 269101 h 328613"/>
                <a:gd name="connsiteX73" fmla="*/ 285130 w 331788"/>
                <a:gd name="connsiteY73" fmla="*/ 274276 h 328613"/>
                <a:gd name="connsiteX74" fmla="*/ 329196 w 331788"/>
                <a:gd name="connsiteY74" fmla="*/ 318263 h 328613"/>
                <a:gd name="connsiteX75" fmla="*/ 318828 w 331788"/>
                <a:gd name="connsiteY75" fmla="*/ 328613 h 328613"/>
                <a:gd name="connsiteX76" fmla="*/ 274762 w 331788"/>
                <a:gd name="connsiteY76" fmla="*/ 284626 h 328613"/>
                <a:gd name="connsiteX77" fmla="*/ 206072 w 331788"/>
                <a:gd name="connsiteY77" fmla="*/ 279451 h 328613"/>
                <a:gd name="connsiteX78" fmla="*/ 198295 w 331788"/>
                <a:gd name="connsiteY78" fmla="*/ 270394 h 328613"/>
                <a:gd name="connsiteX79" fmla="*/ 167190 w 331788"/>
                <a:gd name="connsiteY79" fmla="*/ 280744 h 328613"/>
                <a:gd name="connsiteX80" fmla="*/ 163302 w 331788"/>
                <a:gd name="connsiteY80" fmla="*/ 280744 h 328613"/>
                <a:gd name="connsiteX81" fmla="*/ 85539 w 331788"/>
                <a:gd name="connsiteY81" fmla="*/ 263926 h 328613"/>
                <a:gd name="connsiteX82" fmla="*/ 9072 w 331788"/>
                <a:gd name="connsiteY82" fmla="*/ 280744 h 328613"/>
                <a:gd name="connsiteX83" fmla="*/ 0 w 331788"/>
                <a:gd name="connsiteY83" fmla="*/ 274276 h 328613"/>
                <a:gd name="connsiteX84" fmla="*/ 0 w 331788"/>
                <a:gd name="connsiteY84" fmla="*/ 23288 h 328613"/>
                <a:gd name="connsiteX85" fmla="*/ 5184 w 331788"/>
                <a:gd name="connsiteY85" fmla="*/ 16819 h 328613"/>
                <a:gd name="connsiteX86" fmla="*/ 86835 w 331788"/>
                <a:gd name="connsiteY86"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1788" h="328613">
                  <a:moveTo>
                    <a:pt x="242094" y="203585"/>
                  </a:moveTo>
                  <a:cubicBezTo>
                    <a:pt x="232062" y="203585"/>
                    <a:pt x="222031" y="207145"/>
                    <a:pt x="214264" y="214264"/>
                  </a:cubicBezTo>
                  <a:cubicBezTo>
                    <a:pt x="200025" y="229797"/>
                    <a:pt x="200025" y="254391"/>
                    <a:pt x="214264" y="269924"/>
                  </a:cubicBezTo>
                  <a:cubicBezTo>
                    <a:pt x="229797" y="284163"/>
                    <a:pt x="254391" y="284163"/>
                    <a:pt x="269924" y="269924"/>
                  </a:cubicBezTo>
                  <a:cubicBezTo>
                    <a:pt x="284163" y="254391"/>
                    <a:pt x="284163" y="229797"/>
                    <a:pt x="269924" y="214264"/>
                  </a:cubicBezTo>
                  <a:cubicBezTo>
                    <a:pt x="262158" y="207145"/>
                    <a:pt x="252126" y="203585"/>
                    <a:pt x="242094" y="203585"/>
                  </a:cubicBezTo>
                  <a:close/>
                  <a:moveTo>
                    <a:pt x="85725" y="200752"/>
                  </a:moveTo>
                  <a:cubicBezTo>
                    <a:pt x="102122" y="200752"/>
                    <a:pt x="118520" y="203067"/>
                    <a:pt x="136525" y="207698"/>
                  </a:cubicBezTo>
                  <a:cubicBezTo>
                    <a:pt x="136525" y="207698"/>
                    <a:pt x="136525" y="207698"/>
                    <a:pt x="132667" y="222250"/>
                  </a:cubicBezTo>
                  <a:cubicBezTo>
                    <a:pt x="99229" y="211667"/>
                    <a:pt x="72221" y="211667"/>
                    <a:pt x="38783" y="222250"/>
                  </a:cubicBezTo>
                  <a:cubicBezTo>
                    <a:pt x="38783" y="222250"/>
                    <a:pt x="38783" y="222250"/>
                    <a:pt x="34925" y="207698"/>
                  </a:cubicBezTo>
                  <a:cubicBezTo>
                    <a:pt x="52930" y="203067"/>
                    <a:pt x="69327" y="200752"/>
                    <a:pt x="85725" y="200752"/>
                  </a:cubicBezTo>
                  <a:close/>
                  <a:moveTo>
                    <a:pt x="86038" y="150283"/>
                  </a:moveTo>
                  <a:cubicBezTo>
                    <a:pt x="102226" y="150283"/>
                    <a:pt x="118574" y="152929"/>
                    <a:pt x="136525" y="158221"/>
                  </a:cubicBezTo>
                  <a:cubicBezTo>
                    <a:pt x="136525" y="158221"/>
                    <a:pt x="136525" y="158221"/>
                    <a:pt x="132678" y="171450"/>
                  </a:cubicBezTo>
                  <a:cubicBezTo>
                    <a:pt x="99341" y="162190"/>
                    <a:pt x="72414" y="162190"/>
                    <a:pt x="39076" y="171450"/>
                  </a:cubicBezTo>
                  <a:cubicBezTo>
                    <a:pt x="39076" y="171450"/>
                    <a:pt x="39076" y="171450"/>
                    <a:pt x="36512" y="158221"/>
                  </a:cubicBezTo>
                  <a:cubicBezTo>
                    <a:pt x="53822" y="152929"/>
                    <a:pt x="69850" y="150283"/>
                    <a:pt x="86038" y="150283"/>
                  </a:cubicBezTo>
                  <a:close/>
                  <a:moveTo>
                    <a:pt x="243681" y="148724"/>
                  </a:moveTo>
                  <a:cubicBezTo>
                    <a:pt x="260335" y="148724"/>
                    <a:pt x="276989" y="151398"/>
                    <a:pt x="295275" y="156745"/>
                  </a:cubicBezTo>
                  <a:cubicBezTo>
                    <a:pt x="295275" y="156745"/>
                    <a:pt x="295275" y="156745"/>
                    <a:pt x="292663" y="171450"/>
                  </a:cubicBezTo>
                  <a:cubicBezTo>
                    <a:pt x="257396" y="162092"/>
                    <a:pt x="231272" y="162092"/>
                    <a:pt x="197312" y="171450"/>
                  </a:cubicBezTo>
                  <a:cubicBezTo>
                    <a:pt x="197312" y="171450"/>
                    <a:pt x="197312" y="171450"/>
                    <a:pt x="192087" y="156745"/>
                  </a:cubicBezTo>
                  <a:cubicBezTo>
                    <a:pt x="210374" y="151398"/>
                    <a:pt x="227027" y="148724"/>
                    <a:pt x="243681" y="148724"/>
                  </a:cubicBezTo>
                  <a:close/>
                  <a:moveTo>
                    <a:pt x="86038" y="99483"/>
                  </a:moveTo>
                  <a:cubicBezTo>
                    <a:pt x="102226" y="99483"/>
                    <a:pt x="118574" y="102129"/>
                    <a:pt x="136525" y="107421"/>
                  </a:cubicBezTo>
                  <a:cubicBezTo>
                    <a:pt x="136525" y="107421"/>
                    <a:pt x="136525" y="107421"/>
                    <a:pt x="132678" y="120650"/>
                  </a:cubicBezTo>
                  <a:cubicBezTo>
                    <a:pt x="99341" y="111390"/>
                    <a:pt x="72414" y="111390"/>
                    <a:pt x="39076" y="120650"/>
                  </a:cubicBezTo>
                  <a:cubicBezTo>
                    <a:pt x="39076" y="120650"/>
                    <a:pt x="39076" y="120650"/>
                    <a:pt x="36512" y="107421"/>
                  </a:cubicBezTo>
                  <a:cubicBezTo>
                    <a:pt x="53822" y="102129"/>
                    <a:pt x="69850" y="99483"/>
                    <a:pt x="86038" y="99483"/>
                  </a:cubicBezTo>
                  <a:close/>
                  <a:moveTo>
                    <a:pt x="243681" y="99152"/>
                  </a:moveTo>
                  <a:cubicBezTo>
                    <a:pt x="260335" y="99152"/>
                    <a:pt x="276989" y="101467"/>
                    <a:pt x="295275" y="106098"/>
                  </a:cubicBezTo>
                  <a:cubicBezTo>
                    <a:pt x="295275" y="106098"/>
                    <a:pt x="295275" y="106098"/>
                    <a:pt x="292663" y="120650"/>
                  </a:cubicBezTo>
                  <a:cubicBezTo>
                    <a:pt x="257396" y="111390"/>
                    <a:pt x="231272" y="111390"/>
                    <a:pt x="196006" y="120650"/>
                  </a:cubicBezTo>
                  <a:cubicBezTo>
                    <a:pt x="196006" y="120650"/>
                    <a:pt x="196006" y="120650"/>
                    <a:pt x="192087" y="106098"/>
                  </a:cubicBezTo>
                  <a:cubicBezTo>
                    <a:pt x="210374" y="101467"/>
                    <a:pt x="227027" y="99152"/>
                    <a:pt x="243681" y="99152"/>
                  </a:cubicBezTo>
                  <a:close/>
                  <a:moveTo>
                    <a:pt x="243681" y="48711"/>
                  </a:moveTo>
                  <a:cubicBezTo>
                    <a:pt x="260335" y="48711"/>
                    <a:pt x="276989" y="51385"/>
                    <a:pt x="295275" y="56732"/>
                  </a:cubicBezTo>
                  <a:cubicBezTo>
                    <a:pt x="295275" y="56732"/>
                    <a:pt x="295275" y="56732"/>
                    <a:pt x="292663" y="71437"/>
                  </a:cubicBezTo>
                  <a:cubicBezTo>
                    <a:pt x="257396" y="60742"/>
                    <a:pt x="231272" y="60742"/>
                    <a:pt x="197312" y="71437"/>
                  </a:cubicBezTo>
                  <a:cubicBezTo>
                    <a:pt x="197312" y="71437"/>
                    <a:pt x="197312" y="71437"/>
                    <a:pt x="192087" y="56732"/>
                  </a:cubicBezTo>
                  <a:cubicBezTo>
                    <a:pt x="210374" y="51385"/>
                    <a:pt x="227027" y="48711"/>
                    <a:pt x="243681" y="48711"/>
                  </a:cubicBezTo>
                  <a:close/>
                  <a:moveTo>
                    <a:pt x="85725" y="48683"/>
                  </a:moveTo>
                  <a:cubicBezTo>
                    <a:pt x="102122" y="48683"/>
                    <a:pt x="118520" y="51329"/>
                    <a:pt x="136525" y="56621"/>
                  </a:cubicBezTo>
                  <a:cubicBezTo>
                    <a:pt x="136525" y="56621"/>
                    <a:pt x="136525" y="56621"/>
                    <a:pt x="132667" y="69850"/>
                  </a:cubicBezTo>
                  <a:cubicBezTo>
                    <a:pt x="99229" y="60590"/>
                    <a:pt x="72221" y="60590"/>
                    <a:pt x="38783" y="69850"/>
                  </a:cubicBezTo>
                  <a:lnTo>
                    <a:pt x="34925" y="56621"/>
                  </a:lnTo>
                  <a:cubicBezTo>
                    <a:pt x="52930" y="51329"/>
                    <a:pt x="69327" y="48683"/>
                    <a:pt x="85725" y="48683"/>
                  </a:cubicBezTo>
                  <a:close/>
                  <a:moveTo>
                    <a:pt x="245779" y="12700"/>
                  </a:moveTo>
                  <a:cubicBezTo>
                    <a:pt x="224915" y="12700"/>
                    <a:pt x="201443" y="16579"/>
                    <a:pt x="171450" y="28215"/>
                  </a:cubicBezTo>
                  <a:cubicBezTo>
                    <a:pt x="171450" y="28215"/>
                    <a:pt x="171450" y="28215"/>
                    <a:pt x="171450" y="263525"/>
                  </a:cubicBezTo>
                  <a:cubicBezTo>
                    <a:pt x="176666" y="262232"/>
                    <a:pt x="185794" y="259646"/>
                    <a:pt x="192314" y="257061"/>
                  </a:cubicBezTo>
                  <a:cubicBezTo>
                    <a:pt x="185794" y="238960"/>
                    <a:pt x="191010" y="219566"/>
                    <a:pt x="205355" y="205344"/>
                  </a:cubicBezTo>
                  <a:cubicBezTo>
                    <a:pt x="226219" y="184657"/>
                    <a:pt x="258819" y="184657"/>
                    <a:pt x="279684" y="205344"/>
                  </a:cubicBezTo>
                  <a:cubicBezTo>
                    <a:pt x="294028" y="218273"/>
                    <a:pt x="299244" y="238960"/>
                    <a:pt x="294028" y="257061"/>
                  </a:cubicBezTo>
                  <a:cubicBezTo>
                    <a:pt x="301852" y="258353"/>
                    <a:pt x="312284" y="262232"/>
                    <a:pt x="317500" y="263525"/>
                  </a:cubicBezTo>
                  <a:lnTo>
                    <a:pt x="317500" y="28215"/>
                  </a:lnTo>
                  <a:cubicBezTo>
                    <a:pt x="288812" y="17872"/>
                    <a:pt x="266643" y="12700"/>
                    <a:pt x="245779" y="12700"/>
                  </a:cubicBezTo>
                  <a:close/>
                  <a:moveTo>
                    <a:pt x="84931" y="12700"/>
                  </a:moveTo>
                  <a:cubicBezTo>
                    <a:pt x="63004" y="12700"/>
                    <a:pt x="42366" y="17872"/>
                    <a:pt x="12700" y="28215"/>
                  </a:cubicBezTo>
                  <a:cubicBezTo>
                    <a:pt x="12700" y="28215"/>
                    <a:pt x="12700" y="28215"/>
                    <a:pt x="12700" y="263525"/>
                  </a:cubicBezTo>
                  <a:cubicBezTo>
                    <a:pt x="41077" y="254475"/>
                    <a:pt x="63004" y="249303"/>
                    <a:pt x="84931" y="249303"/>
                  </a:cubicBezTo>
                  <a:cubicBezTo>
                    <a:pt x="106859" y="249303"/>
                    <a:pt x="128786" y="254475"/>
                    <a:pt x="157163" y="263525"/>
                  </a:cubicBezTo>
                  <a:lnTo>
                    <a:pt x="157163" y="28215"/>
                  </a:lnTo>
                  <a:cubicBezTo>
                    <a:pt x="128786" y="17872"/>
                    <a:pt x="106859" y="12700"/>
                    <a:pt x="84931" y="12700"/>
                  </a:cubicBezTo>
                  <a:close/>
                  <a:moveTo>
                    <a:pt x="86835" y="0"/>
                  </a:moveTo>
                  <a:cubicBezTo>
                    <a:pt x="110164" y="0"/>
                    <a:pt x="133493" y="5175"/>
                    <a:pt x="165894" y="15525"/>
                  </a:cubicBezTo>
                  <a:cubicBezTo>
                    <a:pt x="198295" y="5175"/>
                    <a:pt x="221624" y="0"/>
                    <a:pt x="244953" y="0"/>
                  </a:cubicBezTo>
                  <a:cubicBezTo>
                    <a:pt x="269578" y="0"/>
                    <a:pt x="294203" y="5175"/>
                    <a:pt x="326604" y="16819"/>
                  </a:cubicBezTo>
                  <a:cubicBezTo>
                    <a:pt x="329196" y="18113"/>
                    <a:pt x="331788" y="20700"/>
                    <a:pt x="331788" y="23288"/>
                  </a:cubicBezTo>
                  <a:cubicBezTo>
                    <a:pt x="331788" y="23288"/>
                    <a:pt x="331788" y="23288"/>
                    <a:pt x="331788" y="274276"/>
                  </a:cubicBezTo>
                  <a:cubicBezTo>
                    <a:pt x="331788" y="280744"/>
                    <a:pt x="325308" y="280744"/>
                    <a:pt x="322716" y="280744"/>
                  </a:cubicBezTo>
                  <a:cubicBezTo>
                    <a:pt x="313643" y="276863"/>
                    <a:pt x="299387" y="272982"/>
                    <a:pt x="289019" y="269101"/>
                  </a:cubicBezTo>
                  <a:cubicBezTo>
                    <a:pt x="287723" y="271688"/>
                    <a:pt x="286427" y="272982"/>
                    <a:pt x="285130" y="274276"/>
                  </a:cubicBezTo>
                  <a:cubicBezTo>
                    <a:pt x="285130" y="274276"/>
                    <a:pt x="285130" y="274276"/>
                    <a:pt x="329196" y="318263"/>
                  </a:cubicBezTo>
                  <a:cubicBezTo>
                    <a:pt x="329196" y="318263"/>
                    <a:pt x="329196" y="318263"/>
                    <a:pt x="318828" y="328613"/>
                  </a:cubicBezTo>
                  <a:cubicBezTo>
                    <a:pt x="318828" y="328613"/>
                    <a:pt x="318828" y="328613"/>
                    <a:pt x="274762" y="284626"/>
                  </a:cubicBezTo>
                  <a:cubicBezTo>
                    <a:pt x="254025" y="300151"/>
                    <a:pt x="224216" y="298857"/>
                    <a:pt x="206072" y="279451"/>
                  </a:cubicBezTo>
                  <a:cubicBezTo>
                    <a:pt x="202183" y="276863"/>
                    <a:pt x="200887" y="274276"/>
                    <a:pt x="198295" y="270394"/>
                  </a:cubicBezTo>
                  <a:cubicBezTo>
                    <a:pt x="189223" y="272982"/>
                    <a:pt x="174966" y="278157"/>
                    <a:pt x="167190" y="280744"/>
                  </a:cubicBezTo>
                  <a:cubicBezTo>
                    <a:pt x="165894" y="280744"/>
                    <a:pt x="164598" y="280744"/>
                    <a:pt x="163302" y="280744"/>
                  </a:cubicBezTo>
                  <a:cubicBezTo>
                    <a:pt x="130901" y="269101"/>
                    <a:pt x="108868" y="263926"/>
                    <a:pt x="85539" y="263926"/>
                  </a:cubicBezTo>
                  <a:cubicBezTo>
                    <a:pt x="63506" y="263926"/>
                    <a:pt x="40177" y="269101"/>
                    <a:pt x="9072" y="280744"/>
                  </a:cubicBezTo>
                  <a:cubicBezTo>
                    <a:pt x="6480" y="280744"/>
                    <a:pt x="0" y="280744"/>
                    <a:pt x="0" y="274276"/>
                  </a:cubicBezTo>
                  <a:cubicBezTo>
                    <a:pt x="0" y="274276"/>
                    <a:pt x="0" y="274276"/>
                    <a:pt x="0" y="23288"/>
                  </a:cubicBezTo>
                  <a:cubicBezTo>
                    <a:pt x="0" y="20700"/>
                    <a:pt x="2592" y="18113"/>
                    <a:pt x="5184" y="16819"/>
                  </a:cubicBezTo>
                  <a:cubicBezTo>
                    <a:pt x="37585" y="5175"/>
                    <a:pt x="62210" y="0"/>
                    <a:pt x="86835" y="0"/>
                  </a:cubicBezTo>
                  <a:close/>
                </a:path>
              </a:pathLst>
            </a:custGeom>
            <a:blipFill>
              <a:blip r:embed="rId5" cstate="print"/>
              <a:stretch>
                <a:fillRect/>
              </a:stretch>
            </a:blipFill>
            <a:ln>
              <a:noFill/>
            </a:ln>
          </p:spPr>
        </p:sp>
      </p:gr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set>
                                      <p:cBhvr>
                                        <p:cTn id="7" dur="455" fill="hold">
                                          <p:stCondLst>
                                            <p:cond delay="0"/>
                                          </p:stCondLst>
                                        </p:cTn>
                                        <p:tgtEl>
                                          <p:spTgt spid="6"/>
                                        </p:tgtEl>
                                        <p:attrNameLst>
                                          <p:attrName>style.rotation</p:attrName>
                                        </p:attrNameLst>
                                      </p:cBhvr>
                                      <p:to>
                                        <p:strVal val="-45.0"/>
                                      </p:to>
                                    </p:set>
                                    <p:anim calcmode="lin" valueType="num">
                                      <p:cBhvr>
                                        <p:cTn id="8" dur="455" fill="hold">
                                          <p:stCondLst>
                                            <p:cond delay="455"/>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6"/>
                                        </p:tgtEl>
                                        <p:attrNameLst>
                                          <p:attrName>ppt_y</p:attrName>
                                        </p:attrNameLst>
                                      </p:cBhvr>
                                      <p:tavLst>
                                        <p:tav tm="0">
                                          <p:val>
                                            <p:strVal val="#ppt_y-(0.354*#ppt_w-0.172*#ppt_h)"/>
                                          </p:val>
                                        </p:tav>
                                        <p:tav tm="100000">
                                          <p:val>
                                            <p:strVal val="#ppt_y"/>
                                          </p:val>
                                        </p:tav>
                                      </p:tavLst>
                                    </p:anim>
                                  </p:childTnLst>
                                </p:cTn>
                              </p:par>
                              <p:par>
                                <p:cTn id="12" presetID="6" presetClass="emph" presetSubtype="0" accel="100000" fill="hold" grpId="1" nodeType="withEffect">
                                  <p:stCondLst>
                                    <p:cond delay="500"/>
                                  </p:stCondLst>
                                  <p:iterate type="lt">
                                    <p:tmPct val="10000"/>
                                  </p:iterate>
                                  <p:childTnLst>
                                    <p:animScale>
                                      <p:cBhvr>
                                        <p:cTn id="13" dur="1000" fill="hold"/>
                                        <p:tgtEl>
                                          <p:spTgt spid="6"/>
                                        </p:tgtEl>
                                      </p:cBhvr>
                                      <p:by x="105000" y="105000"/>
                                    </p:animScale>
                                  </p:childTnLst>
                                </p:cTn>
                              </p:par>
                              <p:par>
                                <p:cTn id="14" presetID="2" presetClass="entr" presetSubtype="8" fill="hold" nodeType="withEffect">
                                  <p:stCondLst>
                                    <p:cond delay="175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0-#ppt_w/2"/>
                                          </p:val>
                                        </p:tav>
                                        <p:tav tm="100000">
                                          <p:val>
                                            <p:strVal val="#ppt_x"/>
                                          </p:val>
                                        </p:tav>
                                      </p:tavLst>
                                    </p:anim>
                                    <p:anim calcmode="lin" valueType="num">
                                      <p:cBhvr additive="base">
                                        <p:cTn id="17" dur="1000" fill="hold"/>
                                        <p:tgtEl>
                                          <p:spTgt spid="9"/>
                                        </p:tgtEl>
                                        <p:attrNameLst>
                                          <p:attrName>ppt_y</p:attrName>
                                        </p:attrNameLst>
                                      </p:cBhvr>
                                      <p:tavLst>
                                        <p:tav tm="0">
                                          <p:val>
                                            <p:strVal val="#ppt_y"/>
                                          </p:val>
                                        </p:tav>
                                        <p:tav tm="100000">
                                          <p:val>
                                            <p:strVal val="#ppt_y"/>
                                          </p:val>
                                        </p:tav>
                                      </p:tavLst>
                                    </p:anim>
                                  </p:childTnLst>
                                </p:cTn>
                              </p:par>
                              <p:par>
                                <p:cTn id="18" presetID="8" presetClass="emph" presetSubtype="0" fill="hold" nodeType="withEffect">
                                  <p:stCondLst>
                                    <p:cond delay="1750"/>
                                  </p:stCondLst>
                                  <p:childTnLst>
                                    <p:animRot by="21600000">
                                      <p:cBhvr>
                                        <p:cTn id="19" dur="1000" fill="hold"/>
                                        <p:tgtEl>
                                          <p:spTgt spid="9"/>
                                        </p:tgtEl>
                                        <p:attrNameLst>
                                          <p:attrName>r</p:attrName>
                                        </p:attrNameLst>
                                      </p:cBhvr>
                                    </p:animRot>
                                  </p:childTnLst>
                                </p:cTn>
                              </p:par>
                              <p:par>
                                <p:cTn id="20" presetID="2" presetClass="entr" presetSubtype="8" fill="hold" nodeType="withEffect">
                                  <p:stCondLst>
                                    <p:cond delay="200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1000" fill="hold"/>
                                        <p:tgtEl>
                                          <p:spTgt spid="22"/>
                                        </p:tgtEl>
                                        <p:attrNameLst>
                                          <p:attrName>ppt_x</p:attrName>
                                        </p:attrNameLst>
                                      </p:cBhvr>
                                      <p:tavLst>
                                        <p:tav tm="0">
                                          <p:val>
                                            <p:strVal val="0-#ppt_w/2"/>
                                          </p:val>
                                        </p:tav>
                                        <p:tav tm="100000">
                                          <p:val>
                                            <p:strVal val="#ppt_x"/>
                                          </p:val>
                                        </p:tav>
                                      </p:tavLst>
                                    </p:anim>
                                    <p:anim calcmode="lin" valueType="num">
                                      <p:cBhvr additive="base">
                                        <p:cTn id="23" dur="1000" fill="hold"/>
                                        <p:tgtEl>
                                          <p:spTgt spid="22"/>
                                        </p:tgtEl>
                                        <p:attrNameLst>
                                          <p:attrName>ppt_y</p:attrName>
                                        </p:attrNameLst>
                                      </p:cBhvr>
                                      <p:tavLst>
                                        <p:tav tm="0">
                                          <p:val>
                                            <p:strVal val="#ppt_y"/>
                                          </p:val>
                                        </p:tav>
                                        <p:tav tm="100000">
                                          <p:val>
                                            <p:strVal val="#ppt_y"/>
                                          </p:val>
                                        </p:tav>
                                      </p:tavLst>
                                    </p:anim>
                                  </p:childTnLst>
                                </p:cTn>
                              </p:par>
                              <p:par>
                                <p:cTn id="24" presetID="8" presetClass="emph" presetSubtype="0" fill="hold" nodeType="withEffect">
                                  <p:stCondLst>
                                    <p:cond delay="2000"/>
                                  </p:stCondLst>
                                  <p:childTnLst>
                                    <p:animRot by="21600000">
                                      <p:cBhvr>
                                        <p:cTn id="25" dur="1000" fill="hold"/>
                                        <p:tgtEl>
                                          <p:spTgt spid="22"/>
                                        </p:tgtEl>
                                        <p:attrNameLst>
                                          <p:attrName>r</p:attrName>
                                        </p:attrNameLst>
                                      </p:cBhvr>
                                    </p:animRot>
                                  </p:childTnLst>
                                </p:cTn>
                              </p:par>
                              <p:par>
                                <p:cTn id="26" presetID="2" presetClass="entr" presetSubtype="8" fill="hold" nodeType="withEffect">
                                  <p:stCondLst>
                                    <p:cond delay="225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1000" fill="hold"/>
                                        <p:tgtEl>
                                          <p:spTgt spid="23"/>
                                        </p:tgtEl>
                                        <p:attrNameLst>
                                          <p:attrName>ppt_x</p:attrName>
                                        </p:attrNameLst>
                                      </p:cBhvr>
                                      <p:tavLst>
                                        <p:tav tm="0">
                                          <p:val>
                                            <p:strVal val="0-#ppt_w/2"/>
                                          </p:val>
                                        </p:tav>
                                        <p:tav tm="100000">
                                          <p:val>
                                            <p:strVal val="#ppt_x"/>
                                          </p:val>
                                        </p:tav>
                                      </p:tavLst>
                                    </p:anim>
                                    <p:anim calcmode="lin" valueType="num">
                                      <p:cBhvr additive="base">
                                        <p:cTn id="29" dur="1000" fill="hold"/>
                                        <p:tgtEl>
                                          <p:spTgt spid="23"/>
                                        </p:tgtEl>
                                        <p:attrNameLst>
                                          <p:attrName>ppt_y</p:attrName>
                                        </p:attrNameLst>
                                      </p:cBhvr>
                                      <p:tavLst>
                                        <p:tav tm="0">
                                          <p:val>
                                            <p:strVal val="#ppt_y"/>
                                          </p:val>
                                        </p:tav>
                                        <p:tav tm="100000">
                                          <p:val>
                                            <p:strVal val="#ppt_y"/>
                                          </p:val>
                                        </p:tav>
                                      </p:tavLst>
                                    </p:anim>
                                  </p:childTnLst>
                                </p:cTn>
                              </p:par>
                              <p:par>
                                <p:cTn id="30" presetID="8" presetClass="emph" presetSubtype="0" fill="hold" nodeType="withEffect">
                                  <p:stCondLst>
                                    <p:cond delay="2250"/>
                                  </p:stCondLst>
                                  <p:childTnLst>
                                    <p:animRot by="21600000">
                                      <p:cBhvr>
                                        <p:cTn id="31" dur="1000" fill="hold"/>
                                        <p:tgtEl>
                                          <p:spTgt spid="23"/>
                                        </p:tgtEl>
                                        <p:attrNameLst>
                                          <p:attrName>r</p:attrName>
                                        </p:attrNameLst>
                                      </p:cBhvr>
                                    </p:animRot>
                                  </p:childTnLst>
                                </p:cTn>
                              </p:par>
                              <p:par>
                                <p:cTn id="32" presetID="2" presetClass="entr" presetSubtype="8" fill="hold" nodeType="withEffect">
                                  <p:stCondLst>
                                    <p:cond delay="250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1000" fill="hold"/>
                                        <p:tgtEl>
                                          <p:spTgt spid="24"/>
                                        </p:tgtEl>
                                        <p:attrNameLst>
                                          <p:attrName>ppt_x</p:attrName>
                                        </p:attrNameLst>
                                      </p:cBhvr>
                                      <p:tavLst>
                                        <p:tav tm="0">
                                          <p:val>
                                            <p:strVal val="0-#ppt_w/2"/>
                                          </p:val>
                                        </p:tav>
                                        <p:tav tm="100000">
                                          <p:val>
                                            <p:strVal val="#ppt_x"/>
                                          </p:val>
                                        </p:tav>
                                      </p:tavLst>
                                    </p:anim>
                                    <p:anim calcmode="lin" valueType="num">
                                      <p:cBhvr additive="base">
                                        <p:cTn id="35" dur="1000" fill="hold"/>
                                        <p:tgtEl>
                                          <p:spTgt spid="24"/>
                                        </p:tgtEl>
                                        <p:attrNameLst>
                                          <p:attrName>ppt_y</p:attrName>
                                        </p:attrNameLst>
                                      </p:cBhvr>
                                      <p:tavLst>
                                        <p:tav tm="0">
                                          <p:val>
                                            <p:strVal val="#ppt_y"/>
                                          </p:val>
                                        </p:tav>
                                        <p:tav tm="100000">
                                          <p:val>
                                            <p:strVal val="#ppt_y"/>
                                          </p:val>
                                        </p:tav>
                                      </p:tavLst>
                                    </p:anim>
                                  </p:childTnLst>
                                </p:cTn>
                              </p:par>
                              <p:par>
                                <p:cTn id="36" presetID="8" presetClass="emph" presetSubtype="0" fill="hold" nodeType="withEffect">
                                  <p:stCondLst>
                                    <p:cond delay="2500"/>
                                  </p:stCondLst>
                                  <p:childTnLst>
                                    <p:animRot by="21600000">
                                      <p:cBhvr>
                                        <p:cTn id="37" dur="1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任意多边形 2"/>
          <p:cNvSpPr/>
          <p:nvPr/>
        </p:nvSpPr>
        <p:spPr>
          <a:xfrm>
            <a:off x="2241551" y="3807884"/>
            <a:ext cx="596900" cy="656167"/>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4" name="矩形 3"/>
          <p:cNvSpPr/>
          <p:nvPr/>
        </p:nvSpPr>
        <p:spPr>
          <a:xfrm>
            <a:off x="2832100" y="3810000"/>
            <a:ext cx="9359900" cy="6582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0" anchor="ctr"/>
          <a:lstStyle/>
          <a:p>
            <a:pPr algn="ctr" fontAlgn="base">
              <a:defRPr/>
            </a:pPr>
            <a:r>
              <a:rPr lang="en-US" altLang="zh-CN" sz="2800" strike="noStrike"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eiryo" pitchFamily="34" charset="-128"/>
              </a:rPr>
              <a:t>https://www.freeppt7.com</a:t>
            </a:r>
            <a:endParaRPr lang="en-US" altLang="zh-CN" sz="2800" strike="noStrike" noProof="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eiryo" pitchFamily="34" charset="-128"/>
            </a:endParaRPr>
          </a:p>
        </p:txBody>
      </p:sp>
      <p:sp>
        <p:nvSpPr>
          <p:cNvPr id="7" name="矩形 6"/>
          <p:cNvSpPr/>
          <p:nvPr/>
        </p:nvSpPr>
        <p:spPr>
          <a:xfrm>
            <a:off x="0" y="3043767"/>
            <a:ext cx="9313333" cy="7747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3200" strike="noStrike" spc="200" noProof="1" dirty="0">
                <a:solidFill>
                  <a:srgbClr val="FFFFFF"/>
                </a:solidFill>
                <a:effectLst>
                  <a:outerShdw blurRad="50800" dist="38100" algn="l" rotWithShape="0">
                    <a:prstClr val="black">
                      <a:alpha val="40000"/>
                    </a:prstClr>
                  </a:outerShdw>
                </a:effectLst>
                <a:latin typeface="微软雅黑" panose="020B0503020204020204" charset="-122"/>
                <a:ea typeface="微软雅黑" panose="020B0503020204020204" charset="-122"/>
              </a:rPr>
              <a:t>    </a:t>
            </a:r>
            <a:r>
              <a:rPr lang="zh-CN" altLang="en-US" sz="3200" strike="noStrike" spc="200" noProof="1" dirty="0" smtClean="0">
                <a:solidFill>
                  <a:srgbClr val="FFFFFF"/>
                </a:solidFill>
                <a:effectLst>
                  <a:outerShdw blurRad="50800" dist="38100" algn="l" rotWithShape="0">
                    <a:prstClr val="black">
                      <a:alpha val="40000"/>
                    </a:prstClr>
                  </a:outerShdw>
                </a:effectLst>
                <a:latin typeface="微软雅黑" panose="020B0503020204020204" charset="-122"/>
                <a:ea typeface="微软雅黑" panose="020B0503020204020204" charset="-122"/>
              </a:rPr>
              <a:t>            </a:t>
            </a:r>
            <a:r>
              <a:rPr sz="2400" strike="noStrike" spc="20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rPr>
              <a:t>Best PPT templates for free download</a:t>
            </a:r>
            <a:endParaRPr sz="2400" strike="noStrike" spc="20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6" name="直角三角形 5"/>
          <p:cNvSpPr/>
          <p:nvPr/>
        </p:nvSpPr>
        <p:spPr>
          <a:xfrm>
            <a:off x="9311217" y="3039533"/>
            <a:ext cx="855133" cy="778933"/>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15365" name="矩形 11"/>
          <p:cNvSpPr/>
          <p:nvPr/>
        </p:nvSpPr>
        <p:spPr>
          <a:xfrm>
            <a:off x="2643717" y="3920067"/>
            <a:ext cx="6904567" cy="1693333"/>
          </a:xfrm>
          <a:prstGeom prst="rect">
            <a:avLst/>
          </a:prstGeom>
          <a:noFill/>
          <a:ln w="25400">
            <a:noFill/>
          </a:ln>
        </p:spPr>
        <p:txBody>
          <a:bodyPr anchor="ctr"/>
          <a:p>
            <a:pPr>
              <a:lnSpc>
                <a:spcPts val="2400"/>
              </a:lnSpc>
            </a:pPr>
            <a:r>
              <a:rPr lang="en-US" altLang="zh-CN" sz="1200" dirty="0">
                <a:solidFill>
                  <a:srgbClr val="4A452A"/>
                </a:solidFill>
                <a:latin typeface="微软雅黑" panose="020B0503020204020204" charset="-122"/>
                <a:ea typeface="微软雅黑" panose="020B0503020204020204" charset="-122"/>
              </a:rPr>
              <a:t> </a:t>
            </a:r>
            <a:endParaRPr lang="en-US" altLang="zh-CN" sz="1200" dirty="0">
              <a:solidFill>
                <a:srgbClr val="4A452A"/>
              </a:solidFill>
              <a:latin typeface="微软雅黑" panose="020B0503020204020204" charset="-122"/>
              <a:ea typeface="微软雅黑" panose="020B0503020204020204" charset="-122"/>
            </a:endParaRPr>
          </a:p>
        </p:txBody>
      </p:sp>
      <p:pic>
        <p:nvPicPr>
          <p:cNvPr id="15366" name="图片 4" descr="logo">
            <a:hlinkClick r:id="rId1" action="ppaction://hlinkfile"/>
          </p:cNvPr>
          <p:cNvPicPr>
            <a:picLocks noChangeAspect="1"/>
          </p:cNvPicPr>
          <p:nvPr/>
        </p:nvPicPr>
        <p:blipFill>
          <a:blip r:embed="rId2"/>
          <a:stretch>
            <a:fillRect/>
          </a:stretch>
        </p:blipFill>
        <p:spPr>
          <a:xfrm>
            <a:off x="3321051" y="844551"/>
            <a:ext cx="5549900" cy="1280583"/>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946504" y="1558942"/>
            <a:ext cx="8578392" cy="7725192"/>
          </a:xfrm>
          <a:prstGeom prst="rect">
            <a:avLst/>
          </a:prstGeom>
          <a:noFill/>
        </p:spPr>
        <p:txBody>
          <a:bodyPr wrap="square" rtlCol="0">
            <a:spAutoFit/>
          </a:bodyPr>
          <a:lstStyle/>
          <a:p>
            <a:pPr algn="ctr"/>
            <a:r>
              <a:rPr lang="en-US" altLang="zh-CN" sz="49600" dirty="0">
                <a:blipFill>
                  <a:blip r:embed="rId1"/>
                  <a:stretch>
                    <a:fillRect/>
                  </a:stretch>
                </a:blipFill>
                <a:latin typeface="叶根友刀锋黑草" panose="02010601030101010101" pitchFamily="2" charset="-122"/>
                <a:ea typeface="叶根友刀锋黑草" panose="02010601030101010101" pitchFamily="2" charset="-122"/>
              </a:rPr>
              <a:t>1</a:t>
            </a:r>
            <a:endParaRPr lang="zh-CN" altLang="en-US" sz="49600" dirty="0">
              <a:blipFill>
                <a:blip r:embed="rId1"/>
                <a:stretch>
                  <a:fillRect/>
                </a:stretch>
              </a:blipFill>
              <a:latin typeface="叶根友刀锋黑草" panose="02010601030101010101" pitchFamily="2" charset="-122"/>
              <a:ea typeface="叶根友刀锋黑草" panose="02010601030101010101" pitchFamily="2" charset="-122"/>
            </a:endParaRPr>
          </a:p>
        </p:txBody>
      </p:sp>
      <p:sp>
        <p:nvSpPr>
          <p:cNvPr id="4" name="文本框 3"/>
          <p:cNvSpPr txBox="1"/>
          <p:nvPr/>
        </p:nvSpPr>
        <p:spPr>
          <a:xfrm>
            <a:off x="1946504" y="2282842"/>
            <a:ext cx="8578392" cy="1015663"/>
          </a:xfrm>
          <a:prstGeom prst="rect">
            <a:avLst/>
          </a:prstGeom>
          <a:noFill/>
        </p:spPr>
        <p:txBody>
          <a:bodyPr wrap="square" rtlCol="0">
            <a:spAutoFit/>
          </a:bodyPr>
          <a:lstStyle/>
          <a:p>
            <a:pPr algn="ctr"/>
            <a:r>
              <a:rPr lang="en-US" altLang="zh-CN" sz="6000" dirty="0">
                <a:blipFill>
                  <a:blip r:embed="rId1"/>
                  <a:stretch>
                    <a:fillRect/>
                  </a:stretch>
                </a:blipFill>
                <a:latin typeface="叶根友刀锋黑草" panose="02010601030101010101" pitchFamily="2" charset="-122"/>
                <a:ea typeface="叶根友刀锋黑草" panose="02010601030101010101" pitchFamily="2" charset="-122"/>
              </a:rPr>
              <a:t>PART ONE</a:t>
            </a:r>
            <a:endParaRPr lang="zh-CN" altLang="en-US" sz="6000" dirty="0">
              <a:blipFill>
                <a:blip r:embed="rId1"/>
                <a:stretch>
                  <a:fillRect/>
                </a:stretch>
              </a:blipFill>
              <a:latin typeface="叶根友刀锋黑草" panose="02010601030101010101" pitchFamily="2" charset="-122"/>
              <a:ea typeface="叶根友刀锋黑草" panose="02010601030101010101" pitchFamily="2" charset="-122"/>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set>
                                      <p:cBhvr>
                                        <p:cTn id="7" dur="455" fill="hold">
                                          <p:stCondLst>
                                            <p:cond delay="0"/>
                                          </p:stCondLst>
                                        </p:cTn>
                                        <p:tgtEl>
                                          <p:spTgt spid="4"/>
                                        </p:tgtEl>
                                        <p:attrNameLst>
                                          <p:attrName>style.rotation</p:attrName>
                                        </p:attrNameLst>
                                      </p:cBhvr>
                                      <p:to>
                                        <p:strVal val="-45.0"/>
                                      </p:to>
                                    </p:set>
                                    <p:anim calcmode="lin" valueType="num">
                                      <p:cBhvr>
                                        <p:cTn id="8"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par>
                                <p:cTn id="12" presetID="6" presetClass="emph" presetSubtype="0" accel="100000" fill="hold" grpId="1" nodeType="withEffect">
                                  <p:stCondLst>
                                    <p:cond delay="500"/>
                                  </p:stCondLst>
                                  <p:iterate type="lt">
                                    <p:tmPct val="10000"/>
                                  </p:iterate>
                                  <p:childTnLst>
                                    <p:animScale>
                                      <p:cBhvr>
                                        <p:cTn id="13" dur="1000" fill="hold"/>
                                        <p:tgtEl>
                                          <p:spTgt spid="4"/>
                                        </p:tgtEl>
                                      </p:cBhvr>
                                      <p:by x="105000" y="105000"/>
                                    </p:animScale>
                                  </p:childTnLst>
                                </p:cTn>
                              </p:par>
                              <p:par>
                                <p:cTn id="14" presetID="42" presetClass="entr" presetSubtype="0" fill="hold" grpId="0" nodeType="withEffect">
                                  <p:stCondLst>
                                    <p:cond delay="5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A_组合 1"/>
          <p:cNvGrpSpPr/>
          <p:nvPr>
            <p:custDataLst>
              <p:tags r:id="rId1"/>
            </p:custDataLst>
          </p:nvPr>
        </p:nvGrpSpPr>
        <p:grpSpPr>
          <a:xfrm>
            <a:off x="1040697" y="2215907"/>
            <a:ext cx="1718787" cy="1718787"/>
            <a:chOff x="809098" y="1385705"/>
            <a:chExt cx="1289090" cy="1289090"/>
          </a:xfrm>
        </p:grpSpPr>
        <p:grpSp>
          <p:nvGrpSpPr>
            <p:cNvPr id="3" name="组合 2"/>
            <p:cNvGrpSpPr/>
            <p:nvPr/>
          </p:nvGrpSpPr>
          <p:grpSpPr>
            <a:xfrm>
              <a:off x="809098" y="1385705"/>
              <a:ext cx="1289090" cy="1289090"/>
              <a:chOff x="809098" y="1385706"/>
              <a:chExt cx="1289090" cy="1289090"/>
            </a:xfrm>
          </p:grpSpPr>
          <p:sp>
            <p:nvSpPr>
              <p:cNvPr id="11" name="椭圆 10"/>
              <p:cNvSpPr/>
              <p:nvPr/>
            </p:nvSpPr>
            <p:spPr>
              <a:xfrm>
                <a:off x="942855" y="1519465"/>
                <a:ext cx="1021576" cy="1021576"/>
              </a:xfrm>
              <a:prstGeom prst="ellipse">
                <a:avLst/>
              </a:prstGeom>
              <a:blipFill>
                <a:blip r:embed="rId2" cstate="print"/>
                <a:stretch>
                  <a:fillRect/>
                </a:stretch>
              </a:blipFill>
              <a:ln w="12700" cap="flat" cmpd="sng" algn="ctr">
                <a:noFill/>
                <a:prstDash val="solid"/>
                <a:miter lim="800000"/>
              </a:ln>
              <a:effectLst/>
            </p:spPr>
            <p:txBody>
              <a:bodyPr rtlCol="0" anchor="ctr"/>
              <a:lstStyle/>
              <a:p>
                <a:pPr algn="ctr" defTabSz="1218565">
                  <a:defRPr/>
                </a:pPr>
                <a:endParaRPr lang="zh-CN" altLang="en-US" sz="2400" kern="0">
                  <a:solidFill>
                    <a:prstClr val="white"/>
                  </a:solidFill>
                  <a:cs typeface="+mn-ea"/>
                  <a:sym typeface="+mn-lt"/>
                </a:endParaRPr>
              </a:p>
            </p:txBody>
          </p:sp>
          <p:sp>
            <p:nvSpPr>
              <p:cNvPr id="12" name="椭圆 11"/>
              <p:cNvSpPr/>
              <p:nvPr/>
            </p:nvSpPr>
            <p:spPr>
              <a:xfrm>
                <a:off x="809098" y="1385706"/>
                <a:ext cx="1289090" cy="1289090"/>
              </a:xfrm>
              <a:prstGeom prst="ellipse">
                <a:avLst/>
              </a:prstGeom>
              <a:noFill/>
              <a:ln w="12700" cap="flat" cmpd="sng" algn="ctr">
                <a:solidFill>
                  <a:srgbClr val="E3BA43"/>
                </a:solidFill>
                <a:prstDash val="solid"/>
                <a:miter lim="800000"/>
              </a:ln>
              <a:effectLst/>
            </p:spPr>
            <p:txBody>
              <a:bodyPr rtlCol="0" anchor="ctr"/>
              <a:lstStyle/>
              <a:p>
                <a:pPr algn="ctr" defTabSz="1218565">
                  <a:defRPr/>
                </a:pPr>
                <a:endParaRPr lang="zh-CN" altLang="en-US" sz="2400" kern="0" dirty="0">
                  <a:solidFill>
                    <a:prstClr val="white"/>
                  </a:solidFill>
                  <a:cs typeface="+mn-ea"/>
                  <a:sym typeface="+mn-lt"/>
                </a:endParaRPr>
              </a:p>
            </p:txBody>
          </p:sp>
        </p:grpSp>
        <p:grpSp>
          <p:nvGrpSpPr>
            <p:cNvPr id="4" name="Group 3"/>
            <p:cNvGrpSpPr/>
            <p:nvPr/>
          </p:nvGrpSpPr>
          <p:grpSpPr>
            <a:xfrm>
              <a:off x="1257587" y="1834194"/>
              <a:ext cx="392113" cy="392113"/>
              <a:chOff x="3771900" y="2098675"/>
              <a:chExt cx="392113" cy="392113"/>
            </a:xfrm>
            <a:solidFill>
              <a:schemeClr val="bg1"/>
            </a:solidFill>
          </p:grpSpPr>
          <p:sp>
            <p:nvSpPr>
              <p:cNvPr id="5" name="Freeform 6"/>
              <p:cNvSpPr/>
              <p:nvPr/>
            </p:nvSpPr>
            <p:spPr bwMode="auto">
              <a:xfrm>
                <a:off x="3771900" y="2301875"/>
                <a:ext cx="153988" cy="55563"/>
              </a:xfrm>
              <a:custGeom>
                <a:avLst/>
                <a:gdLst>
                  <a:gd name="T0" fmla="*/ 200 w 200"/>
                  <a:gd name="T1" fmla="*/ 1 h 73"/>
                  <a:gd name="T2" fmla="*/ 200 w 200"/>
                  <a:gd name="T3" fmla="*/ 0 h 73"/>
                  <a:gd name="T4" fmla="*/ 0 w 200"/>
                  <a:gd name="T5" fmla="*/ 0 h 73"/>
                  <a:gd name="T6" fmla="*/ 0 w 200"/>
                  <a:gd name="T7" fmla="*/ 1 h 73"/>
                  <a:gd name="T8" fmla="*/ 73 w 200"/>
                  <a:gd name="T9" fmla="*/ 73 h 73"/>
                  <a:gd name="T10" fmla="*/ 127 w 200"/>
                  <a:gd name="T11" fmla="*/ 73 h 73"/>
                  <a:gd name="T12" fmla="*/ 200 w 200"/>
                  <a:gd name="T13" fmla="*/ 1 h 73"/>
                </a:gdLst>
                <a:ahLst/>
                <a:cxnLst>
                  <a:cxn ang="0">
                    <a:pos x="T0" y="T1"/>
                  </a:cxn>
                  <a:cxn ang="0">
                    <a:pos x="T2" y="T3"/>
                  </a:cxn>
                  <a:cxn ang="0">
                    <a:pos x="T4" y="T5"/>
                  </a:cxn>
                  <a:cxn ang="0">
                    <a:pos x="T6" y="T7"/>
                  </a:cxn>
                  <a:cxn ang="0">
                    <a:pos x="T8" y="T9"/>
                  </a:cxn>
                  <a:cxn ang="0">
                    <a:pos x="T10" y="T11"/>
                  </a:cxn>
                  <a:cxn ang="0">
                    <a:pos x="T12" y="T13"/>
                  </a:cxn>
                </a:cxnLst>
                <a:rect l="0" t="0" r="r" b="b"/>
                <a:pathLst>
                  <a:path w="200" h="73">
                    <a:moveTo>
                      <a:pt x="200" y="1"/>
                    </a:moveTo>
                    <a:cubicBezTo>
                      <a:pt x="200" y="0"/>
                      <a:pt x="200" y="0"/>
                      <a:pt x="200" y="0"/>
                    </a:cubicBezTo>
                    <a:cubicBezTo>
                      <a:pt x="0" y="0"/>
                      <a:pt x="0" y="0"/>
                      <a:pt x="0" y="0"/>
                    </a:cubicBezTo>
                    <a:cubicBezTo>
                      <a:pt x="0" y="0"/>
                      <a:pt x="0" y="0"/>
                      <a:pt x="0" y="1"/>
                    </a:cubicBezTo>
                    <a:cubicBezTo>
                      <a:pt x="0" y="41"/>
                      <a:pt x="32" y="73"/>
                      <a:pt x="73" y="73"/>
                    </a:cubicBezTo>
                    <a:cubicBezTo>
                      <a:pt x="127" y="73"/>
                      <a:pt x="127" y="73"/>
                      <a:pt x="127" y="73"/>
                    </a:cubicBezTo>
                    <a:cubicBezTo>
                      <a:pt x="167" y="73"/>
                      <a:pt x="200" y="41"/>
                      <a:pt x="200" y="1"/>
                    </a:cubicBezTo>
                    <a:close/>
                  </a:path>
                </a:pathLst>
              </a:custGeom>
              <a:grpFill/>
              <a:ln>
                <a:noFill/>
              </a:ln>
            </p:spPr>
            <p:txBody>
              <a:bodyPr/>
              <a:lstStyle/>
              <a:p>
                <a:pPr defTabSz="1218565">
                  <a:defRPr/>
                </a:pPr>
                <a:endParaRPr lang="en-AU" sz="2400" kern="0">
                  <a:solidFill>
                    <a:srgbClr val="000000"/>
                  </a:solidFill>
                  <a:cs typeface="+mn-ea"/>
                  <a:sym typeface="+mn-lt"/>
                </a:endParaRPr>
              </a:p>
            </p:txBody>
          </p:sp>
          <p:sp>
            <p:nvSpPr>
              <p:cNvPr id="6" name="Freeform 7"/>
              <p:cNvSpPr>
                <a:spLocks noEditPoints="1"/>
              </p:cNvSpPr>
              <p:nvPr/>
            </p:nvSpPr>
            <p:spPr bwMode="auto">
              <a:xfrm>
                <a:off x="3771900" y="2098675"/>
                <a:ext cx="392113" cy="392113"/>
              </a:xfrm>
              <a:custGeom>
                <a:avLst/>
                <a:gdLst>
                  <a:gd name="T0" fmla="*/ 335 w 511"/>
                  <a:gd name="T1" fmla="*/ 476 h 512"/>
                  <a:gd name="T2" fmla="*/ 273 w 511"/>
                  <a:gd name="T3" fmla="*/ 476 h 512"/>
                  <a:gd name="T4" fmla="*/ 273 w 511"/>
                  <a:gd name="T5" fmla="*/ 162 h 512"/>
                  <a:gd name="T6" fmla="*/ 322 w 511"/>
                  <a:gd name="T7" fmla="*/ 112 h 512"/>
                  <a:gd name="T8" fmla="*/ 394 w 511"/>
                  <a:gd name="T9" fmla="*/ 112 h 512"/>
                  <a:gd name="T10" fmla="*/ 314 w 511"/>
                  <a:gd name="T11" fmla="*/ 266 h 512"/>
                  <a:gd name="T12" fmla="*/ 326 w 511"/>
                  <a:gd name="T13" fmla="*/ 266 h 512"/>
                  <a:gd name="T14" fmla="*/ 406 w 511"/>
                  <a:gd name="T15" fmla="*/ 112 h 512"/>
                  <a:gd name="T16" fmla="*/ 417 w 511"/>
                  <a:gd name="T17" fmla="*/ 112 h 512"/>
                  <a:gd name="T18" fmla="*/ 497 w 511"/>
                  <a:gd name="T19" fmla="*/ 266 h 512"/>
                  <a:gd name="T20" fmla="*/ 509 w 511"/>
                  <a:gd name="T21" fmla="*/ 266 h 512"/>
                  <a:gd name="T22" fmla="*/ 429 w 511"/>
                  <a:gd name="T23" fmla="*/ 112 h 512"/>
                  <a:gd name="T24" fmla="*/ 497 w 511"/>
                  <a:gd name="T25" fmla="*/ 112 h 512"/>
                  <a:gd name="T26" fmla="*/ 511 w 511"/>
                  <a:gd name="T27" fmla="*/ 97 h 512"/>
                  <a:gd name="T28" fmla="*/ 497 w 511"/>
                  <a:gd name="T29" fmla="*/ 83 h 512"/>
                  <a:gd name="T30" fmla="*/ 322 w 511"/>
                  <a:gd name="T31" fmla="*/ 83 h 512"/>
                  <a:gd name="T32" fmla="*/ 273 w 511"/>
                  <a:gd name="T33" fmla="*/ 32 h 512"/>
                  <a:gd name="T34" fmla="*/ 273 w 511"/>
                  <a:gd name="T35" fmla="*/ 7 h 512"/>
                  <a:gd name="T36" fmla="*/ 266 w 511"/>
                  <a:gd name="T37" fmla="*/ 0 h 512"/>
                  <a:gd name="T38" fmla="*/ 247 w 511"/>
                  <a:gd name="T39" fmla="*/ 0 h 512"/>
                  <a:gd name="T40" fmla="*/ 239 w 511"/>
                  <a:gd name="T41" fmla="*/ 7 h 512"/>
                  <a:gd name="T42" fmla="*/ 239 w 511"/>
                  <a:gd name="T43" fmla="*/ 32 h 512"/>
                  <a:gd name="T44" fmla="*/ 190 w 511"/>
                  <a:gd name="T45" fmla="*/ 83 h 512"/>
                  <a:gd name="T46" fmla="*/ 15 w 511"/>
                  <a:gd name="T47" fmla="*/ 83 h 512"/>
                  <a:gd name="T48" fmla="*/ 0 w 511"/>
                  <a:gd name="T49" fmla="*/ 97 h 512"/>
                  <a:gd name="T50" fmla="*/ 15 w 511"/>
                  <a:gd name="T51" fmla="*/ 112 h 512"/>
                  <a:gd name="T52" fmla="*/ 83 w 511"/>
                  <a:gd name="T53" fmla="*/ 112 h 512"/>
                  <a:gd name="T54" fmla="*/ 3 w 511"/>
                  <a:gd name="T55" fmla="*/ 266 h 512"/>
                  <a:gd name="T56" fmla="*/ 15 w 511"/>
                  <a:gd name="T57" fmla="*/ 266 h 512"/>
                  <a:gd name="T58" fmla="*/ 95 w 511"/>
                  <a:gd name="T59" fmla="*/ 112 h 512"/>
                  <a:gd name="T60" fmla="*/ 106 w 511"/>
                  <a:gd name="T61" fmla="*/ 112 h 512"/>
                  <a:gd name="T62" fmla="*/ 186 w 511"/>
                  <a:gd name="T63" fmla="*/ 266 h 512"/>
                  <a:gd name="T64" fmla="*/ 198 w 511"/>
                  <a:gd name="T65" fmla="*/ 266 h 512"/>
                  <a:gd name="T66" fmla="*/ 118 w 511"/>
                  <a:gd name="T67" fmla="*/ 112 h 512"/>
                  <a:gd name="T68" fmla="*/ 190 w 511"/>
                  <a:gd name="T69" fmla="*/ 112 h 512"/>
                  <a:gd name="T70" fmla="*/ 239 w 511"/>
                  <a:gd name="T71" fmla="*/ 162 h 512"/>
                  <a:gd name="T72" fmla="*/ 239 w 511"/>
                  <a:gd name="T73" fmla="*/ 476 h 512"/>
                  <a:gd name="T74" fmla="*/ 178 w 511"/>
                  <a:gd name="T75" fmla="*/ 476 h 512"/>
                  <a:gd name="T76" fmla="*/ 159 w 511"/>
                  <a:gd name="T77" fmla="*/ 494 h 512"/>
                  <a:gd name="T78" fmla="*/ 178 w 511"/>
                  <a:gd name="T79" fmla="*/ 512 h 512"/>
                  <a:gd name="T80" fmla="*/ 335 w 511"/>
                  <a:gd name="T81" fmla="*/ 512 h 512"/>
                  <a:gd name="T82" fmla="*/ 353 w 511"/>
                  <a:gd name="T83" fmla="*/ 494 h 512"/>
                  <a:gd name="T84" fmla="*/ 335 w 511"/>
                  <a:gd name="T85" fmla="*/ 476 h 512"/>
                  <a:gd name="T86" fmla="*/ 218 w 511"/>
                  <a:gd name="T87" fmla="*/ 97 h 512"/>
                  <a:gd name="T88" fmla="*/ 256 w 511"/>
                  <a:gd name="T89" fmla="*/ 59 h 512"/>
                  <a:gd name="T90" fmla="*/ 294 w 511"/>
                  <a:gd name="T91" fmla="*/ 97 h 512"/>
                  <a:gd name="T92" fmla="*/ 256 w 511"/>
                  <a:gd name="T93" fmla="*/ 135 h 512"/>
                  <a:gd name="T94" fmla="*/ 218 w 511"/>
                  <a:gd name="T95" fmla="*/ 9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1" h="512">
                    <a:moveTo>
                      <a:pt x="335" y="476"/>
                    </a:moveTo>
                    <a:cubicBezTo>
                      <a:pt x="273" y="476"/>
                      <a:pt x="273" y="476"/>
                      <a:pt x="273" y="476"/>
                    </a:cubicBezTo>
                    <a:cubicBezTo>
                      <a:pt x="273" y="162"/>
                      <a:pt x="273" y="162"/>
                      <a:pt x="273" y="162"/>
                    </a:cubicBezTo>
                    <a:cubicBezTo>
                      <a:pt x="297" y="156"/>
                      <a:pt x="316" y="136"/>
                      <a:pt x="322" y="112"/>
                    </a:cubicBezTo>
                    <a:cubicBezTo>
                      <a:pt x="394" y="112"/>
                      <a:pt x="394" y="112"/>
                      <a:pt x="394" y="112"/>
                    </a:cubicBezTo>
                    <a:cubicBezTo>
                      <a:pt x="314" y="266"/>
                      <a:pt x="314" y="266"/>
                      <a:pt x="314" y="266"/>
                    </a:cubicBezTo>
                    <a:cubicBezTo>
                      <a:pt x="326" y="266"/>
                      <a:pt x="326" y="266"/>
                      <a:pt x="326" y="266"/>
                    </a:cubicBezTo>
                    <a:cubicBezTo>
                      <a:pt x="406" y="112"/>
                      <a:pt x="406" y="112"/>
                      <a:pt x="406" y="112"/>
                    </a:cubicBezTo>
                    <a:cubicBezTo>
                      <a:pt x="417" y="112"/>
                      <a:pt x="417" y="112"/>
                      <a:pt x="417" y="112"/>
                    </a:cubicBezTo>
                    <a:cubicBezTo>
                      <a:pt x="497" y="266"/>
                      <a:pt x="497" y="266"/>
                      <a:pt x="497" y="266"/>
                    </a:cubicBezTo>
                    <a:cubicBezTo>
                      <a:pt x="509" y="266"/>
                      <a:pt x="509" y="266"/>
                      <a:pt x="509" y="266"/>
                    </a:cubicBezTo>
                    <a:cubicBezTo>
                      <a:pt x="429" y="112"/>
                      <a:pt x="429" y="112"/>
                      <a:pt x="429" y="112"/>
                    </a:cubicBezTo>
                    <a:cubicBezTo>
                      <a:pt x="497" y="112"/>
                      <a:pt x="497" y="112"/>
                      <a:pt x="497" y="112"/>
                    </a:cubicBezTo>
                    <a:cubicBezTo>
                      <a:pt x="505" y="112"/>
                      <a:pt x="511" y="105"/>
                      <a:pt x="511" y="97"/>
                    </a:cubicBezTo>
                    <a:cubicBezTo>
                      <a:pt x="511" y="89"/>
                      <a:pt x="505" y="83"/>
                      <a:pt x="497" y="83"/>
                    </a:cubicBezTo>
                    <a:cubicBezTo>
                      <a:pt x="322" y="83"/>
                      <a:pt x="322" y="83"/>
                      <a:pt x="322" y="83"/>
                    </a:cubicBezTo>
                    <a:cubicBezTo>
                      <a:pt x="316" y="58"/>
                      <a:pt x="297" y="39"/>
                      <a:pt x="273" y="32"/>
                    </a:cubicBezTo>
                    <a:cubicBezTo>
                      <a:pt x="273" y="7"/>
                      <a:pt x="273" y="7"/>
                      <a:pt x="273" y="7"/>
                    </a:cubicBezTo>
                    <a:cubicBezTo>
                      <a:pt x="273" y="3"/>
                      <a:pt x="270" y="0"/>
                      <a:pt x="266" y="0"/>
                    </a:cubicBezTo>
                    <a:cubicBezTo>
                      <a:pt x="247" y="0"/>
                      <a:pt x="247" y="0"/>
                      <a:pt x="247" y="0"/>
                    </a:cubicBezTo>
                    <a:cubicBezTo>
                      <a:pt x="242" y="0"/>
                      <a:pt x="239" y="3"/>
                      <a:pt x="239" y="7"/>
                    </a:cubicBezTo>
                    <a:cubicBezTo>
                      <a:pt x="239" y="32"/>
                      <a:pt x="239" y="32"/>
                      <a:pt x="239" y="32"/>
                    </a:cubicBezTo>
                    <a:cubicBezTo>
                      <a:pt x="215" y="38"/>
                      <a:pt x="196" y="58"/>
                      <a:pt x="190" y="83"/>
                    </a:cubicBezTo>
                    <a:cubicBezTo>
                      <a:pt x="15" y="83"/>
                      <a:pt x="15" y="83"/>
                      <a:pt x="15" y="83"/>
                    </a:cubicBezTo>
                    <a:cubicBezTo>
                      <a:pt x="7" y="83"/>
                      <a:pt x="0" y="89"/>
                      <a:pt x="0" y="97"/>
                    </a:cubicBezTo>
                    <a:cubicBezTo>
                      <a:pt x="0" y="105"/>
                      <a:pt x="7" y="112"/>
                      <a:pt x="15" y="112"/>
                    </a:cubicBezTo>
                    <a:cubicBezTo>
                      <a:pt x="83" y="112"/>
                      <a:pt x="83" y="112"/>
                      <a:pt x="83" y="112"/>
                    </a:cubicBezTo>
                    <a:cubicBezTo>
                      <a:pt x="3" y="266"/>
                      <a:pt x="3" y="266"/>
                      <a:pt x="3" y="266"/>
                    </a:cubicBezTo>
                    <a:cubicBezTo>
                      <a:pt x="15" y="266"/>
                      <a:pt x="15" y="266"/>
                      <a:pt x="15" y="266"/>
                    </a:cubicBezTo>
                    <a:cubicBezTo>
                      <a:pt x="95" y="112"/>
                      <a:pt x="95" y="112"/>
                      <a:pt x="95" y="112"/>
                    </a:cubicBezTo>
                    <a:cubicBezTo>
                      <a:pt x="106" y="112"/>
                      <a:pt x="106" y="112"/>
                      <a:pt x="106" y="112"/>
                    </a:cubicBezTo>
                    <a:cubicBezTo>
                      <a:pt x="186" y="266"/>
                      <a:pt x="186" y="266"/>
                      <a:pt x="186" y="266"/>
                    </a:cubicBezTo>
                    <a:cubicBezTo>
                      <a:pt x="198" y="266"/>
                      <a:pt x="198" y="266"/>
                      <a:pt x="198" y="266"/>
                    </a:cubicBezTo>
                    <a:cubicBezTo>
                      <a:pt x="118" y="112"/>
                      <a:pt x="118" y="112"/>
                      <a:pt x="118" y="112"/>
                    </a:cubicBezTo>
                    <a:cubicBezTo>
                      <a:pt x="190" y="112"/>
                      <a:pt x="190" y="112"/>
                      <a:pt x="190" y="112"/>
                    </a:cubicBezTo>
                    <a:cubicBezTo>
                      <a:pt x="196" y="136"/>
                      <a:pt x="215" y="156"/>
                      <a:pt x="239" y="162"/>
                    </a:cubicBezTo>
                    <a:cubicBezTo>
                      <a:pt x="239" y="476"/>
                      <a:pt x="239" y="476"/>
                      <a:pt x="239" y="476"/>
                    </a:cubicBezTo>
                    <a:cubicBezTo>
                      <a:pt x="178" y="476"/>
                      <a:pt x="178" y="476"/>
                      <a:pt x="178" y="476"/>
                    </a:cubicBezTo>
                    <a:cubicBezTo>
                      <a:pt x="168" y="476"/>
                      <a:pt x="159" y="484"/>
                      <a:pt x="159" y="494"/>
                    </a:cubicBezTo>
                    <a:cubicBezTo>
                      <a:pt x="159" y="504"/>
                      <a:pt x="168" y="512"/>
                      <a:pt x="178" y="512"/>
                    </a:cubicBezTo>
                    <a:cubicBezTo>
                      <a:pt x="335" y="512"/>
                      <a:pt x="335" y="512"/>
                      <a:pt x="335" y="512"/>
                    </a:cubicBezTo>
                    <a:cubicBezTo>
                      <a:pt x="345" y="512"/>
                      <a:pt x="353" y="504"/>
                      <a:pt x="353" y="494"/>
                    </a:cubicBezTo>
                    <a:cubicBezTo>
                      <a:pt x="353" y="484"/>
                      <a:pt x="345" y="476"/>
                      <a:pt x="335" y="476"/>
                    </a:cubicBezTo>
                    <a:close/>
                    <a:moveTo>
                      <a:pt x="218" y="97"/>
                    </a:moveTo>
                    <a:cubicBezTo>
                      <a:pt x="218" y="76"/>
                      <a:pt x="235" y="59"/>
                      <a:pt x="256" y="59"/>
                    </a:cubicBezTo>
                    <a:cubicBezTo>
                      <a:pt x="277" y="59"/>
                      <a:pt x="294" y="76"/>
                      <a:pt x="294" y="97"/>
                    </a:cubicBezTo>
                    <a:cubicBezTo>
                      <a:pt x="294" y="118"/>
                      <a:pt x="277" y="135"/>
                      <a:pt x="256" y="135"/>
                    </a:cubicBezTo>
                    <a:cubicBezTo>
                      <a:pt x="235" y="135"/>
                      <a:pt x="218" y="118"/>
                      <a:pt x="218" y="97"/>
                    </a:cubicBezTo>
                    <a:close/>
                  </a:path>
                </a:pathLst>
              </a:custGeom>
              <a:grpFill/>
              <a:ln>
                <a:noFill/>
              </a:ln>
            </p:spPr>
            <p:txBody>
              <a:bodyPr/>
              <a:lstStyle/>
              <a:p>
                <a:pPr defTabSz="1218565">
                  <a:defRPr/>
                </a:pPr>
                <a:endParaRPr lang="en-AU" sz="2400" kern="0">
                  <a:solidFill>
                    <a:srgbClr val="000000"/>
                  </a:solidFill>
                  <a:cs typeface="+mn-ea"/>
                  <a:sym typeface="+mn-lt"/>
                </a:endParaRPr>
              </a:p>
            </p:txBody>
          </p:sp>
          <p:sp>
            <p:nvSpPr>
              <p:cNvPr id="7" name="Freeform 8"/>
              <p:cNvSpPr/>
              <p:nvPr/>
            </p:nvSpPr>
            <p:spPr bwMode="auto">
              <a:xfrm>
                <a:off x="4010025" y="2301875"/>
                <a:ext cx="153988" cy="55563"/>
              </a:xfrm>
              <a:custGeom>
                <a:avLst/>
                <a:gdLst>
                  <a:gd name="T0" fmla="*/ 201 w 201"/>
                  <a:gd name="T1" fmla="*/ 0 h 73"/>
                  <a:gd name="T2" fmla="*/ 0 w 201"/>
                  <a:gd name="T3" fmla="*/ 0 h 73"/>
                  <a:gd name="T4" fmla="*/ 0 w 201"/>
                  <a:gd name="T5" fmla="*/ 1 h 73"/>
                  <a:gd name="T6" fmla="*/ 73 w 201"/>
                  <a:gd name="T7" fmla="*/ 73 h 73"/>
                  <a:gd name="T8" fmla="*/ 128 w 201"/>
                  <a:gd name="T9" fmla="*/ 73 h 73"/>
                  <a:gd name="T10" fmla="*/ 201 w 201"/>
                  <a:gd name="T11" fmla="*/ 1 h 73"/>
                  <a:gd name="T12" fmla="*/ 201 w 201"/>
                  <a:gd name="T13" fmla="*/ 0 h 73"/>
                </a:gdLst>
                <a:ahLst/>
                <a:cxnLst>
                  <a:cxn ang="0">
                    <a:pos x="T0" y="T1"/>
                  </a:cxn>
                  <a:cxn ang="0">
                    <a:pos x="T2" y="T3"/>
                  </a:cxn>
                  <a:cxn ang="0">
                    <a:pos x="T4" y="T5"/>
                  </a:cxn>
                  <a:cxn ang="0">
                    <a:pos x="T6" y="T7"/>
                  </a:cxn>
                  <a:cxn ang="0">
                    <a:pos x="T8" y="T9"/>
                  </a:cxn>
                  <a:cxn ang="0">
                    <a:pos x="T10" y="T11"/>
                  </a:cxn>
                  <a:cxn ang="0">
                    <a:pos x="T12" y="T13"/>
                  </a:cxn>
                </a:cxnLst>
                <a:rect l="0" t="0" r="r" b="b"/>
                <a:pathLst>
                  <a:path w="201" h="73">
                    <a:moveTo>
                      <a:pt x="201" y="0"/>
                    </a:moveTo>
                    <a:cubicBezTo>
                      <a:pt x="0" y="0"/>
                      <a:pt x="0" y="0"/>
                      <a:pt x="0" y="0"/>
                    </a:cubicBezTo>
                    <a:cubicBezTo>
                      <a:pt x="0" y="0"/>
                      <a:pt x="0" y="0"/>
                      <a:pt x="0" y="1"/>
                    </a:cubicBezTo>
                    <a:cubicBezTo>
                      <a:pt x="0" y="41"/>
                      <a:pt x="33" y="73"/>
                      <a:pt x="73" y="73"/>
                    </a:cubicBezTo>
                    <a:cubicBezTo>
                      <a:pt x="128" y="73"/>
                      <a:pt x="128" y="73"/>
                      <a:pt x="128" y="73"/>
                    </a:cubicBezTo>
                    <a:cubicBezTo>
                      <a:pt x="168" y="73"/>
                      <a:pt x="201" y="41"/>
                      <a:pt x="201" y="1"/>
                    </a:cubicBezTo>
                    <a:cubicBezTo>
                      <a:pt x="201" y="0"/>
                      <a:pt x="201" y="0"/>
                      <a:pt x="201" y="0"/>
                    </a:cubicBezTo>
                    <a:close/>
                  </a:path>
                </a:pathLst>
              </a:custGeom>
              <a:grpFill/>
              <a:ln>
                <a:noFill/>
              </a:ln>
            </p:spPr>
            <p:txBody>
              <a:bodyPr/>
              <a:lstStyle/>
              <a:p>
                <a:pPr defTabSz="1218565">
                  <a:defRPr/>
                </a:pPr>
                <a:endParaRPr lang="en-AU" sz="2400" kern="0">
                  <a:solidFill>
                    <a:srgbClr val="000000"/>
                  </a:solidFill>
                  <a:cs typeface="+mn-ea"/>
                  <a:sym typeface="+mn-lt"/>
                </a:endParaRPr>
              </a:p>
            </p:txBody>
          </p:sp>
          <p:sp>
            <p:nvSpPr>
              <p:cNvPr id="8" name="Freeform 9"/>
              <p:cNvSpPr/>
              <p:nvPr/>
            </p:nvSpPr>
            <p:spPr bwMode="auto">
              <a:xfrm>
                <a:off x="3771900" y="2301875"/>
                <a:ext cx="153988" cy="55563"/>
              </a:xfrm>
              <a:custGeom>
                <a:avLst/>
                <a:gdLst>
                  <a:gd name="T0" fmla="*/ 200 w 200"/>
                  <a:gd name="T1" fmla="*/ 1 h 73"/>
                  <a:gd name="T2" fmla="*/ 200 w 200"/>
                  <a:gd name="T3" fmla="*/ 0 h 73"/>
                  <a:gd name="T4" fmla="*/ 0 w 200"/>
                  <a:gd name="T5" fmla="*/ 0 h 73"/>
                  <a:gd name="T6" fmla="*/ 0 w 200"/>
                  <a:gd name="T7" fmla="*/ 1 h 73"/>
                  <a:gd name="T8" fmla="*/ 73 w 200"/>
                  <a:gd name="T9" fmla="*/ 73 h 73"/>
                  <a:gd name="T10" fmla="*/ 127 w 200"/>
                  <a:gd name="T11" fmla="*/ 73 h 73"/>
                  <a:gd name="T12" fmla="*/ 200 w 200"/>
                  <a:gd name="T13" fmla="*/ 1 h 73"/>
                </a:gdLst>
                <a:ahLst/>
                <a:cxnLst>
                  <a:cxn ang="0">
                    <a:pos x="T0" y="T1"/>
                  </a:cxn>
                  <a:cxn ang="0">
                    <a:pos x="T2" y="T3"/>
                  </a:cxn>
                  <a:cxn ang="0">
                    <a:pos x="T4" y="T5"/>
                  </a:cxn>
                  <a:cxn ang="0">
                    <a:pos x="T6" y="T7"/>
                  </a:cxn>
                  <a:cxn ang="0">
                    <a:pos x="T8" y="T9"/>
                  </a:cxn>
                  <a:cxn ang="0">
                    <a:pos x="T10" y="T11"/>
                  </a:cxn>
                  <a:cxn ang="0">
                    <a:pos x="T12" y="T13"/>
                  </a:cxn>
                </a:cxnLst>
                <a:rect l="0" t="0" r="r" b="b"/>
                <a:pathLst>
                  <a:path w="200" h="73">
                    <a:moveTo>
                      <a:pt x="200" y="1"/>
                    </a:moveTo>
                    <a:cubicBezTo>
                      <a:pt x="200" y="0"/>
                      <a:pt x="200" y="0"/>
                      <a:pt x="200" y="0"/>
                    </a:cubicBezTo>
                    <a:cubicBezTo>
                      <a:pt x="0" y="0"/>
                      <a:pt x="0" y="0"/>
                      <a:pt x="0" y="0"/>
                    </a:cubicBezTo>
                    <a:cubicBezTo>
                      <a:pt x="0" y="0"/>
                      <a:pt x="0" y="0"/>
                      <a:pt x="0" y="1"/>
                    </a:cubicBezTo>
                    <a:cubicBezTo>
                      <a:pt x="0" y="41"/>
                      <a:pt x="32" y="73"/>
                      <a:pt x="73" y="73"/>
                    </a:cubicBezTo>
                    <a:cubicBezTo>
                      <a:pt x="127" y="73"/>
                      <a:pt x="127" y="73"/>
                      <a:pt x="127" y="73"/>
                    </a:cubicBezTo>
                    <a:cubicBezTo>
                      <a:pt x="167" y="73"/>
                      <a:pt x="200" y="41"/>
                      <a:pt x="200" y="1"/>
                    </a:cubicBezTo>
                    <a:close/>
                  </a:path>
                </a:pathLst>
              </a:custGeom>
              <a:solidFill>
                <a:schemeClr val="tx1"/>
              </a:solidFill>
              <a:ln>
                <a:noFill/>
              </a:ln>
            </p:spPr>
            <p:txBody>
              <a:bodyPr/>
              <a:lstStyle/>
              <a:p>
                <a:pPr defTabSz="1218565">
                  <a:defRPr/>
                </a:pPr>
                <a:endParaRPr lang="en-AU" sz="2400" kern="0">
                  <a:solidFill>
                    <a:srgbClr val="000000"/>
                  </a:solidFill>
                  <a:cs typeface="+mn-ea"/>
                  <a:sym typeface="+mn-lt"/>
                </a:endParaRPr>
              </a:p>
            </p:txBody>
          </p:sp>
          <p:sp>
            <p:nvSpPr>
              <p:cNvPr id="9" name="Freeform 10"/>
              <p:cNvSpPr>
                <a:spLocks noEditPoints="1"/>
              </p:cNvSpPr>
              <p:nvPr/>
            </p:nvSpPr>
            <p:spPr bwMode="auto">
              <a:xfrm>
                <a:off x="3771900" y="2098675"/>
                <a:ext cx="392113" cy="392113"/>
              </a:xfrm>
              <a:custGeom>
                <a:avLst/>
                <a:gdLst>
                  <a:gd name="T0" fmla="*/ 335 w 511"/>
                  <a:gd name="T1" fmla="*/ 476 h 512"/>
                  <a:gd name="T2" fmla="*/ 273 w 511"/>
                  <a:gd name="T3" fmla="*/ 476 h 512"/>
                  <a:gd name="T4" fmla="*/ 273 w 511"/>
                  <a:gd name="T5" fmla="*/ 162 h 512"/>
                  <a:gd name="T6" fmla="*/ 322 w 511"/>
                  <a:gd name="T7" fmla="*/ 112 h 512"/>
                  <a:gd name="T8" fmla="*/ 394 w 511"/>
                  <a:gd name="T9" fmla="*/ 112 h 512"/>
                  <a:gd name="T10" fmla="*/ 314 w 511"/>
                  <a:gd name="T11" fmla="*/ 266 h 512"/>
                  <a:gd name="T12" fmla="*/ 326 w 511"/>
                  <a:gd name="T13" fmla="*/ 266 h 512"/>
                  <a:gd name="T14" fmla="*/ 406 w 511"/>
                  <a:gd name="T15" fmla="*/ 112 h 512"/>
                  <a:gd name="T16" fmla="*/ 417 w 511"/>
                  <a:gd name="T17" fmla="*/ 112 h 512"/>
                  <a:gd name="T18" fmla="*/ 497 w 511"/>
                  <a:gd name="T19" fmla="*/ 266 h 512"/>
                  <a:gd name="T20" fmla="*/ 509 w 511"/>
                  <a:gd name="T21" fmla="*/ 266 h 512"/>
                  <a:gd name="T22" fmla="*/ 429 w 511"/>
                  <a:gd name="T23" fmla="*/ 112 h 512"/>
                  <a:gd name="T24" fmla="*/ 497 w 511"/>
                  <a:gd name="T25" fmla="*/ 112 h 512"/>
                  <a:gd name="T26" fmla="*/ 511 w 511"/>
                  <a:gd name="T27" fmla="*/ 97 h 512"/>
                  <a:gd name="T28" fmla="*/ 497 w 511"/>
                  <a:gd name="T29" fmla="*/ 83 h 512"/>
                  <a:gd name="T30" fmla="*/ 322 w 511"/>
                  <a:gd name="T31" fmla="*/ 83 h 512"/>
                  <a:gd name="T32" fmla="*/ 273 w 511"/>
                  <a:gd name="T33" fmla="*/ 32 h 512"/>
                  <a:gd name="T34" fmla="*/ 273 w 511"/>
                  <a:gd name="T35" fmla="*/ 7 h 512"/>
                  <a:gd name="T36" fmla="*/ 266 w 511"/>
                  <a:gd name="T37" fmla="*/ 0 h 512"/>
                  <a:gd name="T38" fmla="*/ 247 w 511"/>
                  <a:gd name="T39" fmla="*/ 0 h 512"/>
                  <a:gd name="T40" fmla="*/ 239 w 511"/>
                  <a:gd name="T41" fmla="*/ 7 h 512"/>
                  <a:gd name="T42" fmla="*/ 239 w 511"/>
                  <a:gd name="T43" fmla="*/ 32 h 512"/>
                  <a:gd name="T44" fmla="*/ 190 w 511"/>
                  <a:gd name="T45" fmla="*/ 83 h 512"/>
                  <a:gd name="T46" fmla="*/ 15 w 511"/>
                  <a:gd name="T47" fmla="*/ 83 h 512"/>
                  <a:gd name="T48" fmla="*/ 0 w 511"/>
                  <a:gd name="T49" fmla="*/ 97 h 512"/>
                  <a:gd name="T50" fmla="*/ 15 w 511"/>
                  <a:gd name="T51" fmla="*/ 112 h 512"/>
                  <a:gd name="T52" fmla="*/ 83 w 511"/>
                  <a:gd name="T53" fmla="*/ 112 h 512"/>
                  <a:gd name="T54" fmla="*/ 3 w 511"/>
                  <a:gd name="T55" fmla="*/ 266 h 512"/>
                  <a:gd name="T56" fmla="*/ 15 w 511"/>
                  <a:gd name="T57" fmla="*/ 266 h 512"/>
                  <a:gd name="T58" fmla="*/ 95 w 511"/>
                  <a:gd name="T59" fmla="*/ 112 h 512"/>
                  <a:gd name="T60" fmla="*/ 106 w 511"/>
                  <a:gd name="T61" fmla="*/ 112 h 512"/>
                  <a:gd name="T62" fmla="*/ 186 w 511"/>
                  <a:gd name="T63" fmla="*/ 266 h 512"/>
                  <a:gd name="T64" fmla="*/ 198 w 511"/>
                  <a:gd name="T65" fmla="*/ 266 h 512"/>
                  <a:gd name="T66" fmla="*/ 118 w 511"/>
                  <a:gd name="T67" fmla="*/ 112 h 512"/>
                  <a:gd name="T68" fmla="*/ 190 w 511"/>
                  <a:gd name="T69" fmla="*/ 112 h 512"/>
                  <a:gd name="T70" fmla="*/ 239 w 511"/>
                  <a:gd name="T71" fmla="*/ 162 h 512"/>
                  <a:gd name="T72" fmla="*/ 239 w 511"/>
                  <a:gd name="T73" fmla="*/ 476 h 512"/>
                  <a:gd name="T74" fmla="*/ 178 w 511"/>
                  <a:gd name="T75" fmla="*/ 476 h 512"/>
                  <a:gd name="T76" fmla="*/ 159 w 511"/>
                  <a:gd name="T77" fmla="*/ 494 h 512"/>
                  <a:gd name="T78" fmla="*/ 178 w 511"/>
                  <a:gd name="T79" fmla="*/ 512 h 512"/>
                  <a:gd name="T80" fmla="*/ 335 w 511"/>
                  <a:gd name="T81" fmla="*/ 512 h 512"/>
                  <a:gd name="T82" fmla="*/ 353 w 511"/>
                  <a:gd name="T83" fmla="*/ 494 h 512"/>
                  <a:gd name="T84" fmla="*/ 335 w 511"/>
                  <a:gd name="T85" fmla="*/ 476 h 512"/>
                  <a:gd name="T86" fmla="*/ 218 w 511"/>
                  <a:gd name="T87" fmla="*/ 97 h 512"/>
                  <a:gd name="T88" fmla="*/ 256 w 511"/>
                  <a:gd name="T89" fmla="*/ 59 h 512"/>
                  <a:gd name="T90" fmla="*/ 294 w 511"/>
                  <a:gd name="T91" fmla="*/ 97 h 512"/>
                  <a:gd name="T92" fmla="*/ 256 w 511"/>
                  <a:gd name="T93" fmla="*/ 135 h 512"/>
                  <a:gd name="T94" fmla="*/ 218 w 511"/>
                  <a:gd name="T95" fmla="*/ 9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1" h="512">
                    <a:moveTo>
                      <a:pt x="335" y="476"/>
                    </a:moveTo>
                    <a:cubicBezTo>
                      <a:pt x="273" y="476"/>
                      <a:pt x="273" y="476"/>
                      <a:pt x="273" y="476"/>
                    </a:cubicBezTo>
                    <a:cubicBezTo>
                      <a:pt x="273" y="162"/>
                      <a:pt x="273" y="162"/>
                      <a:pt x="273" y="162"/>
                    </a:cubicBezTo>
                    <a:cubicBezTo>
                      <a:pt x="297" y="156"/>
                      <a:pt x="316" y="136"/>
                      <a:pt x="322" y="112"/>
                    </a:cubicBezTo>
                    <a:cubicBezTo>
                      <a:pt x="394" y="112"/>
                      <a:pt x="394" y="112"/>
                      <a:pt x="394" y="112"/>
                    </a:cubicBezTo>
                    <a:cubicBezTo>
                      <a:pt x="314" y="266"/>
                      <a:pt x="314" y="266"/>
                      <a:pt x="314" y="266"/>
                    </a:cubicBezTo>
                    <a:cubicBezTo>
                      <a:pt x="326" y="266"/>
                      <a:pt x="326" y="266"/>
                      <a:pt x="326" y="266"/>
                    </a:cubicBezTo>
                    <a:cubicBezTo>
                      <a:pt x="406" y="112"/>
                      <a:pt x="406" y="112"/>
                      <a:pt x="406" y="112"/>
                    </a:cubicBezTo>
                    <a:cubicBezTo>
                      <a:pt x="417" y="112"/>
                      <a:pt x="417" y="112"/>
                      <a:pt x="417" y="112"/>
                    </a:cubicBezTo>
                    <a:cubicBezTo>
                      <a:pt x="497" y="266"/>
                      <a:pt x="497" y="266"/>
                      <a:pt x="497" y="266"/>
                    </a:cubicBezTo>
                    <a:cubicBezTo>
                      <a:pt x="509" y="266"/>
                      <a:pt x="509" y="266"/>
                      <a:pt x="509" y="266"/>
                    </a:cubicBezTo>
                    <a:cubicBezTo>
                      <a:pt x="429" y="112"/>
                      <a:pt x="429" y="112"/>
                      <a:pt x="429" y="112"/>
                    </a:cubicBezTo>
                    <a:cubicBezTo>
                      <a:pt x="497" y="112"/>
                      <a:pt x="497" y="112"/>
                      <a:pt x="497" y="112"/>
                    </a:cubicBezTo>
                    <a:cubicBezTo>
                      <a:pt x="505" y="112"/>
                      <a:pt x="511" y="105"/>
                      <a:pt x="511" y="97"/>
                    </a:cubicBezTo>
                    <a:cubicBezTo>
                      <a:pt x="511" y="89"/>
                      <a:pt x="505" y="83"/>
                      <a:pt x="497" y="83"/>
                    </a:cubicBezTo>
                    <a:cubicBezTo>
                      <a:pt x="322" y="83"/>
                      <a:pt x="322" y="83"/>
                      <a:pt x="322" y="83"/>
                    </a:cubicBezTo>
                    <a:cubicBezTo>
                      <a:pt x="316" y="58"/>
                      <a:pt x="297" y="39"/>
                      <a:pt x="273" y="32"/>
                    </a:cubicBezTo>
                    <a:cubicBezTo>
                      <a:pt x="273" y="7"/>
                      <a:pt x="273" y="7"/>
                      <a:pt x="273" y="7"/>
                    </a:cubicBezTo>
                    <a:cubicBezTo>
                      <a:pt x="273" y="3"/>
                      <a:pt x="270" y="0"/>
                      <a:pt x="266" y="0"/>
                    </a:cubicBezTo>
                    <a:cubicBezTo>
                      <a:pt x="247" y="0"/>
                      <a:pt x="247" y="0"/>
                      <a:pt x="247" y="0"/>
                    </a:cubicBezTo>
                    <a:cubicBezTo>
                      <a:pt x="242" y="0"/>
                      <a:pt x="239" y="3"/>
                      <a:pt x="239" y="7"/>
                    </a:cubicBezTo>
                    <a:cubicBezTo>
                      <a:pt x="239" y="32"/>
                      <a:pt x="239" y="32"/>
                      <a:pt x="239" y="32"/>
                    </a:cubicBezTo>
                    <a:cubicBezTo>
                      <a:pt x="215" y="38"/>
                      <a:pt x="196" y="58"/>
                      <a:pt x="190" y="83"/>
                    </a:cubicBezTo>
                    <a:cubicBezTo>
                      <a:pt x="15" y="83"/>
                      <a:pt x="15" y="83"/>
                      <a:pt x="15" y="83"/>
                    </a:cubicBezTo>
                    <a:cubicBezTo>
                      <a:pt x="7" y="83"/>
                      <a:pt x="0" y="89"/>
                      <a:pt x="0" y="97"/>
                    </a:cubicBezTo>
                    <a:cubicBezTo>
                      <a:pt x="0" y="105"/>
                      <a:pt x="7" y="112"/>
                      <a:pt x="15" y="112"/>
                    </a:cubicBezTo>
                    <a:cubicBezTo>
                      <a:pt x="83" y="112"/>
                      <a:pt x="83" y="112"/>
                      <a:pt x="83" y="112"/>
                    </a:cubicBezTo>
                    <a:cubicBezTo>
                      <a:pt x="3" y="266"/>
                      <a:pt x="3" y="266"/>
                      <a:pt x="3" y="266"/>
                    </a:cubicBezTo>
                    <a:cubicBezTo>
                      <a:pt x="15" y="266"/>
                      <a:pt x="15" y="266"/>
                      <a:pt x="15" y="266"/>
                    </a:cubicBezTo>
                    <a:cubicBezTo>
                      <a:pt x="95" y="112"/>
                      <a:pt x="95" y="112"/>
                      <a:pt x="95" y="112"/>
                    </a:cubicBezTo>
                    <a:cubicBezTo>
                      <a:pt x="106" y="112"/>
                      <a:pt x="106" y="112"/>
                      <a:pt x="106" y="112"/>
                    </a:cubicBezTo>
                    <a:cubicBezTo>
                      <a:pt x="186" y="266"/>
                      <a:pt x="186" y="266"/>
                      <a:pt x="186" y="266"/>
                    </a:cubicBezTo>
                    <a:cubicBezTo>
                      <a:pt x="198" y="266"/>
                      <a:pt x="198" y="266"/>
                      <a:pt x="198" y="266"/>
                    </a:cubicBezTo>
                    <a:cubicBezTo>
                      <a:pt x="118" y="112"/>
                      <a:pt x="118" y="112"/>
                      <a:pt x="118" y="112"/>
                    </a:cubicBezTo>
                    <a:cubicBezTo>
                      <a:pt x="190" y="112"/>
                      <a:pt x="190" y="112"/>
                      <a:pt x="190" y="112"/>
                    </a:cubicBezTo>
                    <a:cubicBezTo>
                      <a:pt x="196" y="136"/>
                      <a:pt x="215" y="156"/>
                      <a:pt x="239" y="162"/>
                    </a:cubicBezTo>
                    <a:cubicBezTo>
                      <a:pt x="239" y="476"/>
                      <a:pt x="239" y="476"/>
                      <a:pt x="239" y="476"/>
                    </a:cubicBezTo>
                    <a:cubicBezTo>
                      <a:pt x="178" y="476"/>
                      <a:pt x="178" y="476"/>
                      <a:pt x="178" y="476"/>
                    </a:cubicBezTo>
                    <a:cubicBezTo>
                      <a:pt x="168" y="476"/>
                      <a:pt x="159" y="484"/>
                      <a:pt x="159" y="494"/>
                    </a:cubicBezTo>
                    <a:cubicBezTo>
                      <a:pt x="159" y="504"/>
                      <a:pt x="168" y="512"/>
                      <a:pt x="178" y="512"/>
                    </a:cubicBezTo>
                    <a:cubicBezTo>
                      <a:pt x="335" y="512"/>
                      <a:pt x="335" y="512"/>
                      <a:pt x="335" y="512"/>
                    </a:cubicBezTo>
                    <a:cubicBezTo>
                      <a:pt x="345" y="512"/>
                      <a:pt x="353" y="504"/>
                      <a:pt x="353" y="494"/>
                    </a:cubicBezTo>
                    <a:cubicBezTo>
                      <a:pt x="353" y="484"/>
                      <a:pt x="345" y="476"/>
                      <a:pt x="335" y="476"/>
                    </a:cubicBezTo>
                    <a:close/>
                    <a:moveTo>
                      <a:pt x="218" y="97"/>
                    </a:moveTo>
                    <a:cubicBezTo>
                      <a:pt x="218" y="76"/>
                      <a:pt x="235" y="59"/>
                      <a:pt x="256" y="59"/>
                    </a:cubicBezTo>
                    <a:cubicBezTo>
                      <a:pt x="277" y="59"/>
                      <a:pt x="294" y="76"/>
                      <a:pt x="294" y="97"/>
                    </a:cubicBezTo>
                    <a:cubicBezTo>
                      <a:pt x="294" y="118"/>
                      <a:pt x="277" y="135"/>
                      <a:pt x="256" y="135"/>
                    </a:cubicBezTo>
                    <a:cubicBezTo>
                      <a:pt x="235" y="135"/>
                      <a:pt x="218" y="118"/>
                      <a:pt x="218" y="97"/>
                    </a:cubicBezTo>
                    <a:close/>
                  </a:path>
                </a:pathLst>
              </a:custGeom>
              <a:solidFill>
                <a:schemeClr val="tx1"/>
              </a:solidFill>
              <a:ln>
                <a:noFill/>
              </a:ln>
            </p:spPr>
            <p:txBody>
              <a:bodyPr/>
              <a:lstStyle/>
              <a:p>
                <a:pPr defTabSz="1218565">
                  <a:defRPr/>
                </a:pPr>
                <a:endParaRPr lang="en-AU" sz="2400" kern="0">
                  <a:solidFill>
                    <a:srgbClr val="000000"/>
                  </a:solidFill>
                  <a:cs typeface="+mn-ea"/>
                  <a:sym typeface="+mn-lt"/>
                </a:endParaRPr>
              </a:p>
            </p:txBody>
          </p:sp>
          <p:sp>
            <p:nvSpPr>
              <p:cNvPr id="10" name="Freeform 11"/>
              <p:cNvSpPr/>
              <p:nvPr/>
            </p:nvSpPr>
            <p:spPr bwMode="auto">
              <a:xfrm>
                <a:off x="4010025" y="2301875"/>
                <a:ext cx="153988" cy="55563"/>
              </a:xfrm>
              <a:custGeom>
                <a:avLst/>
                <a:gdLst>
                  <a:gd name="T0" fmla="*/ 201 w 201"/>
                  <a:gd name="T1" fmla="*/ 0 h 73"/>
                  <a:gd name="T2" fmla="*/ 0 w 201"/>
                  <a:gd name="T3" fmla="*/ 0 h 73"/>
                  <a:gd name="T4" fmla="*/ 0 w 201"/>
                  <a:gd name="T5" fmla="*/ 1 h 73"/>
                  <a:gd name="T6" fmla="*/ 73 w 201"/>
                  <a:gd name="T7" fmla="*/ 73 h 73"/>
                  <a:gd name="T8" fmla="*/ 128 w 201"/>
                  <a:gd name="T9" fmla="*/ 73 h 73"/>
                  <a:gd name="T10" fmla="*/ 201 w 201"/>
                  <a:gd name="T11" fmla="*/ 1 h 73"/>
                  <a:gd name="T12" fmla="*/ 201 w 201"/>
                  <a:gd name="T13" fmla="*/ 0 h 73"/>
                </a:gdLst>
                <a:ahLst/>
                <a:cxnLst>
                  <a:cxn ang="0">
                    <a:pos x="T0" y="T1"/>
                  </a:cxn>
                  <a:cxn ang="0">
                    <a:pos x="T2" y="T3"/>
                  </a:cxn>
                  <a:cxn ang="0">
                    <a:pos x="T4" y="T5"/>
                  </a:cxn>
                  <a:cxn ang="0">
                    <a:pos x="T6" y="T7"/>
                  </a:cxn>
                  <a:cxn ang="0">
                    <a:pos x="T8" y="T9"/>
                  </a:cxn>
                  <a:cxn ang="0">
                    <a:pos x="T10" y="T11"/>
                  </a:cxn>
                  <a:cxn ang="0">
                    <a:pos x="T12" y="T13"/>
                  </a:cxn>
                </a:cxnLst>
                <a:rect l="0" t="0" r="r" b="b"/>
                <a:pathLst>
                  <a:path w="201" h="73">
                    <a:moveTo>
                      <a:pt x="201" y="0"/>
                    </a:moveTo>
                    <a:cubicBezTo>
                      <a:pt x="0" y="0"/>
                      <a:pt x="0" y="0"/>
                      <a:pt x="0" y="0"/>
                    </a:cubicBezTo>
                    <a:cubicBezTo>
                      <a:pt x="0" y="0"/>
                      <a:pt x="0" y="0"/>
                      <a:pt x="0" y="1"/>
                    </a:cubicBezTo>
                    <a:cubicBezTo>
                      <a:pt x="0" y="41"/>
                      <a:pt x="33" y="73"/>
                      <a:pt x="73" y="73"/>
                    </a:cubicBezTo>
                    <a:cubicBezTo>
                      <a:pt x="128" y="73"/>
                      <a:pt x="128" y="73"/>
                      <a:pt x="128" y="73"/>
                    </a:cubicBezTo>
                    <a:cubicBezTo>
                      <a:pt x="168" y="73"/>
                      <a:pt x="201" y="41"/>
                      <a:pt x="201" y="1"/>
                    </a:cubicBezTo>
                    <a:cubicBezTo>
                      <a:pt x="201" y="0"/>
                      <a:pt x="201" y="0"/>
                      <a:pt x="201" y="0"/>
                    </a:cubicBezTo>
                    <a:close/>
                  </a:path>
                </a:pathLst>
              </a:custGeom>
              <a:solidFill>
                <a:schemeClr val="tx1"/>
              </a:solidFill>
              <a:ln>
                <a:noFill/>
              </a:ln>
            </p:spPr>
            <p:txBody>
              <a:bodyPr/>
              <a:lstStyle/>
              <a:p>
                <a:pPr defTabSz="1218565">
                  <a:defRPr/>
                </a:pPr>
                <a:endParaRPr lang="en-AU" sz="2400" kern="0">
                  <a:solidFill>
                    <a:srgbClr val="000000"/>
                  </a:solidFill>
                  <a:cs typeface="+mn-ea"/>
                  <a:sym typeface="+mn-lt"/>
                </a:endParaRPr>
              </a:p>
            </p:txBody>
          </p:sp>
        </p:grpSp>
      </p:grpSp>
      <p:grpSp>
        <p:nvGrpSpPr>
          <p:cNvPr id="13" name="PA_组合 12"/>
          <p:cNvGrpSpPr/>
          <p:nvPr>
            <p:custDataLst>
              <p:tags r:id="rId3"/>
            </p:custDataLst>
          </p:nvPr>
        </p:nvGrpSpPr>
        <p:grpSpPr>
          <a:xfrm>
            <a:off x="9712883" y="2215907"/>
            <a:ext cx="1718787" cy="1718787"/>
            <a:chOff x="7313237" y="1385705"/>
            <a:chExt cx="1289090" cy="1289090"/>
          </a:xfrm>
        </p:grpSpPr>
        <p:grpSp>
          <p:nvGrpSpPr>
            <p:cNvPr id="14" name="组合 13"/>
            <p:cNvGrpSpPr/>
            <p:nvPr/>
          </p:nvGrpSpPr>
          <p:grpSpPr>
            <a:xfrm>
              <a:off x="7313237" y="1385705"/>
              <a:ext cx="1289090" cy="1289090"/>
              <a:chOff x="7313237" y="1385708"/>
              <a:chExt cx="1289090" cy="1289090"/>
            </a:xfrm>
          </p:grpSpPr>
          <p:sp>
            <p:nvSpPr>
              <p:cNvPr id="16" name="椭圆 15"/>
              <p:cNvSpPr/>
              <p:nvPr/>
            </p:nvSpPr>
            <p:spPr>
              <a:xfrm>
                <a:off x="7446994" y="1519465"/>
                <a:ext cx="1021576" cy="1021576"/>
              </a:xfrm>
              <a:prstGeom prst="ellipse">
                <a:avLst/>
              </a:prstGeom>
              <a:blipFill>
                <a:blip r:embed="rId2" cstate="print"/>
                <a:stretch>
                  <a:fillRect/>
                </a:stretch>
              </a:blipFill>
              <a:ln w="12700" cap="flat" cmpd="sng" algn="ctr">
                <a:noFill/>
                <a:prstDash val="solid"/>
                <a:miter lim="800000"/>
              </a:ln>
              <a:effectLst/>
            </p:spPr>
            <p:txBody>
              <a:bodyPr rtlCol="0" anchor="ctr"/>
              <a:lstStyle/>
              <a:p>
                <a:pPr algn="ctr" defTabSz="1218565">
                  <a:defRPr/>
                </a:pPr>
                <a:endParaRPr lang="zh-CN" altLang="en-US" sz="2400" kern="0">
                  <a:solidFill>
                    <a:prstClr val="white"/>
                  </a:solidFill>
                  <a:cs typeface="+mn-ea"/>
                  <a:sym typeface="+mn-lt"/>
                </a:endParaRPr>
              </a:p>
            </p:txBody>
          </p:sp>
          <p:sp>
            <p:nvSpPr>
              <p:cNvPr id="17" name="椭圆 16"/>
              <p:cNvSpPr/>
              <p:nvPr/>
            </p:nvSpPr>
            <p:spPr>
              <a:xfrm>
                <a:off x="7313237" y="1385708"/>
                <a:ext cx="1289090" cy="1289090"/>
              </a:xfrm>
              <a:prstGeom prst="ellipse">
                <a:avLst/>
              </a:prstGeom>
              <a:noFill/>
              <a:ln w="12700" cap="flat" cmpd="sng" algn="ctr">
                <a:solidFill>
                  <a:srgbClr val="E3BA43"/>
                </a:solidFill>
                <a:prstDash val="solid"/>
                <a:miter lim="800000"/>
              </a:ln>
              <a:effectLst/>
            </p:spPr>
            <p:txBody>
              <a:bodyPr rtlCol="0" anchor="ctr"/>
              <a:lstStyle/>
              <a:p>
                <a:pPr algn="ctr" defTabSz="1218565">
                  <a:defRPr/>
                </a:pPr>
                <a:endParaRPr lang="zh-CN" altLang="en-US" sz="2400" kern="0">
                  <a:solidFill>
                    <a:prstClr val="white"/>
                  </a:solidFill>
                  <a:cs typeface="+mn-ea"/>
                  <a:sym typeface="+mn-lt"/>
                </a:endParaRPr>
              </a:p>
            </p:txBody>
          </p:sp>
        </p:grpSp>
        <p:sp>
          <p:nvSpPr>
            <p:cNvPr id="15" name="Freeform 200"/>
            <p:cNvSpPr>
              <a:spLocks noEditPoints="1"/>
            </p:cNvSpPr>
            <p:nvPr/>
          </p:nvSpPr>
          <p:spPr bwMode="auto">
            <a:xfrm>
              <a:off x="7747439" y="1839750"/>
              <a:ext cx="420687" cy="395287"/>
            </a:xfrm>
            <a:custGeom>
              <a:avLst/>
              <a:gdLst>
                <a:gd name="T0" fmla="*/ 394 w 548"/>
                <a:gd name="T1" fmla="*/ 0 h 514"/>
                <a:gd name="T2" fmla="*/ 240 w 548"/>
                <a:gd name="T3" fmla="*/ 153 h 514"/>
                <a:gd name="T4" fmla="*/ 240 w 548"/>
                <a:gd name="T5" fmla="*/ 206 h 514"/>
                <a:gd name="T6" fmla="*/ 0 w 548"/>
                <a:gd name="T7" fmla="*/ 206 h 514"/>
                <a:gd name="T8" fmla="*/ 0 w 548"/>
                <a:gd name="T9" fmla="*/ 514 h 514"/>
                <a:gd name="T10" fmla="*/ 377 w 548"/>
                <a:gd name="T11" fmla="*/ 514 h 514"/>
                <a:gd name="T12" fmla="*/ 377 w 548"/>
                <a:gd name="T13" fmla="*/ 206 h 514"/>
                <a:gd name="T14" fmla="*/ 308 w 548"/>
                <a:gd name="T15" fmla="*/ 206 h 514"/>
                <a:gd name="T16" fmla="*/ 308 w 548"/>
                <a:gd name="T17" fmla="*/ 153 h 514"/>
                <a:gd name="T18" fmla="*/ 394 w 548"/>
                <a:gd name="T19" fmla="*/ 68 h 514"/>
                <a:gd name="T20" fmla="*/ 479 w 548"/>
                <a:gd name="T21" fmla="*/ 153 h 514"/>
                <a:gd name="T22" fmla="*/ 479 w 548"/>
                <a:gd name="T23" fmla="*/ 206 h 514"/>
                <a:gd name="T24" fmla="*/ 548 w 548"/>
                <a:gd name="T25" fmla="*/ 206 h 514"/>
                <a:gd name="T26" fmla="*/ 548 w 548"/>
                <a:gd name="T27" fmla="*/ 153 h 514"/>
                <a:gd name="T28" fmla="*/ 394 w 548"/>
                <a:gd name="T29" fmla="*/ 0 h 514"/>
                <a:gd name="T30" fmla="*/ 216 w 548"/>
                <a:gd name="T31" fmla="*/ 434 h 514"/>
                <a:gd name="T32" fmla="*/ 145 w 548"/>
                <a:gd name="T33" fmla="*/ 434 h 514"/>
                <a:gd name="T34" fmla="*/ 161 w 548"/>
                <a:gd name="T35" fmla="*/ 373 h 514"/>
                <a:gd name="T36" fmla="*/ 137 w 548"/>
                <a:gd name="T37" fmla="*/ 334 h 514"/>
                <a:gd name="T38" fmla="*/ 180 w 548"/>
                <a:gd name="T39" fmla="*/ 291 h 514"/>
                <a:gd name="T40" fmla="*/ 224 w 548"/>
                <a:gd name="T41" fmla="*/ 334 h 514"/>
                <a:gd name="T42" fmla="*/ 200 w 548"/>
                <a:gd name="T43" fmla="*/ 373 h 514"/>
                <a:gd name="T44" fmla="*/ 216 w 548"/>
                <a:gd name="T45" fmla="*/ 434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8" h="514">
                  <a:moveTo>
                    <a:pt x="394" y="0"/>
                  </a:moveTo>
                  <a:cubicBezTo>
                    <a:pt x="309" y="0"/>
                    <a:pt x="240" y="69"/>
                    <a:pt x="240" y="153"/>
                  </a:cubicBezTo>
                  <a:cubicBezTo>
                    <a:pt x="240" y="206"/>
                    <a:pt x="240" y="206"/>
                    <a:pt x="240" y="206"/>
                  </a:cubicBezTo>
                  <a:cubicBezTo>
                    <a:pt x="0" y="206"/>
                    <a:pt x="0" y="206"/>
                    <a:pt x="0" y="206"/>
                  </a:cubicBezTo>
                  <a:cubicBezTo>
                    <a:pt x="0" y="514"/>
                    <a:pt x="0" y="514"/>
                    <a:pt x="0" y="514"/>
                  </a:cubicBezTo>
                  <a:cubicBezTo>
                    <a:pt x="377" y="514"/>
                    <a:pt x="377" y="514"/>
                    <a:pt x="377" y="514"/>
                  </a:cubicBezTo>
                  <a:cubicBezTo>
                    <a:pt x="377" y="206"/>
                    <a:pt x="377" y="206"/>
                    <a:pt x="377" y="206"/>
                  </a:cubicBezTo>
                  <a:cubicBezTo>
                    <a:pt x="308" y="206"/>
                    <a:pt x="308" y="206"/>
                    <a:pt x="308" y="206"/>
                  </a:cubicBezTo>
                  <a:cubicBezTo>
                    <a:pt x="308" y="153"/>
                    <a:pt x="308" y="153"/>
                    <a:pt x="308" y="153"/>
                  </a:cubicBezTo>
                  <a:cubicBezTo>
                    <a:pt x="308" y="106"/>
                    <a:pt x="347" y="68"/>
                    <a:pt x="394" y="68"/>
                  </a:cubicBezTo>
                  <a:cubicBezTo>
                    <a:pt x="441" y="68"/>
                    <a:pt x="479" y="106"/>
                    <a:pt x="479" y="153"/>
                  </a:cubicBezTo>
                  <a:cubicBezTo>
                    <a:pt x="479" y="206"/>
                    <a:pt x="479" y="206"/>
                    <a:pt x="479" y="206"/>
                  </a:cubicBezTo>
                  <a:cubicBezTo>
                    <a:pt x="548" y="206"/>
                    <a:pt x="548" y="206"/>
                    <a:pt x="548" y="206"/>
                  </a:cubicBezTo>
                  <a:cubicBezTo>
                    <a:pt x="548" y="153"/>
                    <a:pt x="548" y="153"/>
                    <a:pt x="548" y="153"/>
                  </a:cubicBezTo>
                  <a:cubicBezTo>
                    <a:pt x="548" y="69"/>
                    <a:pt x="479" y="0"/>
                    <a:pt x="394" y="0"/>
                  </a:cubicBezTo>
                  <a:close/>
                  <a:moveTo>
                    <a:pt x="216" y="434"/>
                  </a:moveTo>
                  <a:cubicBezTo>
                    <a:pt x="145" y="434"/>
                    <a:pt x="145" y="434"/>
                    <a:pt x="145" y="434"/>
                  </a:cubicBezTo>
                  <a:cubicBezTo>
                    <a:pt x="161" y="373"/>
                    <a:pt x="161" y="373"/>
                    <a:pt x="161" y="373"/>
                  </a:cubicBezTo>
                  <a:cubicBezTo>
                    <a:pt x="147" y="366"/>
                    <a:pt x="137" y="351"/>
                    <a:pt x="137" y="334"/>
                  </a:cubicBezTo>
                  <a:cubicBezTo>
                    <a:pt x="137" y="311"/>
                    <a:pt x="157" y="291"/>
                    <a:pt x="180" y="291"/>
                  </a:cubicBezTo>
                  <a:cubicBezTo>
                    <a:pt x="204" y="291"/>
                    <a:pt x="224" y="311"/>
                    <a:pt x="224" y="334"/>
                  </a:cubicBezTo>
                  <a:cubicBezTo>
                    <a:pt x="224" y="351"/>
                    <a:pt x="214" y="366"/>
                    <a:pt x="200" y="373"/>
                  </a:cubicBezTo>
                  <a:lnTo>
                    <a:pt x="216" y="434"/>
                  </a:lnTo>
                  <a:close/>
                </a:path>
              </a:pathLst>
            </a:custGeom>
            <a:solidFill>
              <a:schemeClr val="tx1"/>
            </a:solidFill>
            <a:ln>
              <a:noFill/>
            </a:ln>
          </p:spPr>
          <p:txBody>
            <a:bodyPr/>
            <a:lstStyle/>
            <a:p>
              <a:pPr defTabSz="1218565">
                <a:defRPr/>
              </a:pPr>
              <a:endParaRPr lang="en-AU" sz="2400" kern="0">
                <a:solidFill>
                  <a:srgbClr val="000000"/>
                </a:solidFill>
                <a:cs typeface="+mn-ea"/>
                <a:sym typeface="+mn-lt"/>
              </a:endParaRPr>
            </a:p>
          </p:txBody>
        </p:sp>
      </p:grpSp>
      <p:grpSp>
        <p:nvGrpSpPr>
          <p:cNvPr id="18" name="PA_组合 17"/>
          <p:cNvGrpSpPr/>
          <p:nvPr>
            <p:custDataLst>
              <p:tags r:id="rId4"/>
            </p:custDataLst>
          </p:nvPr>
        </p:nvGrpSpPr>
        <p:grpSpPr>
          <a:xfrm>
            <a:off x="3931425" y="2215907"/>
            <a:ext cx="1718787" cy="1718787"/>
            <a:chOff x="2977144" y="1385705"/>
            <a:chExt cx="1289090" cy="1289090"/>
          </a:xfrm>
        </p:grpSpPr>
        <p:grpSp>
          <p:nvGrpSpPr>
            <p:cNvPr id="19" name="组合 18"/>
            <p:cNvGrpSpPr/>
            <p:nvPr/>
          </p:nvGrpSpPr>
          <p:grpSpPr>
            <a:xfrm>
              <a:off x="2977144" y="1385705"/>
              <a:ext cx="1289090" cy="1289090"/>
              <a:chOff x="2994311" y="1385705"/>
              <a:chExt cx="1289090" cy="1289090"/>
            </a:xfrm>
          </p:grpSpPr>
          <p:sp>
            <p:nvSpPr>
              <p:cNvPr id="28" name="椭圆 27"/>
              <p:cNvSpPr/>
              <p:nvPr/>
            </p:nvSpPr>
            <p:spPr>
              <a:xfrm>
                <a:off x="3128068" y="1519462"/>
                <a:ext cx="1021576" cy="1021576"/>
              </a:xfrm>
              <a:prstGeom prst="ellipse">
                <a:avLst/>
              </a:prstGeom>
              <a:blipFill>
                <a:blip r:embed="rId2" cstate="print"/>
                <a:stretch>
                  <a:fillRect/>
                </a:stretch>
              </a:blipFill>
              <a:ln w="12700" cap="flat" cmpd="sng" algn="ctr">
                <a:noFill/>
                <a:prstDash val="solid"/>
                <a:miter lim="800000"/>
              </a:ln>
              <a:effectLst/>
            </p:spPr>
            <p:txBody>
              <a:bodyPr rtlCol="0" anchor="ctr"/>
              <a:lstStyle/>
              <a:p>
                <a:pPr algn="ctr" defTabSz="1218565">
                  <a:defRPr/>
                </a:pPr>
                <a:endParaRPr lang="zh-CN" altLang="en-US" sz="2400" kern="0" dirty="0">
                  <a:solidFill>
                    <a:prstClr val="white"/>
                  </a:solidFill>
                  <a:cs typeface="+mn-ea"/>
                  <a:sym typeface="+mn-lt"/>
                </a:endParaRPr>
              </a:p>
            </p:txBody>
          </p:sp>
          <p:sp>
            <p:nvSpPr>
              <p:cNvPr id="29" name="椭圆 28"/>
              <p:cNvSpPr/>
              <p:nvPr/>
            </p:nvSpPr>
            <p:spPr>
              <a:xfrm>
                <a:off x="2994311" y="1385705"/>
                <a:ext cx="1289090" cy="1289090"/>
              </a:xfrm>
              <a:prstGeom prst="ellipse">
                <a:avLst/>
              </a:prstGeom>
              <a:noFill/>
              <a:ln w="12700" cap="flat" cmpd="sng" algn="ctr">
                <a:solidFill>
                  <a:srgbClr val="E3BA43"/>
                </a:solidFill>
                <a:prstDash val="solid"/>
                <a:miter lim="800000"/>
              </a:ln>
              <a:effectLst/>
            </p:spPr>
            <p:txBody>
              <a:bodyPr rtlCol="0" anchor="ctr"/>
              <a:lstStyle/>
              <a:p>
                <a:pPr algn="ctr" defTabSz="1218565">
                  <a:defRPr/>
                </a:pPr>
                <a:endParaRPr lang="zh-CN" altLang="en-US" sz="2400" kern="0">
                  <a:solidFill>
                    <a:prstClr val="white"/>
                  </a:solidFill>
                  <a:cs typeface="+mn-ea"/>
                  <a:sym typeface="+mn-lt"/>
                </a:endParaRPr>
              </a:p>
            </p:txBody>
          </p:sp>
        </p:grpSp>
        <p:grpSp>
          <p:nvGrpSpPr>
            <p:cNvPr id="20" name="Group 245"/>
            <p:cNvGrpSpPr/>
            <p:nvPr/>
          </p:nvGrpSpPr>
          <p:grpSpPr>
            <a:xfrm>
              <a:off x="3412380" y="1813112"/>
              <a:ext cx="446087" cy="414338"/>
              <a:chOff x="3767138" y="6329363"/>
              <a:chExt cx="446087" cy="414338"/>
            </a:xfrm>
            <a:solidFill>
              <a:schemeClr val="bg1"/>
            </a:solidFill>
          </p:grpSpPr>
          <p:sp>
            <p:nvSpPr>
              <p:cNvPr id="21" name="Freeform 229"/>
              <p:cNvSpPr/>
              <p:nvPr/>
            </p:nvSpPr>
            <p:spPr bwMode="auto">
              <a:xfrm>
                <a:off x="3767138" y="6329363"/>
                <a:ext cx="382588" cy="414338"/>
              </a:xfrm>
              <a:custGeom>
                <a:avLst/>
                <a:gdLst>
                  <a:gd name="T0" fmla="*/ 476 w 497"/>
                  <a:gd name="T1" fmla="*/ 422 h 538"/>
                  <a:gd name="T2" fmla="*/ 497 w 497"/>
                  <a:gd name="T3" fmla="*/ 440 h 538"/>
                  <a:gd name="T4" fmla="*/ 497 w 497"/>
                  <a:gd name="T5" fmla="*/ 470 h 538"/>
                  <a:gd name="T6" fmla="*/ 430 w 497"/>
                  <a:gd name="T7" fmla="*/ 538 h 538"/>
                  <a:gd name="T8" fmla="*/ 67 w 497"/>
                  <a:gd name="T9" fmla="*/ 538 h 538"/>
                  <a:gd name="T10" fmla="*/ 0 w 497"/>
                  <a:gd name="T11" fmla="*/ 470 h 538"/>
                  <a:gd name="T12" fmla="*/ 0 w 497"/>
                  <a:gd name="T13" fmla="*/ 125 h 538"/>
                  <a:gd name="T14" fmla="*/ 0 w 497"/>
                  <a:gd name="T15" fmla="*/ 125 h 538"/>
                  <a:gd name="T16" fmla="*/ 5 w 497"/>
                  <a:gd name="T17" fmla="*/ 113 h 538"/>
                  <a:gd name="T18" fmla="*/ 107 w 497"/>
                  <a:gd name="T19" fmla="*/ 6 h 538"/>
                  <a:gd name="T20" fmla="*/ 120 w 497"/>
                  <a:gd name="T21" fmla="*/ 0 h 538"/>
                  <a:gd name="T22" fmla="*/ 120 w 497"/>
                  <a:gd name="T23" fmla="*/ 0 h 538"/>
                  <a:gd name="T24" fmla="*/ 430 w 497"/>
                  <a:gd name="T25" fmla="*/ 0 h 538"/>
                  <a:gd name="T26" fmla="*/ 497 w 497"/>
                  <a:gd name="T27" fmla="*/ 68 h 538"/>
                  <a:gd name="T28" fmla="*/ 497 w 497"/>
                  <a:gd name="T29" fmla="*/ 137 h 538"/>
                  <a:gd name="T30" fmla="*/ 475 w 497"/>
                  <a:gd name="T31" fmla="*/ 134 h 538"/>
                  <a:gd name="T32" fmla="*/ 462 w 497"/>
                  <a:gd name="T33" fmla="*/ 135 h 538"/>
                  <a:gd name="T34" fmla="*/ 462 w 497"/>
                  <a:gd name="T35" fmla="*/ 68 h 538"/>
                  <a:gd name="T36" fmla="*/ 430 w 497"/>
                  <a:gd name="T37" fmla="*/ 35 h 538"/>
                  <a:gd name="T38" fmla="*/ 137 w 497"/>
                  <a:gd name="T39" fmla="*/ 35 h 538"/>
                  <a:gd name="T40" fmla="*/ 137 w 497"/>
                  <a:gd name="T41" fmla="*/ 75 h 538"/>
                  <a:gd name="T42" fmla="*/ 70 w 497"/>
                  <a:gd name="T43" fmla="*/ 143 h 538"/>
                  <a:gd name="T44" fmla="*/ 35 w 497"/>
                  <a:gd name="T45" fmla="*/ 143 h 538"/>
                  <a:gd name="T46" fmla="*/ 35 w 497"/>
                  <a:gd name="T47" fmla="*/ 470 h 538"/>
                  <a:gd name="T48" fmla="*/ 67 w 497"/>
                  <a:gd name="T49" fmla="*/ 503 h 538"/>
                  <a:gd name="T50" fmla="*/ 430 w 497"/>
                  <a:gd name="T51" fmla="*/ 503 h 538"/>
                  <a:gd name="T52" fmla="*/ 462 w 497"/>
                  <a:gd name="T53" fmla="*/ 470 h 538"/>
                  <a:gd name="T54" fmla="*/ 462 w 497"/>
                  <a:gd name="T55" fmla="*/ 433 h 538"/>
                  <a:gd name="T56" fmla="*/ 476 w 497"/>
                  <a:gd name="T57" fmla="*/ 422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7" h="538">
                    <a:moveTo>
                      <a:pt x="476" y="422"/>
                    </a:moveTo>
                    <a:cubicBezTo>
                      <a:pt x="497" y="440"/>
                      <a:pt x="497" y="440"/>
                      <a:pt x="497" y="440"/>
                    </a:cubicBezTo>
                    <a:cubicBezTo>
                      <a:pt x="497" y="470"/>
                      <a:pt x="497" y="470"/>
                      <a:pt x="497" y="470"/>
                    </a:cubicBezTo>
                    <a:cubicBezTo>
                      <a:pt x="497" y="507"/>
                      <a:pt x="467" y="538"/>
                      <a:pt x="430" y="538"/>
                    </a:cubicBezTo>
                    <a:cubicBezTo>
                      <a:pt x="67" y="538"/>
                      <a:pt x="67" y="538"/>
                      <a:pt x="67" y="538"/>
                    </a:cubicBezTo>
                    <a:cubicBezTo>
                      <a:pt x="30" y="538"/>
                      <a:pt x="0" y="507"/>
                      <a:pt x="0" y="470"/>
                    </a:cubicBezTo>
                    <a:cubicBezTo>
                      <a:pt x="0" y="125"/>
                      <a:pt x="0" y="125"/>
                      <a:pt x="0" y="125"/>
                    </a:cubicBezTo>
                    <a:cubicBezTo>
                      <a:pt x="0" y="125"/>
                      <a:pt x="0" y="125"/>
                      <a:pt x="0" y="125"/>
                    </a:cubicBezTo>
                    <a:cubicBezTo>
                      <a:pt x="0" y="121"/>
                      <a:pt x="2" y="117"/>
                      <a:pt x="5" y="113"/>
                    </a:cubicBezTo>
                    <a:cubicBezTo>
                      <a:pt x="107" y="6"/>
                      <a:pt x="107" y="6"/>
                      <a:pt x="107" y="6"/>
                    </a:cubicBezTo>
                    <a:cubicBezTo>
                      <a:pt x="111" y="2"/>
                      <a:pt x="115" y="0"/>
                      <a:pt x="120" y="0"/>
                    </a:cubicBezTo>
                    <a:cubicBezTo>
                      <a:pt x="120" y="0"/>
                      <a:pt x="120" y="0"/>
                      <a:pt x="120" y="0"/>
                    </a:cubicBezTo>
                    <a:cubicBezTo>
                      <a:pt x="430" y="0"/>
                      <a:pt x="430" y="0"/>
                      <a:pt x="430" y="0"/>
                    </a:cubicBezTo>
                    <a:cubicBezTo>
                      <a:pt x="467" y="0"/>
                      <a:pt x="497" y="31"/>
                      <a:pt x="497" y="68"/>
                    </a:cubicBezTo>
                    <a:cubicBezTo>
                      <a:pt x="497" y="137"/>
                      <a:pt x="497" y="137"/>
                      <a:pt x="497" y="137"/>
                    </a:cubicBezTo>
                    <a:cubicBezTo>
                      <a:pt x="490" y="135"/>
                      <a:pt x="483" y="134"/>
                      <a:pt x="475" y="134"/>
                    </a:cubicBezTo>
                    <a:cubicBezTo>
                      <a:pt x="471" y="134"/>
                      <a:pt x="467" y="135"/>
                      <a:pt x="462" y="135"/>
                    </a:cubicBezTo>
                    <a:cubicBezTo>
                      <a:pt x="462" y="68"/>
                      <a:pt x="462" y="68"/>
                      <a:pt x="462" y="68"/>
                    </a:cubicBezTo>
                    <a:cubicBezTo>
                      <a:pt x="462" y="50"/>
                      <a:pt x="448" y="35"/>
                      <a:pt x="430" y="35"/>
                    </a:cubicBezTo>
                    <a:cubicBezTo>
                      <a:pt x="137" y="35"/>
                      <a:pt x="137" y="35"/>
                      <a:pt x="137" y="35"/>
                    </a:cubicBezTo>
                    <a:cubicBezTo>
                      <a:pt x="137" y="75"/>
                      <a:pt x="137" y="75"/>
                      <a:pt x="137" y="75"/>
                    </a:cubicBezTo>
                    <a:cubicBezTo>
                      <a:pt x="137" y="113"/>
                      <a:pt x="107" y="143"/>
                      <a:pt x="70" y="143"/>
                    </a:cubicBezTo>
                    <a:cubicBezTo>
                      <a:pt x="35" y="143"/>
                      <a:pt x="35" y="143"/>
                      <a:pt x="35" y="143"/>
                    </a:cubicBezTo>
                    <a:cubicBezTo>
                      <a:pt x="35" y="470"/>
                      <a:pt x="35" y="470"/>
                      <a:pt x="35" y="470"/>
                    </a:cubicBezTo>
                    <a:cubicBezTo>
                      <a:pt x="35" y="488"/>
                      <a:pt x="50" y="503"/>
                      <a:pt x="67" y="503"/>
                    </a:cubicBezTo>
                    <a:cubicBezTo>
                      <a:pt x="430" y="503"/>
                      <a:pt x="430" y="503"/>
                      <a:pt x="430" y="503"/>
                    </a:cubicBezTo>
                    <a:cubicBezTo>
                      <a:pt x="448" y="503"/>
                      <a:pt x="462" y="488"/>
                      <a:pt x="462" y="470"/>
                    </a:cubicBezTo>
                    <a:cubicBezTo>
                      <a:pt x="462" y="433"/>
                      <a:pt x="462" y="433"/>
                      <a:pt x="462" y="433"/>
                    </a:cubicBezTo>
                    <a:lnTo>
                      <a:pt x="476" y="422"/>
                    </a:lnTo>
                    <a:close/>
                  </a:path>
                </a:pathLst>
              </a:custGeom>
              <a:solidFill>
                <a:schemeClr val="tx1"/>
              </a:solidFill>
              <a:ln>
                <a:noFill/>
              </a:ln>
            </p:spPr>
            <p:txBody>
              <a:bodyPr/>
              <a:lstStyle/>
              <a:p>
                <a:pPr defTabSz="1218565">
                  <a:defRPr/>
                </a:pPr>
                <a:endParaRPr lang="en-AU" sz="2400" kern="0">
                  <a:solidFill>
                    <a:srgbClr val="000000"/>
                  </a:solidFill>
                  <a:cs typeface="+mn-ea"/>
                  <a:sym typeface="+mn-lt"/>
                </a:endParaRPr>
              </a:p>
            </p:txBody>
          </p:sp>
          <p:sp>
            <p:nvSpPr>
              <p:cNvPr id="22" name="Freeform 230"/>
              <p:cNvSpPr/>
              <p:nvPr/>
            </p:nvSpPr>
            <p:spPr bwMode="auto">
              <a:xfrm>
                <a:off x="3844925" y="6446838"/>
                <a:ext cx="187325" cy="22225"/>
              </a:xfrm>
              <a:custGeom>
                <a:avLst/>
                <a:gdLst>
                  <a:gd name="T0" fmla="*/ 229 w 243"/>
                  <a:gd name="T1" fmla="*/ 0 h 28"/>
                  <a:gd name="T2" fmla="*/ 14 w 243"/>
                  <a:gd name="T3" fmla="*/ 0 h 28"/>
                  <a:gd name="T4" fmla="*/ 0 w 243"/>
                  <a:gd name="T5" fmla="*/ 14 h 28"/>
                  <a:gd name="T6" fmla="*/ 14 w 243"/>
                  <a:gd name="T7" fmla="*/ 28 h 28"/>
                  <a:gd name="T8" fmla="*/ 229 w 243"/>
                  <a:gd name="T9" fmla="*/ 28 h 28"/>
                  <a:gd name="T10" fmla="*/ 243 w 243"/>
                  <a:gd name="T11" fmla="*/ 14 h 28"/>
                  <a:gd name="T12" fmla="*/ 229 w 243"/>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243" h="28">
                    <a:moveTo>
                      <a:pt x="229" y="0"/>
                    </a:moveTo>
                    <a:cubicBezTo>
                      <a:pt x="14" y="0"/>
                      <a:pt x="14" y="0"/>
                      <a:pt x="14" y="0"/>
                    </a:cubicBezTo>
                    <a:cubicBezTo>
                      <a:pt x="6" y="0"/>
                      <a:pt x="0" y="6"/>
                      <a:pt x="0" y="14"/>
                    </a:cubicBezTo>
                    <a:cubicBezTo>
                      <a:pt x="0" y="22"/>
                      <a:pt x="6" y="28"/>
                      <a:pt x="14" y="28"/>
                    </a:cubicBezTo>
                    <a:cubicBezTo>
                      <a:pt x="229" y="28"/>
                      <a:pt x="229" y="28"/>
                      <a:pt x="229" y="28"/>
                    </a:cubicBezTo>
                    <a:cubicBezTo>
                      <a:pt x="237" y="28"/>
                      <a:pt x="243" y="22"/>
                      <a:pt x="243" y="14"/>
                    </a:cubicBezTo>
                    <a:cubicBezTo>
                      <a:pt x="243" y="6"/>
                      <a:pt x="237" y="0"/>
                      <a:pt x="229" y="0"/>
                    </a:cubicBezTo>
                    <a:close/>
                  </a:path>
                </a:pathLst>
              </a:custGeom>
              <a:solidFill>
                <a:schemeClr val="tx1"/>
              </a:solidFill>
              <a:ln>
                <a:noFill/>
              </a:ln>
            </p:spPr>
            <p:txBody>
              <a:bodyPr/>
              <a:lstStyle/>
              <a:p>
                <a:pPr defTabSz="1218565">
                  <a:defRPr/>
                </a:pPr>
                <a:endParaRPr lang="en-AU" sz="2400" kern="0">
                  <a:solidFill>
                    <a:srgbClr val="000000"/>
                  </a:solidFill>
                  <a:cs typeface="+mn-ea"/>
                  <a:sym typeface="+mn-lt"/>
                </a:endParaRPr>
              </a:p>
            </p:txBody>
          </p:sp>
          <p:sp>
            <p:nvSpPr>
              <p:cNvPr id="23" name="Freeform 231"/>
              <p:cNvSpPr/>
              <p:nvPr/>
            </p:nvSpPr>
            <p:spPr bwMode="auto">
              <a:xfrm>
                <a:off x="3844925" y="6497638"/>
                <a:ext cx="187325" cy="22225"/>
              </a:xfrm>
              <a:custGeom>
                <a:avLst/>
                <a:gdLst>
                  <a:gd name="T0" fmla="*/ 14 w 243"/>
                  <a:gd name="T1" fmla="*/ 29 h 29"/>
                  <a:gd name="T2" fmla="*/ 229 w 243"/>
                  <a:gd name="T3" fmla="*/ 29 h 29"/>
                  <a:gd name="T4" fmla="*/ 243 w 243"/>
                  <a:gd name="T5" fmla="*/ 15 h 29"/>
                  <a:gd name="T6" fmla="*/ 229 w 243"/>
                  <a:gd name="T7" fmla="*/ 0 h 29"/>
                  <a:gd name="T8" fmla="*/ 14 w 243"/>
                  <a:gd name="T9" fmla="*/ 0 h 29"/>
                  <a:gd name="T10" fmla="*/ 0 w 243"/>
                  <a:gd name="T11" fmla="*/ 15 h 29"/>
                  <a:gd name="T12" fmla="*/ 14 w 243"/>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243" h="29">
                    <a:moveTo>
                      <a:pt x="14" y="29"/>
                    </a:moveTo>
                    <a:cubicBezTo>
                      <a:pt x="229" y="29"/>
                      <a:pt x="229" y="29"/>
                      <a:pt x="229" y="29"/>
                    </a:cubicBezTo>
                    <a:cubicBezTo>
                      <a:pt x="237" y="29"/>
                      <a:pt x="243" y="22"/>
                      <a:pt x="243" y="15"/>
                    </a:cubicBezTo>
                    <a:cubicBezTo>
                      <a:pt x="243" y="7"/>
                      <a:pt x="237" y="0"/>
                      <a:pt x="229" y="0"/>
                    </a:cubicBezTo>
                    <a:cubicBezTo>
                      <a:pt x="14" y="0"/>
                      <a:pt x="14" y="0"/>
                      <a:pt x="14" y="0"/>
                    </a:cubicBezTo>
                    <a:cubicBezTo>
                      <a:pt x="6" y="0"/>
                      <a:pt x="0" y="7"/>
                      <a:pt x="0" y="15"/>
                    </a:cubicBezTo>
                    <a:cubicBezTo>
                      <a:pt x="0" y="22"/>
                      <a:pt x="6" y="29"/>
                      <a:pt x="14" y="29"/>
                    </a:cubicBezTo>
                    <a:close/>
                  </a:path>
                </a:pathLst>
              </a:custGeom>
              <a:solidFill>
                <a:schemeClr val="tx1"/>
              </a:solidFill>
              <a:ln>
                <a:noFill/>
              </a:ln>
            </p:spPr>
            <p:txBody>
              <a:bodyPr/>
              <a:lstStyle/>
              <a:p>
                <a:pPr defTabSz="1218565">
                  <a:defRPr/>
                </a:pPr>
                <a:endParaRPr lang="en-AU" sz="2400" kern="0">
                  <a:solidFill>
                    <a:srgbClr val="000000"/>
                  </a:solidFill>
                  <a:cs typeface="+mn-ea"/>
                  <a:sym typeface="+mn-lt"/>
                </a:endParaRPr>
              </a:p>
            </p:txBody>
          </p:sp>
          <p:sp>
            <p:nvSpPr>
              <p:cNvPr id="24" name="Freeform 232"/>
              <p:cNvSpPr/>
              <p:nvPr/>
            </p:nvSpPr>
            <p:spPr bwMode="auto">
              <a:xfrm>
                <a:off x="3844925" y="6550025"/>
                <a:ext cx="187325" cy="22225"/>
              </a:xfrm>
              <a:custGeom>
                <a:avLst/>
                <a:gdLst>
                  <a:gd name="T0" fmla="*/ 14 w 243"/>
                  <a:gd name="T1" fmla="*/ 28 h 28"/>
                  <a:gd name="T2" fmla="*/ 229 w 243"/>
                  <a:gd name="T3" fmla="*/ 28 h 28"/>
                  <a:gd name="T4" fmla="*/ 243 w 243"/>
                  <a:gd name="T5" fmla="*/ 14 h 28"/>
                  <a:gd name="T6" fmla="*/ 229 w 243"/>
                  <a:gd name="T7" fmla="*/ 0 h 28"/>
                  <a:gd name="T8" fmla="*/ 14 w 243"/>
                  <a:gd name="T9" fmla="*/ 0 h 28"/>
                  <a:gd name="T10" fmla="*/ 0 w 243"/>
                  <a:gd name="T11" fmla="*/ 14 h 28"/>
                  <a:gd name="T12" fmla="*/ 14 w 243"/>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243" h="28">
                    <a:moveTo>
                      <a:pt x="14" y="28"/>
                    </a:moveTo>
                    <a:cubicBezTo>
                      <a:pt x="229" y="28"/>
                      <a:pt x="229" y="28"/>
                      <a:pt x="229" y="28"/>
                    </a:cubicBezTo>
                    <a:cubicBezTo>
                      <a:pt x="237" y="28"/>
                      <a:pt x="243" y="22"/>
                      <a:pt x="243" y="14"/>
                    </a:cubicBezTo>
                    <a:cubicBezTo>
                      <a:pt x="243" y="6"/>
                      <a:pt x="237" y="0"/>
                      <a:pt x="229" y="0"/>
                    </a:cubicBezTo>
                    <a:cubicBezTo>
                      <a:pt x="14" y="0"/>
                      <a:pt x="14" y="0"/>
                      <a:pt x="14" y="0"/>
                    </a:cubicBezTo>
                    <a:cubicBezTo>
                      <a:pt x="6" y="0"/>
                      <a:pt x="0" y="6"/>
                      <a:pt x="0" y="14"/>
                    </a:cubicBezTo>
                    <a:cubicBezTo>
                      <a:pt x="0" y="22"/>
                      <a:pt x="6" y="28"/>
                      <a:pt x="14" y="28"/>
                    </a:cubicBezTo>
                    <a:close/>
                  </a:path>
                </a:pathLst>
              </a:custGeom>
              <a:solidFill>
                <a:schemeClr val="tx1"/>
              </a:solidFill>
              <a:ln>
                <a:noFill/>
              </a:ln>
            </p:spPr>
            <p:txBody>
              <a:bodyPr/>
              <a:lstStyle/>
              <a:p>
                <a:pPr defTabSz="1218565">
                  <a:defRPr/>
                </a:pPr>
                <a:endParaRPr lang="en-AU" sz="2400" kern="0">
                  <a:solidFill>
                    <a:srgbClr val="000000"/>
                  </a:solidFill>
                  <a:cs typeface="+mn-ea"/>
                  <a:sym typeface="+mn-lt"/>
                </a:endParaRPr>
              </a:p>
            </p:txBody>
          </p:sp>
          <p:sp>
            <p:nvSpPr>
              <p:cNvPr id="25" name="Freeform 233"/>
              <p:cNvSpPr/>
              <p:nvPr/>
            </p:nvSpPr>
            <p:spPr bwMode="auto">
              <a:xfrm>
                <a:off x="3844925" y="6602413"/>
                <a:ext cx="225425" cy="22225"/>
              </a:xfrm>
              <a:custGeom>
                <a:avLst/>
                <a:gdLst>
                  <a:gd name="T0" fmla="*/ 279 w 293"/>
                  <a:gd name="T1" fmla="*/ 0 h 29"/>
                  <a:gd name="T2" fmla="*/ 14 w 293"/>
                  <a:gd name="T3" fmla="*/ 0 h 29"/>
                  <a:gd name="T4" fmla="*/ 0 w 293"/>
                  <a:gd name="T5" fmla="*/ 15 h 29"/>
                  <a:gd name="T6" fmla="*/ 14 w 293"/>
                  <a:gd name="T7" fmla="*/ 29 h 29"/>
                  <a:gd name="T8" fmla="*/ 279 w 293"/>
                  <a:gd name="T9" fmla="*/ 29 h 29"/>
                  <a:gd name="T10" fmla="*/ 293 w 293"/>
                  <a:gd name="T11" fmla="*/ 15 h 29"/>
                  <a:gd name="T12" fmla="*/ 279 w 293"/>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93" h="29">
                    <a:moveTo>
                      <a:pt x="279" y="0"/>
                    </a:moveTo>
                    <a:cubicBezTo>
                      <a:pt x="14" y="0"/>
                      <a:pt x="14" y="0"/>
                      <a:pt x="14" y="0"/>
                    </a:cubicBezTo>
                    <a:cubicBezTo>
                      <a:pt x="6" y="0"/>
                      <a:pt x="0" y="7"/>
                      <a:pt x="0" y="15"/>
                    </a:cubicBezTo>
                    <a:cubicBezTo>
                      <a:pt x="0" y="22"/>
                      <a:pt x="6" y="29"/>
                      <a:pt x="14" y="29"/>
                    </a:cubicBezTo>
                    <a:cubicBezTo>
                      <a:pt x="279" y="29"/>
                      <a:pt x="279" y="29"/>
                      <a:pt x="279" y="29"/>
                    </a:cubicBezTo>
                    <a:cubicBezTo>
                      <a:pt x="287" y="29"/>
                      <a:pt x="293" y="22"/>
                      <a:pt x="293" y="15"/>
                    </a:cubicBezTo>
                    <a:cubicBezTo>
                      <a:pt x="293" y="7"/>
                      <a:pt x="287" y="0"/>
                      <a:pt x="279" y="0"/>
                    </a:cubicBezTo>
                    <a:close/>
                  </a:path>
                </a:pathLst>
              </a:custGeom>
              <a:solidFill>
                <a:schemeClr val="tx1"/>
              </a:solidFill>
              <a:ln>
                <a:noFill/>
              </a:ln>
            </p:spPr>
            <p:txBody>
              <a:bodyPr/>
              <a:lstStyle/>
              <a:p>
                <a:pPr defTabSz="1218565">
                  <a:defRPr/>
                </a:pPr>
                <a:endParaRPr lang="en-AU" sz="2400" kern="0">
                  <a:solidFill>
                    <a:srgbClr val="000000"/>
                  </a:solidFill>
                  <a:cs typeface="+mn-ea"/>
                  <a:sym typeface="+mn-lt"/>
                </a:endParaRPr>
              </a:p>
            </p:txBody>
          </p:sp>
          <p:sp>
            <p:nvSpPr>
              <p:cNvPr id="26" name="Freeform 234"/>
              <p:cNvSpPr/>
              <p:nvPr/>
            </p:nvSpPr>
            <p:spPr bwMode="auto">
              <a:xfrm>
                <a:off x="3844925" y="6654800"/>
                <a:ext cx="225425" cy="20638"/>
              </a:xfrm>
              <a:custGeom>
                <a:avLst/>
                <a:gdLst>
                  <a:gd name="T0" fmla="*/ 279 w 293"/>
                  <a:gd name="T1" fmla="*/ 0 h 28"/>
                  <a:gd name="T2" fmla="*/ 14 w 293"/>
                  <a:gd name="T3" fmla="*/ 0 h 28"/>
                  <a:gd name="T4" fmla="*/ 0 w 293"/>
                  <a:gd name="T5" fmla="*/ 14 h 28"/>
                  <a:gd name="T6" fmla="*/ 14 w 293"/>
                  <a:gd name="T7" fmla="*/ 28 h 28"/>
                  <a:gd name="T8" fmla="*/ 279 w 293"/>
                  <a:gd name="T9" fmla="*/ 28 h 28"/>
                  <a:gd name="T10" fmla="*/ 293 w 293"/>
                  <a:gd name="T11" fmla="*/ 14 h 28"/>
                  <a:gd name="T12" fmla="*/ 279 w 293"/>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293" h="28">
                    <a:moveTo>
                      <a:pt x="279" y="0"/>
                    </a:moveTo>
                    <a:cubicBezTo>
                      <a:pt x="14" y="0"/>
                      <a:pt x="14" y="0"/>
                      <a:pt x="14" y="0"/>
                    </a:cubicBezTo>
                    <a:cubicBezTo>
                      <a:pt x="6" y="0"/>
                      <a:pt x="0" y="6"/>
                      <a:pt x="0" y="14"/>
                    </a:cubicBezTo>
                    <a:cubicBezTo>
                      <a:pt x="0" y="22"/>
                      <a:pt x="6" y="28"/>
                      <a:pt x="14" y="28"/>
                    </a:cubicBezTo>
                    <a:cubicBezTo>
                      <a:pt x="279" y="28"/>
                      <a:pt x="279" y="28"/>
                      <a:pt x="279" y="28"/>
                    </a:cubicBezTo>
                    <a:cubicBezTo>
                      <a:pt x="287" y="28"/>
                      <a:pt x="293" y="22"/>
                      <a:pt x="293" y="14"/>
                    </a:cubicBezTo>
                    <a:cubicBezTo>
                      <a:pt x="293" y="6"/>
                      <a:pt x="287" y="0"/>
                      <a:pt x="279" y="0"/>
                    </a:cubicBezTo>
                    <a:close/>
                  </a:path>
                </a:pathLst>
              </a:custGeom>
              <a:solidFill>
                <a:schemeClr val="tx1"/>
              </a:solidFill>
              <a:ln>
                <a:noFill/>
              </a:ln>
            </p:spPr>
            <p:txBody>
              <a:bodyPr/>
              <a:lstStyle/>
              <a:p>
                <a:pPr defTabSz="1218565">
                  <a:defRPr/>
                </a:pPr>
                <a:endParaRPr lang="en-AU" sz="2400" kern="0">
                  <a:solidFill>
                    <a:srgbClr val="000000"/>
                  </a:solidFill>
                  <a:cs typeface="+mn-ea"/>
                  <a:sym typeface="+mn-lt"/>
                </a:endParaRPr>
              </a:p>
            </p:txBody>
          </p:sp>
          <p:sp>
            <p:nvSpPr>
              <p:cNvPr id="27" name="Freeform 235"/>
              <p:cNvSpPr>
                <a:spLocks noEditPoints="1"/>
              </p:cNvSpPr>
              <p:nvPr/>
            </p:nvSpPr>
            <p:spPr bwMode="auto">
              <a:xfrm>
                <a:off x="4051300" y="6445250"/>
                <a:ext cx="161925" cy="227013"/>
              </a:xfrm>
              <a:custGeom>
                <a:avLst/>
                <a:gdLst>
                  <a:gd name="T0" fmla="*/ 105 w 211"/>
                  <a:gd name="T1" fmla="*/ 0 h 296"/>
                  <a:gd name="T2" fmla="*/ 0 w 211"/>
                  <a:gd name="T3" fmla="*/ 106 h 296"/>
                  <a:gd name="T4" fmla="*/ 52 w 211"/>
                  <a:gd name="T5" fmla="*/ 197 h 296"/>
                  <a:gd name="T6" fmla="*/ 52 w 211"/>
                  <a:gd name="T7" fmla="*/ 296 h 296"/>
                  <a:gd name="T8" fmla="*/ 106 w 211"/>
                  <a:gd name="T9" fmla="*/ 254 h 296"/>
                  <a:gd name="T10" fmla="*/ 159 w 211"/>
                  <a:gd name="T11" fmla="*/ 296 h 296"/>
                  <a:gd name="T12" fmla="*/ 159 w 211"/>
                  <a:gd name="T13" fmla="*/ 197 h 296"/>
                  <a:gd name="T14" fmla="*/ 211 w 211"/>
                  <a:gd name="T15" fmla="*/ 106 h 296"/>
                  <a:gd name="T16" fmla="*/ 105 w 211"/>
                  <a:gd name="T17" fmla="*/ 0 h 296"/>
                  <a:gd name="T18" fmla="*/ 105 w 211"/>
                  <a:gd name="T19" fmla="*/ 196 h 296"/>
                  <a:gd name="T20" fmla="*/ 15 w 211"/>
                  <a:gd name="T21" fmla="*/ 106 h 296"/>
                  <a:gd name="T22" fmla="*/ 105 w 211"/>
                  <a:gd name="T23" fmla="*/ 16 h 296"/>
                  <a:gd name="T24" fmla="*/ 195 w 211"/>
                  <a:gd name="T25" fmla="*/ 106 h 296"/>
                  <a:gd name="T26" fmla="*/ 105 w 211"/>
                  <a:gd name="T27" fmla="*/ 19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1" h="296">
                    <a:moveTo>
                      <a:pt x="105" y="0"/>
                    </a:moveTo>
                    <a:cubicBezTo>
                      <a:pt x="47" y="0"/>
                      <a:pt x="0" y="48"/>
                      <a:pt x="0" y="106"/>
                    </a:cubicBezTo>
                    <a:cubicBezTo>
                      <a:pt x="0" y="145"/>
                      <a:pt x="21" y="179"/>
                      <a:pt x="52" y="197"/>
                    </a:cubicBezTo>
                    <a:cubicBezTo>
                      <a:pt x="52" y="296"/>
                      <a:pt x="52" y="296"/>
                      <a:pt x="52" y="296"/>
                    </a:cubicBezTo>
                    <a:cubicBezTo>
                      <a:pt x="106" y="254"/>
                      <a:pt x="106" y="254"/>
                      <a:pt x="106" y="254"/>
                    </a:cubicBezTo>
                    <a:cubicBezTo>
                      <a:pt x="159" y="296"/>
                      <a:pt x="159" y="296"/>
                      <a:pt x="159" y="296"/>
                    </a:cubicBezTo>
                    <a:cubicBezTo>
                      <a:pt x="159" y="197"/>
                      <a:pt x="159" y="197"/>
                      <a:pt x="159" y="197"/>
                    </a:cubicBezTo>
                    <a:cubicBezTo>
                      <a:pt x="190" y="179"/>
                      <a:pt x="211" y="145"/>
                      <a:pt x="211" y="106"/>
                    </a:cubicBezTo>
                    <a:cubicBezTo>
                      <a:pt x="211" y="48"/>
                      <a:pt x="164" y="0"/>
                      <a:pt x="105" y="0"/>
                    </a:cubicBezTo>
                    <a:close/>
                    <a:moveTo>
                      <a:pt x="105" y="196"/>
                    </a:moveTo>
                    <a:cubicBezTo>
                      <a:pt x="56" y="196"/>
                      <a:pt x="16" y="156"/>
                      <a:pt x="15" y="106"/>
                    </a:cubicBezTo>
                    <a:cubicBezTo>
                      <a:pt x="16" y="56"/>
                      <a:pt x="56" y="16"/>
                      <a:pt x="105" y="16"/>
                    </a:cubicBezTo>
                    <a:cubicBezTo>
                      <a:pt x="155" y="16"/>
                      <a:pt x="195" y="56"/>
                      <a:pt x="195" y="106"/>
                    </a:cubicBezTo>
                    <a:cubicBezTo>
                      <a:pt x="195" y="156"/>
                      <a:pt x="155" y="196"/>
                      <a:pt x="105" y="196"/>
                    </a:cubicBezTo>
                    <a:close/>
                  </a:path>
                </a:pathLst>
              </a:custGeom>
              <a:solidFill>
                <a:schemeClr val="tx1"/>
              </a:solidFill>
              <a:ln>
                <a:noFill/>
              </a:ln>
            </p:spPr>
            <p:txBody>
              <a:bodyPr/>
              <a:lstStyle/>
              <a:p>
                <a:pPr defTabSz="1218565">
                  <a:defRPr/>
                </a:pPr>
                <a:endParaRPr lang="en-AU" sz="2400" kern="0">
                  <a:solidFill>
                    <a:srgbClr val="000000"/>
                  </a:solidFill>
                  <a:cs typeface="+mn-ea"/>
                  <a:sym typeface="+mn-lt"/>
                </a:endParaRPr>
              </a:p>
            </p:txBody>
          </p:sp>
        </p:grpSp>
      </p:grpSp>
      <p:grpSp>
        <p:nvGrpSpPr>
          <p:cNvPr id="30" name="PA_组合 29"/>
          <p:cNvGrpSpPr/>
          <p:nvPr>
            <p:custDataLst>
              <p:tags r:id="rId5"/>
            </p:custDataLst>
          </p:nvPr>
        </p:nvGrpSpPr>
        <p:grpSpPr>
          <a:xfrm>
            <a:off x="6822153" y="2215907"/>
            <a:ext cx="1718787" cy="1718787"/>
            <a:chOff x="5145190" y="1385705"/>
            <a:chExt cx="1289090" cy="1289090"/>
          </a:xfrm>
        </p:grpSpPr>
        <p:grpSp>
          <p:nvGrpSpPr>
            <p:cNvPr id="31" name="组合 30"/>
            <p:cNvGrpSpPr/>
            <p:nvPr/>
          </p:nvGrpSpPr>
          <p:grpSpPr>
            <a:xfrm>
              <a:off x="5145190" y="1385705"/>
              <a:ext cx="1289090" cy="1289090"/>
              <a:chOff x="5164381" y="1385708"/>
              <a:chExt cx="1289090" cy="1289090"/>
            </a:xfrm>
          </p:grpSpPr>
          <p:sp>
            <p:nvSpPr>
              <p:cNvPr id="36" name="椭圆 35"/>
              <p:cNvSpPr/>
              <p:nvPr/>
            </p:nvSpPr>
            <p:spPr>
              <a:xfrm>
                <a:off x="5298138" y="1519465"/>
                <a:ext cx="1021576" cy="1021576"/>
              </a:xfrm>
              <a:prstGeom prst="ellipse">
                <a:avLst/>
              </a:prstGeom>
              <a:blipFill>
                <a:blip r:embed="rId2" cstate="print"/>
                <a:stretch>
                  <a:fillRect/>
                </a:stretch>
              </a:blipFill>
              <a:ln w="12700" cap="flat" cmpd="sng" algn="ctr">
                <a:noFill/>
                <a:prstDash val="solid"/>
                <a:miter lim="800000"/>
              </a:ln>
              <a:effectLst/>
            </p:spPr>
            <p:txBody>
              <a:bodyPr rtlCol="0" anchor="ctr"/>
              <a:lstStyle/>
              <a:p>
                <a:pPr algn="ctr" defTabSz="1218565">
                  <a:defRPr/>
                </a:pPr>
                <a:endParaRPr lang="zh-CN" altLang="en-US" sz="2400" kern="0" dirty="0">
                  <a:solidFill>
                    <a:prstClr val="white"/>
                  </a:solidFill>
                  <a:cs typeface="+mn-ea"/>
                  <a:sym typeface="+mn-lt"/>
                </a:endParaRPr>
              </a:p>
            </p:txBody>
          </p:sp>
          <p:sp>
            <p:nvSpPr>
              <p:cNvPr id="37" name="椭圆 36"/>
              <p:cNvSpPr/>
              <p:nvPr/>
            </p:nvSpPr>
            <p:spPr>
              <a:xfrm>
                <a:off x="5164381" y="1385708"/>
                <a:ext cx="1289090" cy="1289090"/>
              </a:xfrm>
              <a:prstGeom prst="ellipse">
                <a:avLst/>
              </a:prstGeom>
              <a:noFill/>
              <a:ln w="12700" cap="flat" cmpd="sng" algn="ctr">
                <a:solidFill>
                  <a:srgbClr val="E3BA43"/>
                </a:solidFill>
                <a:prstDash val="solid"/>
                <a:miter lim="800000"/>
              </a:ln>
              <a:effectLst/>
            </p:spPr>
            <p:txBody>
              <a:bodyPr rtlCol="0" anchor="ctr"/>
              <a:lstStyle/>
              <a:p>
                <a:pPr algn="ctr" defTabSz="1218565">
                  <a:defRPr/>
                </a:pPr>
                <a:endParaRPr lang="zh-CN" altLang="en-US" sz="2400" kern="0">
                  <a:solidFill>
                    <a:prstClr val="white"/>
                  </a:solidFill>
                  <a:cs typeface="+mn-ea"/>
                  <a:sym typeface="+mn-lt"/>
                </a:endParaRPr>
              </a:p>
            </p:txBody>
          </p:sp>
        </p:grpSp>
        <p:grpSp>
          <p:nvGrpSpPr>
            <p:cNvPr id="32" name="Group 259"/>
            <p:cNvGrpSpPr/>
            <p:nvPr/>
          </p:nvGrpSpPr>
          <p:grpSpPr>
            <a:xfrm>
              <a:off x="5595266" y="1807206"/>
              <a:ext cx="388938" cy="446088"/>
              <a:chOff x="4638675" y="4654550"/>
              <a:chExt cx="388938" cy="446088"/>
            </a:xfrm>
            <a:solidFill>
              <a:schemeClr val="bg1"/>
            </a:solidFill>
          </p:grpSpPr>
          <p:sp>
            <p:nvSpPr>
              <p:cNvPr id="33" name="Freeform 241"/>
              <p:cNvSpPr>
                <a:spLocks noEditPoints="1"/>
              </p:cNvSpPr>
              <p:nvPr/>
            </p:nvSpPr>
            <p:spPr bwMode="auto">
              <a:xfrm>
                <a:off x="4638675" y="4654550"/>
                <a:ext cx="388938" cy="446088"/>
              </a:xfrm>
              <a:custGeom>
                <a:avLst/>
                <a:gdLst>
                  <a:gd name="T0" fmla="*/ 507 w 507"/>
                  <a:gd name="T1" fmla="*/ 118 h 581"/>
                  <a:gd name="T2" fmla="*/ 507 w 507"/>
                  <a:gd name="T3" fmla="*/ 143 h 581"/>
                  <a:gd name="T4" fmla="*/ 506 w 507"/>
                  <a:gd name="T5" fmla="*/ 229 h 581"/>
                  <a:gd name="T6" fmla="*/ 496 w 507"/>
                  <a:gd name="T7" fmla="*/ 296 h 581"/>
                  <a:gd name="T8" fmla="*/ 268 w 507"/>
                  <a:gd name="T9" fmla="*/ 576 h 581"/>
                  <a:gd name="T10" fmla="*/ 257 w 507"/>
                  <a:gd name="T11" fmla="*/ 580 h 581"/>
                  <a:gd name="T12" fmla="*/ 253 w 507"/>
                  <a:gd name="T13" fmla="*/ 581 h 581"/>
                  <a:gd name="T14" fmla="*/ 250 w 507"/>
                  <a:gd name="T15" fmla="*/ 580 h 581"/>
                  <a:gd name="T16" fmla="*/ 239 w 507"/>
                  <a:gd name="T17" fmla="*/ 576 h 581"/>
                  <a:gd name="T18" fmla="*/ 10 w 507"/>
                  <a:gd name="T19" fmla="*/ 296 h 581"/>
                  <a:gd name="T20" fmla="*/ 1 w 507"/>
                  <a:gd name="T21" fmla="*/ 229 h 581"/>
                  <a:gd name="T22" fmla="*/ 0 w 507"/>
                  <a:gd name="T23" fmla="*/ 143 h 581"/>
                  <a:gd name="T24" fmla="*/ 0 w 507"/>
                  <a:gd name="T25" fmla="*/ 118 h 581"/>
                  <a:gd name="T26" fmla="*/ 7 w 507"/>
                  <a:gd name="T27" fmla="*/ 109 h 581"/>
                  <a:gd name="T28" fmla="*/ 31 w 507"/>
                  <a:gd name="T29" fmla="*/ 102 h 581"/>
                  <a:gd name="T30" fmla="*/ 148 w 507"/>
                  <a:gd name="T31" fmla="*/ 44 h 581"/>
                  <a:gd name="T32" fmla="*/ 253 w 507"/>
                  <a:gd name="T33" fmla="*/ 0 h 581"/>
                  <a:gd name="T34" fmla="*/ 359 w 507"/>
                  <a:gd name="T35" fmla="*/ 44 h 581"/>
                  <a:gd name="T36" fmla="*/ 476 w 507"/>
                  <a:gd name="T37" fmla="*/ 102 h 581"/>
                  <a:gd name="T38" fmla="*/ 500 w 507"/>
                  <a:gd name="T39" fmla="*/ 109 h 581"/>
                  <a:gd name="T40" fmla="*/ 507 w 507"/>
                  <a:gd name="T41" fmla="*/ 118 h 581"/>
                  <a:gd name="T42" fmla="*/ 488 w 507"/>
                  <a:gd name="T43" fmla="*/ 125 h 581"/>
                  <a:gd name="T44" fmla="*/ 471 w 507"/>
                  <a:gd name="T45" fmla="*/ 120 h 581"/>
                  <a:gd name="T46" fmla="*/ 349 w 507"/>
                  <a:gd name="T47" fmla="*/ 59 h 581"/>
                  <a:gd name="T48" fmla="*/ 253 w 507"/>
                  <a:gd name="T49" fmla="*/ 19 h 581"/>
                  <a:gd name="T50" fmla="*/ 158 w 507"/>
                  <a:gd name="T51" fmla="*/ 59 h 581"/>
                  <a:gd name="T52" fmla="*/ 36 w 507"/>
                  <a:gd name="T53" fmla="*/ 120 h 581"/>
                  <a:gd name="T54" fmla="*/ 19 w 507"/>
                  <a:gd name="T55" fmla="*/ 125 h 581"/>
                  <a:gd name="T56" fmla="*/ 19 w 507"/>
                  <a:gd name="T57" fmla="*/ 143 h 581"/>
                  <a:gd name="T58" fmla="*/ 20 w 507"/>
                  <a:gd name="T59" fmla="*/ 228 h 581"/>
                  <a:gd name="T60" fmla="*/ 29 w 507"/>
                  <a:gd name="T61" fmla="*/ 292 h 581"/>
                  <a:gd name="T62" fmla="*/ 245 w 507"/>
                  <a:gd name="T63" fmla="*/ 559 h 581"/>
                  <a:gd name="T64" fmla="*/ 253 w 507"/>
                  <a:gd name="T65" fmla="*/ 562 h 581"/>
                  <a:gd name="T66" fmla="*/ 262 w 507"/>
                  <a:gd name="T67" fmla="*/ 559 h 581"/>
                  <a:gd name="T68" fmla="*/ 478 w 507"/>
                  <a:gd name="T69" fmla="*/ 292 h 581"/>
                  <a:gd name="T70" fmla="*/ 487 w 507"/>
                  <a:gd name="T71" fmla="*/ 228 h 581"/>
                  <a:gd name="T72" fmla="*/ 488 w 507"/>
                  <a:gd name="T73" fmla="*/ 143 h 581"/>
                  <a:gd name="T74" fmla="*/ 488 w 507"/>
                  <a:gd name="T75" fmla="*/ 12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7" h="581">
                    <a:moveTo>
                      <a:pt x="507" y="118"/>
                    </a:moveTo>
                    <a:cubicBezTo>
                      <a:pt x="507" y="143"/>
                      <a:pt x="507" y="143"/>
                      <a:pt x="507" y="143"/>
                    </a:cubicBezTo>
                    <a:cubicBezTo>
                      <a:pt x="507" y="151"/>
                      <a:pt x="507" y="217"/>
                      <a:pt x="506" y="229"/>
                    </a:cubicBezTo>
                    <a:cubicBezTo>
                      <a:pt x="504" y="252"/>
                      <a:pt x="501" y="275"/>
                      <a:pt x="496" y="296"/>
                    </a:cubicBezTo>
                    <a:cubicBezTo>
                      <a:pt x="451" y="505"/>
                      <a:pt x="276" y="573"/>
                      <a:pt x="268" y="576"/>
                    </a:cubicBezTo>
                    <a:cubicBezTo>
                      <a:pt x="257" y="580"/>
                      <a:pt x="257" y="580"/>
                      <a:pt x="257" y="580"/>
                    </a:cubicBezTo>
                    <a:cubicBezTo>
                      <a:pt x="256" y="581"/>
                      <a:pt x="255" y="581"/>
                      <a:pt x="253" y="581"/>
                    </a:cubicBezTo>
                    <a:cubicBezTo>
                      <a:pt x="252" y="581"/>
                      <a:pt x="251" y="581"/>
                      <a:pt x="250" y="580"/>
                    </a:cubicBezTo>
                    <a:cubicBezTo>
                      <a:pt x="239" y="576"/>
                      <a:pt x="239" y="576"/>
                      <a:pt x="239" y="576"/>
                    </a:cubicBezTo>
                    <a:cubicBezTo>
                      <a:pt x="231" y="573"/>
                      <a:pt x="56" y="505"/>
                      <a:pt x="10" y="296"/>
                    </a:cubicBezTo>
                    <a:cubicBezTo>
                      <a:pt x="6" y="275"/>
                      <a:pt x="3" y="252"/>
                      <a:pt x="1" y="229"/>
                    </a:cubicBezTo>
                    <a:cubicBezTo>
                      <a:pt x="0" y="217"/>
                      <a:pt x="0" y="151"/>
                      <a:pt x="0" y="143"/>
                    </a:cubicBezTo>
                    <a:cubicBezTo>
                      <a:pt x="0" y="118"/>
                      <a:pt x="0" y="118"/>
                      <a:pt x="0" y="118"/>
                    </a:cubicBezTo>
                    <a:cubicBezTo>
                      <a:pt x="0" y="114"/>
                      <a:pt x="3" y="110"/>
                      <a:pt x="7" y="109"/>
                    </a:cubicBezTo>
                    <a:cubicBezTo>
                      <a:pt x="31" y="102"/>
                      <a:pt x="31" y="102"/>
                      <a:pt x="31" y="102"/>
                    </a:cubicBezTo>
                    <a:cubicBezTo>
                      <a:pt x="79" y="88"/>
                      <a:pt x="116" y="65"/>
                      <a:pt x="148" y="44"/>
                    </a:cubicBezTo>
                    <a:cubicBezTo>
                      <a:pt x="185" y="20"/>
                      <a:pt x="216" y="0"/>
                      <a:pt x="253" y="0"/>
                    </a:cubicBezTo>
                    <a:cubicBezTo>
                      <a:pt x="291" y="0"/>
                      <a:pt x="322" y="20"/>
                      <a:pt x="359" y="44"/>
                    </a:cubicBezTo>
                    <a:cubicBezTo>
                      <a:pt x="391" y="65"/>
                      <a:pt x="428" y="88"/>
                      <a:pt x="476" y="102"/>
                    </a:cubicBezTo>
                    <a:cubicBezTo>
                      <a:pt x="500" y="109"/>
                      <a:pt x="500" y="109"/>
                      <a:pt x="500" y="109"/>
                    </a:cubicBezTo>
                    <a:cubicBezTo>
                      <a:pt x="504" y="110"/>
                      <a:pt x="507" y="114"/>
                      <a:pt x="507" y="118"/>
                    </a:cubicBezTo>
                    <a:close/>
                    <a:moveTo>
                      <a:pt x="488" y="125"/>
                    </a:moveTo>
                    <a:cubicBezTo>
                      <a:pt x="471" y="120"/>
                      <a:pt x="471" y="120"/>
                      <a:pt x="471" y="120"/>
                    </a:cubicBezTo>
                    <a:cubicBezTo>
                      <a:pt x="420" y="105"/>
                      <a:pt x="382" y="81"/>
                      <a:pt x="349" y="59"/>
                    </a:cubicBezTo>
                    <a:cubicBezTo>
                      <a:pt x="315" y="38"/>
                      <a:pt x="286" y="19"/>
                      <a:pt x="253" y="19"/>
                    </a:cubicBezTo>
                    <a:cubicBezTo>
                      <a:pt x="221" y="19"/>
                      <a:pt x="192" y="38"/>
                      <a:pt x="158" y="59"/>
                    </a:cubicBezTo>
                    <a:cubicBezTo>
                      <a:pt x="125" y="81"/>
                      <a:pt x="87" y="105"/>
                      <a:pt x="36" y="120"/>
                    </a:cubicBezTo>
                    <a:cubicBezTo>
                      <a:pt x="19" y="125"/>
                      <a:pt x="19" y="125"/>
                      <a:pt x="19" y="125"/>
                    </a:cubicBezTo>
                    <a:cubicBezTo>
                      <a:pt x="19" y="143"/>
                      <a:pt x="19" y="143"/>
                      <a:pt x="19" y="143"/>
                    </a:cubicBezTo>
                    <a:cubicBezTo>
                      <a:pt x="19" y="152"/>
                      <a:pt x="19" y="217"/>
                      <a:pt x="20" y="228"/>
                    </a:cubicBezTo>
                    <a:cubicBezTo>
                      <a:pt x="21" y="250"/>
                      <a:pt x="24" y="272"/>
                      <a:pt x="29" y="292"/>
                    </a:cubicBezTo>
                    <a:cubicBezTo>
                      <a:pt x="72" y="492"/>
                      <a:pt x="238" y="556"/>
                      <a:pt x="245" y="559"/>
                    </a:cubicBezTo>
                    <a:cubicBezTo>
                      <a:pt x="253" y="562"/>
                      <a:pt x="253" y="562"/>
                      <a:pt x="253" y="562"/>
                    </a:cubicBezTo>
                    <a:cubicBezTo>
                      <a:pt x="262" y="559"/>
                      <a:pt x="262" y="559"/>
                      <a:pt x="262" y="559"/>
                    </a:cubicBezTo>
                    <a:cubicBezTo>
                      <a:pt x="269" y="556"/>
                      <a:pt x="435" y="492"/>
                      <a:pt x="478" y="292"/>
                    </a:cubicBezTo>
                    <a:cubicBezTo>
                      <a:pt x="483" y="272"/>
                      <a:pt x="486" y="250"/>
                      <a:pt x="487" y="228"/>
                    </a:cubicBezTo>
                    <a:cubicBezTo>
                      <a:pt x="488" y="217"/>
                      <a:pt x="488" y="152"/>
                      <a:pt x="488" y="143"/>
                    </a:cubicBezTo>
                    <a:lnTo>
                      <a:pt x="488" y="125"/>
                    </a:lnTo>
                    <a:close/>
                  </a:path>
                </a:pathLst>
              </a:custGeom>
              <a:solidFill>
                <a:schemeClr val="tx1"/>
              </a:solidFill>
              <a:ln>
                <a:noFill/>
              </a:ln>
            </p:spPr>
            <p:txBody>
              <a:bodyPr/>
              <a:lstStyle/>
              <a:p>
                <a:pPr defTabSz="1218565">
                  <a:defRPr/>
                </a:pPr>
                <a:endParaRPr lang="en-AU" sz="2400" kern="0">
                  <a:solidFill>
                    <a:srgbClr val="000000"/>
                  </a:solidFill>
                  <a:cs typeface="+mn-ea"/>
                  <a:sym typeface="+mn-lt"/>
                </a:endParaRPr>
              </a:p>
            </p:txBody>
          </p:sp>
          <p:sp>
            <p:nvSpPr>
              <p:cNvPr id="34" name="Freeform 242"/>
              <p:cNvSpPr/>
              <p:nvPr/>
            </p:nvSpPr>
            <p:spPr bwMode="auto">
              <a:xfrm>
                <a:off x="4670425" y="4686300"/>
                <a:ext cx="161925" cy="188913"/>
              </a:xfrm>
              <a:custGeom>
                <a:avLst/>
                <a:gdLst>
                  <a:gd name="T0" fmla="*/ 211 w 211"/>
                  <a:gd name="T1" fmla="*/ 183 h 244"/>
                  <a:gd name="T2" fmla="*/ 211 w 211"/>
                  <a:gd name="T3" fmla="*/ 244 h 244"/>
                  <a:gd name="T4" fmla="*/ 10 w 211"/>
                  <a:gd name="T5" fmla="*/ 244 h 244"/>
                  <a:gd name="T6" fmla="*/ 2 w 211"/>
                  <a:gd name="T7" fmla="*/ 183 h 244"/>
                  <a:gd name="T8" fmla="*/ 0 w 211"/>
                  <a:gd name="T9" fmla="*/ 100 h 244"/>
                  <a:gd name="T10" fmla="*/ 211 w 211"/>
                  <a:gd name="T11" fmla="*/ 0 h 244"/>
                  <a:gd name="T12" fmla="*/ 211 w 211"/>
                  <a:gd name="T13" fmla="*/ 183 h 244"/>
                </a:gdLst>
                <a:ahLst/>
                <a:cxnLst>
                  <a:cxn ang="0">
                    <a:pos x="T0" y="T1"/>
                  </a:cxn>
                  <a:cxn ang="0">
                    <a:pos x="T2" y="T3"/>
                  </a:cxn>
                  <a:cxn ang="0">
                    <a:pos x="T4" y="T5"/>
                  </a:cxn>
                  <a:cxn ang="0">
                    <a:pos x="T6" y="T7"/>
                  </a:cxn>
                  <a:cxn ang="0">
                    <a:pos x="T8" y="T9"/>
                  </a:cxn>
                  <a:cxn ang="0">
                    <a:pos x="T10" y="T11"/>
                  </a:cxn>
                  <a:cxn ang="0">
                    <a:pos x="T12" y="T13"/>
                  </a:cxn>
                </a:cxnLst>
                <a:rect l="0" t="0" r="r" b="b"/>
                <a:pathLst>
                  <a:path w="211" h="244">
                    <a:moveTo>
                      <a:pt x="211" y="183"/>
                    </a:moveTo>
                    <a:cubicBezTo>
                      <a:pt x="211" y="244"/>
                      <a:pt x="211" y="244"/>
                      <a:pt x="211" y="244"/>
                    </a:cubicBezTo>
                    <a:cubicBezTo>
                      <a:pt x="10" y="244"/>
                      <a:pt x="10" y="244"/>
                      <a:pt x="10" y="244"/>
                    </a:cubicBezTo>
                    <a:cubicBezTo>
                      <a:pt x="6" y="225"/>
                      <a:pt x="3" y="205"/>
                      <a:pt x="2" y="183"/>
                    </a:cubicBezTo>
                    <a:cubicBezTo>
                      <a:pt x="1" y="174"/>
                      <a:pt x="0" y="110"/>
                      <a:pt x="0" y="100"/>
                    </a:cubicBezTo>
                    <a:cubicBezTo>
                      <a:pt x="106" y="70"/>
                      <a:pt x="160" y="0"/>
                      <a:pt x="211" y="0"/>
                    </a:cubicBezTo>
                    <a:lnTo>
                      <a:pt x="211" y="183"/>
                    </a:lnTo>
                    <a:close/>
                  </a:path>
                </a:pathLst>
              </a:custGeom>
              <a:solidFill>
                <a:schemeClr val="tx1"/>
              </a:solidFill>
              <a:ln>
                <a:noFill/>
              </a:ln>
            </p:spPr>
            <p:txBody>
              <a:bodyPr/>
              <a:lstStyle/>
              <a:p>
                <a:pPr defTabSz="1218565">
                  <a:defRPr/>
                </a:pPr>
                <a:endParaRPr lang="en-AU" sz="2400" kern="0">
                  <a:solidFill>
                    <a:srgbClr val="000000"/>
                  </a:solidFill>
                  <a:cs typeface="+mn-ea"/>
                  <a:sym typeface="+mn-lt"/>
                </a:endParaRPr>
              </a:p>
            </p:txBody>
          </p:sp>
          <p:sp>
            <p:nvSpPr>
              <p:cNvPr id="35" name="Freeform 243"/>
              <p:cNvSpPr/>
              <p:nvPr/>
            </p:nvSpPr>
            <p:spPr bwMode="auto">
              <a:xfrm>
                <a:off x="4832350" y="4875213"/>
                <a:ext cx="155575" cy="190500"/>
              </a:xfrm>
              <a:custGeom>
                <a:avLst/>
                <a:gdLst>
                  <a:gd name="T0" fmla="*/ 0 w 202"/>
                  <a:gd name="T1" fmla="*/ 249 h 249"/>
                  <a:gd name="T2" fmla="*/ 202 w 202"/>
                  <a:gd name="T3" fmla="*/ 0 h 249"/>
                  <a:gd name="T4" fmla="*/ 0 w 202"/>
                  <a:gd name="T5" fmla="*/ 0 h 249"/>
                  <a:gd name="T6" fmla="*/ 0 w 202"/>
                  <a:gd name="T7" fmla="*/ 249 h 249"/>
                </a:gdLst>
                <a:ahLst/>
                <a:cxnLst>
                  <a:cxn ang="0">
                    <a:pos x="T0" y="T1"/>
                  </a:cxn>
                  <a:cxn ang="0">
                    <a:pos x="T2" y="T3"/>
                  </a:cxn>
                  <a:cxn ang="0">
                    <a:pos x="T4" y="T5"/>
                  </a:cxn>
                  <a:cxn ang="0">
                    <a:pos x="T6" y="T7"/>
                  </a:cxn>
                </a:cxnLst>
                <a:rect l="0" t="0" r="r" b="b"/>
                <a:pathLst>
                  <a:path w="202" h="249">
                    <a:moveTo>
                      <a:pt x="0" y="249"/>
                    </a:moveTo>
                    <a:cubicBezTo>
                      <a:pt x="0" y="249"/>
                      <a:pt x="161" y="189"/>
                      <a:pt x="202" y="0"/>
                    </a:cubicBezTo>
                    <a:cubicBezTo>
                      <a:pt x="0" y="0"/>
                      <a:pt x="0" y="0"/>
                      <a:pt x="0" y="0"/>
                    </a:cubicBezTo>
                    <a:lnTo>
                      <a:pt x="0" y="249"/>
                    </a:lnTo>
                    <a:close/>
                  </a:path>
                </a:pathLst>
              </a:custGeom>
              <a:solidFill>
                <a:schemeClr val="tx1"/>
              </a:solidFill>
              <a:ln>
                <a:noFill/>
              </a:ln>
            </p:spPr>
            <p:txBody>
              <a:bodyPr/>
              <a:lstStyle/>
              <a:p>
                <a:pPr defTabSz="1218565">
                  <a:defRPr/>
                </a:pPr>
                <a:endParaRPr lang="en-AU" sz="2400" kern="0" dirty="0">
                  <a:solidFill>
                    <a:srgbClr val="000000"/>
                  </a:solidFill>
                  <a:cs typeface="+mn-ea"/>
                  <a:sym typeface="+mn-lt"/>
                </a:endParaRPr>
              </a:p>
            </p:txBody>
          </p:sp>
        </p:grpSp>
      </p:grpSp>
      <p:sp>
        <p:nvSpPr>
          <p:cNvPr id="38" name="PA_文本框 60"/>
          <p:cNvSpPr txBox="1"/>
          <p:nvPr>
            <p:custDataLst>
              <p:tags r:id="rId6"/>
            </p:custDataLst>
          </p:nvPr>
        </p:nvSpPr>
        <p:spPr bwMode="auto">
          <a:xfrm>
            <a:off x="986821" y="4354334"/>
            <a:ext cx="2041029"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ctr"/>
            <a:r>
              <a:rPr lang="en-US" altLang="zh-CN" dirty="0">
                <a:blipFill>
                  <a:blip r:embed="rId7"/>
                  <a:stretch>
                    <a:fillRect/>
                  </a:stretch>
                </a:blipFill>
                <a:latin typeface="叶根友刀锋黑草" panose="02010601030101010101" pitchFamily="2" charset="-122"/>
                <a:ea typeface="叶根友刀锋黑草" panose="02010601030101010101" pitchFamily="2" charset="-122"/>
              </a:rPr>
              <a:t>ADD TITLE HERE </a:t>
            </a:r>
            <a:endParaRPr lang="zh-CN" altLang="en-US" dirty="0">
              <a:blipFill>
                <a:blip r:embed="rId7"/>
                <a:stretch>
                  <a:fillRect/>
                </a:stretch>
              </a:blipFill>
              <a:latin typeface="叶根友刀锋黑草" panose="02010601030101010101" pitchFamily="2" charset="-122"/>
              <a:ea typeface="叶根友刀锋黑草" panose="02010601030101010101" pitchFamily="2" charset="-122"/>
            </a:endParaRPr>
          </a:p>
        </p:txBody>
      </p:sp>
      <p:sp>
        <p:nvSpPr>
          <p:cNvPr id="39" name="PA_文本框 61"/>
          <p:cNvSpPr txBox="1"/>
          <p:nvPr>
            <p:custDataLst>
              <p:tags r:id="rId8"/>
            </p:custDataLst>
          </p:nvPr>
        </p:nvSpPr>
        <p:spPr bwMode="auto">
          <a:xfrm>
            <a:off x="986821" y="4637364"/>
            <a:ext cx="2041029" cy="574230"/>
          </a:xfrm>
          <a:prstGeom prst="rect">
            <a:avLst/>
          </a:prstGeom>
          <a:noFill/>
          <a:ln w="9525">
            <a:noFill/>
            <a:miter lim="800000"/>
          </a:ln>
        </p:spPr>
        <p:txBody>
          <a:bodyPr wrap="square" lIns="0" tIns="0" rIns="0" bIns="0" anchor="ctr" anchorCtr="1">
            <a:normAutofit fontScale="85000" lnSpcReduction="20000"/>
            <a:scene3d>
              <a:camera prst="orthographicFront"/>
              <a:lightRig rig="threePt" dir="t"/>
            </a:scene3d>
            <a:sp3d>
              <a:bevelT w="0" h="0"/>
            </a:sp3d>
          </a:bodyPr>
          <a:lstStyle/>
          <a:p>
            <a:pPr algn="ctr">
              <a:lnSpc>
                <a:spcPct val="120000"/>
              </a:lnSpc>
            </a:pPr>
            <a:r>
              <a:rPr lang="en-US" altLang="zh-CN" sz="1400" dirty="0">
                <a:solidFill>
                  <a:schemeClr val="bg1"/>
                </a:solidFill>
                <a:latin typeface="叶根友刀锋黑草" panose="02010601030101010101" pitchFamily="2" charset="-122"/>
                <a:ea typeface="叶根友刀锋黑草" panose="02010601030101010101" pitchFamily="2" charset="-122"/>
              </a:rPr>
              <a:t>Lorem Ipsum is simply dummy text of the printing and typesetting industry</a:t>
            </a:r>
            <a:endParaRPr lang="zh-CN" altLang="en-US" sz="1400" dirty="0">
              <a:solidFill>
                <a:schemeClr val="bg1"/>
              </a:solidFill>
              <a:latin typeface="叶根友刀锋黑草" panose="02010601030101010101" pitchFamily="2" charset="-122"/>
              <a:ea typeface="叶根友刀锋黑草" panose="02010601030101010101" pitchFamily="2" charset="-122"/>
            </a:endParaRPr>
          </a:p>
        </p:txBody>
      </p:sp>
      <p:sp>
        <p:nvSpPr>
          <p:cNvPr id="40" name="PA_文本框 58"/>
          <p:cNvSpPr txBox="1"/>
          <p:nvPr>
            <p:custDataLst>
              <p:tags r:id="rId9"/>
            </p:custDataLst>
          </p:nvPr>
        </p:nvSpPr>
        <p:spPr bwMode="auto">
          <a:xfrm>
            <a:off x="3895508" y="4385708"/>
            <a:ext cx="2041029"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ctr"/>
            <a:r>
              <a:rPr lang="en-US" altLang="zh-CN" dirty="0">
                <a:blipFill>
                  <a:blip r:embed="rId7"/>
                  <a:stretch>
                    <a:fillRect/>
                  </a:stretch>
                </a:blipFill>
                <a:latin typeface="叶根友刀锋黑草" panose="02010601030101010101" pitchFamily="2" charset="-122"/>
                <a:ea typeface="叶根友刀锋黑草" panose="02010601030101010101" pitchFamily="2" charset="-122"/>
              </a:rPr>
              <a:t>ADD TITLE HERE </a:t>
            </a:r>
            <a:endParaRPr lang="zh-CN" altLang="en-US" dirty="0">
              <a:blipFill>
                <a:blip r:embed="rId7"/>
                <a:stretch>
                  <a:fillRect/>
                </a:stretch>
              </a:blipFill>
              <a:latin typeface="叶根友刀锋黑草" panose="02010601030101010101" pitchFamily="2" charset="-122"/>
              <a:ea typeface="叶根友刀锋黑草" panose="02010601030101010101" pitchFamily="2" charset="-122"/>
            </a:endParaRPr>
          </a:p>
        </p:txBody>
      </p:sp>
      <p:sp>
        <p:nvSpPr>
          <p:cNvPr id="41" name="PA_文本框 59"/>
          <p:cNvSpPr txBox="1"/>
          <p:nvPr>
            <p:custDataLst>
              <p:tags r:id="rId10"/>
            </p:custDataLst>
          </p:nvPr>
        </p:nvSpPr>
        <p:spPr bwMode="auto">
          <a:xfrm>
            <a:off x="3895508" y="4668738"/>
            <a:ext cx="2041029" cy="574230"/>
          </a:xfrm>
          <a:prstGeom prst="rect">
            <a:avLst/>
          </a:prstGeom>
          <a:noFill/>
          <a:ln w="9525">
            <a:noFill/>
            <a:miter lim="800000"/>
          </a:ln>
        </p:spPr>
        <p:txBody>
          <a:bodyPr wrap="square" lIns="0" tIns="0" rIns="0" bIns="0" anchor="ctr" anchorCtr="1">
            <a:normAutofit fontScale="85000" lnSpcReduction="20000"/>
            <a:scene3d>
              <a:camera prst="orthographicFront"/>
              <a:lightRig rig="threePt" dir="t"/>
            </a:scene3d>
            <a:sp3d>
              <a:bevelT w="0" h="0"/>
            </a:sp3d>
          </a:bodyPr>
          <a:lstStyle/>
          <a:p>
            <a:pPr algn="ctr">
              <a:lnSpc>
                <a:spcPct val="120000"/>
              </a:lnSpc>
            </a:pPr>
            <a:r>
              <a:rPr lang="en-US" altLang="zh-CN" sz="1400" dirty="0">
                <a:solidFill>
                  <a:schemeClr val="bg1"/>
                </a:solidFill>
                <a:latin typeface="叶根友刀锋黑草" panose="02010601030101010101" pitchFamily="2" charset="-122"/>
                <a:ea typeface="叶根友刀锋黑草" panose="02010601030101010101" pitchFamily="2" charset="-122"/>
              </a:rPr>
              <a:t>Lorem Ipsum is simply dummy text of the printing and typesetting industry</a:t>
            </a:r>
            <a:endParaRPr lang="zh-CN" altLang="en-US" sz="1400" dirty="0">
              <a:solidFill>
                <a:schemeClr val="bg1"/>
              </a:solidFill>
              <a:latin typeface="叶根友刀锋黑草" panose="02010601030101010101" pitchFamily="2" charset="-122"/>
              <a:ea typeface="叶根友刀锋黑草" panose="02010601030101010101" pitchFamily="2" charset="-122"/>
            </a:endParaRPr>
          </a:p>
        </p:txBody>
      </p:sp>
      <p:sp>
        <p:nvSpPr>
          <p:cNvPr id="42" name="PA_文本框 56"/>
          <p:cNvSpPr txBox="1"/>
          <p:nvPr>
            <p:custDataLst>
              <p:tags r:id="rId11"/>
            </p:custDataLst>
          </p:nvPr>
        </p:nvSpPr>
        <p:spPr bwMode="auto">
          <a:xfrm>
            <a:off x="6822153" y="4385708"/>
            <a:ext cx="2041029"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ctr"/>
            <a:r>
              <a:rPr lang="en-US" altLang="zh-CN" dirty="0">
                <a:blipFill>
                  <a:blip r:embed="rId7"/>
                  <a:stretch>
                    <a:fillRect/>
                  </a:stretch>
                </a:blipFill>
                <a:latin typeface="叶根友刀锋黑草" panose="02010601030101010101" pitchFamily="2" charset="-122"/>
                <a:ea typeface="叶根友刀锋黑草" panose="02010601030101010101" pitchFamily="2" charset="-122"/>
              </a:rPr>
              <a:t>ADD TITLE HERE </a:t>
            </a:r>
            <a:endParaRPr lang="zh-CN" altLang="en-US" dirty="0">
              <a:blipFill>
                <a:blip r:embed="rId7"/>
                <a:stretch>
                  <a:fillRect/>
                </a:stretch>
              </a:blipFill>
              <a:latin typeface="叶根友刀锋黑草" panose="02010601030101010101" pitchFamily="2" charset="-122"/>
              <a:ea typeface="叶根友刀锋黑草" panose="02010601030101010101" pitchFamily="2" charset="-122"/>
            </a:endParaRPr>
          </a:p>
        </p:txBody>
      </p:sp>
      <p:sp>
        <p:nvSpPr>
          <p:cNvPr id="43" name="PA_文本框 57"/>
          <p:cNvSpPr txBox="1"/>
          <p:nvPr>
            <p:custDataLst>
              <p:tags r:id="rId12"/>
            </p:custDataLst>
          </p:nvPr>
        </p:nvSpPr>
        <p:spPr bwMode="auto">
          <a:xfrm>
            <a:off x="6822153" y="4668738"/>
            <a:ext cx="2041029" cy="574230"/>
          </a:xfrm>
          <a:prstGeom prst="rect">
            <a:avLst/>
          </a:prstGeom>
          <a:noFill/>
          <a:ln w="9525">
            <a:noFill/>
            <a:miter lim="800000"/>
          </a:ln>
        </p:spPr>
        <p:txBody>
          <a:bodyPr wrap="square" lIns="0" tIns="0" rIns="0" bIns="0" anchor="ctr" anchorCtr="1">
            <a:normAutofit fontScale="85000" lnSpcReduction="20000"/>
            <a:scene3d>
              <a:camera prst="orthographicFront"/>
              <a:lightRig rig="threePt" dir="t"/>
            </a:scene3d>
            <a:sp3d>
              <a:bevelT w="0" h="0"/>
            </a:sp3d>
          </a:bodyPr>
          <a:lstStyle/>
          <a:p>
            <a:pPr algn="ctr">
              <a:lnSpc>
                <a:spcPct val="120000"/>
              </a:lnSpc>
            </a:pPr>
            <a:r>
              <a:rPr lang="en-US" altLang="zh-CN" sz="1400" dirty="0">
                <a:solidFill>
                  <a:schemeClr val="bg1"/>
                </a:solidFill>
                <a:latin typeface="叶根友刀锋黑草" panose="02010601030101010101" pitchFamily="2" charset="-122"/>
                <a:ea typeface="叶根友刀锋黑草" panose="02010601030101010101" pitchFamily="2" charset="-122"/>
              </a:rPr>
              <a:t>Lorem Ipsum is simply dummy text of the printing and typesetting industry</a:t>
            </a:r>
            <a:endParaRPr lang="zh-CN" altLang="en-US" sz="1400" dirty="0">
              <a:solidFill>
                <a:schemeClr val="bg1"/>
              </a:solidFill>
              <a:latin typeface="叶根友刀锋黑草" panose="02010601030101010101" pitchFamily="2" charset="-122"/>
              <a:ea typeface="叶根友刀锋黑草" panose="02010601030101010101" pitchFamily="2" charset="-122"/>
            </a:endParaRPr>
          </a:p>
        </p:txBody>
      </p:sp>
      <p:sp>
        <p:nvSpPr>
          <p:cNvPr id="44" name="PA_文本框 54"/>
          <p:cNvSpPr txBox="1"/>
          <p:nvPr>
            <p:custDataLst>
              <p:tags r:id="rId13"/>
            </p:custDataLst>
          </p:nvPr>
        </p:nvSpPr>
        <p:spPr bwMode="auto">
          <a:xfrm>
            <a:off x="9712883" y="4367376"/>
            <a:ext cx="2041029"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ctr"/>
            <a:r>
              <a:rPr lang="en-US" altLang="zh-CN" dirty="0">
                <a:blipFill>
                  <a:blip r:embed="rId7"/>
                  <a:stretch>
                    <a:fillRect/>
                  </a:stretch>
                </a:blipFill>
                <a:latin typeface="叶根友刀锋黑草" panose="02010601030101010101" pitchFamily="2" charset="-122"/>
                <a:ea typeface="叶根友刀锋黑草" panose="02010601030101010101" pitchFamily="2" charset="-122"/>
              </a:rPr>
              <a:t>ADD TITLE HERE </a:t>
            </a:r>
            <a:endParaRPr lang="zh-CN" altLang="en-US" dirty="0">
              <a:blipFill>
                <a:blip r:embed="rId7"/>
                <a:stretch>
                  <a:fillRect/>
                </a:stretch>
              </a:blipFill>
              <a:latin typeface="叶根友刀锋黑草" panose="02010601030101010101" pitchFamily="2" charset="-122"/>
              <a:ea typeface="叶根友刀锋黑草" panose="02010601030101010101" pitchFamily="2" charset="-122"/>
            </a:endParaRPr>
          </a:p>
        </p:txBody>
      </p:sp>
      <p:sp>
        <p:nvSpPr>
          <p:cNvPr id="45" name="PA_文本框 55"/>
          <p:cNvSpPr txBox="1"/>
          <p:nvPr>
            <p:custDataLst>
              <p:tags r:id="rId14"/>
            </p:custDataLst>
          </p:nvPr>
        </p:nvSpPr>
        <p:spPr bwMode="auto">
          <a:xfrm>
            <a:off x="9712883" y="4650406"/>
            <a:ext cx="2041029" cy="574230"/>
          </a:xfrm>
          <a:prstGeom prst="rect">
            <a:avLst/>
          </a:prstGeom>
          <a:noFill/>
          <a:ln w="9525">
            <a:noFill/>
            <a:miter lim="800000"/>
          </a:ln>
        </p:spPr>
        <p:txBody>
          <a:bodyPr wrap="square" lIns="0" tIns="0" rIns="0" bIns="0" anchor="ctr" anchorCtr="1">
            <a:normAutofit fontScale="85000" lnSpcReduction="20000"/>
            <a:scene3d>
              <a:camera prst="orthographicFront"/>
              <a:lightRig rig="threePt" dir="t"/>
            </a:scene3d>
            <a:sp3d>
              <a:bevelT w="0" h="0"/>
            </a:sp3d>
          </a:bodyPr>
          <a:lstStyle/>
          <a:p>
            <a:pPr algn="ctr">
              <a:lnSpc>
                <a:spcPct val="120000"/>
              </a:lnSpc>
            </a:pPr>
            <a:r>
              <a:rPr lang="en-US" altLang="zh-CN" sz="1400" dirty="0">
                <a:solidFill>
                  <a:schemeClr val="bg1"/>
                </a:solidFill>
                <a:latin typeface="叶根友刀锋黑草" panose="02010601030101010101" pitchFamily="2" charset="-122"/>
                <a:ea typeface="叶根友刀锋黑草" panose="02010601030101010101" pitchFamily="2" charset="-122"/>
              </a:rPr>
              <a:t>Lorem Ipsum is simply dummy text of the printing and typesetting industry</a:t>
            </a:r>
            <a:endParaRPr lang="zh-CN" altLang="en-US" sz="1400" dirty="0">
              <a:solidFill>
                <a:schemeClr val="bg1"/>
              </a:solidFill>
              <a:latin typeface="叶根友刀锋黑草" panose="02010601030101010101" pitchFamily="2" charset="-122"/>
              <a:ea typeface="叶根友刀锋黑草" panose="02010601030101010101" pitchFamily="2" charset="-122"/>
            </a:endParaRPr>
          </a:p>
        </p:txBody>
      </p:sp>
      <p:sp>
        <p:nvSpPr>
          <p:cNvPr id="46" name="矩形 45"/>
          <p:cNvSpPr/>
          <p:nvPr/>
        </p:nvSpPr>
        <p:spPr>
          <a:xfrm>
            <a:off x="4615456" y="507952"/>
            <a:ext cx="2961067" cy="461665"/>
          </a:xfrm>
          <a:prstGeom prst="rect">
            <a:avLst/>
          </a:prstGeom>
        </p:spPr>
        <p:txBody>
          <a:bodyPr wrap="none">
            <a:spAutoFit/>
          </a:bodyPr>
          <a:lstStyle/>
          <a:p>
            <a:pPr marR="0" lvl="0" indent="0" algn="ctr" fontAlgn="auto">
              <a:lnSpc>
                <a:spcPct val="100000"/>
              </a:lnSpc>
              <a:spcBef>
                <a:spcPts val="0"/>
              </a:spcBef>
              <a:spcAft>
                <a:spcPts val="0"/>
              </a:spcAft>
              <a:buClrTx/>
              <a:buSzTx/>
              <a:buFontTx/>
              <a:buNone/>
              <a:defRPr/>
            </a:pPr>
            <a:r>
              <a:rPr lang="en-US" altLang="zh-CN" sz="2400" dirty="0">
                <a:blipFill>
                  <a:blip r:embed="rId7"/>
                  <a:stretch>
                    <a:fillRect/>
                  </a:stretch>
                </a:blipFill>
                <a:latin typeface="叶根友刀锋黑草" panose="02010601030101010101" pitchFamily="2" charset="-122"/>
                <a:ea typeface="叶根友刀锋黑草" panose="02010601030101010101" pitchFamily="2" charset="-122"/>
                <a:sym typeface="+mn-lt"/>
              </a:rPr>
              <a:t>ADD TITLE HERE</a:t>
            </a:r>
            <a:endParaRPr lang="en-US" altLang="zh-CN" sz="2400" dirty="0">
              <a:blipFill>
                <a:blip r:embed="rId7"/>
                <a:stretch>
                  <a:fillRect/>
                </a:stretch>
              </a:blipFill>
              <a:latin typeface="叶根友刀锋黑草" panose="02010601030101010101" pitchFamily="2" charset="-122"/>
              <a:ea typeface="叶根友刀锋黑草" panose="02010601030101010101" pitchFamily="2" charset="-122"/>
              <a:sym typeface="+mn-lt"/>
            </a:endParaRPr>
          </a:p>
        </p:txBody>
      </p:sp>
      <p:cxnSp>
        <p:nvCxnSpPr>
          <p:cNvPr id="47" name="直接连接符 46"/>
          <p:cNvCxnSpPr/>
          <p:nvPr/>
        </p:nvCxnSpPr>
        <p:spPr>
          <a:xfrm>
            <a:off x="5825989" y="1002281"/>
            <a:ext cx="540000" cy="0"/>
          </a:xfrm>
          <a:prstGeom prst="line">
            <a:avLst/>
          </a:prstGeom>
          <a:ln w="19050">
            <a:solidFill>
              <a:srgbClr val="E3BA43"/>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advTm="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2" presetClass="entr" presetSubtype="4" fill="hold" nodeType="withEffect" p14:presetBounceEnd="50000">
                                      <p:stCondLst>
                                        <p:cond delay="250"/>
                                      </p:stCondLst>
                                      <p:childTnLst>
                                        <p:set>
                                          <p:cBhvr>
                                            <p:cTn id="11" dur="1" fill="hold">
                                              <p:stCondLst>
                                                <p:cond delay="0"/>
                                              </p:stCondLst>
                                            </p:cTn>
                                            <p:tgtEl>
                                              <p:spTgt spid="47"/>
                                            </p:tgtEl>
                                            <p:attrNameLst>
                                              <p:attrName>style.visibility</p:attrName>
                                            </p:attrNameLst>
                                          </p:cBhvr>
                                          <p:to>
                                            <p:strVal val="visible"/>
                                          </p:to>
                                        </p:set>
                                        <p:anim calcmode="lin" valueType="num" p14:bounceEnd="50000">
                                          <p:cBhvr additive="base">
                                            <p:cTn id="12"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47"/>
                                            </p:tgtEl>
                                            <p:attrNameLst>
                                              <p:attrName>ppt_y</p:attrName>
                                            </p:attrNameLst>
                                          </p:cBhvr>
                                          <p:tavLst>
                                            <p:tav tm="0">
                                              <p:val>
                                                <p:strVal val="1+#ppt_h/2"/>
                                              </p:val>
                                            </p:tav>
                                            <p:tav tm="100000">
                                              <p:val>
                                                <p:strVal val="#ppt_y"/>
                                              </p:val>
                                            </p:tav>
                                          </p:tavLst>
                                        </p:anim>
                                      </p:childTnLst>
                                    </p:cTn>
                                  </p:par>
                                  <p:par>
                                    <p:cTn id="14" presetID="21" presetClass="entr" presetSubtype="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1000"/>
                                            <p:tgtEl>
                                              <p:spTgt spid="2"/>
                                            </p:tgtEl>
                                          </p:cBhvr>
                                        </p:animEffect>
                                      </p:childTnLst>
                                    </p:cTn>
                                  </p:par>
                                  <p:par>
                                    <p:cTn id="17" presetID="21" presetClass="entr" presetSubtype="1" fill="hold" nodeType="withEffect">
                                      <p:stCondLst>
                                        <p:cond delay="15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1000"/>
                                            <p:tgtEl>
                                              <p:spTgt spid="13"/>
                                            </p:tgtEl>
                                          </p:cBhvr>
                                        </p:animEffect>
                                      </p:childTnLst>
                                    </p:cTn>
                                  </p:par>
                                  <p:par>
                                    <p:cTn id="20" presetID="21" presetClass="entr" presetSubtype="1" fill="hold" nodeType="withEffect">
                                      <p:stCondLst>
                                        <p:cond delay="300"/>
                                      </p:stCondLst>
                                      <p:childTnLst>
                                        <p:set>
                                          <p:cBhvr>
                                            <p:cTn id="21" dur="1" fill="hold">
                                              <p:stCondLst>
                                                <p:cond delay="0"/>
                                              </p:stCondLst>
                                            </p:cTn>
                                            <p:tgtEl>
                                              <p:spTgt spid="18"/>
                                            </p:tgtEl>
                                            <p:attrNameLst>
                                              <p:attrName>style.visibility</p:attrName>
                                            </p:attrNameLst>
                                          </p:cBhvr>
                                          <p:to>
                                            <p:strVal val="visible"/>
                                          </p:to>
                                        </p:set>
                                        <p:animEffect transition="in" filter="wheel(1)">
                                          <p:cBhvr>
                                            <p:cTn id="22" dur="1000"/>
                                            <p:tgtEl>
                                              <p:spTgt spid="18"/>
                                            </p:tgtEl>
                                          </p:cBhvr>
                                        </p:animEffect>
                                      </p:childTnLst>
                                    </p:cTn>
                                  </p:par>
                                  <p:par>
                                    <p:cTn id="23" presetID="21" presetClass="entr" presetSubtype="1" fill="hold" nodeType="withEffect">
                                      <p:stCondLst>
                                        <p:cond delay="450"/>
                                      </p:stCondLst>
                                      <p:childTnLst>
                                        <p:set>
                                          <p:cBhvr>
                                            <p:cTn id="24" dur="1" fill="hold">
                                              <p:stCondLst>
                                                <p:cond delay="0"/>
                                              </p:stCondLst>
                                            </p:cTn>
                                            <p:tgtEl>
                                              <p:spTgt spid="30"/>
                                            </p:tgtEl>
                                            <p:attrNameLst>
                                              <p:attrName>style.visibility</p:attrName>
                                            </p:attrNameLst>
                                          </p:cBhvr>
                                          <p:to>
                                            <p:strVal val="visible"/>
                                          </p:to>
                                        </p:set>
                                        <p:animEffect transition="in" filter="wheel(1)">
                                          <p:cBhvr>
                                            <p:cTn id="25" dur="1000"/>
                                            <p:tgtEl>
                                              <p:spTgt spid="30"/>
                                            </p:tgtEl>
                                          </p:cBhvr>
                                        </p:animEffect>
                                      </p:childTnLst>
                                    </p:cTn>
                                  </p:par>
                                  <p:par>
                                    <p:cTn id="26" presetID="42" presetClass="entr" presetSubtype="0" fill="hold" grpId="0" nodeType="withEffect">
                                      <p:stCondLst>
                                        <p:cond delay="60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75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1000"/>
                                            <p:tgtEl>
                                              <p:spTgt spid="39"/>
                                            </p:tgtEl>
                                          </p:cBhvr>
                                        </p:animEffect>
                                        <p:anim calcmode="lin" valueType="num">
                                          <p:cBhvr>
                                            <p:cTn id="34" dur="1000" fill="hold"/>
                                            <p:tgtEl>
                                              <p:spTgt spid="39"/>
                                            </p:tgtEl>
                                            <p:attrNameLst>
                                              <p:attrName>ppt_x</p:attrName>
                                            </p:attrNameLst>
                                          </p:cBhvr>
                                          <p:tavLst>
                                            <p:tav tm="0">
                                              <p:val>
                                                <p:strVal val="#ppt_x"/>
                                              </p:val>
                                            </p:tav>
                                            <p:tav tm="100000">
                                              <p:val>
                                                <p:strVal val="#ppt_x"/>
                                              </p:val>
                                            </p:tav>
                                          </p:tavLst>
                                        </p:anim>
                                        <p:anim calcmode="lin" valueType="num">
                                          <p:cBhvr>
                                            <p:cTn id="35" dur="1000" fill="hold"/>
                                            <p:tgtEl>
                                              <p:spTgt spid="3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90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1000"/>
                                            <p:tgtEl>
                                              <p:spTgt spid="40"/>
                                            </p:tgtEl>
                                          </p:cBhvr>
                                        </p:animEffect>
                                        <p:anim calcmode="lin" valueType="num">
                                          <p:cBhvr>
                                            <p:cTn id="39" dur="1000" fill="hold"/>
                                            <p:tgtEl>
                                              <p:spTgt spid="40"/>
                                            </p:tgtEl>
                                            <p:attrNameLst>
                                              <p:attrName>ppt_x</p:attrName>
                                            </p:attrNameLst>
                                          </p:cBhvr>
                                          <p:tavLst>
                                            <p:tav tm="0">
                                              <p:val>
                                                <p:strVal val="#ppt_x"/>
                                              </p:val>
                                            </p:tav>
                                            <p:tav tm="100000">
                                              <p:val>
                                                <p:strVal val="#ppt_x"/>
                                              </p:val>
                                            </p:tav>
                                          </p:tavLst>
                                        </p:anim>
                                        <p:anim calcmode="lin" valueType="num">
                                          <p:cBhvr>
                                            <p:cTn id="40" dur="1000" fill="hold"/>
                                            <p:tgtEl>
                                              <p:spTgt spid="4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105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1000"/>
                                            <p:tgtEl>
                                              <p:spTgt spid="41"/>
                                            </p:tgtEl>
                                          </p:cBhvr>
                                        </p:animEffect>
                                        <p:anim calcmode="lin" valueType="num">
                                          <p:cBhvr>
                                            <p:cTn id="44" dur="1000" fill="hold"/>
                                            <p:tgtEl>
                                              <p:spTgt spid="41"/>
                                            </p:tgtEl>
                                            <p:attrNameLst>
                                              <p:attrName>ppt_x</p:attrName>
                                            </p:attrNameLst>
                                          </p:cBhvr>
                                          <p:tavLst>
                                            <p:tav tm="0">
                                              <p:val>
                                                <p:strVal val="#ppt_x"/>
                                              </p:val>
                                            </p:tav>
                                            <p:tav tm="100000">
                                              <p:val>
                                                <p:strVal val="#ppt_x"/>
                                              </p:val>
                                            </p:tav>
                                          </p:tavLst>
                                        </p:anim>
                                        <p:anim calcmode="lin" valueType="num">
                                          <p:cBhvr>
                                            <p:cTn id="45" dur="1000" fill="hold"/>
                                            <p:tgtEl>
                                              <p:spTgt spid="4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120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1000"/>
                                            <p:tgtEl>
                                              <p:spTgt spid="42"/>
                                            </p:tgtEl>
                                          </p:cBhvr>
                                        </p:animEffect>
                                        <p:anim calcmode="lin" valueType="num">
                                          <p:cBhvr>
                                            <p:cTn id="49" dur="1000" fill="hold"/>
                                            <p:tgtEl>
                                              <p:spTgt spid="42"/>
                                            </p:tgtEl>
                                            <p:attrNameLst>
                                              <p:attrName>ppt_x</p:attrName>
                                            </p:attrNameLst>
                                          </p:cBhvr>
                                          <p:tavLst>
                                            <p:tav tm="0">
                                              <p:val>
                                                <p:strVal val="#ppt_x"/>
                                              </p:val>
                                            </p:tav>
                                            <p:tav tm="100000">
                                              <p:val>
                                                <p:strVal val="#ppt_x"/>
                                              </p:val>
                                            </p:tav>
                                          </p:tavLst>
                                        </p:anim>
                                        <p:anim calcmode="lin" valueType="num">
                                          <p:cBhvr>
                                            <p:cTn id="50" dur="1000" fill="hold"/>
                                            <p:tgtEl>
                                              <p:spTgt spid="4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135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1000"/>
                                            <p:tgtEl>
                                              <p:spTgt spid="43"/>
                                            </p:tgtEl>
                                          </p:cBhvr>
                                        </p:animEffect>
                                        <p:anim calcmode="lin" valueType="num">
                                          <p:cBhvr>
                                            <p:cTn id="54" dur="1000" fill="hold"/>
                                            <p:tgtEl>
                                              <p:spTgt spid="43"/>
                                            </p:tgtEl>
                                            <p:attrNameLst>
                                              <p:attrName>ppt_x</p:attrName>
                                            </p:attrNameLst>
                                          </p:cBhvr>
                                          <p:tavLst>
                                            <p:tav tm="0">
                                              <p:val>
                                                <p:strVal val="#ppt_x"/>
                                              </p:val>
                                            </p:tav>
                                            <p:tav tm="100000">
                                              <p:val>
                                                <p:strVal val="#ppt_x"/>
                                              </p:val>
                                            </p:tav>
                                          </p:tavLst>
                                        </p:anim>
                                        <p:anim calcmode="lin" valueType="num">
                                          <p:cBhvr>
                                            <p:cTn id="55" dur="1000" fill="hold"/>
                                            <p:tgtEl>
                                              <p:spTgt spid="43"/>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150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1000"/>
                                            <p:tgtEl>
                                              <p:spTgt spid="44"/>
                                            </p:tgtEl>
                                          </p:cBhvr>
                                        </p:animEffect>
                                        <p:anim calcmode="lin" valueType="num">
                                          <p:cBhvr>
                                            <p:cTn id="59" dur="1000" fill="hold"/>
                                            <p:tgtEl>
                                              <p:spTgt spid="44"/>
                                            </p:tgtEl>
                                            <p:attrNameLst>
                                              <p:attrName>ppt_x</p:attrName>
                                            </p:attrNameLst>
                                          </p:cBhvr>
                                          <p:tavLst>
                                            <p:tav tm="0">
                                              <p:val>
                                                <p:strVal val="#ppt_x"/>
                                              </p:val>
                                            </p:tav>
                                            <p:tav tm="100000">
                                              <p:val>
                                                <p:strVal val="#ppt_x"/>
                                              </p:val>
                                            </p:tav>
                                          </p:tavLst>
                                        </p:anim>
                                        <p:anim calcmode="lin" valueType="num">
                                          <p:cBhvr>
                                            <p:cTn id="60" dur="1000" fill="hold"/>
                                            <p:tgtEl>
                                              <p:spTgt spid="44"/>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165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1000"/>
                                            <p:tgtEl>
                                              <p:spTgt spid="45"/>
                                            </p:tgtEl>
                                          </p:cBhvr>
                                        </p:animEffect>
                                        <p:anim calcmode="lin" valueType="num">
                                          <p:cBhvr>
                                            <p:cTn id="64" dur="1000" fill="hold"/>
                                            <p:tgtEl>
                                              <p:spTgt spid="45"/>
                                            </p:tgtEl>
                                            <p:attrNameLst>
                                              <p:attrName>ppt_x</p:attrName>
                                            </p:attrNameLst>
                                          </p:cBhvr>
                                          <p:tavLst>
                                            <p:tav tm="0">
                                              <p:val>
                                                <p:strVal val="#ppt_x"/>
                                              </p:val>
                                            </p:tav>
                                            <p:tav tm="100000">
                                              <p:val>
                                                <p:strVal val="#ppt_x"/>
                                              </p:val>
                                            </p:tav>
                                          </p:tavLst>
                                        </p:anim>
                                        <p:anim calcmode="lin" valueType="num">
                                          <p:cBhvr>
                                            <p:cTn id="6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2" grpId="0"/>
          <p:bldP spid="43" grpId="0"/>
          <p:bldP spid="44" grpId="0"/>
          <p:bldP spid="45" grpId="0"/>
          <p:bldP spid="4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2" presetClass="entr" presetSubtype="4" fill="hold" nodeType="withEffect">
                                      <p:stCondLst>
                                        <p:cond delay="25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ppt_x"/>
                                              </p:val>
                                            </p:tav>
                                            <p:tav tm="100000">
                                              <p:val>
                                                <p:strVal val="#ppt_x"/>
                                              </p:val>
                                            </p:tav>
                                          </p:tavLst>
                                        </p:anim>
                                        <p:anim calcmode="lin" valueType="num">
                                          <p:cBhvr additive="base">
                                            <p:cTn id="13" dur="500" fill="hold"/>
                                            <p:tgtEl>
                                              <p:spTgt spid="47"/>
                                            </p:tgtEl>
                                            <p:attrNameLst>
                                              <p:attrName>ppt_y</p:attrName>
                                            </p:attrNameLst>
                                          </p:cBhvr>
                                          <p:tavLst>
                                            <p:tav tm="0">
                                              <p:val>
                                                <p:strVal val="1+#ppt_h/2"/>
                                              </p:val>
                                            </p:tav>
                                            <p:tav tm="100000">
                                              <p:val>
                                                <p:strVal val="#ppt_y"/>
                                              </p:val>
                                            </p:tav>
                                          </p:tavLst>
                                        </p:anim>
                                      </p:childTnLst>
                                    </p:cTn>
                                  </p:par>
                                  <p:par>
                                    <p:cTn id="14" presetID="21" presetClass="entr" presetSubtype="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1000"/>
                                            <p:tgtEl>
                                              <p:spTgt spid="2"/>
                                            </p:tgtEl>
                                          </p:cBhvr>
                                        </p:animEffect>
                                      </p:childTnLst>
                                    </p:cTn>
                                  </p:par>
                                  <p:par>
                                    <p:cTn id="17" presetID="21" presetClass="entr" presetSubtype="1" fill="hold" nodeType="withEffect">
                                      <p:stCondLst>
                                        <p:cond delay="15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1000"/>
                                            <p:tgtEl>
                                              <p:spTgt spid="13"/>
                                            </p:tgtEl>
                                          </p:cBhvr>
                                        </p:animEffect>
                                      </p:childTnLst>
                                    </p:cTn>
                                  </p:par>
                                  <p:par>
                                    <p:cTn id="20" presetID="21" presetClass="entr" presetSubtype="1" fill="hold" nodeType="withEffect">
                                      <p:stCondLst>
                                        <p:cond delay="300"/>
                                      </p:stCondLst>
                                      <p:childTnLst>
                                        <p:set>
                                          <p:cBhvr>
                                            <p:cTn id="21" dur="1" fill="hold">
                                              <p:stCondLst>
                                                <p:cond delay="0"/>
                                              </p:stCondLst>
                                            </p:cTn>
                                            <p:tgtEl>
                                              <p:spTgt spid="18"/>
                                            </p:tgtEl>
                                            <p:attrNameLst>
                                              <p:attrName>style.visibility</p:attrName>
                                            </p:attrNameLst>
                                          </p:cBhvr>
                                          <p:to>
                                            <p:strVal val="visible"/>
                                          </p:to>
                                        </p:set>
                                        <p:animEffect transition="in" filter="wheel(1)">
                                          <p:cBhvr>
                                            <p:cTn id="22" dur="1000"/>
                                            <p:tgtEl>
                                              <p:spTgt spid="18"/>
                                            </p:tgtEl>
                                          </p:cBhvr>
                                        </p:animEffect>
                                      </p:childTnLst>
                                    </p:cTn>
                                  </p:par>
                                  <p:par>
                                    <p:cTn id="23" presetID="21" presetClass="entr" presetSubtype="1" fill="hold" nodeType="withEffect">
                                      <p:stCondLst>
                                        <p:cond delay="450"/>
                                      </p:stCondLst>
                                      <p:childTnLst>
                                        <p:set>
                                          <p:cBhvr>
                                            <p:cTn id="24" dur="1" fill="hold">
                                              <p:stCondLst>
                                                <p:cond delay="0"/>
                                              </p:stCondLst>
                                            </p:cTn>
                                            <p:tgtEl>
                                              <p:spTgt spid="30"/>
                                            </p:tgtEl>
                                            <p:attrNameLst>
                                              <p:attrName>style.visibility</p:attrName>
                                            </p:attrNameLst>
                                          </p:cBhvr>
                                          <p:to>
                                            <p:strVal val="visible"/>
                                          </p:to>
                                        </p:set>
                                        <p:animEffect transition="in" filter="wheel(1)">
                                          <p:cBhvr>
                                            <p:cTn id="25" dur="1000"/>
                                            <p:tgtEl>
                                              <p:spTgt spid="30"/>
                                            </p:tgtEl>
                                          </p:cBhvr>
                                        </p:animEffect>
                                      </p:childTnLst>
                                    </p:cTn>
                                  </p:par>
                                  <p:par>
                                    <p:cTn id="26" presetID="42" presetClass="entr" presetSubtype="0" fill="hold" grpId="0" nodeType="withEffect">
                                      <p:stCondLst>
                                        <p:cond delay="60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75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1000"/>
                                            <p:tgtEl>
                                              <p:spTgt spid="39"/>
                                            </p:tgtEl>
                                          </p:cBhvr>
                                        </p:animEffect>
                                        <p:anim calcmode="lin" valueType="num">
                                          <p:cBhvr>
                                            <p:cTn id="34" dur="1000" fill="hold"/>
                                            <p:tgtEl>
                                              <p:spTgt spid="39"/>
                                            </p:tgtEl>
                                            <p:attrNameLst>
                                              <p:attrName>ppt_x</p:attrName>
                                            </p:attrNameLst>
                                          </p:cBhvr>
                                          <p:tavLst>
                                            <p:tav tm="0">
                                              <p:val>
                                                <p:strVal val="#ppt_x"/>
                                              </p:val>
                                            </p:tav>
                                            <p:tav tm="100000">
                                              <p:val>
                                                <p:strVal val="#ppt_x"/>
                                              </p:val>
                                            </p:tav>
                                          </p:tavLst>
                                        </p:anim>
                                        <p:anim calcmode="lin" valueType="num">
                                          <p:cBhvr>
                                            <p:cTn id="35" dur="1000" fill="hold"/>
                                            <p:tgtEl>
                                              <p:spTgt spid="3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90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1000"/>
                                            <p:tgtEl>
                                              <p:spTgt spid="40"/>
                                            </p:tgtEl>
                                          </p:cBhvr>
                                        </p:animEffect>
                                        <p:anim calcmode="lin" valueType="num">
                                          <p:cBhvr>
                                            <p:cTn id="39" dur="1000" fill="hold"/>
                                            <p:tgtEl>
                                              <p:spTgt spid="40"/>
                                            </p:tgtEl>
                                            <p:attrNameLst>
                                              <p:attrName>ppt_x</p:attrName>
                                            </p:attrNameLst>
                                          </p:cBhvr>
                                          <p:tavLst>
                                            <p:tav tm="0">
                                              <p:val>
                                                <p:strVal val="#ppt_x"/>
                                              </p:val>
                                            </p:tav>
                                            <p:tav tm="100000">
                                              <p:val>
                                                <p:strVal val="#ppt_x"/>
                                              </p:val>
                                            </p:tav>
                                          </p:tavLst>
                                        </p:anim>
                                        <p:anim calcmode="lin" valueType="num">
                                          <p:cBhvr>
                                            <p:cTn id="40" dur="1000" fill="hold"/>
                                            <p:tgtEl>
                                              <p:spTgt spid="4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105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1000"/>
                                            <p:tgtEl>
                                              <p:spTgt spid="41"/>
                                            </p:tgtEl>
                                          </p:cBhvr>
                                        </p:animEffect>
                                        <p:anim calcmode="lin" valueType="num">
                                          <p:cBhvr>
                                            <p:cTn id="44" dur="1000" fill="hold"/>
                                            <p:tgtEl>
                                              <p:spTgt spid="41"/>
                                            </p:tgtEl>
                                            <p:attrNameLst>
                                              <p:attrName>ppt_x</p:attrName>
                                            </p:attrNameLst>
                                          </p:cBhvr>
                                          <p:tavLst>
                                            <p:tav tm="0">
                                              <p:val>
                                                <p:strVal val="#ppt_x"/>
                                              </p:val>
                                            </p:tav>
                                            <p:tav tm="100000">
                                              <p:val>
                                                <p:strVal val="#ppt_x"/>
                                              </p:val>
                                            </p:tav>
                                          </p:tavLst>
                                        </p:anim>
                                        <p:anim calcmode="lin" valueType="num">
                                          <p:cBhvr>
                                            <p:cTn id="45" dur="1000" fill="hold"/>
                                            <p:tgtEl>
                                              <p:spTgt spid="4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120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1000"/>
                                            <p:tgtEl>
                                              <p:spTgt spid="42"/>
                                            </p:tgtEl>
                                          </p:cBhvr>
                                        </p:animEffect>
                                        <p:anim calcmode="lin" valueType="num">
                                          <p:cBhvr>
                                            <p:cTn id="49" dur="1000" fill="hold"/>
                                            <p:tgtEl>
                                              <p:spTgt spid="42"/>
                                            </p:tgtEl>
                                            <p:attrNameLst>
                                              <p:attrName>ppt_x</p:attrName>
                                            </p:attrNameLst>
                                          </p:cBhvr>
                                          <p:tavLst>
                                            <p:tav tm="0">
                                              <p:val>
                                                <p:strVal val="#ppt_x"/>
                                              </p:val>
                                            </p:tav>
                                            <p:tav tm="100000">
                                              <p:val>
                                                <p:strVal val="#ppt_x"/>
                                              </p:val>
                                            </p:tav>
                                          </p:tavLst>
                                        </p:anim>
                                        <p:anim calcmode="lin" valueType="num">
                                          <p:cBhvr>
                                            <p:cTn id="50" dur="1000" fill="hold"/>
                                            <p:tgtEl>
                                              <p:spTgt spid="4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135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1000"/>
                                            <p:tgtEl>
                                              <p:spTgt spid="43"/>
                                            </p:tgtEl>
                                          </p:cBhvr>
                                        </p:animEffect>
                                        <p:anim calcmode="lin" valueType="num">
                                          <p:cBhvr>
                                            <p:cTn id="54" dur="1000" fill="hold"/>
                                            <p:tgtEl>
                                              <p:spTgt spid="43"/>
                                            </p:tgtEl>
                                            <p:attrNameLst>
                                              <p:attrName>ppt_x</p:attrName>
                                            </p:attrNameLst>
                                          </p:cBhvr>
                                          <p:tavLst>
                                            <p:tav tm="0">
                                              <p:val>
                                                <p:strVal val="#ppt_x"/>
                                              </p:val>
                                            </p:tav>
                                            <p:tav tm="100000">
                                              <p:val>
                                                <p:strVal val="#ppt_x"/>
                                              </p:val>
                                            </p:tav>
                                          </p:tavLst>
                                        </p:anim>
                                        <p:anim calcmode="lin" valueType="num">
                                          <p:cBhvr>
                                            <p:cTn id="55" dur="1000" fill="hold"/>
                                            <p:tgtEl>
                                              <p:spTgt spid="43"/>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150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1000"/>
                                            <p:tgtEl>
                                              <p:spTgt spid="44"/>
                                            </p:tgtEl>
                                          </p:cBhvr>
                                        </p:animEffect>
                                        <p:anim calcmode="lin" valueType="num">
                                          <p:cBhvr>
                                            <p:cTn id="59" dur="1000" fill="hold"/>
                                            <p:tgtEl>
                                              <p:spTgt spid="44"/>
                                            </p:tgtEl>
                                            <p:attrNameLst>
                                              <p:attrName>ppt_x</p:attrName>
                                            </p:attrNameLst>
                                          </p:cBhvr>
                                          <p:tavLst>
                                            <p:tav tm="0">
                                              <p:val>
                                                <p:strVal val="#ppt_x"/>
                                              </p:val>
                                            </p:tav>
                                            <p:tav tm="100000">
                                              <p:val>
                                                <p:strVal val="#ppt_x"/>
                                              </p:val>
                                            </p:tav>
                                          </p:tavLst>
                                        </p:anim>
                                        <p:anim calcmode="lin" valueType="num">
                                          <p:cBhvr>
                                            <p:cTn id="60" dur="1000" fill="hold"/>
                                            <p:tgtEl>
                                              <p:spTgt spid="44"/>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165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1000"/>
                                            <p:tgtEl>
                                              <p:spTgt spid="45"/>
                                            </p:tgtEl>
                                          </p:cBhvr>
                                        </p:animEffect>
                                        <p:anim calcmode="lin" valueType="num">
                                          <p:cBhvr>
                                            <p:cTn id="64" dur="1000" fill="hold"/>
                                            <p:tgtEl>
                                              <p:spTgt spid="45"/>
                                            </p:tgtEl>
                                            <p:attrNameLst>
                                              <p:attrName>ppt_x</p:attrName>
                                            </p:attrNameLst>
                                          </p:cBhvr>
                                          <p:tavLst>
                                            <p:tav tm="0">
                                              <p:val>
                                                <p:strVal val="#ppt_x"/>
                                              </p:val>
                                            </p:tav>
                                            <p:tav tm="100000">
                                              <p:val>
                                                <p:strVal val="#ppt_x"/>
                                              </p:val>
                                            </p:tav>
                                          </p:tavLst>
                                        </p:anim>
                                        <p:anim calcmode="lin" valueType="num">
                                          <p:cBhvr>
                                            <p:cTn id="6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2" grpId="0"/>
          <p:bldP spid="43" grpId="0"/>
          <p:bldP spid="44" grpId="0"/>
          <p:bldP spid="45" grpId="0"/>
          <p:bldP spid="46"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_矩形 27"/>
          <p:cNvSpPr/>
          <p:nvPr>
            <p:custDataLst>
              <p:tags r:id="rId1"/>
            </p:custDataLst>
          </p:nvPr>
        </p:nvSpPr>
        <p:spPr bwMode="auto">
          <a:xfrm>
            <a:off x="3719736" y="3361312"/>
            <a:ext cx="144000" cy="144000"/>
          </a:xfrm>
          <a:prstGeom prst="rect">
            <a:avLst/>
          </a:prstGeom>
          <a:blipFill>
            <a:blip r:embed="rId2" cstate="print"/>
            <a:stretch>
              <a:fillRect/>
            </a:stretch>
          </a:blipFill>
          <a:ln w="19050">
            <a:noFill/>
            <a:round/>
          </a:ln>
        </p:spPr>
        <p:txBody>
          <a:bodyPr anchor="ctr"/>
          <a:lstStyle/>
          <a:p>
            <a:pPr algn="ctr"/>
          </a:p>
        </p:txBody>
      </p:sp>
      <p:sp>
        <p:nvSpPr>
          <p:cNvPr id="29" name="PA_矩形 28"/>
          <p:cNvSpPr/>
          <p:nvPr>
            <p:custDataLst>
              <p:tags r:id="rId3"/>
            </p:custDataLst>
          </p:nvPr>
        </p:nvSpPr>
        <p:spPr bwMode="auto">
          <a:xfrm>
            <a:off x="8328264" y="3361312"/>
            <a:ext cx="144000" cy="144000"/>
          </a:xfrm>
          <a:prstGeom prst="rect">
            <a:avLst/>
          </a:prstGeom>
          <a:blipFill>
            <a:blip r:embed="rId2" cstate="print"/>
            <a:stretch>
              <a:fillRect/>
            </a:stretch>
          </a:blipFill>
          <a:ln w="19050">
            <a:noFill/>
            <a:round/>
          </a:ln>
        </p:spPr>
        <p:txBody>
          <a:bodyPr anchor="ctr"/>
          <a:lstStyle/>
          <a:p>
            <a:pPr algn="ctr"/>
          </a:p>
        </p:txBody>
      </p:sp>
      <p:sp>
        <p:nvSpPr>
          <p:cNvPr id="30" name="PA_梯形 29"/>
          <p:cNvSpPr/>
          <p:nvPr>
            <p:custDataLst>
              <p:tags r:id="rId4"/>
            </p:custDataLst>
          </p:nvPr>
        </p:nvSpPr>
        <p:spPr bwMode="auto">
          <a:xfrm>
            <a:off x="3719736" y="2893260"/>
            <a:ext cx="4752528" cy="468052"/>
          </a:xfrm>
          <a:prstGeom prst="trapezoid">
            <a:avLst>
              <a:gd name="adj" fmla="val 74985"/>
            </a:avLst>
          </a:prstGeom>
          <a:blipFill>
            <a:blip r:embed="rId5" cstate="print"/>
            <a:stretch>
              <a:fillRect/>
            </a:stretch>
          </a:blipFill>
          <a:ln w="19050">
            <a:noFill/>
            <a:round/>
          </a:ln>
        </p:spPr>
        <p:txBody>
          <a:bodyPr anchor="ctr"/>
          <a:lstStyle/>
          <a:p>
            <a:pPr algn="ctr"/>
          </a:p>
        </p:txBody>
      </p:sp>
      <p:sp>
        <p:nvSpPr>
          <p:cNvPr id="31" name="PA_梯形 30"/>
          <p:cNvSpPr/>
          <p:nvPr>
            <p:custDataLst>
              <p:tags r:id="rId6"/>
            </p:custDataLst>
          </p:nvPr>
        </p:nvSpPr>
        <p:spPr bwMode="auto">
          <a:xfrm flipV="1">
            <a:off x="3719736" y="3505312"/>
            <a:ext cx="4752528" cy="468052"/>
          </a:xfrm>
          <a:prstGeom prst="trapezoid">
            <a:avLst>
              <a:gd name="adj" fmla="val 74985"/>
            </a:avLst>
          </a:prstGeom>
          <a:blipFill>
            <a:blip r:embed="rId5" cstate="print"/>
            <a:stretch>
              <a:fillRect/>
            </a:stretch>
          </a:blipFill>
          <a:ln w="19050">
            <a:noFill/>
            <a:round/>
          </a:ln>
        </p:spPr>
        <p:txBody>
          <a:bodyPr anchor="ctr"/>
          <a:lstStyle/>
          <a:p>
            <a:pPr algn="ctr"/>
          </a:p>
        </p:txBody>
      </p:sp>
      <p:sp>
        <p:nvSpPr>
          <p:cNvPr id="24" name="PA_矩形 23"/>
          <p:cNvSpPr/>
          <p:nvPr>
            <p:custDataLst>
              <p:tags r:id="rId7"/>
            </p:custDataLst>
          </p:nvPr>
        </p:nvSpPr>
        <p:spPr bwMode="auto">
          <a:xfrm>
            <a:off x="6030819" y="1052736"/>
            <a:ext cx="144000" cy="144000"/>
          </a:xfrm>
          <a:prstGeom prst="rect">
            <a:avLst/>
          </a:prstGeom>
          <a:blipFill>
            <a:blip r:embed="rId2" cstate="print"/>
            <a:stretch>
              <a:fillRect/>
            </a:stretch>
          </a:blipFill>
          <a:ln w="19050">
            <a:noFill/>
            <a:round/>
          </a:ln>
        </p:spPr>
        <p:txBody>
          <a:bodyPr anchor="ctr"/>
          <a:lstStyle/>
          <a:p>
            <a:pPr algn="ctr"/>
          </a:p>
        </p:txBody>
      </p:sp>
      <p:sp>
        <p:nvSpPr>
          <p:cNvPr id="25" name="PA_矩形 24"/>
          <p:cNvSpPr/>
          <p:nvPr>
            <p:custDataLst>
              <p:tags r:id="rId8"/>
            </p:custDataLst>
          </p:nvPr>
        </p:nvSpPr>
        <p:spPr bwMode="auto">
          <a:xfrm>
            <a:off x="6030819" y="5661265"/>
            <a:ext cx="144000" cy="144000"/>
          </a:xfrm>
          <a:prstGeom prst="rect">
            <a:avLst/>
          </a:prstGeom>
          <a:blipFill>
            <a:blip r:embed="rId2" cstate="print"/>
            <a:stretch>
              <a:fillRect/>
            </a:stretch>
          </a:blipFill>
          <a:ln w="19050">
            <a:noFill/>
            <a:round/>
          </a:ln>
        </p:spPr>
        <p:txBody>
          <a:bodyPr anchor="ctr"/>
          <a:lstStyle/>
          <a:p>
            <a:pPr algn="ctr"/>
          </a:p>
        </p:txBody>
      </p:sp>
      <p:sp>
        <p:nvSpPr>
          <p:cNvPr id="26" name="PA_梯形 25"/>
          <p:cNvSpPr/>
          <p:nvPr>
            <p:custDataLst>
              <p:tags r:id="rId9"/>
            </p:custDataLst>
          </p:nvPr>
        </p:nvSpPr>
        <p:spPr bwMode="auto">
          <a:xfrm rot="16200000">
            <a:off x="3420529" y="3194975"/>
            <a:ext cx="4752528" cy="468052"/>
          </a:xfrm>
          <a:prstGeom prst="trapezoid">
            <a:avLst>
              <a:gd name="adj" fmla="val 74985"/>
            </a:avLst>
          </a:prstGeom>
          <a:blipFill>
            <a:blip r:embed="rId5" cstate="print"/>
            <a:stretch>
              <a:fillRect/>
            </a:stretch>
          </a:blipFill>
          <a:ln w="19050">
            <a:noFill/>
            <a:round/>
          </a:ln>
        </p:spPr>
        <p:txBody>
          <a:bodyPr anchor="ctr"/>
          <a:lstStyle/>
          <a:p>
            <a:pPr algn="ctr"/>
          </a:p>
        </p:txBody>
      </p:sp>
      <p:sp>
        <p:nvSpPr>
          <p:cNvPr id="27" name="PA_梯形 26"/>
          <p:cNvSpPr/>
          <p:nvPr>
            <p:custDataLst>
              <p:tags r:id="rId10"/>
            </p:custDataLst>
          </p:nvPr>
        </p:nvSpPr>
        <p:spPr bwMode="auto">
          <a:xfrm rot="16200000" flipV="1">
            <a:off x="4032597" y="3194975"/>
            <a:ext cx="4752528" cy="468052"/>
          </a:xfrm>
          <a:prstGeom prst="trapezoid">
            <a:avLst>
              <a:gd name="adj" fmla="val 74985"/>
            </a:avLst>
          </a:prstGeom>
          <a:blipFill>
            <a:blip r:embed="rId5" cstate="print"/>
            <a:stretch>
              <a:fillRect/>
            </a:stretch>
          </a:blipFill>
          <a:ln w="19050">
            <a:noFill/>
            <a:round/>
          </a:ln>
        </p:spPr>
        <p:txBody>
          <a:bodyPr anchor="ctr"/>
          <a:lstStyle/>
          <a:p>
            <a:pPr algn="ctr"/>
          </a:p>
        </p:txBody>
      </p:sp>
      <p:sp>
        <p:nvSpPr>
          <p:cNvPr id="21" name="PA_文本框 23"/>
          <p:cNvSpPr txBox="1"/>
          <p:nvPr>
            <p:custDataLst>
              <p:tags r:id="rId11"/>
            </p:custDataLst>
          </p:nvPr>
        </p:nvSpPr>
        <p:spPr>
          <a:xfrm>
            <a:off x="5189074" y="3218176"/>
            <a:ext cx="1813852" cy="400110"/>
          </a:xfrm>
          <a:prstGeom prst="rect">
            <a:avLst/>
          </a:prstGeom>
          <a:solidFill>
            <a:srgbClr val="E3BA43"/>
          </a:solidFill>
        </p:spPr>
        <p:txBody>
          <a:bodyPr wrap="none" anchor="ctr">
            <a:normAutofit fontScale="32500" lnSpcReduction="20000"/>
          </a:bodyPr>
          <a:lstStyle/>
          <a:p>
            <a:pPr marR="0" lvl="0" indent="0" algn="ctr" fontAlgn="auto">
              <a:lnSpc>
                <a:spcPct val="100000"/>
              </a:lnSpc>
              <a:spcBef>
                <a:spcPts val="0"/>
              </a:spcBef>
              <a:spcAft>
                <a:spcPts val="0"/>
              </a:spcAft>
              <a:buClrTx/>
              <a:buSzTx/>
              <a:buFontTx/>
              <a:buNone/>
              <a:defRPr/>
            </a:pPr>
            <a:r>
              <a:rPr lang="en-US" altLang="zh-CN" sz="3700" dirty="0">
                <a:latin typeface="叶根友刀锋黑草" panose="02010601030101010101" pitchFamily="2" charset="-122"/>
                <a:ea typeface="叶根友刀锋黑草" panose="02010601030101010101" pitchFamily="2" charset="-122"/>
                <a:sym typeface="+mn-lt"/>
              </a:rPr>
              <a:t>ADD </a:t>
            </a:r>
            <a:endParaRPr lang="en-US" altLang="zh-CN" sz="3700" dirty="0">
              <a:latin typeface="叶根友刀锋黑草" panose="02010601030101010101" pitchFamily="2" charset="-122"/>
              <a:ea typeface="叶根友刀锋黑草" panose="02010601030101010101" pitchFamily="2" charset="-122"/>
              <a:sym typeface="+mn-lt"/>
            </a:endParaRPr>
          </a:p>
          <a:p>
            <a:pPr marR="0" lvl="0" indent="0" algn="ctr" fontAlgn="auto">
              <a:lnSpc>
                <a:spcPct val="100000"/>
              </a:lnSpc>
              <a:spcBef>
                <a:spcPts val="0"/>
              </a:spcBef>
              <a:spcAft>
                <a:spcPts val="0"/>
              </a:spcAft>
              <a:buClrTx/>
              <a:buSzTx/>
              <a:buFontTx/>
              <a:buNone/>
              <a:defRPr/>
            </a:pPr>
            <a:r>
              <a:rPr lang="en-US" altLang="zh-CN" sz="3700" dirty="0">
                <a:latin typeface="叶根友刀锋黑草" panose="02010601030101010101" pitchFamily="2" charset="-122"/>
                <a:ea typeface="叶根友刀锋黑草" panose="02010601030101010101" pitchFamily="2" charset="-122"/>
                <a:sym typeface="+mn-lt"/>
              </a:rPr>
              <a:t>TITLE HERE</a:t>
            </a:r>
            <a:endParaRPr lang="en-US" altLang="zh-CN" sz="2000" dirty="0">
              <a:latin typeface="叶根友刀锋黑草" panose="02010601030101010101" pitchFamily="2" charset="-122"/>
              <a:ea typeface="叶根友刀锋黑草" panose="02010601030101010101" pitchFamily="2" charset="-122"/>
              <a:sym typeface="+mn-lt"/>
            </a:endParaRPr>
          </a:p>
        </p:txBody>
      </p:sp>
      <p:sp>
        <p:nvSpPr>
          <p:cNvPr id="6" name="PA_文本框 26"/>
          <p:cNvSpPr txBox="1"/>
          <p:nvPr>
            <p:custDataLst>
              <p:tags r:id="rId12"/>
            </p:custDataLst>
          </p:nvPr>
        </p:nvSpPr>
        <p:spPr>
          <a:xfrm>
            <a:off x="3863736" y="1563676"/>
            <a:ext cx="468052" cy="461665"/>
          </a:xfrm>
          <a:prstGeom prst="rect">
            <a:avLst/>
          </a:prstGeom>
          <a:noFill/>
        </p:spPr>
        <p:txBody>
          <a:bodyPr wrap="square" anchor="ctr">
            <a:normAutofit fontScale="92500"/>
          </a:bodyPr>
          <a:lstStyle/>
          <a:p>
            <a:pPr algn="ctr"/>
            <a:r>
              <a:rPr lang="en-US" altLang="zh-CN" sz="2400" dirty="0">
                <a:blipFill>
                  <a:blip r:embed="rId5"/>
                  <a:stretch>
                    <a:fillRect/>
                  </a:stretch>
                </a:blipFill>
                <a:latin typeface="叶根友刀锋黑草" panose="02010601030101010101" pitchFamily="2" charset="-122"/>
                <a:ea typeface="叶根友刀锋黑草" panose="02010601030101010101" pitchFamily="2" charset="-122"/>
              </a:rPr>
              <a:t>01</a:t>
            </a:r>
            <a:endParaRPr lang="en-US" altLang="zh-CN" sz="2400" dirty="0">
              <a:blipFill>
                <a:blip r:embed="rId5"/>
                <a:stretch>
                  <a:fillRect/>
                </a:stretch>
              </a:blipFill>
              <a:latin typeface="叶根友刀锋黑草" panose="02010601030101010101" pitchFamily="2" charset="-122"/>
              <a:ea typeface="叶根友刀锋黑草" panose="02010601030101010101" pitchFamily="2" charset="-122"/>
            </a:endParaRPr>
          </a:p>
        </p:txBody>
      </p:sp>
      <p:sp>
        <p:nvSpPr>
          <p:cNvPr id="7" name="PA_文本框 27"/>
          <p:cNvSpPr txBox="1"/>
          <p:nvPr>
            <p:custDataLst>
              <p:tags r:id="rId13"/>
            </p:custDataLst>
          </p:nvPr>
        </p:nvSpPr>
        <p:spPr>
          <a:xfrm>
            <a:off x="3841121" y="4369119"/>
            <a:ext cx="513282" cy="461665"/>
          </a:xfrm>
          <a:prstGeom prst="rect">
            <a:avLst/>
          </a:prstGeom>
          <a:noFill/>
        </p:spPr>
        <p:txBody>
          <a:bodyPr wrap="square" anchor="ctr">
            <a:normAutofit fontScale="92500" lnSpcReduction="10000"/>
          </a:bodyPr>
          <a:lstStyle/>
          <a:p>
            <a:pPr algn="ctr"/>
            <a:r>
              <a:rPr lang="en-US" altLang="zh-CN" sz="2800" dirty="0">
                <a:blipFill>
                  <a:blip r:embed="rId5"/>
                  <a:stretch>
                    <a:fillRect/>
                  </a:stretch>
                </a:blipFill>
                <a:latin typeface="叶根友刀锋黑草" panose="02010601030101010101" pitchFamily="2" charset="-122"/>
                <a:ea typeface="叶根友刀锋黑草" panose="02010601030101010101" pitchFamily="2" charset="-122"/>
              </a:rPr>
              <a:t>03</a:t>
            </a:r>
            <a:endParaRPr lang="en-US" altLang="zh-CN" sz="2800" dirty="0">
              <a:blipFill>
                <a:blip r:embed="rId5"/>
                <a:stretch>
                  <a:fillRect/>
                </a:stretch>
              </a:blipFill>
              <a:latin typeface="叶根友刀锋黑草" panose="02010601030101010101" pitchFamily="2" charset="-122"/>
              <a:ea typeface="叶根友刀锋黑草" panose="02010601030101010101" pitchFamily="2" charset="-122"/>
            </a:endParaRPr>
          </a:p>
        </p:txBody>
      </p:sp>
      <p:sp>
        <p:nvSpPr>
          <p:cNvPr id="8" name="PA_文本框 28"/>
          <p:cNvSpPr txBox="1"/>
          <p:nvPr>
            <p:custDataLst>
              <p:tags r:id="rId14"/>
            </p:custDataLst>
          </p:nvPr>
        </p:nvSpPr>
        <p:spPr>
          <a:xfrm>
            <a:off x="7831756" y="1563676"/>
            <a:ext cx="503664" cy="461665"/>
          </a:xfrm>
          <a:prstGeom prst="rect">
            <a:avLst/>
          </a:prstGeom>
          <a:noFill/>
        </p:spPr>
        <p:txBody>
          <a:bodyPr wrap="square" anchor="ctr">
            <a:normAutofit fontScale="85000" lnSpcReduction="10000"/>
          </a:bodyPr>
          <a:lstStyle/>
          <a:p>
            <a:pPr algn="ctr"/>
            <a:r>
              <a:rPr lang="en-US" altLang="zh-CN" sz="2800" dirty="0">
                <a:blipFill>
                  <a:blip r:embed="rId5"/>
                  <a:stretch>
                    <a:fillRect/>
                  </a:stretch>
                </a:blipFill>
                <a:latin typeface="叶根友刀锋黑草" panose="02010601030101010101" pitchFamily="2" charset="-122"/>
                <a:ea typeface="叶根友刀锋黑草" panose="02010601030101010101" pitchFamily="2" charset="-122"/>
              </a:rPr>
              <a:t>02</a:t>
            </a:r>
            <a:endParaRPr lang="en-US" altLang="zh-CN" sz="2800" dirty="0">
              <a:blipFill>
                <a:blip r:embed="rId5"/>
                <a:stretch>
                  <a:fillRect/>
                </a:stretch>
              </a:blipFill>
              <a:latin typeface="叶根友刀锋黑草" panose="02010601030101010101" pitchFamily="2" charset="-122"/>
              <a:ea typeface="叶根友刀锋黑草" panose="02010601030101010101" pitchFamily="2" charset="-122"/>
            </a:endParaRPr>
          </a:p>
        </p:txBody>
      </p:sp>
      <p:sp>
        <p:nvSpPr>
          <p:cNvPr id="9" name="PA_文本框 29"/>
          <p:cNvSpPr txBox="1"/>
          <p:nvPr>
            <p:custDataLst>
              <p:tags r:id="rId15"/>
            </p:custDataLst>
          </p:nvPr>
        </p:nvSpPr>
        <p:spPr>
          <a:xfrm>
            <a:off x="7831756" y="4369119"/>
            <a:ext cx="503664" cy="461665"/>
          </a:xfrm>
          <a:prstGeom prst="rect">
            <a:avLst/>
          </a:prstGeom>
          <a:noFill/>
        </p:spPr>
        <p:txBody>
          <a:bodyPr wrap="square" anchor="ctr">
            <a:normAutofit fontScale="85000" lnSpcReduction="10000"/>
          </a:bodyPr>
          <a:lstStyle/>
          <a:p>
            <a:pPr algn="ctr"/>
            <a:r>
              <a:rPr lang="en-US" altLang="zh-CN" sz="2800" dirty="0">
                <a:blipFill>
                  <a:blip r:embed="rId5"/>
                  <a:stretch>
                    <a:fillRect/>
                  </a:stretch>
                </a:blipFill>
                <a:latin typeface="叶根友刀锋黑草" panose="02010601030101010101" pitchFamily="2" charset="-122"/>
                <a:ea typeface="叶根友刀锋黑草" panose="02010601030101010101" pitchFamily="2" charset="-122"/>
              </a:rPr>
              <a:t>04</a:t>
            </a:r>
            <a:endParaRPr lang="en-US" altLang="zh-CN" sz="2800" dirty="0">
              <a:blipFill>
                <a:blip r:embed="rId5"/>
                <a:stretch>
                  <a:fillRect/>
                </a:stretch>
              </a:blipFill>
              <a:latin typeface="叶根友刀锋黑草" panose="02010601030101010101" pitchFamily="2" charset="-122"/>
              <a:ea typeface="叶根友刀锋黑草" panose="02010601030101010101" pitchFamily="2" charset="-122"/>
            </a:endParaRPr>
          </a:p>
        </p:txBody>
      </p:sp>
      <p:sp>
        <p:nvSpPr>
          <p:cNvPr id="10" name="PA_文本框 30"/>
          <p:cNvSpPr txBox="1"/>
          <p:nvPr>
            <p:custDataLst>
              <p:tags r:id="rId16"/>
            </p:custDataLst>
          </p:nvPr>
        </p:nvSpPr>
        <p:spPr>
          <a:xfrm>
            <a:off x="810238" y="1609842"/>
            <a:ext cx="3053498" cy="369332"/>
          </a:xfrm>
          <a:prstGeom prst="rect">
            <a:avLst/>
          </a:prstGeom>
          <a:noFill/>
        </p:spPr>
        <p:txBody>
          <a:bodyPr wrap="none">
            <a:normAutofit/>
          </a:bodyPr>
          <a:lstStyle/>
          <a:p>
            <a:pPr marR="0" lvl="0" indent="0" algn="r" fontAlgn="auto">
              <a:lnSpc>
                <a:spcPct val="100000"/>
              </a:lnSpc>
              <a:spcBef>
                <a:spcPts val="0"/>
              </a:spcBef>
              <a:spcAft>
                <a:spcPts val="0"/>
              </a:spcAft>
              <a:buClrTx/>
              <a:buSzTx/>
              <a:buFontTx/>
              <a:buNone/>
              <a:defRPr/>
            </a:pPr>
            <a:r>
              <a:rPr lang="en-US" altLang="zh-CN" dirty="0">
                <a:blipFill>
                  <a:blip r:embed="rId5"/>
                  <a:stretch>
                    <a:fillRect/>
                  </a:stretch>
                </a:blipFill>
                <a:latin typeface="叶根友刀锋黑草" panose="02010601030101010101" pitchFamily="2" charset="-122"/>
                <a:ea typeface="叶根友刀锋黑草" panose="02010601030101010101" pitchFamily="2" charset="-122"/>
                <a:sym typeface="+mn-lt"/>
              </a:rPr>
              <a:t>ADD TITLE HERE</a:t>
            </a:r>
            <a:endParaRPr lang="en-US" altLang="zh-CN" dirty="0">
              <a:blipFill>
                <a:blip r:embed="rId5"/>
                <a:stretch>
                  <a:fillRect/>
                </a:stretch>
              </a:blipFill>
              <a:latin typeface="叶根友刀锋黑草" panose="02010601030101010101" pitchFamily="2" charset="-122"/>
              <a:ea typeface="叶根友刀锋黑草" panose="02010601030101010101" pitchFamily="2" charset="-122"/>
              <a:sym typeface="+mn-lt"/>
            </a:endParaRPr>
          </a:p>
        </p:txBody>
      </p:sp>
      <p:sp>
        <p:nvSpPr>
          <p:cNvPr id="11" name="PA_文本框 31"/>
          <p:cNvSpPr txBox="1"/>
          <p:nvPr>
            <p:custDataLst>
              <p:tags r:id="rId17"/>
            </p:custDataLst>
          </p:nvPr>
        </p:nvSpPr>
        <p:spPr>
          <a:xfrm>
            <a:off x="8328264" y="1609842"/>
            <a:ext cx="3053498" cy="369332"/>
          </a:xfrm>
          <a:prstGeom prst="rect">
            <a:avLst/>
          </a:prstGeom>
          <a:noFill/>
        </p:spPr>
        <p:txBody>
          <a:bodyPr wrap="none">
            <a:normAutofit/>
          </a:bodyPr>
          <a:lstStyle/>
          <a:p>
            <a:pPr marR="0" lvl="0" indent="0" fontAlgn="auto">
              <a:lnSpc>
                <a:spcPct val="100000"/>
              </a:lnSpc>
              <a:spcBef>
                <a:spcPts val="0"/>
              </a:spcBef>
              <a:spcAft>
                <a:spcPts val="0"/>
              </a:spcAft>
              <a:buClrTx/>
              <a:buSzTx/>
              <a:buFontTx/>
              <a:buNone/>
              <a:defRPr/>
            </a:pPr>
            <a:r>
              <a:rPr lang="en-US" altLang="zh-CN" dirty="0">
                <a:blipFill>
                  <a:blip r:embed="rId5"/>
                  <a:stretch>
                    <a:fillRect/>
                  </a:stretch>
                </a:blipFill>
                <a:latin typeface="叶根友刀锋黑草" panose="02010601030101010101" pitchFamily="2" charset="-122"/>
                <a:ea typeface="叶根友刀锋黑草" panose="02010601030101010101" pitchFamily="2" charset="-122"/>
                <a:sym typeface="+mn-lt"/>
              </a:rPr>
              <a:t>ADD TITLE HERE</a:t>
            </a:r>
            <a:endParaRPr lang="en-US" altLang="zh-CN" dirty="0">
              <a:blipFill>
                <a:blip r:embed="rId5"/>
                <a:stretch>
                  <a:fillRect/>
                </a:stretch>
              </a:blipFill>
              <a:latin typeface="叶根友刀锋黑草" panose="02010601030101010101" pitchFamily="2" charset="-122"/>
              <a:ea typeface="叶根友刀锋黑草" panose="02010601030101010101" pitchFamily="2" charset="-122"/>
              <a:sym typeface="+mn-lt"/>
            </a:endParaRPr>
          </a:p>
        </p:txBody>
      </p:sp>
      <p:sp>
        <p:nvSpPr>
          <p:cNvPr id="12" name="PA_文本框 32"/>
          <p:cNvSpPr txBox="1"/>
          <p:nvPr>
            <p:custDataLst>
              <p:tags r:id="rId18"/>
            </p:custDataLst>
          </p:nvPr>
        </p:nvSpPr>
        <p:spPr>
          <a:xfrm>
            <a:off x="810238" y="4414478"/>
            <a:ext cx="3053498" cy="369332"/>
          </a:xfrm>
          <a:prstGeom prst="rect">
            <a:avLst/>
          </a:prstGeom>
          <a:noFill/>
        </p:spPr>
        <p:txBody>
          <a:bodyPr wrap="none">
            <a:normAutofit/>
          </a:bodyPr>
          <a:lstStyle/>
          <a:p>
            <a:pPr marR="0" lvl="0" indent="0" algn="r" fontAlgn="auto">
              <a:lnSpc>
                <a:spcPct val="100000"/>
              </a:lnSpc>
              <a:spcBef>
                <a:spcPts val="0"/>
              </a:spcBef>
              <a:spcAft>
                <a:spcPts val="0"/>
              </a:spcAft>
              <a:buClrTx/>
              <a:buSzTx/>
              <a:buFontTx/>
              <a:buNone/>
              <a:defRPr/>
            </a:pPr>
            <a:r>
              <a:rPr lang="en-US" altLang="zh-CN" dirty="0">
                <a:blipFill>
                  <a:blip r:embed="rId5"/>
                  <a:stretch>
                    <a:fillRect/>
                  </a:stretch>
                </a:blipFill>
                <a:latin typeface="叶根友刀锋黑草" panose="02010601030101010101" pitchFamily="2" charset="-122"/>
                <a:ea typeface="叶根友刀锋黑草" panose="02010601030101010101" pitchFamily="2" charset="-122"/>
                <a:sym typeface="+mn-lt"/>
              </a:rPr>
              <a:t>ADD TITLE HERE</a:t>
            </a:r>
            <a:endParaRPr lang="en-US" altLang="zh-CN" dirty="0">
              <a:blipFill>
                <a:blip r:embed="rId5"/>
                <a:stretch>
                  <a:fillRect/>
                </a:stretch>
              </a:blipFill>
              <a:latin typeface="叶根友刀锋黑草" panose="02010601030101010101" pitchFamily="2" charset="-122"/>
              <a:ea typeface="叶根友刀锋黑草" panose="02010601030101010101" pitchFamily="2" charset="-122"/>
              <a:sym typeface="+mn-lt"/>
            </a:endParaRPr>
          </a:p>
        </p:txBody>
      </p:sp>
      <p:sp>
        <p:nvSpPr>
          <p:cNvPr id="13" name="PA_文本框 33"/>
          <p:cNvSpPr txBox="1"/>
          <p:nvPr>
            <p:custDataLst>
              <p:tags r:id="rId19"/>
            </p:custDataLst>
          </p:nvPr>
        </p:nvSpPr>
        <p:spPr>
          <a:xfrm>
            <a:off x="8328264" y="4414478"/>
            <a:ext cx="3053498" cy="369332"/>
          </a:xfrm>
          <a:prstGeom prst="rect">
            <a:avLst/>
          </a:prstGeom>
          <a:noFill/>
        </p:spPr>
        <p:txBody>
          <a:bodyPr wrap="none">
            <a:normAutofit/>
          </a:bodyPr>
          <a:lstStyle/>
          <a:p>
            <a:pPr marR="0" lvl="0" indent="0" fontAlgn="auto">
              <a:lnSpc>
                <a:spcPct val="100000"/>
              </a:lnSpc>
              <a:spcBef>
                <a:spcPts val="0"/>
              </a:spcBef>
              <a:spcAft>
                <a:spcPts val="0"/>
              </a:spcAft>
              <a:buClrTx/>
              <a:buSzTx/>
              <a:buFontTx/>
              <a:buNone/>
              <a:defRPr/>
            </a:pPr>
            <a:r>
              <a:rPr lang="en-US" altLang="zh-CN" dirty="0">
                <a:blipFill>
                  <a:blip r:embed="rId5"/>
                  <a:stretch>
                    <a:fillRect/>
                  </a:stretch>
                </a:blipFill>
                <a:latin typeface="叶根友刀锋黑草" panose="02010601030101010101" pitchFamily="2" charset="-122"/>
                <a:ea typeface="叶根友刀锋黑草" panose="02010601030101010101" pitchFamily="2" charset="-122"/>
                <a:sym typeface="+mn-lt"/>
              </a:rPr>
              <a:t>ADD TITLE HERE</a:t>
            </a:r>
            <a:endParaRPr lang="en-US" altLang="zh-CN" dirty="0">
              <a:blipFill>
                <a:blip r:embed="rId5"/>
                <a:stretch>
                  <a:fillRect/>
                </a:stretch>
              </a:blipFill>
              <a:latin typeface="叶根友刀锋黑草" panose="02010601030101010101" pitchFamily="2" charset="-122"/>
              <a:ea typeface="叶根友刀锋黑草" panose="02010601030101010101" pitchFamily="2" charset="-122"/>
              <a:sym typeface="+mn-lt"/>
            </a:endParaRPr>
          </a:p>
        </p:txBody>
      </p:sp>
      <p:sp>
        <p:nvSpPr>
          <p:cNvPr id="32" name="矩形 31"/>
          <p:cNvSpPr/>
          <p:nvPr/>
        </p:nvSpPr>
        <p:spPr>
          <a:xfrm>
            <a:off x="4630134" y="360238"/>
            <a:ext cx="2961067" cy="461665"/>
          </a:xfrm>
          <a:prstGeom prst="rect">
            <a:avLst/>
          </a:prstGeom>
        </p:spPr>
        <p:txBody>
          <a:bodyPr wrap="none">
            <a:spAutoFit/>
          </a:bodyPr>
          <a:lstStyle/>
          <a:p>
            <a:pPr marR="0" lvl="0" indent="0" algn="ctr" fontAlgn="auto">
              <a:lnSpc>
                <a:spcPct val="100000"/>
              </a:lnSpc>
              <a:spcBef>
                <a:spcPts val="0"/>
              </a:spcBef>
              <a:spcAft>
                <a:spcPts val="0"/>
              </a:spcAft>
              <a:buClrTx/>
              <a:buSzTx/>
              <a:buFontTx/>
              <a:buNone/>
              <a:defRPr/>
            </a:pPr>
            <a:r>
              <a:rPr lang="en-US" altLang="zh-CN" sz="2400" dirty="0">
                <a:blipFill>
                  <a:blip r:embed="rId5"/>
                  <a:stretch>
                    <a:fillRect/>
                  </a:stretch>
                </a:blipFill>
                <a:latin typeface="叶根友刀锋黑草" panose="02010601030101010101" pitchFamily="2" charset="-122"/>
                <a:ea typeface="叶根友刀锋黑草" panose="02010601030101010101" pitchFamily="2" charset="-122"/>
                <a:sym typeface="+mn-lt"/>
              </a:rPr>
              <a:t>ADD TITLE HERE</a:t>
            </a:r>
            <a:endParaRPr lang="en-US" altLang="zh-CN" sz="2400" dirty="0">
              <a:blipFill>
                <a:blip r:embed="rId5"/>
                <a:stretch>
                  <a:fillRect/>
                </a:stretch>
              </a:blipFill>
              <a:latin typeface="叶根友刀锋黑草" panose="02010601030101010101" pitchFamily="2" charset="-122"/>
              <a:ea typeface="叶根友刀锋黑草" panose="02010601030101010101" pitchFamily="2" charset="-122"/>
              <a:sym typeface="+mn-lt"/>
            </a:endParaRPr>
          </a:p>
        </p:txBody>
      </p:sp>
      <p:cxnSp>
        <p:nvCxnSpPr>
          <p:cNvPr id="33" name="直接连接符 32"/>
          <p:cNvCxnSpPr/>
          <p:nvPr/>
        </p:nvCxnSpPr>
        <p:spPr>
          <a:xfrm>
            <a:off x="5840667" y="854567"/>
            <a:ext cx="540000" cy="0"/>
          </a:xfrm>
          <a:prstGeom prst="line">
            <a:avLst/>
          </a:prstGeom>
          <a:ln w="19050">
            <a:solidFill>
              <a:srgbClr val="E3BA43"/>
            </a:solidFill>
          </a:ln>
        </p:spPr>
        <p:style>
          <a:lnRef idx="1">
            <a:schemeClr val="accent1"/>
          </a:lnRef>
          <a:fillRef idx="0">
            <a:schemeClr val="accent1"/>
          </a:fillRef>
          <a:effectRef idx="0">
            <a:schemeClr val="accent1"/>
          </a:effectRef>
          <a:fontRef idx="minor">
            <a:schemeClr val="tx1"/>
          </a:fontRef>
        </p:style>
      </p:cxnSp>
      <p:sp>
        <p:nvSpPr>
          <p:cNvPr id="34" name="PA_文本框 15"/>
          <p:cNvSpPr txBox="1"/>
          <p:nvPr>
            <p:custDataLst>
              <p:tags r:id="rId20"/>
            </p:custDataLst>
          </p:nvPr>
        </p:nvSpPr>
        <p:spPr>
          <a:xfrm>
            <a:off x="1533994" y="2003597"/>
            <a:ext cx="2305667" cy="715581"/>
          </a:xfrm>
          <a:prstGeom prst="rect">
            <a:avLst/>
          </a:prstGeom>
          <a:noFill/>
        </p:spPr>
        <p:txBody>
          <a:bodyPr wrap="square" rtlCol="0">
            <a:spAutoFit/>
          </a:bodyPr>
          <a:lstStyle/>
          <a:p>
            <a:pPr algn="r">
              <a:lnSpc>
                <a:spcPct val="150000"/>
              </a:lnSpc>
            </a:pPr>
            <a:r>
              <a:rPr lang="en-US" sz="900" dirty="0">
                <a:solidFill>
                  <a:schemeClr val="bg1"/>
                </a:solidFill>
                <a:cs typeface="+mn-ea"/>
                <a:sym typeface="+mn-lt"/>
              </a:rPr>
              <a:t>Everyone here works hard to get clients trust. Fast response always be our priority, cause fast response</a:t>
            </a:r>
            <a:endParaRPr lang="en-US" sz="900" dirty="0">
              <a:solidFill>
                <a:schemeClr val="bg1"/>
              </a:solidFill>
              <a:cs typeface="+mn-ea"/>
              <a:sym typeface="+mn-lt"/>
            </a:endParaRPr>
          </a:p>
        </p:txBody>
      </p:sp>
      <p:sp>
        <p:nvSpPr>
          <p:cNvPr id="35" name="PA_文本框 16"/>
          <p:cNvSpPr txBox="1"/>
          <p:nvPr>
            <p:custDataLst>
              <p:tags r:id="rId21"/>
            </p:custDataLst>
          </p:nvPr>
        </p:nvSpPr>
        <p:spPr>
          <a:xfrm>
            <a:off x="1554144" y="4777693"/>
            <a:ext cx="2309592" cy="715581"/>
          </a:xfrm>
          <a:prstGeom prst="rect">
            <a:avLst/>
          </a:prstGeom>
          <a:noFill/>
        </p:spPr>
        <p:txBody>
          <a:bodyPr wrap="square" rtlCol="0">
            <a:spAutoFit/>
          </a:bodyPr>
          <a:lstStyle/>
          <a:p>
            <a:pPr algn="r">
              <a:lnSpc>
                <a:spcPct val="150000"/>
              </a:lnSpc>
            </a:pPr>
            <a:r>
              <a:rPr lang="en-US" sz="900" dirty="0">
                <a:solidFill>
                  <a:schemeClr val="bg1"/>
                </a:solidFill>
                <a:cs typeface="+mn-ea"/>
                <a:sym typeface="+mn-lt"/>
              </a:rPr>
              <a:t>Everyone here works hard to get clients trust. Fast response always be our priority, cause fast response</a:t>
            </a:r>
            <a:endParaRPr lang="en-US" sz="900" dirty="0">
              <a:solidFill>
                <a:schemeClr val="bg1"/>
              </a:solidFill>
              <a:cs typeface="+mn-ea"/>
              <a:sym typeface="+mn-lt"/>
            </a:endParaRPr>
          </a:p>
        </p:txBody>
      </p:sp>
      <p:sp>
        <p:nvSpPr>
          <p:cNvPr id="36" name="PA_文本框 18"/>
          <p:cNvSpPr txBox="1"/>
          <p:nvPr>
            <p:custDataLst>
              <p:tags r:id="rId22"/>
            </p:custDataLst>
          </p:nvPr>
        </p:nvSpPr>
        <p:spPr>
          <a:xfrm>
            <a:off x="8328264" y="2003597"/>
            <a:ext cx="2267800" cy="715581"/>
          </a:xfrm>
          <a:prstGeom prst="rect">
            <a:avLst/>
          </a:prstGeom>
          <a:noFill/>
        </p:spPr>
        <p:txBody>
          <a:bodyPr wrap="square" rtlCol="0">
            <a:spAutoFit/>
          </a:bodyPr>
          <a:lstStyle/>
          <a:p>
            <a:pPr>
              <a:lnSpc>
                <a:spcPct val="150000"/>
              </a:lnSpc>
            </a:pPr>
            <a:r>
              <a:rPr lang="en-US" sz="900" dirty="0">
                <a:solidFill>
                  <a:schemeClr val="bg1"/>
                </a:solidFill>
                <a:cs typeface="+mn-ea"/>
                <a:sym typeface="+mn-lt"/>
              </a:rPr>
              <a:t>Everyone here works hard to get clients trust. Fast response always be our priority, cause fast response</a:t>
            </a:r>
            <a:endParaRPr lang="en-US" sz="900" dirty="0">
              <a:solidFill>
                <a:schemeClr val="bg1"/>
              </a:solidFill>
              <a:cs typeface="+mn-ea"/>
              <a:sym typeface="+mn-lt"/>
            </a:endParaRPr>
          </a:p>
        </p:txBody>
      </p:sp>
      <p:sp>
        <p:nvSpPr>
          <p:cNvPr id="37" name="PA_文本框 20"/>
          <p:cNvSpPr txBox="1"/>
          <p:nvPr>
            <p:custDataLst>
              <p:tags r:id="rId23"/>
            </p:custDataLst>
          </p:nvPr>
        </p:nvSpPr>
        <p:spPr>
          <a:xfrm>
            <a:off x="8335420" y="4811605"/>
            <a:ext cx="2267800" cy="715581"/>
          </a:xfrm>
          <a:prstGeom prst="rect">
            <a:avLst/>
          </a:prstGeom>
          <a:noFill/>
        </p:spPr>
        <p:txBody>
          <a:bodyPr wrap="square" rtlCol="0">
            <a:spAutoFit/>
          </a:bodyPr>
          <a:lstStyle/>
          <a:p>
            <a:pPr>
              <a:lnSpc>
                <a:spcPct val="150000"/>
              </a:lnSpc>
            </a:pPr>
            <a:r>
              <a:rPr lang="en-US" sz="900" dirty="0">
                <a:solidFill>
                  <a:schemeClr val="bg1"/>
                </a:solidFill>
                <a:cs typeface="+mn-ea"/>
                <a:sym typeface="+mn-lt"/>
              </a:rPr>
              <a:t>Everyone here works hard to get clients trust. Fast response always be our priority, cause fast response</a:t>
            </a:r>
            <a:endParaRPr lang="en-US" sz="900" dirty="0">
              <a:solidFill>
                <a:schemeClr val="bg1"/>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0">
        <p14:shred/>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2" presetClass="entr" presetSubtype="4" fill="hold" nodeType="withEffect" p14:presetBounceEnd="50000">
                                      <p:stCondLst>
                                        <p:cond delay="250"/>
                                      </p:stCondLst>
                                      <p:childTnLst>
                                        <p:set>
                                          <p:cBhvr>
                                            <p:cTn id="11" dur="1" fill="hold">
                                              <p:stCondLst>
                                                <p:cond delay="0"/>
                                              </p:stCondLst>
                                            </p:cTn>
                                            <p:tgtEl>
                                              <p:spTgt spid="33"/>
                                            </p:tgtEl>
                                            <p:attrNameLst>
                                              <p:attrName>style.visibility</p:attrName>
                                            </p:attrNameLst>
                                          </p:cBhvr>
                                          <p:to>
                                            <p:strVal val="visible"/>
                                          </p:to>
                                        </p:set>
                                        <p:anim calcmode="lin" valueType="num" p14:bounceEnd="50000">
                                          <p:cBhvr additive="base">
                                            <p:cTn id="12" dur="500" fill="hold"/>
                                            <p:tgtEl>
                                              <p:spTgt spid="33"/>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33"/>
                                            </p:tgtEl>
                                            <p:attrNameLst>
                                              <p:attrName>ppt_y</p:attrName>
                                            </p:attrNameLst>
                                          </p:cBhvr>
                                          <p:tavLst>
                                            <p:tav tm="0">
                                              <p:val>
                                                <p:strVal val="1+#ppt_h/2"/>
                                              </p:val>
                                            </p:tav>
                                            <p:tav tm="100000">
                                              <p:val>
                                                <p:strVal val="#ppt_y"/>
                                              </p:val>
                                            </p:tav>
                                          </p:tavLst>
                                        </p:anim>
                                      </p:childTnLst>
                                    </p:cTn>
                                  </p:par>
                                  <p:par>
                                    <p:cTn id="14" presetID="53" presetClass="entr" presetSubtype="16"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p:cTn id="16" dur="500" fill="hold"/>
                                            <p:tgtEl>
                                              <p:spTgt spid="28"/>
                                            </p:tgtEl>
                                            <p:attrNameLst>
                                              <p:attrName>ppt_w</p:attrName>
                                            </p:attrNameLst>
                                          </p:cBhvr>
                                          <p:tavLst>
                                            <p:tav tm="0">
                                              <p:val>
                                                <p:fltVal val="0"/>
                                              </p:val>
                                            </p:tav>
                                            <p:tav tm="100000">
                                              <p:val>
                                                <p:strVal val="#ppt_w"/>
                                              </p:val>
                                            </p:tav>
                                          </p:tavLst>
                                        </p:anim>
                                        <p:anim calcmode="lin" valueType="num">
                                          <p:cBhvr>
                                            <p:cTn id="17" dur="500" fill="hold"/>
                                            <p:tgtEl>
                                              <p:spTgt spid="28"/>
                                            </p:tgtEl>
                                            <p:attrNameLst>
                                              <p:attrName>ppt_h</p:attrName>
                                            </p:attrNameLst>
                                          </p:cBhvr>
                                          <p:tavLst>
                                            <p:tav tm="0">
                                              <p:val>
                                                <p:fltVal val="0"/>
                                              </p:val>
                                            </p:tav>
                                            <p:tav tm="100000">
                                              <p:val>
                                                <p:strVal val="#ppt_h"/>
                                              </p:val>
                                            </p:tav>
                                          </p:tavLst>
                                        </p:anim>
                                        <p:animEffect transition="in" filter="fade">
                                          <p:cBhvr>
                                            <p:cTn id="18" dur="500"/>
                                            <p:tgtEl>
                                              <p:spTgt spid="28"/>
                                            </p:tgtEl>
                                          </p:cBhvr>
                                        </p:animEffect>
                                      </p:childTnLst>
                                    </p:cTn>
                                  </p:par>
                                  <p:par>
                                    <p:cTn id="19" presetID="53" presetClass="entr" presetSubtype="16" fill="hold" grpId="0" nodeType="withEffect">
                                      <p:stCondLst>
                                        <p:cond delay="15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par>
                                    <p:cTn id="24" presetID="53" presetClass="entr" presetSubtype="16" fill="hold" grpId="0" nodeType="withEffect">
                                      <p:stCondLst>
                                        <p:cond delay="30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par>
                                    <p:cTn id="29" presetID="53" presetClass="entr" presetSubtype="16" fill="hold" grpId="0" nodeType="withEffect">
                                      <p:stCondLst>
                                        <p:cond delay="450"/>
                                      </p:stCondLst>
                                      <p:childTnLst>
                                        <p:set>
                                          <p:cBhvr>
                                            <p:cTn id="30" dur="1" fill="hold">
                                              <p:stCondLst>
                                                <p:cond delay="0"/>
                                              </p:stCondLst>
                                            </p:cTn>
                                            <p:tgtEl>
                                              <p:spTgt spid="31"/>
                                            </p:tgtEl>
                                            <p:attrNameLst>
                                              <p:attrName>style.visibility</p:attrName>
                                            </p:attrNameLst>
                                          </p:cBhvr>
                                          <p:to>
                                            <p:strVal val="visible"/>
                                          </p:to>
                                        </p:set>
                                        <p:anim calcmode="lin" valueType="num">
                                          <p:cBhvr>
                                            <p:cTn id="31" dur="500" fill="hold"/>
                                            <p:tgtEl>
                                              <p:spTgt spid="31"/>
                                            </p:tgtEl>
                                            <p:attrNameLst>
                                              <p:attrName>ppt_w</p:attrName>
                                            </p:attrNameLst>
                                          </p:cBhvr>
                                          <p:tavLst>
                                            <p:tav tm="0">
                                              <p:val>
                                                <p:fltVal val="0"/>
                                              </p:val>
                                            </p:tav>
                                            <p:tav tm="100000">
                                              <p:val>
                                                <p:strVal val="#ppt_w"/>
                                              </p:val>
                                            </p:tav>
                                          </p:tavLst>
                                        </p:anim>
                                        <p:anim calcmode="lin" valueType="num">
                                          <p:cBhvr>
                                            <p:cTn id="32" dur="500" fill="hold"/>
                                            <p:tgtEl>
                                              <p:spTgt spid="31"/>
                                            </p:tgtEl>
                                            <p:attrNameLst>
                                              <p:attrName>ppt_h</p:attrName>
                                            </p:attrNameLst>
                                          </p:cBhvr>
                                          <p:tavLst>
                                            <p:tav tm="0">
                                              <p:val>
                                                <p:fltVal val="0"/>
                                              </p:val>
                                            </p:tav>
                                            <p:tav tm="100000">
                                              <p:val>
                                                <p:strVal val="#ppt_h"/>
                                              </p:val>
                                            </p:tav>
                                          </p:tavLst>
                                        </p:anim>
                                        <p:animEffect transition="in" filter="fade">
                                          <p:cBhvr>
                                            <p:cTn id="33" dur="500"/>
                                            <p:tgtEl>
                                              <p:spTgt spid="31"/>
                                            </p:tgtEl>
                                          </p:cBhvr>
                                        </p:animEffect>
                                      </p:childTnLst>
                                    </p:cTn>
                                  </p:par>
                                  <p:par>
                                    <p:cTn id="34" presetID="53" presetClass="entr" presetSubtype="16" fill="hold" grpId="0" nodeType="withEffect">
                                      <p:stCondLst>
                                        <p:cond delay="60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par>
                                    <p:cTn id="39" presetID="53" presetClass="entr" presetSubtype="16" fill="hold" grpId="0" nodeType="withEffect">
                                      <p:stCondLst>
                                        <p:cond delay="750"/>
                                      </p:stCondLst>
                                      <p:childTnLst>
                                        <p:set>
                                          <p:cBhvr>
                                            <p:cTn id="40" dur="1" fill="hold">
                                              <p:stCondLst>
                                                <p:cond delay="0"/>
                                              </p:stCondLst>
                                            </p:cTn>
                                            <p:tgtEl>
                                              <p:spTgt spid="25"/>
                                            </p:tgtEl>
                                            <p:attrNameLst>
                                              <p:attrName>style.visibility</p:attrName>
                                            </p:attrNameLst>
                                          </p:cBhvr>
                                          <p:to>
                                            <p:strVal val="visible"/>
                                          </p:to>
                                        </p:set>
                                        <p:anim calcmode="lin" valueType="num">
                                          <p:cBhvr>
                                            <p:cTn id="41" dur="500" fill="hold"/>
                                            <p:tgtEl>
                                              <p:spTgt spid="25"/>
                                            </p:tgtEl>
                                            <p:attrNameLst>
                                              <p:attrName>ppt_w</p:attrName>
                                            </p:attrNameLst>
                                          </p:cBhvr>
                                          <p:tavLst>
                                            <p:tav tm="0">
                                              <p:val>
                                                <p:fltVal val="0"/>
                                              </p:val>
                                            </p:tav>
                                            <p:tav tm="100000">
                                              <p:val>
                                                <p:strVal val="#ppt_w"/>
                                              </p:val>
                                            </p:tav>
                                          </p:tavLst>
                                        </p:anim>
                                        <p:anim calcmode="lin" valueType="num">
                                          <p:cBhvr>
                                            <p:cTn id="42" dur="500" fill="hold"/>
                                            <p:tgtEl>
                                              <p:spTgt spid="25"/>
                                            </p:tgtEl>
                                            <p:attrNameLst>
                                              <p:attrName>ppt_h</p:attrName>
                                            </p:attrNameLst>
                                          </p:cBhvr>
                                          <p:tavLst>
                                            <p:tav tm="0">
                                              <p:val>
                                                <p:fltVal val="0"/>
                                              </p:val>
                                            </p:tav>
                                            <p:tav tm="100000">
                                              <p:val>
                                                <p:strVal val="#ppt_h"/>
                                              </p:val>
                                            </p:tav>
                                          </p:tavLst>
                                        </p:anim>
                                        <p:animEffect transition="in" filter="fade">
                                          <p:cBhvr>
                                            <p:cTn id="43" dur="500"/>
                                            <p:tgtEl>
                                              <p:spTgt spid="25"/>
                                            </p:tgtEl>
                                          </p:cBhvr>
                                        </p:animEffect>
                                      </p:childTnLst>
                                    </p:cTn>
                                  </p:par>
                                  <p:par>
                                    <p:cTn id="44" presetID="53" presetClass="entr" presetSubtype="16" fill="hold" grpId="0" nodeType="withEffect">
                                      <p:stCondLst>
                                        <p:cond delay="900"/>
                                      </p:stCondLst>
                                      <p:childTnLst>
                                        <p:set>
                                          <p:cBhvr>
                                            <p:cTn id="45" dur="1" fill="hold">
                                              <p:stCondLst>
                                                <p:cond delay="0"/>
                                              </p:stCondLst>
                                            </p:cTn>
                                            <p:tgtEl>
                                              <p:spTgt spid="26"/>
                                            </p:tgtEl>
                                            <p:attrNameLst>
                                              <p:attrName>style.visibility</p:attrName>
                                            </p:attrNameLst>
                                          </p:cBhvr>
                                          <p:to>
                                            <p:strVal val="visible"/>
                                          </p:to>
                                        </p:set>
                                        <p:anim calcmode="lin" valueType="num">
                                          <p:cBhvr>
                                            <p:cTn id="46" dur="500" fill="hold"/>
                                            <p:tgtEl>
                                              <p:spTgt spid="26"/>
                                            </p:tgtEl>
                                            <p:attrNameLst>
                                              <p:attrName>ppt_w</p:attrName>
                                            </p:attrNameLst>
                                          </p:cBhvr>
                                          <p:tavLst>
                                            <p:tav tm="0">
                                              <p:val>
                                                <p:fltVal val="0"/>
                                              </p:val>
                                            </p:tav>
                                            <p:tav tm="100000">
                                              <p:val>
                                                <p:strVal val="#ppt_w"/>
                                              </p:val>
                                            </p:tav>
                                          </p:tavLst>
                                        </p:anim>
                                        <p:anim calcmode="lin" valueType="num">
                                          <p:cBhvr>
                                            <p:cTn id="47" dur="500" fill="hold"/>
                                            <p:tgtEl>
                                              <p:spTgt spid="26"/>
                                            </p:tgtEl>
                                            <p:attrNameLst>
                                              <p:attrName>ppt_h</p:attrName>
                                            </p:attrNameLst>
                                          </p:cBhvr>
                                          <p:tavLst>
                                            <p:tav tm="0">
                                              <p:val>
                                                <p:fltVal val="0"/>
                                              </p:val>
                                            </p:tav>
                                            <p:tav tm="100000">
                                              <p:val>
                                                <p:strVal val="#ppt_h"/>
                                              </p:val>
                                            </p:tav>
                                          </p:tavLst>
                                        </p:anim>
                                        <p:animEffect transition="in" filter="fade">
                                          <p:cBhvr>
                                            <p:cTn id="48" dur="500"/>
                                            <p:tgtEl>
                                              <p:spTgt spid="26"/>
                                            </p:tgtEl>
                                          </p:cBhvr>
                                        </p:animEffect>
                                      </p:childTnLst>
                                    </p:cTn>
                                  </p:par>
                                  <p:par>
                                    <p:cTn id="49" presetID="53" presetClass="entr" presetSubtype="16" fill="hold" grpId="0" nodeType="withEffect">
                                      <p:stCondLst>
                                        <p:cond delay="1050"/>
                                      </p:stCondLst>
                                      <p:childTnLst>
                                        <p:set>
                                          <p:cBhvr>
                                            <p:cTn id="50" dur="1" fill="hold">
                                              <p:stCondLst>
                                                <p:cond delay="0"/>
                                              </p:stCondLst>
                                            </p:cTn>
                                            <p:tgtEl>
                                              <p:spTgt spid="27"/>
                                            </p:tgtEl>
                                            <p:attrNameLst>
                                              <p:attrName>style.visibility</p:attrName>
                                            </p:attrNameLst>
                                          </p:cBhvr>
                                          <p:to>
                                            <p:strVal val="visible"/>
                                          </p:to>
                                        </p:set>
                                        <p:anim calcmode="lin" valueType="num">
                                          <p:cBhvr>
                                            <p:cTn id="51" dur="500" fill="hold"/>
                                            <p:tgtEl>
                                              <p:spTgt spid="27"/>
                                            </p:tgtEl>
                                            <p:attrNameLst>
                                              <p:attrName>ppt_w</p:attrName>
                                            </p:attrNameLst>
                                          </p:cBhvr>
                                          <p:tavLst>
                                            <p:tav tm="0">
                                              <p:val>
                                                <p:fltVal val="0"/>
                                              </p:val>
                                            </p:tav>
                                            <p:tav tm="100000">
                                              <p:val>
                                                <p:strVal val="#ppt_w"/>
                                              </p:val>
                                            </p:tav>
                                          </p:tavLst>
                                        </p:anim>
                                        <p:anim calcmode="lin" valueType="num">
                                          <p:cBhvr>
                                            <p:cTn id="52" dur="500" fill="hold"/>
                                            <p:tgtEl>
                                              <p:spTgt spid="27"/>
                                            </p:tgtEl>
                                            <p:attrNameLst>
                                              <p:attrName>ppt_h</p:attrName>
                                            </p:attrNameLst>
                                          </p:cBhvr>
                                          <p:tavLst>
                                            <p:tav tm="0">
                                              <p:val>
                                                <p:fltVal val="0"/>
                                              </p:val>
                                            </p:tav>
                                            <p:tav tm="100000">
                                              <p:val>
                                                <p:strVal val="#ppt_h"/>
                                              </p:val>
                                            </p:tav>
                                          </p:tavLst>
                                        </p:anim>
                                        <p:animEffect transition="in" filter="fade">
                                          <p:cBhvr>
                                            <p:cTn id="53" dur="500"/>
                                            <p:tgtEl>
                                              <p:spTgt spid="27"/>
                                            </p:tgtEl>
                                          </p:cBhvr>
                                        </p:animEffect>
                                      </p:childTnLst>
                                    </p:cTn>
                                  </p:par>
                                  <p:par>
                                    <p:cTn id="54" presetID="53" presetClass="entr" presetSubtype="16" fill="hold" grpId="0" nodeType="withEffect">
                                      <p:stCondLst>
                                        <p:cond delay="1200"/>
                                      </p:stCondLst>
                                      <p:childTnLst>
                                        <p:set>
                                          <p:cBhvr>
                                            <p:cTn id="55" dur="1" fill="hold">
                                              <p:stCondLst>
                                                <p:cond delay="0"/>
                                              </p:stCondLst>
                                            </p:cTn>
                                            <p:tgtEl>
                                              <p:spTgt spid="21"/>
                                            </p:tgtEl>
                                            <p:attrNameLst>
                                              <p:attrName>style.visibility</p:attrName>
                                            </p:attrNameLst>
                                          </p:cBhvr>
                                          <p:to>
                                            <p:strVal val="visible"/>
                                          </p:to>
                                        </p:set>
                                        <p:anim calcmode="lin" valueType="num">
                                          <p:cBhvr>
                                            <p:cTn id="56" dur="500" fill="hold"/>
                                            <p:tgtEl>
                                              <p:spTgt spid="21"/>
                                            </p:tgtEl>
                                            <p:attrNameLst>
                                              <p:attrName>ppt_w</p:attrName>
                                            </p:attrNameLst>
                                          </p:cBhvr>
                                          <p:tavLst>
                                            <p:tav tm="0">
                                              <p:val>
                                                <p:fltVal val="0"/>
                                              </p:val>
                                            </p:tav>
                                            <p:tav tm="100000">
                                              <p:val>
                                                <p:strVal val="#ppt_w"/>
                                              </p:val>
                                            </p:tav>
                                          </p:tavLst>
                                        </p:anim>
                                        <p:anim calcmode="lin" valueType="num">
                                          <p:cBhvr>
                                            <p:cTn id="57" dur="500" fill="hold"/>
                                            <p:tgtEl>
                                              <p:spTgt spid="21"/>
                                            </p:tgtEl>
                                            <p:attrNameLst>
                                              <p:attrName>ppt_h</p:attrName>
                                            </p:attrNameLst>
                                          </p:cBhvr>
                                          <p:tavLst>
                                            <p:tav tm="0">
                                              <p:val>
                                                <p:fltVal val="0"/>
                                              </p:val>
                                            </p:tav>
                                            <p:tav tm="100000">
                                              <p:val>
                                                <p:strVal val="#ppt_h"/>
                                              </p:val>
                                            </p:tav>
                                          </p:tavLst>
                                        </p:anim>
                                        <p:animEffect transition="in" filter="fade">
                                          <p:cBhvr>
                                            <p:cTn id="58" dur="500"/>
                                            <p:tgtEl>
                                              <p:spTgt spid="21"/>
                                            </p:tgtEl>
                                          </p:cBhvr>
                                        </p:animEffect>
                                      </p:childTnLst>
                                    </p:cTn>
                                  </p:par>
                                  <p:par>
                                    <p:cTn id="59" presetID="53" presetClass="entr" presetSubtype="16" fill="hold" grpId="0" nodeType="withEffect">
                                      <p:stCondLst>
                                        <p:cond delay="1350"/>
                                      </p:stCondLst>
                                      <p:childTnLst>
                                        <p:set>
                                          <p:cBhvr>
                                            <p:cTn id="60" dur="1" fill="hold">
                                              <p:stCondLst>
                                                <p:cond delay="0"/>
                                              </p:stCondLst>
                                            </p:cTn>
                                            <p:tgtEl>
                                              <p:spTgt spid="6"/>
                                            </p:tgtEl>
                                            <p:attrNameLst>
                                              <p:attrName>style.visibility</p:attrName>
                                            </p:attrNameLst>
                                          </p:cBhvr>
                                          <p:to>
                                            <p:strVal val="visible"/>
                                          </p:to>
                                        </p:set>
                                        <p:anim calcmode="lin" valueType="num">
                                          <p:cBhvr>
                                            <p:cTn id="61" dur="500" fill="hold"/>
                                            <p:tgtEl>
                                              <p:spTgt spid="6"/>
                                            </p:tgtEl>
                                            <p:attrNameLst>
                                              <p:attrName>ppt_w</p:attrName>
                                            </p:attrNameLst>
                                          </p:cBhvr>
                                          <p:tavLst>
                                            <p:tav tm="0">
                                              <p:val>
                                                <p:fltVal val="0"/>
                                              </p:val>
                                            </p:tav>
                                            <p:tav tm="100000">
                                              <p:val>
                                                <p:strVal val="#ppt_w"/>
                                              </p:val>
                                            </p:tav>
                                          </p:tavLst>
                                        </p:anim>
                                        <p:anim calcmode="lin" valueType="num">
                                          <p:cBhvr>
                                            <p:cTn id="62" dur="500" fill="hold"/>
                                            <p:tgtEl>
                                              <p:spTgt spid="6"/>
                                            </p:tgtEl>
                                            <p:attrNameLst>
                                              <p:attrName>ppt_h</p:attrName>
                                            </p:attrNameLst>
                                          </p:cBhvr>
                                          <p:tavLst>
                                            <p:tav tm="0">
                                              <p:val>
                                                <p:fltVal val="0"/>
                                              </p:val>
                                            </p:tav>
                                            <p:tav tm="100000">
                                              <p:val>
                                                <p:strVal val="#ppt_h"/>
                                              </p:val>
                                            </p:tav>
                                          </p:tavLst>
                                        </p:anim>
                                        <p:animEffect transition="in" filter="fade">
                                          <p:cBhvr>
                                            <p:cTn id="63" dur="500"/>
                                            <p:tgtEl>
                                              <p:spTgt spid="6"/>
                                            </p:tgtEl>
                                          </p:cBhvr>
                                        </p:animEffect>
                                      </p:childTnLst>
                                    </p:cTn>
                                  </p:par>
                                  <p:par>
                                    <p:cTn id="64" presetID="53" presetClass="entr" presetSubtype="16" fill="hold" grpId="0" nodeType="withEffect">
                                      <p:stCondLst>
                                        <p:cond delay="1500"/>
                                      </p:stCondLst>
                                      <p:childTnLst>
                                        <p:set>
                                          <p:cBhvr>
                                            <p:cTn id="65" dur="1" fill="hold">
                                              <p:stCondLst>
                                                <p:cond delay="0"/>
                                              </p:stCondLst>
                                            </p:cTn>
                                            <p:tgtEl>
                                              <p:spTgt spid="7"/>
                                            </p:tgtEl>
                                            <p:attrNameLst>
                                              <p:attrName>style.visibility</p:attrName>
                                            </p:attrNameLst>
                                          </p:cBhvr>
                                          <p:to>
                                            <p:strVal val="visible"/>
                                          </p:to>
                                        </p:set>
                                        <p:anim calcmode="lin" valueType="num">
                                          <p:cBhvr>
                                            <p:cTn id="66" dur="500" fill="hold"/>
                                            <p:tgtEl>
                                              <p:spTgt spid="7"/>
                                            </p:tgtEl>
                                            <p:attrNameLst>
                                              <p:attrName>ppt_w</p:attrName>
                                            </p:attrNameLst>
                                          </p:cBhvr>
                                          <p:tavLst>
                                            <p:tav tm="0">
                                              <p:val>
                                                <p:fltVal val="0"/>
                                              </p:val>
                                            </p:tav>
                                            <p:tav tm="100000">
                                              <p:val>
                                                <p:strVal val="#ppt_w"/>
                                              </p:val>
                                            </p:tav>
                                          </p:tavLst>
                                        </p:anim>
                                        <p:anim calcmode="lin" valueType="num">
                                          <p:cBhvr>
                                            <p:cTn id="67" dur="500" fill="hold"/>
                                            <p:tgtEl>
                                              <p:spTgt spid="7"/>
                                            </p:tgtEl>
                                            <p:attrNameLst>
                                              <p:attrName>ppt_h</p:attrName>
                                            </p:attrNameLst>
                                          </p:cBhvr>
                                          <p:tavLst>
                                            <p:tav tm="0">
                                              <p:val>
                                                <p:fltVal val="0"/>
                                              </p:val>
                                            </p:tav>
                                            <p:tav tm="100000">
                                              <p:val>
                                                <p:strVal val="#ppt_h"/>
                                              </p:val>
                                            </p:tav>
                                          </p:tavLst>
                                        </p:anim>
                                        <p:animEffect transition="in" filter="fade">
                                          <p:cBhvr>
                                            <p:cTn id="68" dur="500"/>
                                            <p:tgtEl>
                                              <p:spTgt spid="7"/>
                                            </p:tgtEl>
                                          </p:cBhvr>
                                        </p:animEffect>
                                      </p:childTnLst>
                                    </p:cTn>
                                  </p:par>
                                  <p:par>
                                    <p:cTn id="69" presetID="53" presetClass="entr" presetSubtype="16" fill="hold" grpId="0" nodeType="withEffect">
                                      <p:stCondLst>
                                        <p:cond delay="165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fltVal val="0"/>
                                              </p:val>
                                            </p:tav>
                                            <p:tav tm="100000">
                                              <p:val>
                                                <p:strVal val="#ppt_h"/>
                                              </p:val>
                                            </p:tav>
                                          </p:tavLst>
                                        </p:anim>
                                        <p:animEffect transition="in" filter="fade">
                                          <p:cBhvr>
                                            <p:cTn id="73" dur="500"/>
                                            <p:tgtEl>
                                              <p:spTgt spid="8"/>
                                            </p:tgtEl>
                                          </p:cBhvr>
                                        </p:animEffect>
                                      </p:childTnLst>
                                    </p:cTn>
                                  </p:par>
                                  <p:par>
                                    <p:cTn id="74" presetID="53" presetClass="entr" presetSubtype="16" fill="hold" grpId="0" nodeType="withEffect">
                                      <p:stCondLst>
                                        <p:cond delay="1800"/>
                                      </p:stCondLst>
                                      <p:childTnLst>
                                        <p:set>
                                          <p:cBhvr>
                                            <p:cTn id="75" dur="1" fill="hold">
                                              <p:stCondLst>
                                                <p:cond delay="0"/>
                                              </p:stCondLst>
                                            </p:cTn>
                                            <p:tgtEl>
                                              <p:spTgt spid="9"/>
                                            </p:tgtEl>
                                            <p:attrNameLst>
                                              <p:attrName>style.visibility</p:attrName>
                                            </p:attrNameLst>
                                          </p:cBhvr>
                                          <p:to>
                                            <p:strVal val="visible"/>
                                          </p:to>
                                        </p:set>
                                        <p:anim calcmode="lin" valueType="num">
                                          <p:cBhvr>
                                            <p:cTn id="76" dur="500" fill="hold"/>
                                            <p:tgtEl>
                                              <p:spTgt spid="9"/>
                                            </p:tgtEl>
                                            <p:attrNameLst>
                                              <p:attrName>ppt_w</p:attrName>
                                            </p:attrNameLst>
                                          </p:cBhvr>
                                          <p:tavLst>
                                            <p:tav tm="0">
                                              <p:val>
                                                <p:fltVal val="0"/>
                                              </p:val>
                                            </p:tav>
                                            <p:tav tm="100000">
                                              <p:val>
                                                <p:strVal val="#ppt_w"/>
                                              </p:val>
                                            </p:tav>
                                          </p:tavLst>
                                        </p:anim>
                                        <p:anim calcmode="lin" valueType="num">
                                          <p:cBhvr>
                                            <p:cTn id="77" dur="500" fill="hold"/>
                                            <p:tgtEl>
                                              <p:spTgt spid="9"/>
                                            </p:tgtEl>
                                            <p:attrNameLst>
                                              <p:attrName>ppt_h</p:attrName>
                                            </p:attrNameLst>
                                          </p:cBhvr>
                                          <p:tavLst>
                                            <p:tav tm="0">
                                              <p:val>
                                                <p:fltVal val="0"/>
                                              </p:val>
                                            </p:tav>
                                            <p:tav tm="100000">
                                              <p:val>
                                                <p:strVal val="#ppt_h"/>
                                              </p:val>
                                            </p:tav>
                                          </p:tavLst>
                                        </p:anim>
                                        <p:animEffect transition="in" filter="fade">
                                          <p:cBhvr>
                                            <p:cTn id="78" dur="500"/>
                                            <p:tgtEl>
                                              <p:spTgt spid="9"/>
                                            </p:tgtEl>
                                          </p:cBhvr>
                                        </p:animEffect>
                                      </p:childTnLst>
                                    </p:cTn>
                                  </p:par>
                                  <p:par>
                                    <p:cTn id="79" presetID="53" presetClass="entr" presetSubtype="16" fill="hold" grpId="0" nodeType="withEffect">
                                      <p:stCondLst>
                                        <p:cond delay="1950"/>
                                      </p:stCondLst>
                                      <p:childTnLst>
                                        <p:set>
                                          <p:cBhvr>
                                            <p:cTn id="80" dur="1" fill="hold">
                                              <p:stCondLst>
                                                <p:cond delay="0"/>
                                              </p:stCondLst>
                                            </p:cTn>
                                            <p:tgtEl>
                                              <p:spTgt spid="10"/>
                                            </p:tgtEl>
                                            <p:attrNameLst>
                                              <p:attrName>style.visibility</p:attrName>
                                            </p:attrNameLst>
                                          </p:cBhvr>
                                          <p:to>
                                            <p:strVal val="visible"/>
                                          </p:to>
                                        </p:set>
                                        <p:anim calcmode="lin" valueType="num">
                                          <p:cBhvr>
                                            <p:cTn id="81" dur="500" fill="hold"/>
                                            <p:tgtEl>
                                              <p:spTgt spid="10"/>
                                            </p:tgtEl>
                                            <p:attrNameLst>
                                              <p:attrName>ppt_w</p:attrName>
                                            </p:attrNameLst>
                                          </p:cBhvr>
                                          <p:tavLst>
                                            <p:tav tm="0">
                                              <p:val>
                                                <p:fltVal val="0"/>
                                              </p:val>
                                            </p:tav>
                                            <p:tav tm="100000">
                                              <p:val>
                                                <p:strVal val="#ppt_w"/>
                                              </p:val>
                                            </p:tav>
                                          </p:tavLst>
                                        </p:anim>
                                        <p:anim calcmode="lin" valueType="num">
                                          <p:cBhvr>
                                            <p:cTn id="82" dur="500" fill="hold"/>
                                            <p:tgtEl>
                                              <p:spTgt spid="10"/>
                                            </p:tgtEl>
                                            <p:attrNameLst>
                                              <p:attrName>ppt_h</p:attrName>
                                            </p:attrNameLst>
                                          </p:cBhvr>
                                          <p:tavLst>
                                            <p:tav tm="0">
                                              <p:val>
                                                <p:fltVal val="0"/>
                                              </p:val>
                                            </p:tav>
                                            <p:tav tm="100000">
                                              <p:val>
                                                <p:strVal val="#ppt_h"/>
                                              </p:val>
                                            </p:tav>
                                          </p:tavLst>
                                        </p:anim>
                                        <p:animEffect transition="in" filter="fade">
                                          <p:cBhvr>
                                            <p:cTn id="83" dur="500"/>
                                            <p:tgtEl>
                                              <p:spTgt spid="10"/>
                                            </p:tgtEl>
                                          </p:cBhvr>
                                        </p:animEffect>
                                      </p:childTnLst>
                                    </p:cTn>
                                  </p:par>
                                  <p:par>
                                    <p:cTn id="84" presetID="53" presetClass="entr" presetSubtype="16" fill="hold" grpId="0" nodeType="withEffect">
                                      <p:stCondLst>
                                        <p:cond delay="2100"/>
                                      </p:stCondLst>
                                      <p:childTnLst>
                                        <p:set>
                                          <p:cBhvr>
                                            <p:cTn id="85" dur="1" fill="hold">
                                              <p:stCondLst>
                                                <p:cond delay="0"/>
                                              </p:stCondLst>
                                            </p:cTn>
                                            <p:tgtEl>
                                              <p:spTgt spid="11"/>
                                            </p:tgtEl>
                                            <p:attrNameLst>
                                              <p:attrName>style.visibility</p:attrName>
                                            </p:attrNameLst>
                                          </p:cBhvr>
                                          <p:to>
                                            <p:strVal val="visible"/>
                                          </p:to>
                                        </p:set>
                                        <p:anim calcmode="lin" valueType="num">
                                          <p:cBhvr>
                                            <p:cTn id="86" dur="500" fill="hold"/>
                                            <p:tgtEl>
                                              <p:spTgt spid="11"/>
                                            </p:tgtEl>
                                            <p:attrNameLst>
                                              <p:attrName>ppt_w</p:attrName>
                                            </p:attrNameLst>
                                          </p:cBhvr>
                                          <p:tavLst>
                                            <p:tav tm="0">
                                              <p:val>
                                                <p:fltVal val="0"/>
                                              </p:val>
                                            </p:tav>
                                            <p:tav tm="100000">
                                              <p:val>
                                                <p:strVal val="#ppt_w"/>
                                              </p:val>
                                            </p:tav>
                                          </p:tavLst>
                                        </p:anim>
                                        <p:anim calcmode="lin" valueType="num">
                                          <p:cBhvr>
                                            <p:cTn id="87" dur="500" fill="hold"/>
                                            <p:tgtEl>
                                              <p:spTgt spid="11"/>
                                            </p:tgtEl>
                                            <p:attrNameLst>
                                              <p:attrName>ppt_h</p:attrName>
                                            </p:attrNameLst>
                                          </p:cBhvr>
                                          <p:tavLst>
                                            <p:tav tm="0">
                                              <p:val>
                                                <p:fltVal val="0"/>
                                              </p:val>
                                            </p:tav>
                                            <p:tav tm="100000">
                                              <p:val>
                                                <p:strVal val="#ppt_h"/>
                                              </p:val>
                                            </p:tav>
                                          </p:tavLst>
                                        </p:anim>
                                        <p:animEffect transition="in" filter="fade">
                                          <p:cBhvr>
                                            <p:cTn id="88" dur="500"/>
                                            <p:tgtEl>
                                              <p:spTgt spid="11"/>
                                            </p:tgtEl>
                                          </p:cBhvr>
                                        </p:animEffect>
                                      </p:childTnLst>
                                    </p:cTn>
                                  </p:par>
                                  <p:par>
                                    <p:cTn id="89" presetID="53" presetClass="entr" presetSubtype="16" fill="hold" grpId="0" nodeType="withEffect">
                                      <p:stCondLst>
                                        <p:cond delay="2250"/>
                                      </p:stCondLst>
                                      <p:childTnLst>
                                        <p:set>
                                          <p:cBhvr>
                                            <p:cTn id="90" dur="1" fill="hold">
                                              <p:stCondLst>
                                                <p:cond delay="0"/>
                                              </p:stCondLst>
                                            </p:cTn>
                                            <p:tgtEl>
                                              <p:spTgt spid="12"/>
                                            </p:tgtEl>
                                            <p:attrNameLst>
                                              <p:attrName>style.visibility</p:attrName>
                                            </p:attrNameLst>
                                          </p:cBhvr>
                                          <p:to>
                                            <p:strVal val="visible"/>
                                          </p:to>
                                        </p:set>
                                        <p:anim calcmode="lin" valueType="num">
                                          <p:cBhvr>
                                            <p:cTn id="91" dur="500" fill="hold"/>
                                            <p:tgtEl>
                                              <p:spTgt spid="12"/>
                                            </p:tgtEl>
                                            <p:attrNameLst>
                                              <p:attrName>ppt_w</p:attrName>
                                            </p:attrNameLst>
                                          </p:cBhvr>
                                          <p:tavLst>
                                            <p:tav tm="0">
                                              <p:val>
                                                <p:fltVal val="0"/>
                                              </p:val>
                                            </p:tav>
                                            <p:tav tm="100000">
                                              <p:val>
                                                <p:strVal val="#ppt_w"/>
                                              </p:val>
                                            </p:tav>
                                          </p:tavLst>
                                        </p:anim>
                                        <p:anim calcmode="lin" valueType="num">
                                          <p:cBhvr>
                                            <p:cTn id="92" dur="500" fill="hold"/>
                                            <p:tgtEl>
                                              <p:spTgt spid="12"/>
                                            </p:tgtEl>
                                            <p:attrNameLst>
                                              <p:attrName>ppt_h</p:attrName>
                                            </p:attrNameLst>
                                          </p:cBhvr>
                                          <p:tavLst>
                                            <p:tav tm="0">
                                              <p:val>
                                                <p:fltVal val="0"/>
                                              </p:val>
                                            </p:tav>
                                            <p:tav tm="100000">
                                              <p:val>
                                                <p:strVal val="#ppt_h"/>
                                              </p:val>
                                            </p:tav>
                                          </p:tavLst>
                                        </p:anim>
                                        <p:animEffect transition="in" filter="fade">
                                          <p:cBhvr>
                                            <p:cTn id="93" dur="500"/>
                                            <p:tgtEl>
                                              <p:spTgt spid="12"/>
                                            </p:tgtEl>
                                          </p:cBhvr>
                                        </p:animEffect>
                                      </p:childTnLst>
                                    </p:cTn>
                                  </p:par>
                                  <p:par>
                                    <p:cTn id="94" presetID="53" presetClass="entr" presetSubtype="16" fill="hold" grpId="0" nodeType="withEffect">
                                      <p:stCondLst>
                                        <p:cond delay="2400"/>
                                      </p:stCondLst>
                                      <p:childTnLst>
                                        <p:set>
                                          <p:cBhvr>
                                            <p:cTn id="95" dur="1" fill="hold">
                                              <p:stCondLst>
                                                <p:cond delay="0"/>
                                              </p:stCondLst>
                                            </p:cTn>
                                            <p:tgtEl>
                                              <p:spTgt spid="13"/>
                                            </p:tgtEl>
                                            <p:attrNameLst>
                                              <p:attrName>style.visibility</p:attrName>
                                            </p:attrNameLst>
                                          </p:cBhvr>
                                          <p:to>
                                            <p:strVal val="visible"/>
                                          </p:to>
                                        </p:set>
                                        <p:anim calcmode="lin" valueType="num">
                                          <p:cBhvr>
                                            <p:cTn id="96" dur="500" fill="hold"/>
                                            <p:tgtEl>
                                              <p:spTgt spid="13"/>
                                            </p:tgtEl>
                                            <p:attrNameLst>
                                              <p:attrName>ppt_w</p:attrName>
                                            </p:attrNameLst>
                                          </p:cBhvr>
                                          <p:tavLst>
                                            <p:tav tm="0">
                                              <p:val>
                                                <p:fltVal val="0"/>
                                              </p:val>
                                            </p:tav>
                                            <p:tav tm="100000">
                                              <p:val>
                                                <p:strVal val="#ppt_w"/>
                                              </p:val>
                                            </p:tav>
                                          </p:tavLst>
                                        </p:anim>
                                        <p:anim calcmode="lin" valueType="num">
                                          <p:cBhvr>
                                            <p:cTn id="97" dur="500" fill="hold"/>
                                            <p:tgtEl>
                                              <p:spTgt spid="13"/>
                                            </p:tgtEl>
                                            <p:attrNameLst>
                                              <p:attrName>ppt_h</p:attrName>
                                            </p:attrNameLst>
                                          </p:cBhvr>
                                          <p:tavLst>
                                            <p:tav tm="0">
                                              <p:val>
                                                <p:fltVal val="0"/>
                                              </p:val>
                                            </p:tav>
                                            <p:tav tm="100000">
                                              <p:val>
                                                <p:strVal val="#ppt_h"/>
                                              </p:val>
                                            </p:tav>
                                          </p:tavLst>
                                        </p:anim>
                                        <p:animEffect transition="in" filter="fade">
                                          <p:cBhvr>
                                            <p:cTn id="98" dur="500"/>
                                            <p:tgtEl>
                                              <p:spTgt spid="13"/>
                                            </p:tgtEl>
                                          </p:cBhvr>
                                        </p:animEffect>
                                      </p:childTnLst>
                                    </p:cTn>
                                  </p:par>
                                  <p:par>
                                    <p:cTn id="99" presetID="2" presetClass="entr" presetSubtype="8" fill="hold" grpId="0" nodeType="withEffect" p14:presetBounceEnd="82000">
                                      <p:stCondLst>
                                        <p:cond delay="2550"/>
                                      </p:stCondLst>
                                      <p:iterate type="lt">
                                        <p:tmPct val="10000"/>
                                      </p:iterate>
                                      <p:childTnLst>
                                        <p:set>
                                          <p:cBhvr>
                                            <p:cTn id="100" dur="1" fill="hold">
                                              <p:stCondLst>
                                                <p:cond delay="0"/>
                                              </p:stCondLst>
                                            </p:cTn>
                                            <p:tgtEl>
                                              <p:spTgt spid="34"/>
                                            </p:tgtEl>
                                            <p:attrNameLst>
                                              <p:attrName>style.visibility</p:attrName>
                                            </p:attrNameLst>
                                          </p:cBhvr>
                                          <p:to>
                                            <p:strVal val="visible"/>
                                          </p:to>
                                        </p:set>
                                        <p:anim calcmode="lin" valueType="num" p14:bounceEnd="82000">
                                          <p:cBhvr additive="base">
                                            <p:cTn id="101" dur="250" fill="hold"/>
                                            <p:tgtEl>
                                              <p:spTgt spid="34"/>
                                            </p:tgtEl>
                                            <p:attrNameLst>
                                              <p:attrName>ppt_x</p:attrName>
                                            </p:attrNameLst>
                                          </p:cBhvr>
                                          <p:tavLst>
                                            <p:tav tm="0">
                                              <p:val>
                                                <p:strVal val="0-#ppt_w/2"/>
                                              </p:val>
                                            </p:tav>
                                            <p:tav tm="100000">
                                              <p:val>
                                                <p:strVal val="#ppt_x"/>
                                              </p:val>
                                            </p:tav>
                                          </p:tavLst>
                                        </p:anim>
                                        <p:anim calcmode="lin" valueType="num" p14:bounceEnd="82000">
                                          <p:cBhvr additive="base">
                                            <p:cTn id="102" dur="250" fill="hold"/>
                                            <p:tgtEl>
                                              <p:spTgt spid="34"/>
                                            </p:tgtEl>
                                            <p:attrNameLst>
                                              <p:attrName>ppt_y</p:attrName>
                                            </p:attrNameLst>
                                          </p:cBhvr>
                                          <p:tavLst>
                                            <p:tav tm="0">
                                              <p:val>
                                                <p:strVal val="#ppt_y"/>
                                              </p:val>
                                            </p:tav>
                                            <p:tav tm="100000">
                                              <p:val>
                                                <p:strVal val="#ppt_y"/>
                                              </p:val>
                                            </p:tav>
                                          </p:tavLst>
                                        </p:anim>
                                      </p:childTnLst>
                                    </p:cTn>
                                  </p:par>
                                  <p:par>
                                    <p:cTn id="103" presetID="2" presetClass="entr" presetSubtype="8" fill="hold" grpId="0" nodeType="withEffect" p14:presetBounceEnd="82000">
                                      <p:stCondLst>
                                        <p:cond delay="2700"/>
                                      </p:stCondLst>
                                      <p:iterate type="lt">
                                        <p:tmPct val="10000"/>
                                      </p:iterate>
                                      <p:childTnLst>
                                        <p:set>
                                          <p:cBhvr>
                                            <p:cTn id="104" dur="1" fill="hold">
                                              <p:stCondLst>
                                                <p:cond delay="0"/>
                                              </p:stCondLst>
                                            </p:cTn>
                                            <p:tgtEl>
                                              <p:spTgt spid="35"/>
                                            </p:tgtEl>
                                            <p:attrNameLst>
                                              <p:attrName>style.visibility</p:attrName>
                                            </p:attrNameLst>
                                          </p:cBhvr>
                                          <p:to>
                                            <p:strVal val="visible"/>
                                          </p:to>
                                        </p:set>
                                        <p:anim calcmode="lin" valueType="num" p14:bounceEnd="82000">
                                          <p:cBhvr additive="base">
                                            <p:cTn id="105" dur="250" fill="hold"/>
                                            <p:tgtEl>
                                              <p:spTgt spid="35"/>
                                            </p:tgtEl>
                                            <p:attrNameLst>
                                              <p:attrName>ppt_x</p:attrName>
                                            </p:attrNameLst>
                                          </p:cBhvr>
                                          <p:tavLst>
                                            <p:tav tm="0">
                                              <p:val>
                                                <p:strVal val="0-#ppt_w/2"/>
                                              </p:val>
                                            </p:tav>
                                            <p:tav tm="100000">
                                              <p:val>
                                                <p:strVal val="#ppt_x"/>
                                              </p:val>
                                            </p:tav>
                                          </p:tavLst>
                                        </p:anim>
                                        <p:anim calcmode="lin" valueType="num" p14:bounceEnd="82000">
                                          <p:cBhvr additive="base">
                                            <p:cTn id="106" dur="250" fill="hold"/>
                                            <p:tgtEl>
                                              <p:spTgt spid="35"/>
                                            </p:tgtEl>
                                            <p:attrNameLst>
                                              <p:attrName>ppt_y</p:attrName>
                                            </p:attrNameLst>
                                          </p:cBhvr>
                                          <p:tavLst>
                                            <p:tav tm="0">
                                              <p:val>
                                                <p:strVal val="#ppt_y"/>
                                              </p:val>
                                            </p:tav>
                                            <p:tav tm="100000">
                                              <p:val>
                                                <p:strVal val="#ppt_y"/>
                                              </p:val>
                                            </p:tav>
                                          </p:tavLst>
                                        </p:anim>
                                      </p:childTnLst>
                                    </p:cTn>
                                  </p:par>
                                  <p:par>
                                    <p:cTn id="107" presetID="2" presetClass="entr" presetSubtype="8" fill="hold" grpId="0" nodeType="withEffect" p14:presetBounceEnd="82000">
                                      <p:stCondLst>
                                        <p:cond delay="2850"/>
                                      </p:stCondLst>
                                      <p:iterate type="lt">
                                        <p:tmPct val="10000"/>
                                      </p:iterate>
                                      <p:childTnLst>
                                        <p:set>
                                          <p:cBhvr>
                                            <p:cTn id="108" dur="1" fill="hold">
                                              <p:stCondLst>
                                                <p:cond delay="0"/>
                                              </p:stCondLst>
                                            </p:cTn>
                                            <p:tgtEl>
                                              <p:spTgt spid="36"/>
                                            </p:tgtEl>
                                            <p:attrNameLst>
                                              <p:attrName>style.visibility</p:attrName>
                                            </p:attrNameLst>
                                          </p:cBhvr>
                                          <p:to>
                                            <p:strVal val="visible"/>
                                          </p:to>
                                        </p:set>
                                        <p:anim calcmode="lin" valueType="num" p14:bounceEnd="82000">
                                          <p:cBhvr additive="base">
                                            <p:cTn id="109" dur="250" fill="hold"/>
                                            <p:tgtEl>
                                              <p:spTgt spid="36"/>
                                            </p:tgtEl>
                                            <p:attrNameLst>
                                              <p:attrName>ppt_x</p:attrName>
                                            </p:attrNameLst>
                                          </p:cBhvr>
                                          <p:tavLst>
                                            <p:tav tm="0">
                                              <p:val>
                                                <p:strVal val="0-#ppt_w/2"/>
                                              </p:val>
                                            </p:tav>
                                            <p:tav tm="100000">
                                              <p:val>
                                                <p:strVal val="#ppt_x"/>
                                              </p:val>
                                            </p:tav>
                                          </p:tavLst>
                                        </p:anim>
                                        <p:anim calcmode="lin" valueType="num" p14:bounceEnd="82000">
                                          <p:cBhvr additive="base">
                                            <p:cTn id="110" dur="250" fill="hold"/>
                                            <p:tgtEl>
                                              <p:spTgt spid="36"/>
                                            </p:tgtEl>
                                            <p:attrNameLst>
                                              <p:attrName>ppt_y</p:attrName>
                                            </p:attrNameLst>
                                          </p:cBhvr>
                                          <p:tavLst>
                                            <p:tav tm="0">
                                              <p:val>
                                                <p:strVal val="#ppt_y"/>
                                              </p:val>
                                            </p:tav>
                                            <p:tav tm="100000">
                                              <p:val>
                                                <p:strVal val="#ppt_y"/>
                                              </p:val>
                                            </p:tav>
                                          </p:tavLst>
                                        </p:anim>
                                      </p:childTnLst>
                                    </p:cTn>
                                  </p:par>
                                  <p:par>
                                    <p:cTn id="111" presetID="2" presetClass="entr" presetSubtype="8" fill="hold" grpId="0" nodeType="withEffect" p14:presetBounceEnd="82000">
                                      <p:stCondLst>
                                        <p:cond delay="3000"/>
                                      </p:stCondLst>
                                      <p:iterate type="lt">
                                        <p:tmPct val="10000"/>
                                      </p:iterate>
                                      <p:childTnLst>
                                        <p:set>
                                          <p:cBhvr>
                                            <p:cTn id="112" dur="1" fill="hold">
                                              <p:stCondLst>
                                                <p:cond delay="0"/>
                                              </p:stCondLst>
                                            </p:cTn>
                                            <p:tgtEl>
                                              <p:spTgt spid="37"/>
                                            </p:tgtEl>
                                            <p:attrNameLst>
                                              <p:attrName>style.visibility</p:attrName>
                                            </p:attrNameLst>
                                          </p:cBhvr>
                                          <p:to>
                                            <p:strVal val="visible"/>
                                          </p:to>
                                        </p:set>
                                        <p:anim calcmode="lin" valueType="num" p14:bounceEnd="82000">
                                          <p:cBhvr additive="base">
                                            <p:cTn id="113" dur="250" fill="hold"/>
                                            <p:tgtEl>
                                              <p:spTgt spid="37"/>
                                            </p:tgtEl>
                                            <p:attrNameLst>
                                              <p:attrName>ppt_x</p:attrName>
                                            </p:attrNameLst>
                                          </p:cBhvr>
                                          <p:tavLst>
                                            <p:tav tm="0">
                                              <p:val>
                                                <p:strVal val="0-#ppt_w/2"/>
                                              </p:val>
                                            </p:tav>
                                            <p:tav tm="100000">
                                              <p:val>
                                                <p:strVal val="#ppt_x"/>
                                              </p:val>
                                            </p:tav>
                                          </p:tavLst>
                                        </p:anim>
                                        <p:anim calcmode="lin" valueType="num" p14:bounceEnd="82000">
                                          <p:cBhvr additive="base">
                                            <p:cTn id="114" dur="25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24" grpId="0" animBg="1"/>
          <p:bldP spid="25" grpId="0" animBg="1"/>
          <p:bldP spid="26" grpId="0" animBg="1"/>
          <p:bldP spid="27" grpId="0" animBg="1"/>
          <p:bldP spid="21" grpId="0" animBg="1"/>
          <p:bldP spid="6" grpId="0"/>
          <p:bldP spid="7" grpId="0"/>
          <p:bldP spid="8" grpId="0"/>
          <p:bldP spid="9" grpId="0"/>
          <p:bldP spid="10" grpId="0"/>
          <p:bldP spid="11" grpId="0"/>
          <p:bldP spid="12" grpId="0"/>
          <p:bldP spid="13" grpId="0"/>
          <p:bldP spid="32" grpId="0"/>
          <p:bldP spid="34" grpId="0"/>
          <p:bldP spid="35" grpId="0"/>
          <p:bldP spid="36" grpId="0"/>
          <p:bldP spid="3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2" presetClass="entr" presetSubtype="4" fill="hold" nodeType="withEffect">
                                      <p:stCondLst>
                                        <p:cond delay="25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ppt_x"/>
                                              </p:val>
                                            </p:tav>
                                            <p:tav tm="100000">
                                              <p:val>
                                                <p:strVal val="#ppt_x"/>
                                              </p:val>
                                            </p:tav>
                                          </p:tavLst>
                                        </p:anim>
                                        <p:anim calcmode="lin" valueType="num">
                                          <p:cBhvr additive="base">
                                            <p:cTn id="13" dur="500" fill="hold"/>
                                            <p:tgtEl>
                                              <p:spTgt spid="33"/>
                                            </p:tgtEl>
                                            <p:attrNameLst>
                                              <p:attrName>ppt_y</p:attrName>
                                            </p:attrNameLst>
                                          </p:cBhvr>
                                          <p:tavLst>
                                            <p:tav tm="0">
                                              <p:val>
                                                <p:strVal val="1+#ppt_h/2"/>
                                              </p:val>
                                            </p:tav>
                                            <p:tav tm="100000">
                                              <p:val>
                                                <p:strVal val="#ppt_y"/>
                                              </p:val>
                                            </p:tav>
                                          </p:tavLst>
                                        </p:anim>
                                      </p:childTnLst>
                                    </p:cTn>
                                  </p:par>
                                  <p:par>
                                    <p:cTn id="14" presetID="53" presetClass="entr" presetSubtype="16"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p:cTn id="16" dur="500" fill="hold"/>
                                            <p:tgtEl>
                                              <p:spTgt spid="28"/>
                                            </p:tgtEl>
                                            <p:attrNameLst>
                                              <p:attrName>ppt_w</p:attrName>
                                            </p:attrNameLst>
                                          </p:cBhvr>
                                          <p:tavLst>
                                            <p:tav tm="0">
                                              <p:val>
                                                <p:fltVal val="0"/>
                                              </p:val>
                                            </p:tav>
                                            <p:tav tm="100000">
                                              <p:val>
                                                <p:strVal val="#ppt_w"/>
                                              </p:val>
                                            </p:tav>
                                          </p:tavLst>
                                        </p:anim>
                                        <p:anim calcmode="lin" valueType="num">
                                          <p:cBhvr>
                                            <p:cTn id="17" dur="500" fill="hold"/>
                                            <p:tgtEl>
                                              <p:spTgt spid="28"/>
                                            </p:tgtEl>
                                            <p:attrNameLst>
                                              <p:attrName>ppt_h</p:attrName>
                                            </p:attrNameLst>
                                          </p:cBhvr>
                                          <p:tavLst>
                                            <p:tav tm="0">
                                              <p:val>
                                                <p:fltVal val="0"/>
                                              </p:val>
                                            </p:tav>
                                            <p:tav tm="100000">
                                              <p:val>
                                                <p:strVal val="#ppt_h"/>
                                              </p:val>
                                            </p:tav>
                                          </p:tavLst>
                                        </p:anim>
                                        <p:animEffect transition="in" filter="fade">
                                          <p:cBhvr>
                                            <p:cTn id="18" dur="500"/>
                                            <p:tgtEl>
                                              <p:spTgt spid="28"/>
                                            </p:tgtEl>
                                          </p:cBhvr>
                                        </p:animEffect>
                                      </p:childTnLst>
                                    </p:cTn>
                                  </p:par>
                                  <p:par>
                                    <p:cTn id="19" presetID="53" presetClass="entr" presetSubtype="16" fill="hold" grpId="0" nodeType="withEffect">
                                      <p:stCondLst>
                                        <p:cond delay="15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par>
                                    <p:cTn id="24" presetID="53" presetClass="entr" presetSubtype="16" fill="hold" grpId="0" nodeType="withEffect">
                                      <p:stCondLst>
                                        <p:cond delay="30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par>
                                    <p:cTn id="29" presetID="53" presetClass="entr" presetSubtype="16" fill="hold" grpId="0" nodeType="withEffect">
                                      <p:stCondLst>
                                        <p:cond delay="450"/>
                                      </p:stCondLst>
                                      <p:childTnLst>
                                        <p:set>
                                          <p:cBhvr>
                                            <p:cTn id="30" dur="1" fill="hold">
                                              <p:stCondLst>
                                                <p:cond delay="0"/>
                                              </p:stCondLst>
                                            </p:cTn>
                                            <p:tgtEl>
                                              <p:spTgt spid="31"/>
                                            </p:tgtEl>
                                            <p:attrNameLst>
                                              <p:attrName>style.visibility</p:attrName>
                                            </p:attrNameLst>
                                          </p:cBhvr>
                                          <p:to>
                                            <p:strVal val="visible"/>
                                          </p:to>
                                        </p:set>
                                        <p:anim calcmode="lin" valueType="num">
                                          <p:cBhvr>
                                            <p:cTn id="31" dur="500" fill="hold"/>
                                            <p:tgtEl>
                                              <p:spTgt spid="31"/>
                                            </p:tgtEl>
                                            <p:attrNameLst>
                                              <p:attrName>ppt_w</p:attrName>
                                            </p:attrNameLst>
                                          </p:cBhvr>
                                          <p:tavLst>
                                            <p:tav tm="0">
                                              <p:val>
                                                <p:fltVal val="0"/>
                                              </p:val>
                                            </p:tav>
                                            <p:tav tm="100000">
                                              <p:val>
                                                <p:strVal val="#ppt_w"/>
                                              </p:val>
                                            </p:tav>
                                          </p:tavLst>
                                        </p:anim>
                                        <p:anim calcmode="lin" valueType="num">
                                          <p:cBhvr>
                                            <p:cTn id="32" dur="500" fill="hold"/>
                                            <p:tgtEl>
                                              <p:spTgt spid="31"/>
                                            </p:tgtEl>
                                            <p:attrNameLst>
                                              <p:attrName>ppt_h</p:attrName>
                                            </p:attrNameLst>
                                          </p:cBhvr>
                                          <p:tavLst>
                                            <p:tav tm="0">
                                              <p:val>
                                                <p:fltVal val="0"/>
                                              </p:val>
                                            </p:tav>
                                            <p:tav tm="100000">
                                              <p:val>
                                                <p:strVal val="#ppt_h"/>
                                              </p:val>
                                            </p:tav>
                                          </p:tavLst>
                                        </p:anim>
                                        <p:animEffect transition="in" filter="fade">
                                          <p:cBhvr>
                                            <p:cTn id="33" dur="500"/>
                                            <p:tgtEl>
                                              <p:spTgt spid="31"/>
                                            </p:tgtEl>
                                          </p:cBhvr>
                                        </p:animEffect>
                                      </p:childTnLst>
                                    </p:cTn>
                                  </p:par>
                                  <p:par>
                                    <p:cTn id="34" presetID="53" presetClass="entr" presetSubtype="16" fill="hold" grpId="0" nodeType="withEffect">
                                      <p:stCondLst>
                                        <p:cond delay="60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par>
                                    <p:cTn id="39" presetID="53" presetClass="entr" presetSubtype="16" fill="hold" grpId="0" nodeType="withEffect">
                                      <p:stCondLst>
                                        <p:cond delay="750"/>
                                      </p:stCondLst>
                                      <p:childTnLst>
                                        <p:set>
                                          <p:cBhvr>
                                            <p:cTn id="40" dur="1" fill="hold">
                                              <p:stCondLst>
                                                <p:cond delay="0"/>
                                              </p:stCondLst>
                                            </p:cTn>
                                            <p:tgtEl>
                                              <p:spTgt spid="25"/>
                                            </p:tgtEl>
                                            <p:attrNameLst>
                                              <p:attrName>style.visibility</p:attrName>
                                            </p:attrNameLst>
                                          </p:cBhvr>
                                          <p:to>
                                            <p:strVal val="visible"/>
                                          </p:to>
                                        </p:set>
                                        <p:anim calcmode="lin" valueType="num">
                                          <p:cBhvr>
                                            <p:cTn id="41" dur="500" fill="hold"/>
                                            <p:tgtEl>
                                              <p:spTgt spid="25"/>
                                            </p:tgtEl>
                                            <p:attrNameLst>
                                              <p:attrName>ppt_w</p:attrName>
                                            </p:attrNameLst>
                                          </p:cBhvr>
                                          <p:tavLst>
                                            <p:tav tm="0">
                                              <p:val>
                                                <p:fltVal val="0"/>
                                              </p:val>
                                            </p:tav>
                                            <p:tav tm="100000">
                                              <p:val>
                                                <p:strVal val="#ppt_w"/>
                                              </p:val>
                                            </p:tav>
                                          </p:tavLst>
                                        </p:anim>
                                        <p:anim calcmode="lin" valueType="num">
                                          <p:cBhvr>
                                            <p:cTn id="42" dur="500" fill="hold"/>
                                            <p:tgtEl>
                                              <p:spTgt spid="25"/>
                                            </p:tgtEl>
                                            <p:attrNameLst>
                                              <p:attrName>ppt_h</p:attrName>
                                            </p:attrNameLst>
                                          </p:cBhvr>
                                          <p:tavLst>
                                            <p:tav tm="0">
                                              <p:val>
                                                <p:fltVal val="0"/>
                                              </p:val>
                                            </p:tav>
                                            <p:tav tm="100000">
                                              <p:val>
                                                <p:strVal val="#ppt_h"/>
                                              </p:val>
                                            </p:tav>
                                          </p:tavLst>
                                        </p:anim>
                                        <p:animEffect transition="in" filter="fade">
                                          <p:cBhvr>
                                            <p:cTn id="43" dur="500"/>
                                            <p:tgtEl>
                                              <p:spTgt spid="25"/>
                                            </p:tgtEl>
                                          </p:cBhvr>
                                        </p:animEffect>
                                      </p:childTnLst>
                                    </p:cTn>
                                  </p:par>
                                  <p:par>
                                    <p:cTn id="44" presetID="53" presetClass="entr" presetSubtype="16" fill="hold" grpId="0" nodeType="withEffect">
                                      <p:stCondLst>
                                        <p:cond delay="900"/>
                                      </p:stCondLst>
                                      <p:childTnLst>
                                        <p:set>
                                          <p:cBhvr>
                                            <p:cTn id="45" dur="1" fill="hold">
                                              <p:stCondLst>
                                                <p:cond delay="0"/>
                                              </p:stCondLst>
                                            </p:cTn>
                                            <p:tgtEl>
                                              <p:spTgt spid="26"/>
                                            </p:tgtEl>
                                            <p:attrNameLst>
                                              <p:attrName>style.visibility</p:attrName>
                                            </p:attrNameLst>
                                          </p:cBhvr>
                                          <p:to>
                                            <p:strVal val="visible"/>
                                          </p:to>
                                        </p:set>
                                        <p:anim calcmode="lin" valueType="num">
                                          <p:cBhvr>
                                            <p:cTn id="46" dur="500" fill="hold"/>
                                            <p:tgtEl>
                                              <p:spTgt spid="26"/>
                                            </p:tgtEl>
                                            <p:attrNameLst>
                                              <p:attrName>ppt_w</p:attrName>
                                            </p:attrNameLst>
                                          </p:cBhvr>
                                          <p:tavLst>
                                            <p:tav tm="0">
                                              <p:val>
                                                <p:fltVal val="0"/>
                                              </p:val>
                                            </p:tav>
                                            <p:tav tm="100000">
                                              <p:val>
                                                <p:strVal val="#ppt_w"/>
                                              </p:val>
                                            </p:tav>
                                          </p:tavLst>
                                        </p:anim>
                                        <p:anim calcmode="lin" valueType="num">
                                          <p:cBhvr>
                                            <p:cTn id="47" dur="500" fill="hold"/>
                                            <p:tgtEl>
                                              <p:spTgt spid="26"/>
                                            </p:tgtEl>
                                            <p:attrNameLst>
                                              <p:attrName>ppt_h</p:attrName>
                                            </p:attrNameLst>
                                          </p:cBhvr>
                                          <p:tavLst>
                                            <p:tav tm="0">
                                              <p:val>
                                                <p:fltVal val="0"/>
                                              </p:val>
                                            </p:tav>
                                            <p:tav tm="100000">
                                              <p:val>
                                                <p:strVal val="#ppt_h"/>
                                              </p:val>
                                            </p:tav>
                                          </p:tavLst>
                                        </p:anim>
                                        <p:animEffect transition="in" filter="fade">
                                          <p:cBhvr>
                                            <p:cTn id="48" dur="500"/>
                                            <p:tgtEl>
                                              <p:spTgt spid="26"/>
                                            </p:tgtEl>
                                          </p:cBhvr>
                                        </p:animEffect>
                                      </p:childTnLst>
                                    </p:cTn>
                                  </p:par>
                                  <p:par>
                                    <p:cTn id="49" presetID="53" presetClass="entr" presetSubtype="16" fill="hold" grpId="0" nodeType="withEffect">
                                      <p:stCondLst>
                                        <p:cond delay="1050"/>
                                      </p:stCondLst>
                                      <p:childTnLst>
                                        <p:set>
                                          <p:cBhvr>
                                            <p:cTn id="50" dur="1" fill="hold">
                                              <p:stCondLst>
                                                <p:cond delay="0"/>
                                              </p:stCondLst>
                                            </p:cTn>
                                            <p:tgtEl>
                                              <p:spTgt spid="27"/>
                                            </p:tgtEl>
                                            <p:attrNameLst>
                                              <p:attrName>style.visibility</p:attrName>
                                            </p:attrNameLst>
                                          </p:cBhvr>
                                          <p:to>
                                            <p:strVal val="visible"/>
                                          </p:to>
                                        </p:set>
                                        <p:anim calcmode="lin" valueType="num">
                                          <p:cBhvr>
                                            <p:cTn id="51" dur="500" fill="hold"/>
                                            <p:tgtEl>
                                              <p:spTgt spid="27"/>
                                            </p:tgtEl>
                                            <p:attrNameLst>
                                              <p:attrName>ppt_w</p:attrName>
                                            </p:attrNameLst>
                                          </p:cBhvr>
                                          <p:tavLst>
                                            <p:tav tm="0">
                                              <p:val>
                                                <p:fltVal val="0"/>
                                              </p:val>
                                            </p:tav>
                                            <p:tav tm="100000">
                                              <p:val>
                                                <p:strVal val="#ppt_w"/>
                                              </p:val>
                                            </p:tav>
                                          </p:tavLst>
                                        </p:anim>
                                        <p:anim calcmode="lin" valueType="num">
                                          <p:cBhvr>
                                            <p:cTn id="52" dur="500" fill="hold"/>
                                            <p:tgtEl>
                                              <p:spTgt spid="27"/>
                                            </p:tgtEl>
                                            <p:attrNameLst>
                                              <p:attrName>ppt_h</p:attrName>
                                            </p:attrNameLst>
                                          </p:cBhvr>
                                          <p:tavLst>
                                            <p:tav tm="0">
                                              <p:val>
                                                <p:fltVal val="0"/>
                                              </p:val>
                                            </p:tav>
                                            <p:tav tm="100000">
                                              <p:val>
                                                <p:strVal val="#ppt_h"/>
                                              </p:val>
                                            </p:tav>
                                          </p:tavLst>
                                        </p:anim>
                                        <p:animEffect transition="in" filter="fade">
                                          <p:cBhvr>
                                            <p:cTn id="53" dur="500"/>
                                            <p:tgtEl>
                                              <p:spTgt spid="27"/>
                                            </p:tgtEl>
                                          </p:cBhvr>
                                        </p:animEffect>
                                      </p:childTnLst>
                                    </p:cTn>
                                  </p:par>
                                  <p:par>
                                    <p:cTn id="54" presetID="53" presetClass="entr" presetSubtype="16" fill="hold" grpId="0" nodeType="withEffect">
                                      <p:stCondLst>
                                        <p:cond delay="1200"/>
                                      </p:stCondLst>
                                      <p:childTnLst>
                                        <p:set>
                                          <p:cBhvr>
                                            <p:cTn id="55" dur="1" fill="hold">
                                              <p:stCondLst>
                                                <p:cond delay="0"/>
                                              </p:stCondLst>
                                            </p:cTn>
                                            <p:tgtEl>
                                              <p:spTgt spid="21"/>
                                            </p:tgtEl>
                                            <p:attrNameLst>
                                              <p:attrName>style.visibility</p:attrName>
                                            </p:attrNameLst>
                                          </p:cBhvr>
                                          <p:to>
                                            <p:strVal val="visible"/>
                                          </p:to>
                                        </p:set>
                                        <p:anim calcmode="lin" valueType="num">
                                          <p:cBhvr>
                                            <p:cTn id="56" dur="500" fill="hold"/>
                                            <p:tgtEl>
                                              <p:spTgt spid="21"/>
                                            </p:tgtEl>
                                            <p:attrNameLst>
                                              <p:attrName>ppt_w</p:attrName>
                                            </p:attrNameLst>
                                          </p:cBhvr>
                                          <p:tavLst>
                                            <p:tav tm="0">
                                              <p:val>
                                                <p:fltVal val="0"/>
                                              </p:val>
                                            </p:tav>
                                            <p:tav tm="100000">
                                              <p:val>
                                                <p:strVal val="#ppt_w"/>
                                              </p:val>
                                            </p:tav>
                                          </p:tavLst>
                                        </p:anim>
                                        <p:anim calcmode="lin" valueType="num">
                                          <p:cBhvr>
                                            <p:cTn id="57" dur="500" fill="hold"/>
                                            <p:tgtEl>
                                              <p:spTgt spid="21"/>
                                            </p:tgtEl>
                                            <p:attrNameLst>
                                              <p:attrName>ppt_h</p:attrName>
                                            </p:attrNameLst>
                                          </p:cBhvr>
                                          <p:tavLst>
                                            <p:tav tm="0">
                                              <p:val>
                                                <p:fltVal val="0"/>
                                              </p:val>
                                            </p:tav>
                                            <p:tav tm="100000">
                                              <p:val>
                                                <p:strVal val="#ppt_h"/>
                                              </p:val>
                                            </p:tav>
                                          </p:tavLst>
                                        </p:anim>
                                        <p:animEffect transition="in" filter="fade">
                                          <p:cBhvr>
                                            <p:cTn id="58" dur="500"/>
                                            <p:tgtEl>
                                              <p:spTgt spid="21"/>
                                            </p:tgtEl>
                                          </p:cBhvr>
                                        </p:animEffect>
                                      </p:childTnLst>
                                    </p:cTn>
                                  </p:par>
                                  <p:par>
                                    <p:cTn id="59" presetID="53" presetClass="entr" presetSubtype="16" fill="hold" grpId="0" nodeType="withEffect">
                                      <p:stCondLst>
                                        <p:cond delay="1350"/>
                                      </p:stCondLst>
                                      <p:childTnLst>
                                        <p:set>
                                          <p:cBhvr>
                                            <p:cTn id="60" dur="1" fill="hold">
                                              <p:stCondLst>
                                                <p:cond delay="0"/>
                                              </p:stCondLst>
                                            </p:cTn>
                                            <p:tgtEl>
                                              <p:spTgt spid="6"/>
                                            </p:tgtEl>
                                            <p:attrNameLst>
                                              <p:attrName>style.visibility</p:attrName>
                                            </p:attrNameLst>
                                          </p:cBhvr>
                                          <p:to>
                                            <p:strVal val="visible"/>
                                          </p:to>
                                        </p:set>
                                        <p:anim calcmode="lin" valueType="num">
                                          <p:cBhvr>
                                            <p:cTn id="61" dur="500" fill="hold"/>
                                            <p:tgtEl>
                                              <p:spTgt spid="6"/>
                                            </p:tgtEl>
                                            <p:attrNameLst>
                                              <p:attrName>ppt_w</p:attrName>
                                            </p:attrNameLst>
                                          </p:cBhvr>
                                          <p:tavLst>
                                            <p:tav tm="0">
                                              <p:val>
                                                <p:fltVal val="0"/>
                                              </p:val>
                                            </p:tav>
                                            <p:tav tm="100000">
                                              <p:val>
                                                <p:strVal val="#ppt_w"/>
                                              </p:val>
                                            </p:tav>
                                          </p:tavLst>
                                        </p:anim>
                                        <p:anim calcmode="lin" valueType="num">
                                          <p:cBhvr>
                                            <p:cTn id="62" dur="500" fill="hold"/>
                                            <p:tgtEl>
                                              <p:spTgt spid="6"/>
                                            </p:tgtEl>
                                            <p:attrNameLst>
                                              <p:attrName>ppt_h</p:attrName>
                                            </p:attrNameLst>
                                          </p:cBhvr>
                                          <p:tavLst>
                                            <p:tav tm="0">
                                              <p:val>
                                                <p:fltVal val="0"/>
                                              </p:val>
                                            </p:tav>
                                            <p:tav tm="100000">
                                              <p:val>
                                                <p:strVal val="#ppt_h"/>
                                              </p:val>
                                            </p:tav>
                                          </p:tavLst>
                                        </p:anim>
                                        <p:animEffect transition="in" filter="fade">
                                          <p:cBhvr>
                                            <p:cTn id="63" dur="500"/>
                                            <p:tgtEl>
                                              <p:spTgt spid="6"/>
                                            </p:tgtEl>
                                          </p:cBhvr>
                                        </p:animEffect>
                                      </p:childTnLst>
                                    </p:cTn>
                                  </p:par>
                                  <p:par>
                                    <p:cTn id="64" presetID="53" presetClass="entr" presetSubtype="16" fill="hold" grpId="0" nodeType="withEffect">
                                      <p:stCondLst>
                                        <p:cond delay="1500"/>
                                      </p:stCondLst>
                                      <p:childTnLst>
                                        <p:set>
                                          <p:cBhvr>
                                            <p:cTn id="65" dur="1" fill="hold">
                                              <p:stCondLst>
                                                <p:cond delay="0"/>
                                              </p:stCondLst>
                                            </p:cTn>
                                            <p:tgtEl>
                                              <p:spTgt spid="7"/>
                                            </p:tgtEl>
                                            <p:attrNameLst>
                                              <p:attrName>style.visibility</p:attrName>
                                            </p:attrNameLst>
                                          </p:cBhvr>
                                          <p:to>
                                            <p:strVal val="visible"/>
                                          </p:to>
                                        </p:set>
                                        <p:anim calcmode="lin" valueType="num">
                                          <p:cBhvr>
                                            <p:cTn id="66" dur="500" fill="hold"/>
                                            <p:tgtEl>
                                              <p:spTgt spid="7"/>
                                            </p:tgtEl>
                                            <p:attrNameLst>
                                              <p:attrName>ppt_w</p:attrName>
                                            </p:attrNameLst>
                                          </p:cBhvr>
                                          <p:tavLst>
                                            <p:tav tm="0">
                                              <p:val>
                                                <p:fltVal val="0"/>
                                              </p:val>
                                            </p:tav>
                                            <p:tav tm="100000">
                                              <p:val>
                                                <p:strVal val="#ppt_w"/>
                                              </p:val>
                                            </p:tav>
                                          </p:tavLst>
                                        </p:anim>
                                        <p:anim calcmode="lin" valueType="num">
                                          <p:cBhvr>
                                            <p:cTn id="67" dur="500" fill="hold"/>
                                            <p:tgtEl>
                                              <p:spTgt spid="7"/>
                                            </p:tgtEl>
                                            <p:attrNameLst>
                                              <p:attrName>ppt_h</p:attrName>
                                            </p:attrNameLst>
                                          </p:cBhvr>
                                          <p:tavLst>
                                            <p:tav tm="0">
                                              <p:val>
                                                <p:fltVal val="0"/>
                                              </p:val>
                                            </p:tav>
                                            <p:tav tm="100000">
                                              <p:val>
                                                <p:strVal val="#ppt_h"/>
                                              </p:val>
                                            </p:tav>
                                          </p:tavLst>
                                        </p:anim>
                                        <p:animEffect transition="in" filter="fade">
                                          <p:cBhvr>
                                            <p:cTn id="68" dur="500"/>
                                            <p:tgtEl>
                                              <p:spTgt spid="7"/>
                                            </p:tgtEl>
                                          </p:cBhvr>
                                        </p:animEffect>
                                      </p:childTnLst>
                                    </p:cTn>
                                  </p:par>
                                  <p:par>
                                    <p:cTn id="69" presetID="53" presetClass="entr" presetSubtype="16" fill="hold" grpId="0" nodeType="withEffect">
                                      <p:stCondLst>
                                        <p:cond delay="165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fltVal val="0"/>
                                              </p:val>
                                            </p:tav>
                                            <p:tav tm="100000">
                                              <p:val>
                                                <p:strVal val="#ppt_h"/>
                                              </p:val>
                                            </p:tav>
                                          </p:tavLst>
                                        </p:anim>
                                        <p:animEffect transition="in" filter="fade">
                                          <p:cBhvr>
                                            <p:cTn id="73" dur="500"/>
                                            <p:tgtEl>
                                              <p:spTgt spid="8"/>
                                            </p:tgtEl>
                                          </p:cBhvr>
                                        </p:animEffect>
                                      </p:childTnLst>
                                    </p:cTn>
                                  </p:par>
                                  <p:par>
                                    <p:cTn id="74" presetID="53" presetClass="entr" presetSubtype="16" fill="hold" grpId="0" nodeType="withEffect">
                                      <p:stCondLst>
                                        <p:cond delay="1800"/>
                                      </p:stCondLst>
                                      <p:childTnLst>
                                        <p:set>
                                          <p:cBhvr>
                                            <p:cTn id="75" dur="1" fill="hold">
                                              <p:stCondLst>
                                                <p:cond delay="0"/>
                                              </p:stCondLst>
                                            </p:cTn>
                                            <p:tgtEl>
                                              <p:spTgt spid="9"/>
                                            </p:tgtEl>
                                            <p:attrNameLst>
                                              <p:attrName>style.visibility</p:attrName>
                                            </p:attrNameLst>
                                          </p:cBhvr>
                                          <p:to>
                                            <p:strVal val="visible"/>
                                          </p:to>
                                        </p:set>
                                        <p:anim calcmode="lin" valueType="num">
                                          <p:cBhvr>
                                            <p:cTn id="76" dur="500" fill="hold"/>
                                            <p:tgtEl>
                                              <p:spTgt spid="9"/>
                                            </p:tgtEl>
                                            <p:attrNameLst>
                                              <p:attrName>ppt_w</p:attrName>
                                            </p:attrNameLst>
                                          </p:cBhvr>
                                          <p:tavLst>
                                            <p:tav tm="0">
                                              <p:val>
                                                <p:fltVal val="0"/>
                                              </p:val>
                                            </p:tav>
                                            <p:tav tm="100000">
                                              <p:val>
                                                <p:strVal val="#ppt_w"/>
                                              </p:val>
                                            </p:tav>
                                          </p:tavLst>
                                        </p:anim>
                                        <p:anim calcmode="lin" valueType="num">
                                          <p:cBhvr>
                                            <p:cTn id="77" dur="500" fill="hold"/>
                                            <p:tgtEl>
                                              <p:spTgt spid="9"/>
                                            </p:tgtEl>
                                            <p:attrNameLst>
                                              <p:attrName>ppt_h</p:attrName>
                                            </p:attrNameLst>
                                          </p:cBhvr>
                                          <p:tavLst>
                                            <p:tav tm="0">
                                              <p:val>
                                                <p:fltVal val="0"/>
                                              </p:val>
                                            </p:tav>
                                            <p:tav tm="100000">
                                              <p:val>
                                                <p:strVal val="#ppt_h"/>
                                              </p:val>
                                            </p:tav>
                                          </p:tavLst>
                                        </p:anim>
                                        <p:animEffect transition="in" filter="fade">
                                          <p:cBhvr>
                                            <p:cTn id="78" dur="500"/>
                                            <p:tgtEl>
                                              <p:spTgt spid="9"/>
                                            </p:tgtEl>
                                          </p:cBhvr>
                                        </p:animEffect>
                                      </p:childTnLst>
                                    </p:cTn>
                                  </p:par>
                                  <p:par>
                                    <p:cTn id="79" presetID="53" presetClass="entr" presetSubtype="16" fill="hold" grpId="0" nodeType="withEffect">
                                      <p:stCondLst>
                                        <p:cond delay="1950"/>
                                      </p:stCondLst>
                                      <p:childTnLst>
                                        <p:set>
                                          <p:cBhvr>
                                            <p:cTn id="80" dur="1" fill="hold">
                                              <p:stCondLst>
                                                <p:cond delay="0"/>
                                              </p:stCondLst>
                                            </p:cTn>
                                            <p:tgtEl>
                                              <p:spTgt spid="10"/>
                                            </p:tgtEl>
                                            <p:attrNameLst>
                                              <p:attrName>style.visibility</p:attrName>
                                            </p:attrNameLst>
                                          </p:cBhvr>
                                          <p:to>
                                            <p:strVal val="visible"/>
                                          </p:to>
                                        </p:set>
                                        <p:anim calcmode="lin" valueType="num">
                                          <p:cBhvr>
                                            <p:cTn id="81" dur="500" fill="hold"/>
                                            <p:tgtEl>
                                              <p:spTgt spid="10"/>
                                            </p:tgtEl>
                                            <p:attrNameLst>
                                              <p:attrName>ppt_w</p:attrName>
                                            </p:attrNameLst>
                                          </p:cBhvr>
                                          <p:tavLst>
                                            <p:tav tm="0">
                                              <p:val>
                                                <p:fltVal val="0"/>
                                              </p:val>
                                            </p:tav>
                                            <p:tav tm="100000">
                                              <p:val>
                                                <p:strVal val="#ppt_w"/>
                                              </p:val>
                                            </p:tav>
                                          </p:tavLst>
                                        </p:anim>
                                        <p:anim calcmode="lin" valueType="num">
                                          <p:cBhvr>
                                            <p:cTn id="82" dur="500" fill="hold"/>
                                            <p:tgtEl>
                                              <p:spTgt spid="10"/>
                                            </p:tgtEl>
                                            <p:attrNameLst>
                                              <p:attrName>ppt_h</p:attrName>
                                            </p:attrNameLst>
                                          </p:cBhvr>
                                          <p:tavLst>
                                            <p:tav tm="0">
                                              <p:val>
                                                <p:fltVal val="0"/>
                                              </p:val>
                                            </p:tav>
                                            <p:tav tm="100000">
                                              <p:val>
                                                <p:strVal val="#ppt_h"/>
                                              </p:val>
                                            </p:tav>
                                          </p:tavLst>
                                        </p:anim>
                                        <p:animEffect transition="in" filter="fade">
                                          <p:cBhvr>
                                            <p:cTn id="83" dur="500"/>
                                            <p:tgtEl>
                                              <p:spTgt spid="10"/>
                                            </p:tgtEl>
                                          </p:cBhvr>
                                        </p:animEffect>
                                      </p:childTnLst>
                                    </p:cTn>
                                  </p:par>
                                  <p:par>
                                    <p:cTn id="84" presetID="53" presetClass="entr" presetSubtype="16" fill="hold" grpId="0" nodeType="withEffect">
                                      <p:stCondLst>
                                        <p:cond delay="2100"/>
                                      </p:stCondLst>
                                      <p:childTnLst>
                                        <p:set>
                                          <p:cBhvr>
                                            <p:cTn id="85" dur="1" fill="hold">
                                              <p:stCondLst>
                                                <p:cond delay="0"/>
                                              </p:stCondLst>
                                            </p:cTn>
                                            <p:tgtEl>
                                              <p:spTgt spid="11"/>
                                            </p:tgtEl>
                                            <p:attrNameLst>
                                              <p:attrName>style.visibility</p:attrName>
                                            </p:attrNameLst>
                                          </p:cBhvr>
                                          <p:to>
                                            <p:strVal val="visible"/>
                                          </p:to>
                                        </p:set>
                                        <p:anim calcmode="lin" valueType="num">
                                          <p:cBhvr>
                                            <p:cTn id="86" dur="500" fill="hold"/>
                                            <p:tgtEl>
                                              <p:spTgt spid="11"/>
                                            </p:tgtEl>
                                            <p:attrNameLst>
                                              <p:attrName>ppt_w</p:attrName>
                                            </p:attrNameLst>
                                          </p:cBhvr>
                                          <p:tavLst>
                                            <p:tav tm="0">
                                              <p:val>
                                                <p:fltVal val="0"/>
                                              </p:val>
                                            </p:tav>
                                            <p:tav tm="100000">
                                              <p:val>
                                                <p:strVal val="#ppt_w"/>
                                              </p:val>
                                            </p:tav>
                                          </p:tavLst>
                                        </p:anim>
                                        <p:anim calcmode="lin" valueType="num">
                                          <p:cBhvr>
                                            <p:cTn id="87" dur="500" fill="hold"/>
                                            <p:tgtEl>
                                              <p:spTgt spid="11"/>
                                            </p:tgtEl>
                                            <p:attrNameLst>
                                              <p:attrName>ppt_h</p:attrName>
                                            </p:attrNameLst>
                                          </p:cBhvr>
                                          <p:tavLst>
                                            <p:tav tm="0">
                                              <p:val>
                                                <p:fltVal val="0"/>
                                              </p:val>
                                            </p:tav>
                                            <p:tav tm="100000">
                                              <p:val>
                                                <p:strVal val="#ppt_h"/>
                                              </p:val>
                                            </p:tav>
                                          </p:tavLst>
                                        </p:anim>
                                        <p:animEffect transition="in" filter="fade">
                                          <p:cBhvr>
                                            <p:cTn id="88" dur="500"/>
                                            <p:tgtEl>
                                              <p:spTgt spid="11"/>
                                            </p:tgtEl>
                                          </p:cBhvr>
                                        </p:animEffect>
                                      </p:childTnLst>
                                    </p:cTn>
                                  </p:par>
                                  <p:par>
                                    <p:cTn id="89" presetID="53" presetClass="entr" presetSubtype="16" fill="hold" grpId="0" nodeType="withEffect">
                                      <p:stCondLst>
                                        <p:cond delay="2250"/>
                                      </p:stCondLst>
                                      <p:childTnLst>
                                        <p:set>
                                          <p:cBhvr>
                                            <p:cTn id="90" dur="1" fill="hold">
                                              <p:stCondLst>
                                                <p:cond delay="0"/>
                                              </p:stCondLst>
                                            </p:cTn>
                                            <p:tgtEl>
                                              <p:spTgt spid="12"/>
                                            </p:tgtEl>
                                            <p:attrNameLst>
                                              <p:attrName>style.visibility</p:attrName>
                                            </p:attrNameLst>
                                          </p:cBhvr>
                                          <p:to>
                                            <p:strVal val="visible"/>
                                          </p:to>
                                        </p:set>
                                        <p:anim calcmode="lin" valueType="num">
                                          <p:cBhvr>
                                            <p:cTn id="91" dur="500" fill="hold"/>
                                            <p:tgtEl>
                                              <p:spTgt spid="12"/>
                                            </p:tgtEl>
                                            <p:attrNameLst>
                                              <p:attrName>ppt_w</p:attrName>
                                            </p:attrNameLst>
                                          </p:cBhvr>
                                          <p:tavLst>
                                            <p:tav tm="0">
                                              <p:val>
                                                <p:fltVal val="0"/>
                                              </p:val>
                                            </p:tav>
                                            <p:tav tm="100000">
                                              <p:val>
                                                <p:strVal val="#ppt_w"/>
                                              </p:val>
                                            </p:tav>
                                          </p:tavLst>
                                        </p:anim>
                                        <p:anim calcmode="lin" valueType="num">
                                          <p:cBhvr>
                                            <p:cTn id="92" dur="500" fill="hold"/>
                                            <p:tgtEl>
                                              <p:spTgt spid="12"/>
                                            </p:tgtEl>
                                            <p:attrNameLst>
                                              <p:attrName>ppt_h</p:attrName>
                                            </p:attrNameLst>
                                          </p:cBhvr>
                                          <p:tavLst>
                                            <p:tav tm="0">
                                              <p:val>
                                                <p:fltVal val="0"/>
                                              </p:val>
                                            </p:tav>
                                            <p:tav tm="100000">
                                              <p:val>
                                                <p:strVal val="#ppt_h"/>
                                              </p:val>
                                            </p:tav>
                                          </p:tavLst>
                                        </p:anim>
                                        <p:animEffect transition="in" filter="fade">
                                          <p:cBhvr>
                                            <p:cTn id="93" dur="500"/>
                                            <p:tgtEl>
                                              <p:spTgt spid="12"/>
                                            </p:tgtEl>
                                          </p:cBhvr>
                                        </p:animEffect>
                                      </p:childTnLst>
                                    </p:cTn>
                                  </p:par>
                                  <p:par>
                                    <p:cTn id="94" presetID="53" presetClass="entr" presetSubtype="16" fill="hold" grpId="0" nodeType="withEffect">
                                      <p:stCondLst>
                                        <p:cond delay="2400"/>
                                      </p:stCondLst>
                                      <p:childTnLst>
                                        <p:set>
                                          <p:cBhvr>
                                            <p:cTn id="95" dur="1" fill="hold">
                                              <p:stCondLst>
                                                <p:cond delay="0"/>
                                              </p:stCondLst>
                                            </p:cTn>
                                            <p:tgtEl>
                                              <p:spTgt spid="13"/>
                                            </p:tgtEl>
                                            <p:attrNameLst>
                                              <p:attrName>style.visibility</p:attrName>
                                            </p:attrNameLst>
                                          </p:cBhvr>
                                          <p:to>
                                            <p:strVal val="visible"/>
                                          </p:to>
                                        </p:set>
                                        <p:anim calcmode="lin" valueType="num">
                                          <p:cBhvr>
                                            <p:cTn id="96" dur="500" fill="hold"/>
                                            <p:tgtEl>
                                              <p:spTgt spid="13"/>
                                            </p:tgtEl>
                                            <p:attrNameLst>
                                              <p:attrName>ppt_w</p:attrName>
                                            </p:attrNameLst>
                                          </p:cBhvr>
                                          <p:tavLst>
                                            <p:tav tm="0">
                                              <p:val>
                                                <p:fltVal val="0"/>
                                              </p:val>
                                            </p:tav>
                                            <p:tav tm="100000">
                                              <p:val>
                                                <p:strVal val="#ppt_w"/>
                                              </p:val>
                                            </p:tav>
                                          </p:tavLst>
                                        </p:anim>
                                        <p:anim calcmode="lin" valueType="num">
                                          <p:cBhvr>
                                            <p:cTn id="97" dur="500" fill="hold"/>
                                            <p:tgtEl>
                                              <p:spTgt spid="13"/>
                                            </p:tgtEl>
                                            <p:attrNameLst>
                                              <p:attrName>ppt_h</p:attrName>
                                            </p:attrNameLst>
                                          </p:cBhvr>
                                          <p:tavLst>
                                            <p:tav tm="0">
                                              <p:val>
                                                <p:fltVal val="0"/>
                                              </p:val>
                                            </p:tav>
                                            <p:tav tm="100000">
                                              <p:val>
                                                <p:strVal val="#ppt_h"/>
                                              </p:val>
                                            </p:tav>
                                          </p:tavLst>
                                        </p:anim>
                                        <p:animEffect transition="in" filter="fade">
                                          <p:cBhvr>
                                            <p:cTn id="98" dur="500"/>
                                            <p:tgtEl>
                                              <p:spTgt spid="13"/>
                                            </p:tgtEl>
                                          </p:cBhvr>
                                        </p:animEffect>
                                      </p:childTnLst>
                                    </p:cTn>
                                  </p:par>
                                  <p:par>
                                    <p:cTn id="99" presetID="2" presetClass="entr" presetSubtype="8" fill="hold" grpId="0" nodeType="withEffect">
                                      <p:stCondLst>
                                        <p:cond delay="2550"/>
                                      </p:stCondLst>
                                      <p:iterate type="lt">
                                        <p:tmPct val="10000"/>
                                      </p:iterate>
                                      <p:childTnLst>
                                        <p:set>
                                          <p:cBhvr>
                                            <p:cTn id="100" dur="1" fill="hold">
                                              <p:stCondLst>
                                                <p:cond delay="0"/>
                                              </p:stCondLst>
                                            </p:cTn>
                                            <p:tgtEl>
                                              <p:spTgt spid="34"/>
                                            </p:tgtEl>
                                            <p:attrNameLst>
                                              <p:attrName>style.visibility</p:attrName>
                                            </p:attrNameLst>
                                          </p:cBhvr>
                                          <p:to>
                                            <p:strVal val="visible"/>
                                          </p:to>
                                        </p:set>
                                        <p:anim calcmode="lin" valueType="num">
                                          <p:cBhvr additive="base">
                                            <p:cTn id="101" dur="250" fill="hold"/>
                                            <p:tgtEl>
                                              <p:spTgt spid="34"/>
                                            </p:tgtEl>
                                            <p:attrNameLst>
                                              <p:attrName>ppt_x</p:attrName>
                                            </p:attrNameLst>
                                          </p:cBhvr>
                                          <p:tavLst>
                                            <p:tav tm="0">
                                              <p:val>
                                                <p:strVal val="0-#ppt_w/2"/>
                                              </p:val>
                                            </p:tav>
                                            <p:tav tm="100000">
                                              <p:val>
                                                <p:strVal val="#ppt_x"/>
                                              </p:val>
                                            </p:tav>
                                          </p:tavLst>
                                        </p:anim>
                                        <p:anim calcmode="lin" valueType="num">
                                          <p:cBhvr additive="base">
                                            <p:cTn id="102" dur="250" fill="hold"/>
                                            <p:tgtEl>
                                              <p:spTgt spid="34"/>
                                            </p:tgtEl>
                                            <p:attrNameLst>
                                              <p:attrName>ppt_y</p:attrName>
                                            </p:attrNameLst>
                                          </p:cBhvr>
                                          <p:tavLst>
                                            <p:tav tm="0">
                                              <p:val>
                                                <p:strVal val="#ppt_y"/>
                                              </p:val>
                                            </p:tav>
                                            <p:tav tm="100000">
                                              <p:val>
                                                <p:strVal val="#ppt_y"/>
                                              </p:val>
                                            </p:tav>
                                          </p:tavLst>
                                        </p:anim>
                                      </p:childTnLst>
                                    </p:cTn>
                                  </p:par>
                                  <p:par>
                                    <p:cTn id="103" presetID="2" presetClass="entr" presetSubtype="8" fill="hold" grpId="0" nodeType="withEffect">
                                      <p:stCondLst>
                                        <p:cond delay="2700"/>
                                      </p:stCondLst>
                                      <p:iterate type="lt">
                                        <p:tmPct val="10000"/>
                                      </p:iterate>
                                      <p:childTnLst>
                                        <p:set>
                                          <p:cBhvr>
                                            <p:cTn id="104" dur="1" fill="hold">
                                              <p:stCondLst>
                                                <p:cond delay="0"/>
                                              </p:stCondLst>
                                            </p:cTn>
                                            <p:tgtEl>
                                              <p:spTgt spid="35"/>
                                            </p:tgtEl>
                                            <p:attrNameLst>
                                              <p:attrName>style.visibility</p:attrName>
                                            </p:attrNameLst>
                                          </p:cBhvr>
                                          <p:to>
                                            <p:strVal val="visible"/>
                                          </p:to>
                                        </p:set>
                                        <p:anim calcmode="lin" valueType="num">
                                          <p:cBhvr additive="base">
                                            <p:cTn id="105" dur="250" fill="hold"/>
                                            <p:tgtEl>
                                              <p:spTgt spid="35"/>
                                            </p:tgtEl>
                                            <p:attrNameLst>
                                              <p:attrName>ppt_x</p:attrName>
                                            </p:attrNameLst>
                                          </p:cBhvr>
                                          <p:tavLst>
                                            <p:tav tm="0">
                                              <p:val>
                                                <p:strVal val="0-#ppt_w/2"/>
                                              </p:val>
                                            </p:tav>
                                            <p:tav tm="100000">
                                              <p:val>
                                                <p:strVal val="#ppt_x"/>
                                              </p:val>
                                            </p:tav>
                                          </p:tavLst>
                                        </p:anim>
                                        <p:anim calcmode="lin" valueType="num">
                                          <p:cBhvr additive="base">
                                            <p:cTn id="106" dur="250" fill="hold"/>
                                            <p:tgtEl>
                                              <p:spTgt spid="35"/>
                                            </p:tgtEl>
                                            <p:attrNameLst>
                                              <p:attrName>ppt_y</p:attrName>
                                            </p:attrNameLst>
                                          </p:cBhvr>
                                          <p:tavLst>
                                            <p:tav tm="0">
                                              <p:val>
                                                <p:strVal val="#ppt_y"/>
                                              </p:val>
                                            </p:tav>
                                            <p:tav tm="100000">
                                              <p:val>
                                                <p:strVal val="#ppt_y"/>
                                              </p:val>
                                            </p:tav>
                                          </p:tavLst>
                                        </p:anim>
                                      </p:childTnLst>
                                    </p:cTn>
                                  </p:par>
                                  <p:par>
                                    <p:cTn id="107" presetID="2" presetClass="entr" presetSubtype="8" fill="hold" grpId="0" nodeType="withEffect">
                                      <p:stCondLst>
                                        <p:cond delay="2850"/>
                                      </p:stCondLst>
                                      <p:iterate type="lt">
                                        <p:tmPct val="10000"/>
                                      </p:iterate>
                                      <p:childTnLst>
                                        <p:set>
                                          <p:cBhvr>
                                            <p:cTn id="108" dur="1" fill="hold">
                                              <p:stCondLst>
                                                <p:cond delay="0"/>
                                              </p:stCondLst>
                                            </p:cTn>
                                            <p:tgtEl>
                                              <p:spTgt spid="36"/>
                                            </p:tgtEl>
                                            <p:attrNameLst>
                                              <p:attrName>style.visibility</p:attrName>
                                            </p:attrNameLst>
                                          </p:cBhvr>
                                          <p:to>
                                            <p:strVal val="visible"/>
                                          </p:to>
                                        </p:set>
                                        <p:anim calcmode="lin" valueType="num">
                                          <p:cBhvr additive="base">
                                            <p:cTn id="109" dur="250" fill="hold"/>
                                            <p:tgtEl>
                                              <p:spTgt spid="36"/>
                                            </p:tgtEl>
                                            <p:attrNameLst>
                                              <p:attrName>ppt_x</p:attrName>
                                            </p:attrNameLst>
                                          </p:cBhvr>
                                          <p:tavLst>
                                            <p:tav tm="0">
                                              <p:val>
                                                <p:strVal val="0-#ppt_w/2"/>
                                              </p:val>
                                            </p:tav>
                                            <p:tav tm="100000">
                                              <p:val>
                                                <p:strVal val="#ppt_x"/>
                                              </p:val>
                                            </p:tav>
                                          </p:tavLst>
                                        </p:anim>
                                        <p:anim calcmode="lin" valueType="num">
                                          <p:cBhvr additive="base">
                                            <p:cTn id="110" dur="250" fill="hold"/>
                                            <p:tgtEl>
                                              <p:spTgt spid="36"/>
                                            </p:tgtEl>
                                            <p:attrNameLst>
                                              <p:attrName>ppt_y</p:attrName>
                                            </p:attrNameLst>
                                          </p:cBhvr>
                                          <p:tavLst>
                                            <p:tav tm="0">
                                              <p:val>
                                                <p:strVal val="#ppt_y"/>
                                              </p:val>
                                            </p:tav>
                                            <p:tav tm="100000">
                                              <p:val>
                                                <p:strVal val="#ppt_y"/>
                                              </p:val>
                                            </p:tav>
                                          </p:tavLst>
                                        </p:anim>
                                      </p:childTnLst>
                                    </p:cTn>
                                  </p:par>
                                  <p:par>
                                    <p:cTn id="111" presetID="2" presetClass="entr" presetSubtype="8" fill="hold" grpId="0" nodeType="withEffect">
                                      <p:stCondLst>
                                        <p:cond delay="3000"/>
                                      </p:stCondLst>
                                      <p:iterate type="lt">
                                        <p:tmPct val="10000"/>
                                      </p:iterate>
                                      <p:childTnLst>
                                        <p:set>
                                          <p:cBhvr>
                                            <p:cTn id="112" dur="1" fill="hold">
                                              <p:stCondLst>
                                                <p:cond delay="0"/>
                                              </p:stCondLst>
                                            </p:cTn>
                                            <p:tgtEl>
                                              <p:spTgt spid="37"/>
                                            </p:tgtEl>
                                            <p:attrNameLst>
                                              <p:attrName>style.visibility</p:attrName>
                                            </p:attrNameLst>
                                          </p:cBhvr>
                                          <p:to>
                                            <p:strVal val="visible"/>
                                          </p:to>
                                        </p:set>
                                        <p:anim calcmode="lin" valueType="num">
                                          <p:cBhvr additive="base">
                                            <p:cTn id="113" dur="250" fill="hold"/>
                                            <p:tgtEl>
                                              <p:spTgt spid="37"/>
                                            </p:tgtEl>
                                            <p:attrNameLst>
                                              <p:attrName>ppt_x</p:attrName>
                                            </p:attrNameLst>
                                          </p:cBhvr>
                                          <p:tavLst>
                                            <p:tav tm="0">
                                              <p:val>
                                                <p:strVal val="0-#ppt_w/2"/>
                                              </p:val>
                                            </p:tav>
                                            <p:tav tm="100000">
                                              <p:val>
                                                <p:strVal val="#ppt_x"/>
                                              </p:val>
                                            </p:tav>
                                          </p:tavLst>
                                        </p:anim>
                                        <p:anim calcmode="lin" valueType="num">
                                          <p:cBhvr additive="base">
                                            <p:cTn id="114" dur="25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24" grpId="0" animBg="1"/>
          <p:bldP spid="25" grpId="0" animBg="1"/>
          <p:bldP spid="26" grpId="0" animBg="1"/>
          <p:bldP spid="27" grpId="0" animBg="1"/>
          <p:bldP spid="21" grpId="0" animBg="1"/>
          <p:bldP spid="6" grpId="0"/>
          <p:bldP spid="7" grpId="0"/>
          <p:bldP spid="8" grpId="0"/>
          <p:bldP spid="9" grpId="0"/>
          <p:bldP spid="10" grpId="0"/>
          <p:bldP spid="11" grpId="0"/>
          <p:bldP spid="12" grpId="0"/>
          <p:bldP spid="13" grpId="0"/>
          <p:bldP spid="32" grpId="0"/>
          <p:bldP spid="34" grpId="0"/>
          <p:bldP spid="35" grpId="0"/>
          <p:bldP spid="36" grpId="0"/>
          <p:bldP spid="37"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651692" y="766302"/>
            <a:ext cx="2961067" cy="461665"/>
          </a:xfrm>
          <a:prstGeom prst="rect">
            <a:avLst/>
          </a:prstGeom>
        </p:spPr>
        <p:txBody>
          <a:bodyPr wrap="none">
            <a:spAutoFit/>
          </a:bodyPr>
          <a:lstStyle/>
          <a:p>
            <a:pPr marR="0" lvl="0" indent="0" algn="ctr" fontAlgn="auto">
              <a:lnSpc>
                <a:spcPct val="100000"/>
              </a:lnSpc>
              <a:spcBef>
                <a:spcPts val="0"/>
              </a:spcBef>
              <a:spcAft>
                <a:spcPts val="0"/>
              </a:spcAft>
              <a:buClrTx/>
              <a:buSzTx/>
              <a:buFontTx/>
              <a:buNone/>
              <a:defRPr/>
            </a:pPr>
            <a:r>
              <a:rPr lang="en-US" altLang="zh-CN" sz="2400" dirty="0">
                <a:blipFill>
                  <a:blip r:embed="rId5"/>
                  <a:stretch>
                    <a:fillRect/>
                  </a:stretch>
                </a:blipFill>
                <a:latin typeface="叶根友刀锋黑草" panose="02010601030101010101" pitchFamily="2" charset="-122"/>
                <a:ea typeface="叶根友刀锋黑草" panose="02010601030101010101" pitchFamily="2" charset="-122"/>
                <a:sym typeface="+mn-lt"/>
              </a:rPr>
              <a:t>ADD TITLE HERE</a:t>
            </a:r>
            <a:endParaRPr lang="en-US" altLang="zh-CN" sz="2400" dirty="0">
              <a:blipFill>
                <a:blip r:embed="rId5"/>
                <a:stretch>
                  <a:fillRect/>
                </a:stretch>
              </a:blipFill>
              <a:latin typeface="叶根友刀锋黑草" panose="02010601030101010101" pitchFamily="2" charset="-122"/>
              <a:ea typeface="叶根友刀锋黑草" panose="02010601030101010101" pitchFamily="2" charset="-122"/>
              <a:sym typeface="+mn-lt"/>
            </a:endParaRPr>
          </a:p>
        </p:txBody>
      </p:sp>
      <p:cxnSp>
        <p:nvCxnSpPr>
          <p:cNvPr id="5" name="直接连接符 4"/>
          <p:cNvCxnSpPr/>
          <p:nvPr/>
        </p:nvCxnSpPr>
        <p:spPr>
          <a:xfrm>
            <a:off x="5826000" y="1248983"/>
            <a:ext cx="540000" cy="0"/>
          </a:xfrm>
          <a:prstGeom prst="line">
            <a:avLst/>
          </a:prstGeom>
          <a:ln w="19050">
            <a:solidFill>
              <a:srgbClr val="E3BA43"/>
            </a:solidFill>
          </a:ln>
        </p:spPr>
        <p:style>
          <a:lnRef idx="1">
            <a:schemeClr val="accent1"/>
          </a:lnRef>
          <a:fillRef idx="0">
            <a:schemeClr val="accent1"/>
          </a:fillRef>
          <a:effectRef idx="0">
            <a:schemeClr val="accent1"/>
          </a:effectRef>
          <a:fontRef idx="minor">
            <a:schemeClr val="tx1"/>
          </a:fontRef>
        </p:style>
      </p:cxnSp>
      <p:sp>
        <p:nvSpPr>
          <p:cNvPr id="6" name="同心圆 5"/>
          <p:cNvSpPr>
            <a:spLocks noChangeAspect="1"/>
          </p:cNvSpPr>
          <p:nvPr/>
        </p:nvSpPr>
        <p:spPr>
          <a:xfrm>
            <a:off x="1072905" y="2312864"/>
            <a:ext cx="1383456" cy="1368000"/>
          </a:xfrm>
          <a:prstGeom prst="donut">
            <a:avLst>
              <a:gd name="adj" fmla="val 2519"/>
            </a:avLst>
          </a:prstGeom>
          <a:blipFill>
            <a:blip r:embed="rId6" cstate="print"/>
            <a:stretch>
              <a:fillRect l="-63328" r="-6332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sz="1100" b="0" i="0" u="none" strike="noStrike" kern="0" cap="none" spc="0" normalizeH="0" baseline="0" noProof="0">
              <a:ln>
                <a:noFill/>
              </a:ln>
              <a:solidFill>
                <a:schemeClr val="lt1"/>
              </a:solidFill>
              <a:effectLst/>
              <a:uLnTx/>
              <a:uFillTx/>
              <a:cs typeface="+mn-ea"/>
              <a:sym typeface="+mn-lt"/>
            </a:endParaRPr>
          </a:p>
        </p:txBody>
      </p:sp>
      <p:sp>
        <p:nvSpPr>
          <p:cNvPr id="7" name="矩形 6"/>
          <p:cNvSpPr/>
          <p:nvPr/>
        </p:nvSpPr>
        <p:spPr>
          <a:xfrm>
            <a:off x="1451257" y="2784498"/>
            <a:ext cx="626752" cy="424732"/>
          </a:xfrm>
          <a:prstGeom prst="rect">
            <a:avLst/>
          </a:prstGeom>
        </p:spPr>
        <p:txBody>
          <a:bodyPr wrap="square">
            <a:spAutoFit/>
          </a:bodyPr>
          <a:lstStyle/>
          <a:p>
            <a:pPr algn="ctr">
              <a:lnSpc>
                <a:spcPct val="120000"/>
              </a:lnSpc>
              <a:defRPr/>
            </a:pPr>
            <a:r>
              <a:rPr lang="en-US" altLang="zh-CN" dirty="0">
                <a:blipFill>
                  <a:blip r:embed="rId5"/>
                  <a:stretch>
                    <a:fillRect/>
                  </a:stretch>
                </a:blipFill>
                <a:latin typeface="叶根友刀锋黑草" panose="02010601030101010101" pitchFamily="2" charset="-122"/>
                <a:ea typeface="叶根友刀锋黑草" panose="02010601030101010101" pitchFamily="2" charset="-122"/>
                <a:sym typeface="+mn-lt"/>
              </a:rPr>
              <a:t>65%</a:t>
            </a:r>
            <a:endParaRPr lang="en-US" altLang="zh-CN" dirty="0">
              <a:blipFill>
                <a:blip r:embed="rId5"/>
                <a:stretch>
                  <a:fillRect/>
                </a:stretch>
              </a:blipFill>
              <a:latin typeface="叶根友刀锋黑草" panose="02010601030101010101" pitchFamily="2" charset="-122"/>
              <a:ea typeface="叶根友刀锋黑草" panose="02010601030101010101" pitchFamily="2" charset="-122"/>
              <a:sym typeface="+mn-lt"/>
            </a:endParaRPr>
          </a:p>
        </p:txBody>
      </p:sp>
      <p:graphicFrame>
        <p:nvGraphicFramePr>
          <p:cNvPr id="8" name="图表 7"/>
          <p:cNvGraphicFramePr/>
          <p:nvPr/>
        </p:nvGraphicFramePr>
        <p:xfrm>
          <a:off x="887376" y="2150864"/>
          <a:ext cx="1754514" cy="1692000"/>
        </p:xfrm>
        <a:graphic>
          <a:graphicData uri="http://schemas.openxmlformats.org/drawingml/2006/chart">
            <c:chart xmlns:c="http://schemas.openxmlformats.org/drawingml/2006/chart" xmlns:r="http://schemas.openxmlformats.org/officeDocument/2006/relationships" r:id="rId1"/>
          </a:graphicData>
        </a:graphic>
      </p:graphicFrame>
      <p:cxnSp>
        <p:nvCxnSpPr>
          <p:cNvPr id="9" name="直接连接符 8"/>
          <p:cNvCxnSpPr/>
          <p:nvPr/>
        </p:nvCxnSpPr>
        <p:spPr>
          <a:xfrm>
            <a:off x="2347029" y="3605944"/>
            <a:ext cx="237609" cy="325074"/>
          </a:xfrm>
          <a:prstGeom prst="line">
            <a:avLst/>
          </a:prstGeom>
          <a:ln>
            <a:solidFill>
              <a:srgbClr val="E3BA43"/>
            </a:soli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2433052" y="3851594"/>
            <a:ext cx="962123" cy="584775"/>
          </a:xfrm>
          <a:prstGeom prst="rect">
            <a:avLst/>
          </a:prstGeom>
        </p:spPr>
        <p:txBody>
          <a:bodyPr wrap="none">
            <a:spAutoFit/>
          </a:bodyPr>
          <a:lstStyle/>
          <a:p>
            <a:pPr marR="0" lvl="0" indent="0" algn="ctr" fontAlgn="auto">
              <a:lnSpc>
                <a:spcPct val="100000"/>
              </a:lnSpc>
              <a:spcBef>
                <a:spcPts val="0"/>
              </a:spcBef>
              <a:spcAft>
                <a:spcPts val="0"/>
              </a:spcAft>
              <a:buClrTx/>
              <a:buSzTx/>
              <a:buFontTx/>
              <a:buNone/>
              <a:defRPr/>
            </a:pPr>
            <a:r>
              <a:rPr lang="en-US" altLang="zh-CN" sz="3200" dirty="0">
                <a:blipFill>
                  <a:blip r:embed="rId5"/>
                  <a:stretch>
                    <a:fillRect/>
                  </a:stretch>
                </a:blipFill>
                <a:latin typeface="叶根友刀锋黑草" panose="02010601030101010101" pitchFamily="2" charset="-122"/>
                <a:ea typeface="叶根友刀锋黑草" panose="02010601030101010101" pitchFamily="2" charset="-122"/>
                <a:sym typeface="+mn-lt"/>
              </a:rPr>
              <a:t>35%</a:t>
            </a:r>
            <a:endParaRPr lang="zh-CN" altLang="en-US" sz="3200" dirty="0">
              <a:blipFill>
                <a:blip r:embed="rId5"/>
                <a:stretch>
                  <a:fillRect/>
                </a:stretch>
              </a:blipFill>
              <a:latin typeface="叶根友刀锋黑草" panose="02010601030101010101" pitchFamily="2" charset="-122"/>
              <a:ea typeface="叶根友刀锋黑草" panose="02010601030101010101" pitchFamily="2" charset="-122"/>
              <a:sym typeface="+mn-lt"/>
            </a:endParaRPr>
          </a:p>
        </p:txBody>
      </p:sp>
      <p:sp>
        <p:nvSpPr>
          <p:cNvPr id="12" name="同心圆 7"/>
          <p:cNvSpPr>
            <a:spLocks noChangeAspect="1"/>
          </p:cNvSpPr>
          <p:nvPr/>
        </p:nvSpPr>
        <p:spPr>
          <a:xfrm>
            <a:off x="3726245" y="2312864"/>
            <a:ext cx="1383456" cy="1368000"/>
          </a:xfrm>
          <a:prstGeom prst="donut">
            <a:avLst>
              <a:gd name="adj" fmla="val 2519"/>
            </a:avLst>
          </a:prstGeom>
          <a:blipFill>
            <a:blip r:embed="rId6" cstate="print"/>
            <a:stretch>
              <a:fillRect l="-63328" r="-6332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sz="1100" b="0" i="0" u="none" strike="noStrike" kern="0" cap="none" spc="0" normalizeH="0" baseline="0" noProof="0">
              <a:ln>
                <a:noFill/>
              </a:ln>
              <a:solidFill>
                <a:schemeClr val="lt1"/>
              </a:solidFill>
              <a:effectLst/>
              <a:uLnTx/>
              <a:uFillTx/>
              <a:cs typeface="+mn-ea"/>
              <a:sym typeface="+mn-lt"/>
            </a:endParaRPr>
          </a:p>
        </p:txBody>
      </p:sp>
      <p:sp>
        <p:nvSpPr>
          <p:cNvPr id="13" name="矩形 12"/>
          <p:cNvSpPr/>
          <p:nvPr/>
        </p:nvSpPr>
        <p:spPr>
          <a:xfrm>
            <a:off x="4057810" y="2795655"/>
            <a:ext cx="772857" cy="424732"/>
          </a:xfrm>
          <a:prstGeom prst="rect">
            <a:avLst/>
          </a:prstGeom>
        </p:spPr>
        <p:txBody>
          <a:bodyPr wrap="square">
            <a:spAutoFit/>
          </a:bodyPr>
          <a:lstStyle/>
          <a:p>
            <a:pPr algn="ctr">
              <a:lnSpc>
                <a:spcPct val="120000"/>
              </a:lnSpc>
              <a:defRPr/>
            </a:pPr>
            <a:r>
              <a:rPr lang="en-US" altLang="zh-CN" dirty="0">
                <a:blipFill>
                  <a:blip r:embed="rId5"/>
                  <a:stretch>
                    <a:fillRect/>
                  </a:stretch>
                </a:blipFill>
                <a:latin typeface="叶根友刀锋黑草" panose="02010601030101010101" pitchFamily="2" charset="-122"/>
                <a:ea typeface="叶根友刀锋黑草" panose="02010601030101010101" pitchFamily="2" charset="-122"/>
                <a:sym typeface="+mn-lt"/>
              </a:rPr>
              <a:t>50%</a:t>
            </a:r>
            <a:endParaRPr lang="en-US" altLang="zh-CN" dirty="0">
              <a:blipFill>
                <a:blip r:embed="rId5"/>
                <a:stretch>
                  <a:fillRect/>
                </a:stretch>
              </a:blipFill>
              <a:latin typeface="叶根友刀锋黑草" panose="02010601030101010101" pitchFamily="2" charset="-122"/>
              <a:ea typeface="叶根友刀锋黑草" panose="02010601030101010101" pitchFamily="2" charset="-122"/>
              <a:sym typeface="+mn-lt"/>
            </a:endParaRPr>
          </a:p>
        </p:txBody>
      </p:sp>
      <p:graphicFrame>
        <p:nvGraphicFramePr>
          <p:cNvPr id="14" name="图表 13"/>
          <p:cNvGraphicFramePr/>
          <p:nvPr/>
        </p:nvGraphicFramePr>
        <p:xfrm>
          <a:off x="3540716" y="2150864"/>
          <a:ext cx="1754514" cy="1692000"/>
        </p:xfrm>
        <a:graphic>
          <a:graphicData uri="http://schemas.openxmlformats.org/drawingml/2006/chart">
            <c:chart xmlns:c="http://schemas.openxmlformats.org/drawingml/2006/chart" xmlns:r="http://schemas.openxmlformats.org/officeDocument/2006/relationships" r:id="rId2"/>
          </a:graphicData>
        </a:graphic>
      </p:graphicFrame>
      <p:cxnSp>
        <p:nvCxnSpPr>
          <p:cNvPr id="15" name="直接连接符 14"/>
          <p:cNvCxnSpPr/>
          <p:nvPr/>
        </p:nvCxnSpPr>
        <p:spPr>
          <a:xfrm>
            <a:off x="4982465" y="3618644"/>
            <a:ext cx="237609" cy="325074"/>
          </a:xfrm>
          <a:prstGeom prst="line">
            <a:avLst/>
          </a:prstGeom>
          <a:ln>
            <a:solidFill>
              <a:srgbClr val="E3BA43"/>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5101076" y="3851594"/>
            <a:ext cx="864339" cy="523220"/>
          </a:xfrm>
          <a:prstGeom prst="rect">
            <a:avLst/>
          </a:prstGeom>
        </p:spPr>
        <p:txBody>
          <a:bodyPr wrap="none">
            <a:spAutoFit/>
          </a:bodyPr>
          <a:lstStyle/>
          <a:p>
            <a:pPr algn="ctr">
              <a:defRPr/>
            </a:pPr>
            <a:r>
              <a:rPr lang="en-US" altLang="zh-CN" sz="2800" dirty="0">
                <a:blipFill>
                  <a:blip r:embed="rId5"/>
                  <a:stretch>
                    <a:fillRect/>
                  </a:stretch>
                </a:blipFill>
                <a:latin typeface="叶根友刀锋黑草" panose="02010601030101010101" pitchFamily="2" charset="-122"/>
                <a:ea typeface="叶根友刀锋黑草" panose="02010601030101010101" pitchFamily="2" charset="-122"/>
                <a:sym typeface="+mn-lt"/>
              </a:rPr>
              <a:t>50%</a:t>
            </a:r>
            <a:endParaRPr lang="zh-CN" altLang="en-US" sz="2800" dirty="0">
              <a:blipFill>
                <a:blip r:embed="rId5"/>
                <a:stretch>
                  <a:fillRect/>
                </a:stretch>
              </a:blipFill>
              <a:latin typeface="叶根友刀锋黑草" panose="02010601030101010101" pitchFamily="2" charset="-122"/>
              <a:ea typeface="叶根友刀锋黑草" panose="02010601030101010101" pitchFamily="2" charset="-122"/>
              <a:sym typeface="+mn-lt"/>
            </a:endParaRPr>
          </a:p>
        </p:txBody>
      </p:sp>
      <p:sp>
        <p:nvSpPr>
          <p:cNvPr id="17" name="同心圆 9"/>
          <p:cNvSpPr>
            <a:spLocks noChangeAspect="1"/>
          </p:cNvSpPr>
          <p:nvPr/>
        </p:nvSpPr>
        <p:spPr>
          <a:xfrm>
            <a:off x="6329347" y="2312864"/>
            <a:ext cx="1383456" cy="1368000"/>
          </a:xfrm>
          <a:prstGeom prst="donut">
            <a:avLst>
              <a:gd name="adj" fmla="val 2519"/>
            </a:avLst>
          </a:prstGeom>
          <a:blipFill>
            <a:blip r:embed="rId6" cstate="print"/>
            <a:stretch>
              <a:fillRect l="-63328" r="-6332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sz="1100" b="0" i="0" u="none" strike="noStrike" kern="0" cap="none" spc="0" normalizeH="0" baseline="0" noProof="0">
              <a:ln>
                <a:noFill/>
              </a:ln>
              <a:solidFill>
                <a:schemeClr val="lt1"/>
              </a:solidFill>
              <a:effectLst/>
              <a:uLnTx/>
              <a:uFillTx/>
              <a:cs typeface="+mn-ea"/>
              <a:sym typeface="+mn-lt"/>
            </a:endParaRPr>
          </a:p>
        </p:txBody>
      </p:sp>
      <p:sp>
        <p:nvSpPr>
          <p:cNvPr id="18" name="矩形 17"/>
          <p:cNvSpPr/>
          <p:nvPr/>
        </p:nvSpPr>
        <p:spPr>
          <a:xfrm>
            <a:off x="6709925" y="2784498"/>
            <a:ext cx="622300" cy="424732"/>
          </a:xfrm>
          <a:prstGeom prst="rect">
            <a:avLst/>
          </a:prstGeom>
        </p:spPr>
        <p:txBody>
          <a:bodyPr wrap="square">
            <a:spAutoFit/>
          </a:bodyPr>
          <a:lstStyle/>
          <a:p>
            <a:pPr algn="ctr">
              <a:lnSpc>
                <a:spcPct val="120000"/>
              </a:lnSpc>
              <a:defRPr/>
            </a:pPr>
            <a:r>
              <a:rPr lang="en-US" altLang="zh-CN" dirty="0">
                <a:blipFill>
                  <a:blip r:embed="rId5"/>
                  <a:stretch>
                    <a:fillRect/>
                  </a:stretch>
                </a:blipFill>
                <a:latin typeface="叶根友刀锋黑草" panose="02010601030101010101" pitchFamily="2" charset="-122"/>
                <a:ea typeface="叶根友刀锋黑草" panose="02010601030101010101" pitchFamily="2" charset="-122"/>
                <a:sym typeface="+mn-lt"/>
              </a:rPr>
              <a:t>35%</a:t>
            </a:r>
            <a:endParaRPr lang="en-US" altLang="zh-CN" dirty="0">
              <a:blipFill>
                <a:blip r:embed="rId5"/>
                <a:stretch>
                  <a:fillRect/>
                </a:stretch>
              </a:blipFill>
              <a:latin typeface="叶根友刀锋黑草" panose="02010601030101010101" pitchFamily="2" charset="-122"/>
              <a:ea typeface="叶根友刀锋黑草" panose="02010601030101010101" pitchFamily="2" charset="-122"/>
              <a:sym typeface="+mn-lt"/>
            </a:endParaRPr>
          </a:p>
        </p:txBody>
      </p:sp>
      <p:graphicFrame>
        <p:nvGraphicFramePr>
          <p:cNvPr id="19" name="图表 18"/>
          <p:cNvGraphicFramePr>
            <a:graphicFrameLocks noChangeAspect="1"/>
          </p:cNvGraphicFramePr>
          <p:nvPr/>
        </p:nvGraphicFramePr>
        <p:xfrm>
          <a:off x="6143818" y="2150864"/>
          <a:ext cx="1754514" cy="1692000"/>
        </p:xfrm>
        <a:graphic>
          <a:graphicData uri="http://schemas.openxmlformats.org/drawingml/2006/chart">
            <c:chart xmlns:c="http://schemas.openxmlformats.org/drawingml/2006/chart" xmlns:r="http://schemas.openxmlformats.org/officeDocument/2006/relationships" r:id="rId3"/>
          </a:graphicData>
        </a:graphic>
      </p:graphicFrame>
      <p:cxnSp>
        <p:nvCxnSpPr>
          <p:cNvPr id="20" name="直接连接符 19"/>
          <p:cNvCxnSpPr/>
          <p:nvPr/>
        </p:nvCxnSpPr>
        <p:spPr>
          <a:xfrm>
            <a:off x="7658300" y="3591665"/>
            <a:ext cx="237609" cy="325074"/>
          </a:xfrm>
          <a:prstGeom prst="line">
            <a:avLst/>
          </a:prstGeom>
          <a:ln>
            <a:solidFill>
              <a:srgbClr val="E3BA43"/>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7783183" y="3851594"/>
            <a:ext cx="864339" cy="523220"/>
          </a:xfrm>
          <a:prstGeom prst="rect">
            <a:avLst/>
          </a:prstGeom>
        </p:spPr>
        <p:txBody>
          <a:bodyPr wrap="none">
            <a:spAutoFit/>
          </a:bodyPr>
          <a:lstStyle/>
          <a:p>
            <a:pPr algn="ctr">
              <a:defRPr/>
            </a:pPr>
            <a:r>
              <a:rPr lang="en-US" altLang="zh-CN" sz="2800" dirty="0">
                <a:blipFill>
                  <a:blip r:embed="rId5"/>
                  <a:stretch>
                    <a:fillRect/>
                  </a:stretch>
                </a:blipFill>
                <a:latin typeface="叶根友刀锋黑草" panose="02010601030101010101" pitchFamily="2" charset="-122"/>
                <a:ea typeface="叶根友刀锋黑草" panose="02010601030101010101" pitchFamily="2" charset="-122"/>
                <a:sym typeface="+mn-lt"/>
              </a:rPr>
              <a:t>65%</a:t>
            </a:r>
            <a:endParaRPr lang="zh-CN" altLang="en-US" sz="2800" dirty="0">
              <a:blipFill>
                <a:blip r:embed="rId5"/>
                <a:stretch>
                  <a:fillRect/>
                </a:stretch>
              </a:blipFill>
              <a:latin typeface="叶根友刀锋黑草" panose="02010601030101010101" pitchFamily="2" charset="-122"/>
              <a:ea typeface="叶根友刀锋黑草" panose="02010601030101010101" pitchFamily="2" charset="-122"/>
              <a:sym typeface="+mn-lt"/>
            </a:endParaRPr>
          </a:p>
        </p:txBody>
      </p:sp>
      <p:sp>
        <p:nvSpPr>
          <p:cNvPr id="22" name="同心圆 16"/>
          <p:cNvSpPr>
            <a:spLocks noChangeAspect="1"/>
          </p:cNvSpPr>
          <p:nvPr/>
        </p:nvSpPr>
        <p:spPr>
          <a:xfrm>
            <a:off x="8966569" y="2312864"/>
            <a:ext cx="1383456" cy="1368000"/>
          </a:xfrm>
          <a:prstGeom prst="donut">
            <a:avLst>
              <a:gd name="adj" fmla="val 2519"/>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sz="1100" b="0" i="0" u="none" strike="noStrike" kern="0" cap="none" spc="0" normalizeH="0" baseline="0" noProof="0">
              <a:ln>
                <a:noFill/>
              </a:ln>
              <a:solidFill>
                <a:schemeClr val="lt1"/>
              </a:solidFill>
              <a:effectLst/>
              <a:uLnTx/>
              <a:uFillTx/>
              <a:cs typeface="+mn-ea"/>
              <a:sym typeface="+mn-lt"/>
            </a:endParaRPr>
          </a:p>
        </p:txBody>
      </p:sp>
      <p:sp>
        <p:nvSpPr>
          <p:cNvPr id="23" name="矩形 22"/>
          <p:cNvSpPr/>
          <p:nvPr/>
        </p:nvSpPr>
        <p:spPr>
          <a:xfrm>
            <a:off x="9206984" y="2795655"/>
            <a:ext cx="902626" cy="402418"/>
          </a:xfrm>
          <a:prstGeom prst="rect">
            <a:avLst/>
          </a:prstGeom>
        </p:spPr>
        <p:txBody>
          <a:bodyPr wrap="square">
            <a:spAutoFit/>
          </a:bodyPr>
          <a:lstStyle/>
          <a:p>
            <a:pPr marR="0" lvl="0" indent="0" algn="ctr" fontAlgn="auto">
              <a:lnSpc>
                <a:spcPct val="120000"/>
              </a:lnSpc>
              <a:spcBef>
                <a:spcPts val="0"/>
              </a:spcBef>
              <a:spcAft>
                <a:spcPts val="0"/>
              </a:spcAft>
              <a:buClrTx/>
              <a:buSzTx/>
              <a:buFontTx/>
              <a:buNone/>
              <a:defRPr/>
            </a:pPr>
            <a:r>
              <a:rPr lang="en-US" altLang="zh-CN" dirty="0">
                <a:blipFill>
                  <a:blip r:embed="rId5"/>
                  <a:stretch>
                    <a:fillRect/>
                  </a:stretch>
                </a:blipFill>
                <a:latin typeface="叶根友刀锋黑草" panose="02010601030101010101" pitchFamily="2" charset="-122"/>
                <a:ea typeface="叶根友刀锋黑草" panose="02010601030101010101" pitchFamily="2" charset="-122"/>
                <a:sym typeface="+mn-lt"/>
              </a:rPr>
              <a:t>20%</a:t>
            </a:r>
            <a:endParaRPr lang="en-US" altLang="zh-CN" dirty="0">
              <a:blipFill>
                <a:blip r:embed="rId5"/>
                <a:stretch>
                  <a:fillRect/>
                </a:stretch>
              </a:blipFill>
              <a:latin typeface="叶根友刀锋黑草" panose="02010601030101010101" pitchFamily="2" charset="-122"/>
              <a:ea typeface="叶根友刀锋黑草" panose="02010601030101010101" pitchFamily="2" charset="-122"/>
              <a:sym typeface="+mn-lt"/>
            </a:endParaRPr>
          </a:p>
        </p:txBody>
      </p:sp>
      <p:graphicFrame>
        <p:nvGraphicFramePr>
          <p:cNvPr id="24" name="图表 23"/>
          <p:cNvGraphicFramePr/>
          <p:nvPr/>
        </p:nvGraphicFramePr>
        <p:xfrm>
          <a:off x="8781040" y="2150864"/>
          <a:ext cx="1754514" cy="1692000"/>
        </p:xfrm>
        <a:graphic>
          <a:graphicData uri="http://schemas.openxmlformats.org/drawingml/2006/chart">
            <c:chart xmlns:c="http://schemas.openxmlformats.org/drawingml/2006/chart" xmlns:r="http://schemas.openxmlformats.org/officeDocument/2006/relationships" r:id="rId4"/>
          </a:graphicData>
        </a:graphic>
      </p:graphicFrame>
      <p:cxnSp>
        <p:nvCxnSpPr>
          <p:cNvPr id="25" name="直接连接符 24"/>
          <p:cNvCxnSpPr/>
          <p:nvPr/>
        </p:nvCxnSpPr>
        <p:spPr>
          <a:xfrm>
            <a:off x="10327205" y="3460223"/>
            <a:ext cx="237609" cy="325074"/>
          </a:xfrm>
          <a:prstGeom prst="line">
            <a:avLst/>
          </a:prstGeom>
          <a:ln>
            <a:solidFill>
              <a:srgbClr val="E3BA43"/>
            </a:solidFill>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10468020" y="3851594"/>
            <a:ext cx="864339" cy="523220"/>
          </a:xfrm>
          <a:prstGeom prst="rect">
            <a:avLst/>
          </a:prstGeom>
          <a:ln>
            <a:noFill/>
          </a:ln>
        </p:spPr>
        <p:txBody>
          <a:bodyPr wrap="none">
            <a:spAutoFit/>
          </a:bodyPr>
          <a:lstStyle/>
          <a:p>
            <a:pPr algn="ctr">
              <a:defRPr/>
            </a:pPr>
            <a:r>
              <a:rPr lang="en-US" altLang="zh-CN" sz="2800" dirty="0">
                <a:blipFill>
                  <a:blip r:embed="rId5"/>
                  <a:stretch>
                    <a:fillRect/>
                  </a:stretch>
                </a:blipFill>
                <a:latin typeface="叶根友刀锋黑草" panose="02010601030101010101" pitchFamily="2" charset="-122"/>
                <a:ea typeface="叶根友刀锋黑草" panose="02010601030101010101" pitchFamily="2" charset="-122"/>
                <a:sym typeface="+mn-lt"/>
              </a:rPr>
              <a:t>80%</a:t>
            </a:r>
            <a:endParaRPr lang="zh-CN" altLang="en-US" sz="2800" dirty="0">
              <a:blipFill>
                <a:blip r:embed="rId5"/>
                <a:stretch>
                  <a:fillRect/>
                </a:stretch>
              </a:blipFill>
              <a:latin typeface="叶根友刀锋黑草" panose="02010601030101010101" pitchFamily="2" charset="-122"/>
              <a:ea typeface="叶根友刀锋黑草" panose="02010601030101010101" pitchFamily="2" charset="-122"/>
              <a:sym typeface="+mn-lt"/>
            </a:endParaRPr>
          </a:p>
        </p:txBody>
      </p:sp>
      <p:sp>
        <p:nvSpPr>
          <p:cNvPr id="27" name="矩形 26"/>
          <p:cNvSpPr/>
          <p:nvPr/>
        </p:nvSpPr>
        <p:spPr>
          <a:xfrm>
            <a:off x="749300" y="5491995"/>
            <a:ext cx="10896600" cy="523220"/>
          </a:xfrm>
          <a:prstGeom prst="rect">
            <a:avLst/>
          </a:prstGeom>
        </p:spPr>
        <p:txBody>
          <a:bodyPr wrap="square">
            <a:spAutoFit/>
          </a:bodyPr>
          <a:lstStyle/>
          <a:p>
            <a:pPr algn="ctr" defTabSz="608965"/>
            <a:r>
              <a:rPr lang="en-US" altLang="zh-CN" sz="1400" dirty="0">
                <a:solidFill>
                  <a:schemeClr val="bg1"/>
                </a:solidFill>
                <a:latin typeface="叶根友刀锋黑草" panose="02010601030101010101" pitchFamily="2" charset="-122"/>
                <a:ea typeface="叶根友刀锋黑草" panose="02010601030101010101" pitchFamily="2" charset="-122"/>
              </a:rPr>
              <a:t>Lorem Ipsum is simply dummy text of the printing and typesetting industry. Lorem Ipsum has been the industry's standard dummy text ever since the 1500s, when an unknown printer took a galley of type and scrambled it to make a type specimen book. </a:t>
            </a:r>
            <a:endParaRPr lang="en-US" altLang="zh-CN" sz="1400" dirty="0">
              <a:solidFill>
                <a:schemeClr val="bg1"/>
              </a:solidFill>
              <a:latin typeface="叶根友刀锋黑草" panose="02010601030101010101" pitchFamily="2" charset="-122"/>
              <a:ea typeface="叶根友刀锋黑草" panose="02010601030101010101" pitchFamily="2" charset="-122"/>
            </a:endParaRPr>
          </a:p>
        </p:txBody>
      </p:sp>
      <p:sp>
        <p:nvSpPr>
          <p:cNvPr id="28" name="矩形 27"/>
          <p:cNvSpPr/>
          <p:nvPr/>
        </p:nvSpPr>
        <p:spPr>
          <a:xfrm>
            <a:off x="3047999" y="1360561"/>
            <a:ext cx="6096000" cy="584775"/>
          </a:xfrm>
          <a:prstGeom prst="rect">
            <a:avLst/>
          </a:prstGeom>
        </p:spPr>
        <p:txBody>
          <a:bodyPr>
            <a:spAutoFit/>
          </a:bodyPr>
          <a:lstStyle/>
          <a:p>
            <a:pPr algn="ctr" defTabSz="608965"/>
            <a:r>
              <a:rPr lang="en-US" altLang="zh-CN" sz="1600" dirty="0">
                <a:blipFill>
                  <a:blip r:embed="rId5"/>
                  <a:stretch>
                    <a:fillRect/>
                  </a:stretch>
                </a:blipFill>
                <a:latin typeface="叶根友刀锋黑草" panose="02010601030101010101" pitchFamily="2" charset="-122"/>
                <a:ea typeface="叶根友刀锋黑草" panose="02010601030101010101" pitchFamily="2" charset="-122"/>
              </a:rPr>
              <a:t>Lorem Ipsum is simply dummy text of the printing and typesetting industry. </a:t>
            </a:r>
            <a:endParaRPr lang="en-US" altLang="zh-CN" sz="1600" dirty="0">
              <a:blipFill>
                <a:blip r:embed="rId5"/>
                <a:stretch>
                  <a:fillRect/>
                </a:stretch>
              </a:blipFill>
              <a:latin typeface="叶根友刀锋黑草" panose="02010601030101010101" pitchFamily="2" charset="-122"/>
              <a:ea typeface="叶根友刀锋黑草" panose="02010601030101010101" pitchFamily="2" charset="-122"/>
            </a:endParaRPr>
          </a:p>
        </p:txBody>
      </p:sp>
      <p:cxnSp>
        <p:nvCxnSpPr>
          <p:cNvPr id="30" name="直接连接符 29"/>
          <p:cNvCxnSpPr/>
          <p:nvPr/>
        </p:nvCxnSpPr>
        <p:spPr>
          <a:xfrm>
            <a:off x="719138" y="5359400"/>
            <a:ext cx="10753723" cy="0"/>
          </a:xfrm>
          <a:prstGeom prst="line">
            <a:avLst/>
          </a:prstGeom>
          <a:ln>
            <a:solidFill>
              <a:srgbClr val="BA912A"/>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 presetClass="entr" presetSubtype="4" fill="hold" nodeType="withEffect" p14:presetBounceEnd="50000">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14:bounceEnd="50000">
                                          <p:cBhvr additive="base">
                                            <p:cTn id="12"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decel="50000" fill="hold" grpId="0" nodeType="withEffect">
                                      <p:stCondLst>
                                        <p:cond delay="50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par>
                                    <p:cTn id="18" presetID="53" presetClass="entr" presetSubtype="16" fill="hold" grpId="0" nodeType="withEffect">
                                      <p:stCondLst>
                                        <p:cond delay="100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par>
                                    <p:cTn id="23" presetID="21" presetClass="entr" presetSubtype="1" fill="hold" grpId="0" nodeType="withEffect">
                                      <p:stCondLst>
                                        <p:cond delay="125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500"/>
                                            <p:tgtEl>
                                              <p:spTgt spid="8"/>
                                            </p:tgtEl>
                                          </p:cBhvr>
                                        </p:animEffect>
                                      </p:childTnLst>
                                    </p:cTn>
                                  </p:par>
                                  <p:par>
                                    <p:cTn id="26" presetID="53" presetClass="entr" presetSubtype="16" fill="hold" grpId="0" nodeType="withEffect">
                                      <p:stCondLst>
                                        <p:cond delay="150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22" presetClass="entr" presetSubtype="8" fill="hold" nodeType="withEffect">
                                      <p:stCondLst>
                                        <p:cond delay="200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250"/>
                                            <p:tgtEl>
                                              <p:spTgt spid="9"/>
                                            </p:tgtEl>
                                          </p:cBhvr>
                                        </p:animEffect>
                                      </p:childTnLst>
                                    </p:cTn>
                                  </p:par>
                                  <p:par>
                                    <p:cTn id="34" presetID="47" presetClass="entr" presetSubtype="0" fill="hold" grpId="0" nodeType="withEffect">
                                      <p:stCondLst>
                                        <p:cond delay="225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350"/>
                                            <p:tgtEl>
                                              <p:spTgt spid="10"/>
                                            </p:tgtEl>
                                          </p:cBhvr>
                                        </p:animEffect>
                                        <p:anim calcmode="lin" valueType="num">
                                          <p:cBhvr>
                                            <p:cTn id="37" dur="350" fill="hold"/>
                                            <p:tgtEl>
                                              <p:spTgt spid="10"/>
                                            </p:tgtEl>
                                            <p:attrNameLst>
                                              <p:attrName>ppt_x</p:attrName>
                                            </p:attrNameLst>
                                          </p:cBhvr>
                                          <p:tavLst>
                                            <p:tav tm="0">
                                              <p:val>
                                                <p:strVal val="#ppt_x"/>
                                              </p:val>
                                            </p:tav>
                                            <p:tav tm="100000">
                                              <p:val>
                                                <p:strVal val="#ppt_x"/>
                                              </p:val>
                                            </p:tav>
                                          </p:tavLst>
                                        </p:anim>
                                        <p:anim calcmode="lin" valueType="num">
                                          <p:cBhvr>
                                            <p:cTn id="38" dur="350" fill="hold"/>
                                            <p:tgtEl>
                                              <p:spTgt spid="10"/>
                                            </p:tgtEl>
                                            <p:attrNameLst>
                                              <p:attrName>ppt_y</p:attrName>
                                            </p:attrNameLst>
                                          </p:cBhvr>
                                          <p:tavLst>
                                            <p:tav tm="0">
                                              <p:val>
                                                <p:strVal val="#ppt_y-.1"/>
                                              </p:val>
                                            </p:tav>
                                            <p:tav tm="100000">
                                              <p:val>
                                                <p:strVal val="#ppt_y"/>
                                              </p:val>
                                            </p:tav>
                                          </p:tavLst>
                                        </p:anim>
                                      </p:childTnLst>
                                    </p:cTn>
                                  </p:par>
                                  <p:par>
                                    <p:cTn id="39" presetID="53" presetClass="entr" presetSubtype="16" fill="hold" grpId="0" nodeType="withEffect">
                                      <p:stCondLst>
                                        <p:cond delay="250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par>
                                    <p:cTn id="44" presetID="21" presetClass="entr" presetSubtype="1" fill="hold" grpId="0" nodeType="withEffect">
                                      <p:stCondLst>
                                        <p:cond delay="2750"/>
                                      </p:stCondLst>
                                      <p:childTnLst>
                                        <p:set>
                                          <p:cBhvr>
                                            <p:cTn id="45" dur="1" fill="hold">
                                              <p:stCondLst>
                                                <p:cond delay="0"/>
                                              </p:stCondLst>
                                            </p:cTn>
                                            <p:tgtEl>
                                              <p:spTgt spid="14"/>
                                            </p:tgtEl>
                                            <p:attrNameLst>
                                              <p:attrName>style.visibility</p:attrName>
                                            </p:attrNameLst>
                                          </p:cBhvr>
                                          <p:to>
                                            <p:strVal val="visible"/>
                                          </p:to>
                                        </p:set>
                                        <p:animEffect transition="in" filter="wheel(1)">
                                          <p:cBhvr>
                                            <p:cTn id="46" dur="500"/>
                                            <p:tgtEl>
                                              <p:spTgt spid="14"/>
                                            </p:tgtEl>
                                          </p:cBhvr>
                                        </p:animEffect>
                                      </p:childTnLst>
                                    </p:cTn>
                                  </p:par>
                                  <p:par>
                                    <p:cTn id="47" presetID="53" presetClass="entr" presetSubtype="16" fill="hold" grpId="0" nodeType="withEffect">
                                      <p:stCondLst>
                                        <p:cond delay="3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par>
                                    <p:cTn id="52" presetID="22" presetClass="entr" presetSubtype="8" fill="hold" nodeType="withEffect">
                                      <p:stCondLst>
                                        <p:cond delay="3500"/>
                                      </p:stCondLst>
                                      <p:childTnLst>
                                        <p:set>
                                          <p:cBhvr>
                                            <p:cTn id="53" dur="1" fill="hold">
                                              <p:stCondLst>
                                                <p:cond delay="0"/>
                                              </p:stCondLst>
                                            </p:cTn>
                                            <p:tgtEl>
                                              <p:spTgt spid="15"/>
                                            </p:tgtEl>
                                            <p:attrNameLst>
                                              <p:attrName>style.visibility</p:attrName>
                                            </p:attrNameLst>
                                          </p:cBhvr>
                                          <p:to>
                                            <p:strVal val="visible"/>
                                          </p:to>
                                        </p:set>
                                        <p:animEffect transition="in" filter="wipe(left)">
                                          <p:cBhvr>
                                            <p:cTn id="54" dur="250"/>
                                            <p:tgtEl>
                                              <p:spTgt spid="15"/>
                                            </p:tgtEl>
                                          </p:cBhvr>
                                        </p:animEffect>
                                      </p:childTnLst>
                                    </p:cTn>
                                  </p:par>
                                  <p:par>
                                    <p:cTn id="55" presetID="47" presetClass="entr" presetSubtype="0" fill="hold" grpId="0" nodeType="withEffect">
                                      <p:stCondLst>
                                        <p:cond delay="375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350"/>
                                            <p:tgtEl>
                                              <p:spTgt spid="16"/>
                                            </p:tgtEl>
                                          </p:cBhvr>
                                        </p:animEffect>
                                        <p:anim calcmode="lin" valueType="num">
                                          <p:cBhvr>
                                            <p:cTn id="58" dur="350" fill="hold"/>
                                            <p:tgtEl>
                                              <p:spTgt spid="16"/>
                                            </p:tgtEl>
                                            <p:attrNameLst>
                                              <p:attrName>ppt_x</p:attrName>
                                            </p:attrNameLst>
                                          </p:cBhvr>
                                          <p:tavLst>
                                            <p:tav tm="0">
                                              <p:val>
                                                <p:strVal val="#ppt_x"/>
                                              </p:val>
                                            </p:tav>
                                            <p:tav tm="100000">
                                              <p:val>
                                                <p:strVal val="#ppt_x"/>
                                              </p:val>
                                            </p:tav>
                                          </p:tavLst>
                                        </p:anim>
                                        <p:anim calcmode="lin" valueType="num">
                                          <p:cBhvr>
                                            <p:cTn id="59" dur="350" fill="hold"/>
                                            <p:tgtEl>
                                              <p:spTgt spid="16"/>
                                            </p:tgtEl>
                                            <p:attrNameLst>
                                              <p:attrName>ppt_y</p:attrName>
                                            </p:attrNameLst>
                                          </p:cBhvr>
                                          <p:tavLst>
                                            <p:tav tm="0">
                                              <p:val>
                                                <p:strVal val="#ppt_y-.1"/>
                                              </p:val>
                                            </p:tav>
                                            <p:tav tm="100000">
                                              <p:val>
                                                <p:strVal val="#ppt_y"/>
                                              </p:val>
                                            </p:tav>
                                          </p:tavLst>
                                        </p:anim>
                                      </p:childTnLst>
                                    </p:cTn>
                                  </p:par>
                                  <p:par>
                                    <p:cTn id="60" presetID="53" presetClass="entr" presetSubtype="16" fill="hold" grpId="0" nodeType="withEffect">
                                      <p:stCondLst>
                                        <p:cond delay="400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par>
                                    <p:cTn id="65" presetID="21" presetClass="entr" presetSubtype="1" fill="hold" grpId="0" nodeType="withEffect">
                                      <p:stCondLst>
                                        <p:cond delay="4250"/>
                                      </p:stCondLst>
                                      <p:childTnLst>
                                        <p:set>
                                          <p:cBhvr>
                                            <p:cTn id="66" dur="1" fill="hold">
                                              <p:stCondLst>
                                                <p:cond delay="0"/>
                                              </p:stCondLst>
                                            </p:cTn>
                                            <p:tgtEl>
                                              <p:spTgt spid="19"/>
                                            </p:tgtEl>
                                            <p:attrNameLst>
                                              <p:attrName>style.visibility</p:attrName>
                                            </p:attrNameLst>
                                          </p:cBhvr>
                                          <p:to>
                                            <p:strVal val="visible"/>
                                          </p:to>
                                        </p:set>
                                        <p:animEffect transition="in" filter="wheel(1)">
                                          <p:cBhvr>
                                            <p:cTn id="67" dur="500"/>
                                            <p:tgtEl>
                                              <p:spTgt spid="19"/>
                                            </p:tgtEl>
                                          </p:cBhvr>
                                        </p:animEffect>
                                      </p:childTnLst>
                                    </p:cTn>
                                  </p:par>
                                  <p:par>
                                    <p:cTn id="68" presetID="53" presetClass="entr" presetSubtype="16" fill="hold" grpId="0" nodeType="withEffect">
                                      <p:stCondLst>
                                        <p:cond delay="4500"/>
                                      </p:stCondLst>
                                      <p:childTnLst>
                                        <p:set>
                                          <p:cBhvr>
                                            <p:cTn id="69" dur="1" fill="hold">
                                              <p:stCondLst>
                                                <p:cond delay="0"/>
                                              </p:stCondLst>
                                            </p:cTn>
                                            <p:tgtEl>
                                              <p:spTgt spid="18"/>
                                            </p:tgtEl>
                                            <p:attrNameLst>
                                              <p:attrName>style.visibility</p:attrName>
                                            </p:attrNameLst>
                                          </p:cBhvr>
                                          <p:to>
                                            <p:strVal val="visible"/>
                                          </p:to>
                                        </p:set>
                                        <p:anim calcmode="lin" valueType="num">
                                          <p:cBhvr>
                                            <p:cTn id="70" dur="500" fill="hold"/>
                                            <p:tgtEl>
                                              <p:spTgt spid="18"/>
                                            </p:tgtEl>
                                            <p:attrNameLst>
                                              <p:attrName>ppt_w</p:attrName>
                                            </p:attrNameLst>
                                          </p:cBhvr>
                                          <p:tavLst>
                                            <p:tav tm="0">
                                              <p:val>
                                                <p:fltVal val="0"/>
                                              </p:val>
                                            </p:tav>
                                            <p:tav tm="100000">
                                              <p:val>
                                                <p:strVal val="#ppt_w"/>
                                              </p:val>
                                            </p:tav>
                                          </p:tavLst>
                                        </p:anim>
                                        <p:anim calcmode="lin" valueType="num">
                                          <p:cBhvr>
                                            <p:cTn id="71" dur="500" fill="hold"/>
                                            <p:tgtEl>
                                              <p:spTgt spid="18"/>
                                            </p:tgtEl>
                                            <p:attrNameLst>
                                              <p:attrName>ppt_h</p:attrName>
                                            </p:attrNameLst>
                                          </p:cBhvr>
                                          <p:tavLst>
                                            <p:tav tm="0">
                                              <p:val>
                                                <p:fltVal val="0"/>
                                              </p:val>
                                            </p:tav>
                                            <p:tav tm="100000">
                                              <p:val>
                                                <p:strVal val="#ppt_h"/>
                                              </p:val>
                                            </p:tav>
                                          </p:tavLst>
                                        </p:anim>
                                        <p:animEffect transition="in" filter="fade">
                                          <p:cBhvr>
                                            <p:cTn id="72" dur="500"/>
                                            <p:tgtEl>
                                              <p:spTgt spid="18"/>
                                            </p:tgtEl>
                                          </p:cBhvr>
                                        </p:animEffect>
                                      </p:childTnLst>
                                    </p:cTn>
                                  </p:par>
                                  <p:par>
                                    <p:cTn id="73" presetID="22" presetClass="entr" presetSubtype="8" fill="hold" nodeType="withEffect">
                                      <p:stCondLst>
                                        <p:cond delay="5000"/>
                                      </p:stCondLst>
                                      <p:childTnLst>
                                        <p:set>
                                          <p:cBhvr>
                                            <p:cTn id="74" dur="1" fill="hold">
                                              <p:stCondLst>
                                                <p:cond delay="0"/>
                                              </p:stCondLst>
                                            </p:cTn>
                                            <p:tgtEl>
                                              <p:spTgt spid="20"/>
                                            </p:tgtEl>
                                            <p:attrNameLst>
                                              <p:attrName>style.visibility</p:attrName>
                                            </p:attrNameLst>
                                          </p:cBhvr>
                                          <p:to>
                                            <p:strVal val="visible"/>
                                          </p:to>
                                        </p:set>
                                        <p:animEffect transition="in" filter="wipe(left)">
                                          <p:cBhvr>
                                            <p:cTn id="75" dur="250"/>
                                            <p:tgtEl>
                                              <p:spTgt spid="20"/>
                                            </p:tgtEl>
                                          </p:cBhvr>
                                        </p:animEffect>
                                      </p:childTnLst>
                                    </p:cTn>
                                  </p:par>
                                  <p:par>
                                    <p:cTn id="76" presetID="47" presetClass="entr" presetSubtype="0" fill="hold" grpId="0" nodeType="withEffect">
                                      <p:stCondLst>
                                        <p:cond delay="525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350"/>
                                            <p:tgtEl>
                                              <p:spTgt spid="21"/>
                                            </p:tgtEl>
                                          </p:cBhvr>
                                        </p:animEffect>
                                        <p:anim calcmode="lin" valueType="num">
                                          <p:cBhvr>
                                            <p:cTn id="79" dur="350" fill="hold"/>
                                            <p:tgtEl>
                                              <p:spTgt spid="21"/>
                                            </p:tgtEl>
                                            <p:attrNameLst>
                                              <p:attrName>ppt_x</p:attrName>
                                            </p:attrNameLst>
                                          </p:cBhvr>
                                          <p:tavLst>
                                            <p:tav tm="0">
                                              <p:val>
                                                <p:strVal val="#ppt_x"/>
                                              </p:val>
                                            </p:tav>
                                            <p:tav tm="100000">
                                              <p:val>
                                                <p:strVal val="#ppt_x"/>
                                              </p:val>
                                            </p:tav>
                                          </p:tavLst>
                                        </p:anim>
                                        <p:anim calcmode="lin" valueType="num">
                                          <p:cBhvr>
                                            <p:cTn id="80" dur="350" fill="hold"/>
                                            <p:tgtEl>
                                              <p:spTgt spid="21"/>
                                            </p:tgtEl>
                                            <p:attrNameLst>
                                              <p:attrName>ppt_y</p:attrName>
                                            </p:attrNameLst>
                                          </p:cBhvr>
                                          <p:tavLst>
                                            <p:tav tm="0">
                                              <p:val>
                                                <p:strVal val="#ppt_y-.1"/>
                                              </p:val>
                                            </p:tav>
                                            <p:tav tm="100000">
                                              <p:val>
                                                <p:strVal val="#ppt_y"/>
                                              </p:val>
                                            </p:tav>
                                          </p:tavLst>
                                        </p:anim>
                                      </p:childTnLst>
                                    </p:cTn>
                                  </p:par>
                                  <p:par>
                                    <p:cTn id="81" presetID="53" presetClass="entr" presetSubtype="16" fill="hold" grpId="0" nodeType="withEffect">
                                      <p:stCondLst>
                                        <p:cond delay="5500"/>
                                      </p:stCondLst>
                                      <p:childTnLst>
                                        <p:set>
                                          <p:cBhvr>
                                            <p:cTn id="82" dur="1" fill="hold">
                                              <p:stCondLst>
                                                <p:cond delay="0"/>
                                              </p:stCondLst>
                                            </p:cTn>
                                            <p:tgtEl>
                                              <p:spTgt spid="22"/>
                                            </p:tgtEl>
                                            <p:attrNameLst>
                                              <p:attrName>style.visibility</p:attrName>
                                            </p:attrNameLst>
                                          </p:cBhvr>
                                          <p:to>
                                            <p:strVal val="visible"/>
                                          </p:to>
                                        </p:set>
                                        <p:anim calcmode="lin" valueType="num">
                                          <p:cBhvr>
                                            <p:cTn id="83" dur="500" fill="hold"/>
                                            <p:tgtEl>
                                              <p:spTgt spid="22"/>
                                            </p:tgtEl>
                                            <p:attrNameLst>
                                              <p:attrName>ppt_w</p:attrName>
                                            </p:attrNameLst>
                                          </p:cBhvr>
                                          <p:tavLst>
                                            <p:tav tm="0">
                                              <p:val>
                                                <p:fltVal val="0"/>
                                              </p:val>
                                            </p:tav>
                                            <p:tav tm="100000">
                                              <p:val>
                                                <p:strVal val="#ppt_w"/>
                                              </p:val>
                                            </p:tav>
                                          </p:tavLst>
                                        </p:anim>
                                        <p:anim calcmode="lin" valueType="num">
                                          <p:cBhvr>
                                            <p:cTn id="84" dur="500" fill="hold"/>
                                            <p:tgtEl>
                                              <p:spTgt spid="22"/>
                                            </p:tgtEl>
                                            <p:attrNameLst>
                                              <p:attrName>ppt_h</p:attrName>
                                            </p:attrNameLst>
                                          </p:cBhvr>
                                          <p:tavLst>
                                            <p:tav tm="0">
                                              <p:val>
                                                <p:fltVal val="0"/>
                                              </p:val>
                                            </p:tav>
                                            <p:tav tm="100000">
                                              <p:val>
                                                <p:strVal val="#ppt_h"/>
                                              </p:val>
                                            </p:tav>
                                          </p:tavLst>
                                        </p:anim>
                                        <p:animEffect transition="in" filter="fade">
                                          <p:cBhvr>
                                            <p:cTn id="85" dur="500"/>
                                            <p:tgtEl>
                                              <p:spTgt spid="22"/>
                                            </p:tgtEl>
                                          </p:cBhvr>
                                        </p:animEffect>
                                      </p:childTnLst>
                                    </p:cTn>
                                  </p:par>
                                  <p:par>
                                    <p:cTn id="86" presetID="21" presetClass="entr" presetSubtype="1" fill="hold" grpId="0" nodeType="withEffect">
                                      <p:stCondLst>
                                        <p:cond delay="5750"/>
                                      </p:stCondLst>
                                      <p:childTnLst>
                                        <p:set>
                                          <p:cBhvr>
                                            <p:cTn id="87" dur="1" fill="hold">
                                              <p:stCondLst>
                                                <p:cond delay="0"/>
                                              </p:stCondLst>
                                            </p:cTn>
                                            <p:tgtEl>
                                              <p:spTgt spid="24"/>
                                            </p:tgtEl>
                                            <p:attrNameLst>
                                              <p:attrName>style.visibility</p:attrName>
                                            </p:attrNameLst>
                                          </p:cBhvr>
                                          <p:to>
                                            <p:strVal val="visible"/>
                                          </p:to>
                                        </p:set>
                                        <p:animEffect transition="in" filter="wheel(1)">
                                          <p:cBhvr>
                                            <p:cTn id="88" dur="500"/>
                                            <p:tgtEl>
                                              <p:spTgt spid="24"/>
                                            </p:tgtEl>
                                          </p:cBhvr>
                                        </p:animEffect>
                                      </p:childTnLst>
                                    </p:cTn>
                                  </p:par>
                                  <p:par>
                                    <p:cTn id="89" presetID="53" presetClass="entr" presetSubtype="16" fill="hold" grpId="0" nodeType="withEffect">
                                      <p:stCondLst>
                                        <p:cond delay="6000"/>
                                      </p:stCondLst>
                                      <p:childTnLst>
                                        <p:set>
                                          <p:cBhvr>
                                            <p:cTn id="90" dur="1" fill="hold">
                                              <p:stCondLst>
                                                <p:cond delay="0"/>
                                              </p:stCondLst>
                                            </p:cTn>
                                            <p:tgtEl>
                                              <p:spTgt spid="23"/>
                                            </p:tgtEl>
                                            <p:attrNameLst>
                                              <p:attrName>style.visibility</p:attrName>
                                            </p:attrNameLst>
                                          </p:cBhvr>
                                          <p:to>
                                            <p:strVal val="visible"/>
                                          </p:to>
                                        </p:set>
                                        <p:anim calcmode="lin" valueType="num">
                                          <p:cBhvr>
                                            <p:cTn id="91" dur="500" fill="hold"/>
                                            <p:tgtEl>
                                              <p:spTgt spid="23"/>
                                            </p:tgtEl>
                                            <p:attrNameLst>
                                              <p:attrName>ppt_w</p:attrName>
                                            </p:attrNameLst>
                                          </p:cBhvr>
                                          <p:tavLst>
                                            <p:tav tm="0">
                                              <p:val>
                                                <p:fltVal val="0"/>
                                              </p:val>
                                            </p:tav>
                                            <p:tav tm="100000">
                                              <p:val>
                                                <p:strVal val="#ppt_w"/>
                                              </p:val>
                                            </p:tav>
                                          </p:tavLst>
                                        </p:anim>
                                        <p:anim calcmode="lin" valueType="num">
                                          <p:cBhvr>
                                            <p:cTn id="92" dur="500" fill="hold"/>
                                            <p:tgtEl>
                                              <p:spTgt spid="23"/>
                                            </p:tgtEl>
                                            <p:attrNameLst>
                                              <p:attrName>ppt_h</p:attrName>
                                            </p:attrNameLst>
                                          </p:cBhvr>
                                          <p:tavLst>
                                            <p:tav tm="0">
                                              <p:val>
                                                <p:fltVal val="0"/>
                                              </p:val>
                                            </p:tav>
                                            <p:tav tm="100000">
                                              <p:val>
                                                <p:strVal val="#ppt_h"/>
                                              </p:val>
                                            </p:tav>
                                          </p:tavLst>
                                        </p:anim>
                                        <p:animEffect transition="in" filter="fade">
                                          <p:cBhvr>
                                            <p:cTn id="93" dur="500"/>
                                            <p:tgtEl>
                                              <p:spTgt spid="23"/>
                                            </p:tgtEl>
                                          </p:cBhvr>
                                        </p:animEffect>
                                      </p:childTnLst>
                                    </p:cTn>
                                  </p:par>
                                  <p:par>
                                    <p:cTn id="94" presetID="22" presetClass="entr" presetSubtype="8" fill="hold" nodeType="withEffect">
                                      <p:stCondLst>
                                        <p:cond delay="6500"/>
                                      </p:stCondLst>
                                      <p:childTnLst>
                                        <p:set>
                                          <p:cBhvr>
                                            <p:cTn id="95" dur="1" fill="hold">
                                              <p:stCondLst>
                                                <p:cond delay="0"/>
                                              </p:stCondLst>
                                            </p:cTn>
                                            <p:tgtEl>
                                              <p:spTgt spid="25"/>
                                            </p:tgtEl>
                                            <p:attrNameLst>
                                              <p:attrName>style.visibility</p:attrName>
                                            </p:attrNameLst>
                                          </p:cBhvr>
                                          <p:to>
                                            <p:strVal val="visible"/>
                                          </p:to>
                                        </p:set>
                                        <p:animEffect transition="in" filter="wipe(left)">
                                          <p:cBhvr>
                                            <p:cTn id="96" dur="250"/>
                                            <p:tgtEl>
                                              <p:spTgt spid="25"/>
                                            </p:tgtEl>
                                          </p:cBhvr>
                                        </p:animEffect>
                                      </p:childTnLst>
                                    </p:cTn>
                                  </p:par>
                                  <p:par>
                                    <p:cTn id="97" presetID="47" presetClass="entr" presetSubtype="0" fill="hold" grpId="0" nodeType="withEffect">
                                      <p:stCondLst>
                                        <p:cond delay="6750"/>
                                      </p:stCondLst>
                                      <p:childTnLst>
                                        <p:set>
                                          <p:cBhvr>
                                            <p:cTn id="98" dur="1" fill="hold">
                                              <p:stCondLst>
                                                <p:cond delay="0"/>
                                              </p:stCondLst>
                                            </p:cTn>
                                            <p:tgtEl>
                                              <p:spTgt spid="26"/>
                                            </p:tgtEl>
                                            <p:attrNameLst>
                                              <p:attrName>style.visibility</p:attrName>
                                            </p:attrNameLst>
                                          </p:cBhvr>
                                          <p:to>
                                            <p:strVal val="visible"/>
                                          </p:to>
                                        </p:set>
                                        <p:animEffect transition="in" filter="fade">
                                          <p:cBhvr>
                                            <p:cTn id="99" dur="350"/>
                                            <p:tgtEl>
                                              <p:spTgt spid="26"/>
                                            </p:tgtEl>
                                          </p:cBhvr>
                                        </p:animEffect>
                                        <p:anim calcmode="lin" valueType="num">
                                          <p:cBhvr>
                                            <p:cTn id="100" dur="350" fill="hold"/>
                                            <p:tgtEl>
                                              <p:spTgt spid="26"/>
                                            </p:tgtEl>
                                            <p:attrNameLst>
                                              <p:attrName>ppt_x</p:attrName>
                                            </p:attrNameLst>
                                          </p:cBhvr>
                                          <p:tavLst>
                                            <p:tav tm="0">
                                              <p:val>
                                                <p:strVal val="#ppt_x"/>
                                              </p:val>
                                            </p:tav>
                                            <p:tav tm="100000">
                                              <p:val>
                                                <p:strVal val="#ppt_x"/>
                                              </p:val>
                                            </p:tav>
                                          </p:tavLst>
                                        </p:anim>
                                        <p:anim calcmode="lin" valueType="num">
                                          <p:cBhvr>
                                            <p:cTn id="101" dur="350" fill="hold"/>
                                            <p:tgtEl>
                                              <p:spTgt spid="26"/>
                                            </p:tgtEl>
                                            <p:attrNameLst>
                                              <p:attrName>ppt_y</p:attrName>
                                            </p:attrNameLst>
                                          </p:cBhvr>
                                          <p:tavLst>
                                            <p:tav tm="0">
                                              <p:val>
                                                <p:strVal val="#ppt_y-.1"/>
                                              </p:val>
                                            </p:tav>
                                            <p:tav tm="100000">
                                              <p:val>
                                                <p:strVal val="#ppt_y"/>
                                              </p:val>
                                            </p:tav>
                                          </p:tavLst>
                                        </p:anim>
                                      </p:childTnLst>
                                    </p:cTn>
                                  </p:par>
                                </p:childTnLst>
                              </p:cTn>
                            </p:par>
                            <p:par>
                              <p:cTn id="102" fill="hold">
                                <p:stCondLst>
                                  <p:cond delay="500"/>
                                </p:stCondLst>
                                <p:childTnLst>
                                  <p:par>
                                    <p:cTn id="103" presetID="42" presetClass="entr" presetSubtype="0" fill="hold" nodeType="after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fade">
                                          <p:cBhvr>
                                            <p:cTn id="105" dur="200"/>
                                            <p:tgtEl>
                                              <p:spTgt spid="30"/>
                                            </p:tgtEl>
                                          </p:cBhvr>
                                        </p:animEffect>
                                        <p:anim calcmode="lin" valueType="num">
                                          <p:cBhvr>
                                            <p:cTn id="106" dur="200" fill="hold"/>
                                            <p:tgtEl>
                                              <p:spTgt spid="30"/>
                                            </p:tgtEl>
                                            <p:attrNameLst>
                                              <p:attrName>ppt_x</p:attrName>
                                            </p:attrNameLst>
                                          </p:cBhvr>
                                          <p:tavLst>
                                            <p:tav tm="0">
                                              <p:val>
                                                <p:strVal val="#ppt_x"/>
                                              </p:val>
                                            </p:tav>
                                            <p:tav tm="100000">
                                              <p:val>
                                                <p:strVal val="#ppt_x"/>
                                              </p:val>
                                            </p:tav>
                                          </p:tavLst>
                                        </p:anim>
                                        <p:anim calcmode="lin" valueType="num">
                                          <p:cBhvr>
                                            <p:cTn id="107" dur="200" fill="hold"/>
                                            <p:tgtEl>
                                              <p:spTgt spid="30"/>
                                            </p:tgtEl>
                                            <p:attrNameLst>
                                              <p:attrName>ppt_y</p:attrName>
                                            </p:attrNameLst>
                                          </p:cBhvr>
                                          <p:tavLst>
                                            <p:tav tm="0">
                                              <p:val>
                                                <p:strVal val="#ppt_y+.1"/>
                                              </p:val>
                                            </p:tav>
                                            <p:tav tm="100000">
                                              <p:val>
                                                <p:strVal val="#ppt_y"/>
                                              </p:val>
                                            </p:tav>
                                          </p:tavLst>
                                        </p:anim>
                                      </p:childTnLst>
                                    </p:cTn>
                                  </p:par>
                                </p:childTnLst>
                              </p:cTn>
                            </p:par>
                            <p:par>
                              <p:cTn id="108" fill="hold">
                                <p:stCondLst>
                                  <p:cond delay="1000"/>
                                </p:stCondLst>
                                <p:childTnLst>
                                  <p:par>
                                    <p:cTn id="109" presetID="2" presetClass="entr" presetSubtype="8" fill="hold" grpId="0" nodeType="afterEffect" p14:presetBounceEnd="82000">
                                      <p:stCondLst>
                                        <p:cond delay="0"/>
                                      </p:stCondLst>
                                      <p:iterate type="lt">
                                        <p:tmPct val="10000"/>
                                      </p:iterate>
                                      <p:childTnLst>
                                        <p:set>
                                          <p:cBhvr>
                                            <p:cTn id="110" dur="1" fill="hold">
                                              <p:stCondLst>
                                                <p:cond delay="0"/>
                                              </p:stCondLst>
                                            </p:cTn>
                                            <p:tgtEl>
                                              <p:spTgt spid="27"/>
                                            </p:tgtEl>
                                            <p:attrNameLst>
                                              <p:attrName>style.visibility</p:attrName>
                                            </p:attrNameLst>
                                          </p:cBhvr>
                                          <p:to>
                                            <p:strVal val="visible"/>
                                          </p:to>
                                        </p:set>
                                        <p:anim calcmode="lin" valueType="num" p14:bounceEnd="82000">
                                          <p:cBhvr additive="base">
                                            <p:cTn id="111" dur="250" fill="hold"/>
                                            <p:tgtEl>
                                              <p:spTgt spid="27"/>
                                            </p:tgtEl>
                                            <p:attrNameLst>
                                              <p:attrName>ppt_x</p:attrName>
                                            </p:attrNameLst>
                                          </p:cBhvr>
                                          <p:tavLst>
                                            <p:tav tm="0">
                                              <p:val>
                                                <p:strVal val="0-#ppt_w/2"/>
                                              </p:val>
                                            </p:tav>
                                            <p:tav tm="100000">
                                              <p:val>
                                                <p:strVal val="#ppt_x"/>
                                              </p:val>
                                            </p:tav>
                                          </p:tavLst>
                                        </p:anim>
                                        <p:anim calcmode="lin" valueType="num" p14:bounceEnd="82000">
                                          <p:cBhvr additive="base">
                                            <p:cTn id="112" dur="25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Graphic spid="8" grpId="0">
            <p:bldAsOne/>
          </p:bldGraphic>
          <p:bldP spid="10" grpId="0"/>
          <p:bldP spid="12" grpId="0" animBg="1"/>
          <p:bldP spid="13" grpId="0"/>
          <p:bldGraphic spid="14" grpId="0">
            <p:bldAsOne/>
          </p:bldGraphic>
          <p:bldP spid="16" grpId="0"/>
          <p:bldP spid="17" grpId="0" animBg="1"/>
          <p:bldP spid="18" grpId="0"/>
          <p:bldGraphic spid="19" grpId="0">
            <p:bldAsOne/>
          </p:bldGraphic>
          <p:bldP spid="21" grpId="0"/>
          <p:bldP spid="22" grpId="0" animBg="1"/>
          <p:bldP spid="23" grpId="0"/>
          <p:bldGraphic spid="24" grpId="0">
            <p:bldAsOne/>
          </p:bldGraphic>
          <p:bldP spid="26" grpId="0" animBg="1"/>
          <p:bldP spid="27" grpId="0"/>
          <p:bldP spid="2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 presetClass="entr" presetSubtype="4" fill="hold"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decel="50000" fill="hold" grpId="0" nodeType="withEffect">
                                      <p:stCondLst>
                                        <p:cond delay="50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par>
                                    <p:cTn id="18" presetID="53" presetClass="entr" presetSubtype="16" fill="hold" grpId="0" nodeType="withEffect">
                                      <p:stCondLst>
                                        <p:cond delay="100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par>
                                    <p:cTn id="23" presetID="21" presetClass="entr" presetSubtype="1" fill="hold" grpId="0" nodeType="withEffect">
                                      <p:stCondLst>
                                        <p:cond delay="125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500"/>
                                            <p:tgtEl>
                                              <p:spTgt spid="8"/>
                                            </p:tgtEl>
                                          </p:cBhvr>
                                        </p:animEffect>
                                      </p:childTnLst>
                                    </p:cTn>
                                  </p:par>
                                  <p:par>
                                    <p:cTn id="26" presetID="53" presetClass="entr" presetSubtype="16" fill="hold" grpId="0" nodeType="withEffect">
                                      <p:stCondLst>
                                        <p:cond delay="150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22" presetClass="entr" presetSubtype="8" fill="hold" nodeType="withEffect">
                                      <p:stCondLst>
                                        <p:cond delay="200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250"/>
                                            <p:tgtEl>
                                              <p:spTgt spid="9"/>
                                            </p:tgtEl>
                                          </p:cBhvr>
                                        </p:animEffect>
                                      </p:childTnLst>
                                    </p:cTn>
                                  </p:par>
                                  <p:par>
                                    <p:cTn id="34" presetID="47" presetClass="entr" presetSubtype="0" fill="hold" grpId="0" nodeType="withEffect">
                                      <p:stCondLst>
                                        <p:cond delay="225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350"/>
                                            <p:tgtEl>
                                              <p:spTgt spid="10"/>
                                            </p:tgtEl>
                                          </p:cBhvr>
                                        </p:animEffect>
                                        <p:anim calcmode="lin" valueType="num">
                                          <p:cBhvr>
                                            <p:cTn id="37" dur="350" fill="hold"/>
                                            <p:tgtEl>
                                              <p:spTgt spid="10"/>
                                            </p:tgtEl>
                                            <p:attrNameLst>
                                              <p:attrName>ppt_x</p:attrName>
                                            </p:attrNameLst>
                                          </p:cBhvr>
                                          <p:tavLst>
                                            <p:tav tm="0">
                                              <p:val>
                                                <p:strVal val="#ppt_x"/>
                                              </p:val>
                                            </p:tav>
                                            <p:tav tm="100000">
                                              <p:val>
                                                <p:strVal val="#ppt_x"/>
                                              </p:val>
                                            </p:tav>
                                          </p:tavLst>
                                        </p:anim>
                                        <p:anim calcmode="lin" valueType="num">
                                          <p:cBhvr>
                                            <p:cTn id="38" dur="350" fill="hold"/>
                                            <p:tgtEl>
                                              <p:spTgt spid="10"/>
                                            </p:tgtEl>
                                            <p:attrNameLst>
                                              <p:attrName>ppt_y</p:attrName>
                                            </p:attrNameLst>
                                          </p:cBhvr>
                                          <p:tavLst>
                                            <p:tav tm="0">
                                              <p:val>
                                                <p:strVal val="#ppt_y-.1"/>
                                              </p:val>
                                            </p:tav>
                                            <p:tav tm="100000">
                                              <p:val>
                                                <p:strVal val="#ppt_y"/>
                                              </p:val>
                                            </p:tav>
                                          </p:tavLst>
                                        </p:anim>
                                      </p:childTnLst>
                                    </p:cTn>
                                  </p:par>
                                  <p:par>
                                    <p:cTn id="39" presetID="53" presetClass="entr" presetSubtype="16" fill="hold" grpId="0" nodeType="withEffect">
                                      <p:stCondLst>
                                        <p:cond delay="250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par>
                                    <p:cTn id="44" presetID="21" presetClass="entr" presetSubtype="1" fill="hold" grpId="0" nodeType="withEffect">
                                      <p:stCondLst>
                                        <p:cond delay="2750"/>
                                      </p:stCondLst>
                                      <p:childTnLst>
                                        <p:set>
                                          <p:cBhvr>
                                            <p:cTn id="45" dur="1" fill="hold">
                                              <p:stCondLst>
                                                <p:cond delay="0"/>
                                              </p:stCondLst>
                                            </p:cTn>
                                            <p:tgtEl>
                                              <p:spTgt spid="14"/>
                                            </p:tgtEl>
                                            <p:attrNameLst>
                                              <p:attrName>style.visibility</p:attrName>
                                            </p:attrNameLst>
                                          </p:cBhvr>
                                          <p:to>
                                            <p:strVal val="visible"/>
                                          </p:to>
                                        </p:set>
                                        <p:animEffect transition="in" filter="wheel(1)">
                                          <p:cBhvr>
                                            <p:cTn id="46" dur="500"/>
                                            <p:tgtEl>
                                              <p:spTgt spid="14"/>
                                            </p:tgtEl>
                                          </p:cBhvr>
                                        </p:animEffect>
                                      </p:childTnLst>
                                    </p:cTn>
                                  </p:par>
                                  <p:par>
                                    <p:cTn id="47" presetID="53" presetClass="entr" presetSubtype="16" fill="hold" grpId="0" nodeType="withEffect">
                                      <p:stCondLst>
                                        <p:cond delay="3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par>
                                    <p:cTn id="52" presetID="22" presetClass="entr" presetSubtype="8" fill="hold" nodeType="withEffect">
                                      <p:stCondLst>
                                        <p:cond delay="3500"/>
                                      </p:stCondLst>
                                      <p:childTnLst>
                                        <p:set>
                                          <p:cBhvr>
                                            <p:cTn id="53" dur="1" fill="hold">
                                              <p:stCondLst>
                                                <p:cond delay="0"/>
                                              </p:stCondLst>
                                            </p:cTn>
                                            <p:tgtEl>
                                              <p:spTgt spid="15"/>
                                            </p:tgtEl>
                                            <p:attrNameLst>
                                              <p:attrName>style.visibility</p:attrName>
                                            </p:attrNameLst>
                                          </p:cBhvr>
                                          <p:to>
                                            <p:strVal val="visible"/>
                                          </p:to>
                                        </p:set>
                                        <p:animEffect transition="in" filter="wipe(left)">
                                          <p:cBhvr>
                                            <p:cTn id="54" dur="250"/>
                                            <p:tgtEl>
                                              <p:spTgt spid="15"/>
                                            </p:tgtEl>
                                          </p:cBhvr>
                                        </p:animEffect>
                                      </p:childTnLst>
                                    </p:cTn>
                                  </p:par>
                                  <p:par>
                                    <p:cTn id="55" presetID="47" presetClass="entr" presetSubtype="0" fill="hold" grpId="0" nodeType="withEffect">
                                      <p:stCondLst>
                                        <p:cond delay="375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350"/>
                                            <p:tgtEl>
                                              <p:spTgt spid="16"/>
                                            </p:tgtEl>
                                          </p:cBhvr>
                                        </p:animEffect>
                                        <p:anim calcmode="lin" valueType="num">
                                          <p:cBhvr>
                                            <p:cTn id="58" dur="350" fill="hold"/>
                                            <p:tgtEl>
                                              <p:spTgt spid="16"/>
                                            </p:tgtEl>
                                            <p:attrNameLst>
                                              <p:attrName>ppt_x</p:attrName>
                                            </p:attrNameLst>
                                          </p:cBhvr>
                                          <p:tavLst>
                                            <p:tav tm="0">
                                              <p:val>
                                                <p:strVal val="#ppt_x"/>
                                              </p:val>
                                            </p:tav>
                                            <p:tav tm="100000">
                                              <p:val>
                                                <p:strVal val="#ppt_x"/>
                                              </p:val>
                                            </p:tav>
                                          </p:tavLst>
                                        </p:anim>
                                        <p:anim calcmode="lin" valueType="num">
                                          <p:cBhvr>
                                            <p:cTn id="59" dur="350" fill="hold"/>
                                            <p:tgtEl>
                                              <p:spTgt spid="16"/>
                                            </p:tgtEl>
                                            <p:attrNameLst>
                                              <p:attrName>ppt_y</p:attrName>
                                            </p:attrNameLst>
                                          </p:cBhvr>
                                          <p:tavLst>
                                            <p:tav tm="0">
                                              <p:val>
                                                <p:strVal val="#ppt_y-.1"/>
                                              </p:val>
                                            </p:tav>
                                            <p:tav tm="100000">
                                              <p:val>
                                                <p:strVal val="#ppt_y"/>
                                              </p:val>
                                            </p:tav>
                                          </p:tavLst>
                                        </p:anim>
                                      </p:childTnLst>
                                    </p:cTn>
                                  </p:par>
                                  <p:par>
                                    <p:cTn id="60" presetID="53" presetClass="entr" presetSubtype="16" fill="hold" grpId="0" nodeType="withEffect">
                                      <p:stCondLst>
                                        <p:cond delay="400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par>
                                    <p:cTn id="65" presetID="21" presetClass="entr" presetSubtype="1" fill="hold" grpId="0" nodeType="withEffect">
                                      <p:stCondLst>
                                        <p:cond delay="4250"/>
                                      </p:stCondLst>
                                      <p:childTnLst>
                                        <p:set>
                                          <p:cBhvr>
                                            <p:cTn id="66" dur="1" fill="hold">
                                              <p:stCondLst>
                                                <p:cond delay="0"/>
                                              </p:stCondLst>
                                            </p:cTn>
                                            <p:tgtEl>
                                              <p:spTgt spid="19"/>
                                            </p:tgtEl>
                                            <p:attrNameLst>
                                              <p:attrName>style.visibility</p:attrName>
                                            </p:attrNameLst>
                                          </p:cBhvr>
                                          <p:to>
                                            <p:strVal val="visible"/>
                                          </p:to>
                                        </p:set>
                                        <p:animEffect transition="in" filter="wheel(1)">
                                          <p:cBhvr>
                                            <p:cTn id="67" dur="500"/>
                                            <p:tgtEl>
                                              <p:spTgt spid="19"/>
                                            </p:tgtEl>
                                          </p:cBhvr>
                                        </p:animEffect>
                                      </p:childTnLst>
                                    </p:cTn>
                                  </p:par>
                                  <p:par>
                                    <p:cTn id="68" presetID="53" presetClass="entr" presetSubtype="16" fill="hold" grpId="0" nodeType="withEffect">
                                      <p:stCondLst>
                                        <p:cond delay="4500"/>
                                      </p:stCondLst>
                                      <p:childTnLst>
                                        <p:set>
                                          <p:cBhvr>
                                            <p:cTn id="69" dur="1" fill="hold">
                                              <p:stCondLst>
                                                <p:cond delay="0"/>
                                              </p:stCondLst>
                                            </p:cTn>
                                            <p:tgtEl>
                                              <p:spTgt spid="18"/>
                                            </p:tgtEl>
                                            <p:attrNameLst>
                                              <p:attrName>style.visibility</p:attrName>
                                            </p:attrNameLst>
                                          </p:cBhvr>
                                          <p:to>
                                            <p:strVal val="visible"/>
                                          </p:to>
                                        </p:set>
                                        <p:anim calcmode="lin" valueType="num">
                                          <p:cBhvr>
                                            <p:cTn id="70" dur="500" fill="hold"/>
                                            <p:tgtEl>
                                              <p:spTgt spid="18"/>
                                            </p:tgtEl>
                                            <p:attrNameLst>
                                              <p:attrName>ppt_w</p:attrName>
                                            </p:attrNameLst>
                                          </p:cBhvr>
                                          <p:tavLst>
                                            <p:tav tm="0">
                                              <p:val>
                                                <p:fltVal val="0"/>
                                              </p:val>
                                            </p:tav>
                                            <p:tav tm="100000">
                                              <p:val>
                                                <p:strVal val="#ppt_w"/>
                                              </p:val>
                                            </p:tav>
                                          </p:tavLst>
                                        </p:anim>
                                        <p:anim calcmode="lin" valueType="num">
                                          <p:cBhvr>
                                            <p:cTn id="71" dur="500" fill="hold"/>
                                            <p:tgtEl>
                                              <p:spTgt spid="18"/>
                                            </p:tgtEl>
                                            <p:attrNameLst>
                                              <p:attrName>ppt_h</p:attrName>
                                            </p:attrNameLst>
                                          </p:cBhvr>
                                          <p:tavLst>
                                            <p:tav tm="0">
                                              <p:val>
                                                <p:fltVal val="0"/>
                                              </p:val>
                                            </p:tav>
                                            <p:tav tm="100000">
                                              <p:val>
                                                <p:strVal val="#ppt_h"/>
                                              </p:val>
                                            </p:tav>
                                          </p:tavLst>
                                        </p:anim>
                                        <p:animEffect transition="in" filter="fade">
                                          <p:cBhvr>
                                            <p:cTn id="72" dur="500"/>
                                            <p:tgtEl>
                                              <p:spTgt spid="18"/>
                                            </p:tgtEl>
                                          </p:cBhvr>
                                        </p:animEffect>
                                      </p:childTnLst>
                                    </p:cTn>
                                  </p:par>
                                  <p:par>
                                    <p:cTn id="73" presetID="22" presetClass="entr" presetSubtype="8" fill="hold" nodeType="withEffect">
                                      <p:stCondLst>
                                        <p:cond delay="5000"/>
                                      </p:stCondLst>
                                      <p:childTnLst>
                                        <p:set>
                                          <p:cBhvr>
                                            <p:cTn id="74" dur="1" fill="hold">
                                              <p:stCondLst>
                                                <p:cond delay="0"/>
                                              </p:stCondLst>
                                            </p:cTn>
                                            <p:tgtEl>
                                              <p:spTgt spid="20"/>
                                            </p:tgtEl>
                                            <p:attrNameLst>
                                              <p:attrName>style.visibility</p:attrName>
                                            </p:attrNameLst>
                                          </p:cBhvr>
                                          <p:to>
                                            <p:strVal val="visible"/>
                                          </p:to>
                                        </p:set>
                                        <p:animEffect transition="in" filter="wipe(left)">
                                          <p:cBhvr>
                                            <p:cTn id="75" dur="250"/>
                                            <p:tgtEl>
                                              <p:spTgt spid="20"/>
                                            </p:tgtEl>
                                          </p:cBhvr>
                                        </p:animEffect>
                                      </p:childTnLst>
                                    </p:cTn>
                                  </p:par>
                                  <p:par>
                                    <p:cTn id="76" presetID="47" presetClass="entr" presetSubtype="0" fill="hold" grpId="0" nodeType="withEffect">
                                      <p:stCondLst>
                                        <p:cond delay="525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350"/>
                                            <p:tgtEl>
                                              <p:spTgt spid="21"/>
                                            </p:tgtEl>
                                          </p:cBhvr>
                                        </p:animEffect>
                                        <p:anim calcmode="lin" valueType="num">
                                          <p:cBhvr>
                                            <p:cTn id="79" dur="350" fill="hold"/>
                                            <p:tgtEl>
                                              <p:spTgt spid="21"/>
                                            </p:tgtEl>
                                            <p:attrNameLst>
                                              <p:attrName>ppt_x</p:attrName>
                                            </p:attrNameLst>
                                          </p:cBhvr>
                                          <p:tavLst>
                                            <p:tav tm="0">
                                              <p:val>
                                                <p:strVal val="#ppt_x"/>
                                              </p:val>
                                            </p:tav>
                                            <p:tav tm="100000">
                                              <p:val>
                                                <p:strVal val="#ppt_x"/>
                                              </p:val>
                                            </p:tav>
                                          </p:tavLst>
                                        </p:anim>
                                        <p:anim calcmode="lin" valueType="num">
                                          <p:cBhvr>
                                            <p:cTn id="80" dur="350" fill="hold"/>
                                            <p:tgtEl>
                                              <p:spTgt spid="21"/>
                                            </p:tgtEl>
                                            <p:attrNameLst>
                                              <p:attrName>ppt_y</p:attrName>
                                            </p:attrNameLst>
                                          </p:cBhvr>
                                          <p:tavLst>
                                            <p:tav tm="0">
                                              <p:val>
                                                <p:strVal val="#ppt_y-.1"/>
                                              </p:val>
                                            </p:tav>
                                            <p:tav tm="100000">
                                              <p:val>
                                                <p:strVal val="#ppt_y"/>
                                              </p:val>
                                            </p:tav>
                                          </p:tavLst>
                                        </p:anim>
                                      </p:childTnLst>
                                    </p:cTn>
                                  </p:par>
                                  <p:par>
                                    <p:cTn id="81" presetID="53" presetClass="entr" presetSubtype="16" fill="hold" grpId="0" nodeType="withEffect">
                                      <p:stCondLst>
                                        <p:cond delay="5500"/>
                                      </p:stCondLst>
                                      <p:childTnLst>
                                        <p:set>
                                          <p:cBhvr>
                                            <p:cTn id="82" dur="1" fill="hold">
                                              <p:stCondLst>
                                                <p:cond delay="0"/>
                                              </p:stCondLst>
                                            </p:cTn>
                                            <p:tgtEl>
                                              <p:spTgt spid="22"/>
                                            </p:tgtEl>
                                            <p:attrNameLst>
                                              <p:attrName>style.visibility</p:attrName>
                                            </p:attrNameLst>
                                          </p:cBhvr>
                                          <p:to>
                                            <p:strVal val="visible"/>
                                          </p:to>
                                        </p:set>
                                        <p:anim calcmode="lin" valueType="num">
                                          <p:cBhvr>
                                            <p:cTn id="83" dur="500" fill="hold"/>
                                            <p:tgtEl>
                                              <p:spTgt spid="22"/>
                                            </p:tgtEl>
                                            <p:attrNameLst>
                                              <p:attrName>ppt_w</p:attrName>
                                            </p:attrNameLst>
                                          </p:cBhvr>
                                          <p:tavLst>
                                            <p:tav tm="0">
                                              <p:val>
                                                <p:fltVal val="0"/>
                                              </p:val>
                                            </p:tav>
                                            <p:tav tm="100000">
                                              <p:val>
                                                <p:strVal val="#ppt_w"/>
                                              </p:val>
                                            </p:tav>
                                          </p:tavLst>
                                        </p:anim>
                                        <p:anim calcmode="lin" valueType="num">
                                          <p:cBhvr>
                                            <p:cTn id="84" dur="500" fill="hold"/>
                                            <p:tgtEl>
                                              <p:spTgt spid="22"/>
                                            </p:tgtEl>
                                            <p:attrNameLst>
                                              <p:attrName>ppt_h</p:attrName>
                                            </p:attrNameLst>
                                          </p:cBhvr>
                                          <p:tavLst>
                                            <p:tav tm="0">
                                              <p:val>
                                                <p:fltVal val="0"/>
                                              </p:val>
                                            </p:tav>
                                            <p:tav tm="100000">
                                              <p:val>
                                                <p:strVal val="#ppt_h"/>
                                              </p:val>
                                            </p:tav>
                                          </p:tavLst>
                                        </p:anim>
                                        <p:animEffect transition="in" filter="fade">
                                          <p:cBhvr>
                                            <p:cTn id="85" dur="500"/>
                                            <p:tgtEl>
                                              <p:spTgt spid="22"/>
                                            </p:tgtEl>
                                          </p:cBhvr>
                                        </p:animEffect>
                                      </p:childTnLst>
                                    </p:cTn>
                                  </p:par>
                                  <p:par>
                                    <p:cTn id="86" presetID="21" presetClass="entr" presetSubtype="1" fill="hold" grpId="0" nodeType="withEffect">
                                      <p:stCondLst>
                                        <p:cond delay="5750"/>
                                      </p:stCondLst>
                                      <p:childTnLst>
                                        <p:set>
                                          <p:cBhvr>
                                            <p:cTn id="87" dur="1" fill="hold">
                                              <p:stCondLst>
                                                <p:cond delay="0"/>
                                              </p:stCondLst>
                                            </p:cTn>
                                            <p:tgtEl>
                                              <p:spTgt spid="24"/>
                                            </p:tgtEl>
                                            <p:attrNameLst>
                                              <p:attrName>style.visibility</p:attrName>
                                            </p:attrNameLst>
                                          </p:cBhvr>
                                          <p:to>
                                            <p:strVal val="visible"/>
                                          </p:to>
                                        </p:set>
                                        <p:animEffect transition="in" filter="wheel(1)">
                                          <p:cBhvr>
                                            <p:cTn id="88" dur="500"/>
                                            <p:tgtEl>
                                              <p:spTgt spid="24"/>
                                            </p:tgtEl>
                                          </p:cBhvr>
                                        </p:animEffect>
                                      </p:childTnLst>
                                    </p:cTn>
                                  </p:par>
                                  <p:par>
                                    <p:cTn id="89" presetID="53" presetClass="entr" presetSubtype="16" fill="hold" grpId="0" nodeType="withEffect">
                                      <p:stCondLst>
                                        <p:cond delay="6000"/>
                                      </p:stCondLst>
                                      <p:childTnLst>
                                        <p:set>
                                          <p:cBhvr>
                                            <p:cTn id="90" dur="1" fill="hold">
                                              <p:stCondLst>
                                                <p:cond delay="0"/>
                                              </p:stCondLst>
                                            </p:cTn>
                                            <p:tgtEl>
                                              <p:spTgt spid="23"/>
                                            </p:tgtEl>
                                            <p:attrNameLst>
                                              <p:attrName>style.visibility</p:attrName>
                                            </p:attrNameLst>
                                          </p:cBhvr>
                                          <p:to>
                                            <p:strVal val="visible"/>
                                          </p:to>
                                        </p:set>
                                        <p:anim calcmode="lin" valueType="num">
                                          <p:cBhvr>
                                            <p:cTn id="91" dur="500" fill="hold"/>
                                            <p:tgtEl>
                                              <p:spTgt spid="23"/>
                                            </p:tgtEl>
                                            <p:attrNameLst>
                                              <p:attrName>ppt_w</p:attrName>
                                            </p:attrNameLst>
                                          </p:cBhvr>
                                          <p:tavLst>
                                            <p:tav tm="0">
                                              <p:val>
                                                <p:fltVal val="0"/>
                                              </p:val>
                                            </p:tav>
                                            <p:tav tm="100000">
                                              <p:val>
                                                <p:strVal val="#ppt_w"/>
                                              </p:val>
                                            </p:tav>
                                          </p:tavLst>
                                        </p:anim>
                                        <p:anim calcmode="lin" valueType="num">
                                          <p:cBhvr>
                                            <p:cTn id="92" dur="500" fill="hold"/>
                                            <p:tgtEl>
                                              <p:spTgt spid="23"/>
                                            </p:tgtEl>
                                            <p:attrNameLst>
                                              <p:attrName>ppt_h</p:attrName>
                                            </p:attrNameLst>
                                          </p:cBhvr>
                                          <p:tavLst>
                                            <p:tav tm="0">
                                              <p:val>
                                                <p:fltVal val="0"/>
                                              </p:val>
                                            </p:tav>
                                            <p:tav tm="100000">
                                              <p:val>
                                                <p:strVal val="#ppt_h"/>
                                              </p:val>
                                            </p:tav>
                                          </p:tavLst>
                                        </p:anim>
                                        <p:animEffect transition="in" filter="fade">
                                          <p:cBhvr>
                                            <p:cTn id="93" dur="500"/>
                                            <p:tgtEl>
                                              <p:spTgt spid="23"/>
                                            </p:tgtEl>
                                          </p:cBhvr>
                                        </p:animEffect>
                                      </p:childTnLst>
                                    </p:cTn>
                                  </p:par>
                                  <p:par>
                                    <p:cTn id="94" presetID="22" presetClass="entr" presetSubtype="8" fill="hold" nodeType="withEffect">
                                      <p:stCondLst>
                                        <p:cond delay="6500"/>
                                      </p:stCondLst>
                                      <p:childTnLst>
                                        <p:set>
                                          <p:cBhvr>
                                            <p:cTn id="95" dur="1" fill="hold">
                                              <p:stCondLst>
                                                <p:cond delay="0"/>
                                              </p:stCondLst>
                                            </p:cTn>
                                            <p:tgtEl>
                                              <p:spTgt spid="25"/>
                                            </p:tgtEl>
                                            <p:attrNameLst>
                                              <p:attrName>style.visibility</p:attrName>
                                            </p:attrNameLst>
                                          </p:cBhvr>
                                          <p:to>
                                            <p:strVal val="visible"/>
                                          </p:to>
                                        </p:set>
                                        <p:animEffect transition="in" filter="wipe(left)">
                                          <p:cBhvr>
                                            <p:cTn id="96" dur="250"/>
                                            <p:tgtEl>
                                              <p:spTgt spid="25"/>
                                            </p:tgtEl>
                                          </p:cBhvr>
                                        </p:animEffect>
                                      </p:childTnLst>
                                    </p:cTn>
                                  </p:par>
                                  <p:par>
                                    <p:cTn id="97" presetID="47" presetClass="entr" presetSubtype="0" fill="hold" grpId="0" nodeType="withEffect">
                                      <p:stCondLst>
                                        <p:cond delay="6750"/>
                                      </p:stCondLst>
                                      <p:childTnLst>
                                        <p:set>
                                          <p:cBhvr>
                                            <p:cTn id="98" dur="1" fill="hold">
                                              <p:stCondLst>
                                                <p:cond delay="0"/>
                                              </p:stCondLst>
                                            </p:cTn>
                                            <p:tgtEl>
                                              <p:spTgt spid="26"/>
                                            </p:tgtEl>
                                            <p:attrNameLst>
                                              <p:attrName>style.visibility</p:attrName>
                                            </p:attrNameLst>
                                          </p:cBhvr>
                                          <p:to>
                                            <p:strVal val="visible"/>
                                          </p:to>
                                        </p:set>
                                        <p:animEffect transition="in" filter="fade">
                                          <p:cBhvr>
                                            <p:cTn id="99" dur="350"/>
                                            <p:tgtEl>
                                              <p:spTgt spid="26"/>
                                            </p:tgtEl>
                                          </p:cBhvr>
                                        </p:animEffect>
                                        <p:anim calcmode="lin" valueType="num">
                                          <p:cBhvr>
                                            <p:cTn id="100" dur="350" fill="hold"/>
                                            <p:tgtEl>
                                              <p:spTgt spid="26"/>
                                            </p:tgtEl>
                                            <p:attrNameLst>
                                              <p:attrName>ppt_x</p:attrName>
                                            </p:attrNameLst>
                                          </p:cBhvr>
                                          <p:tavLst>
                                            <p:tav tm="0">
                                              <p:val>
                                                <p:strVal val="#ppt_x"/>
                                              </p:val>
                                            </p:tav>
                                            <p:tav tm="100000">
                                              <p:val>
                                                <p:strVal val="#ppt_x"/>
                                              </p:val>
                                            </p:tav>
                                          </p:tavLst>
                                        </p:anim>
                                        <p:anim calcmode="lin" valueType="num">
                                          <p:cBhvr>
                                            <p:cTn id="101" dur="350" fill="hold"/>
                                            <p:tgtEl>
                                              <p:spTgt spid="26"/>
                                            </p:tgtEl>
                                            <p:attrNameLst>
                                              <p:attrName>ppt_y</p:attrName>
                                            </p:attrNameLst>
                                          </p:cBhvr>
                                          <p:tavLst>
                                            <p:tav tm="0">
                                              <p:val>
                                                <p:strVal val="#ppt_y-.1"/>
                                              </p:val>
                                            </p:tav>
                                            <p:tav tm="100000">
                                              <p:val>
                                                <p:strVal val="#ppt_y"/>
                                              </p:val>
                                            </p:tav>
                                          </p:tavLst>
                                        </p:anim>
                                      </p:childTnLst>
                                    </p:cTn>
                                  </p:par>
                                </p:childTnLst>
                              </p:cTn>
                            </p:par>
                            <p:par>
                              <p:cTn id="102" fill="hold">
                                <p:stCondLst>
                                  <p:cond delay="500"/>
                                </p:stCondLst>
                                <p:childTnLst>
                                  <p:par>
                                    <p:cTn id="103" presetID="42" presetClass="entr" presetSubtype="0" fill="hold" nodeType="after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fade">
                                          <p:cBhvr>
                                            <p:cTn id="105" dur="200"/>
                                            <p:tgtEl>
                                              <p:spTgt spid="30"/>
                                            </p:tgtEl>
                                          </p:cBhvr>
                                        </p:animEffect>
                                        <p:anim calcmode="lin" valueType="num">
                                          <p:cBhvr>
                                            <p:cTn id="106" dur="200" fill="hold"/>
                                            <p:tgtEl>
                                              <p:spTgt spid="30"/>
                                            </p:tgtEl>
                                            <p:attrNameLst>
                                              <p:attrName>ppt_x</p:attrName>
                                            </p:attrNameLst>
                                          </p:cBhvr>
                                          <p:tavLst>
                                            <p:tav tm="0">
                                              <p:val>
                                                <p:strVal val="#ppt_x"/>
                                              </p:val>
                                            </p:tav>
                                            <p:tav tm="100000">
                                              <p:val>
                                                <p:strVal val="#ppt_x"/>
                                              </p:val>
                                            </p:tav>
                                          </p:tavLst>
                                        </p:anim>
                                        <p:anim calcmode="lin" valueType="num">
                                          <p:cBhvr>
                                            <p:cTn id="107" dur="200" fill="hold"/>
                                            <p:tgtEl>
                                              <p:spTgt spid="30"/>
                                            </p:tgtEl>
                                            <p:attrNameLst>
                                              <p:attrName>ppt_y</p:attrName>
                                            </p:attrNameLst>
                                          </p:cBhvr>
                                          <p:tavLst>
                                            <p:tav tm="0">
                                              <p:val>
                                                <p:strVal val="#ppt_y+.1"/>
                                              </p:val>
                                            </p:tav>
                                            <p:tav tm="100000">
                                              <p:val>
                                                <p:strVal val="#ppt_y"/>
                                              </p:val>
                                            </p:tav>
                                          </p:tavLst>
                                        </p:anim>
                                      </p:childTnLst>
                                    </p:cTn>
                                  </p:par>
                                </p:childTnLst>
                              </p:cTn>
                            </p:par>
                            <p:par>
                              <p:cTn id="108" fill="hold">
                                <p:stCondLst>
                                  <p:cond delay="1000"/>
                                </p:stCondLst>
                                <p:childTnLst>
                                  <p:par>
                                    <p:cTn id="109" presetID="2" presetClass="entr" presetSubtype="8" fill="hold" grpId="0" nodeType="afterEffect">
                                      <p:stCondLst>
                                        <p:cond delay="0"/>
                                      </p:stCondLst>
                                      <p:iterate type="lt">
                                        <p:tmPct val="10000"/>
                                      </p:iterate>
                                      <p:childTnLst>
                                        <p:set>
                                          <p:cBhvr>
                                            <p:cTn id="110" dur="1" fill="hold">
                                              <p:stCondLst>
                                                <p:cond delay="0"/>
                                              </p:stCondLst>
                                            </p:cTn>
                                            <p:tgtEl>
                                              <p:spTgt spid="27"/>
                                            </p:tgtEl>
                                            <p:attrNameLst>
                                              <p:attrName>style.visibility</p:attrName>
                                            </p:attrNameLst>
                                          </p:cBhvr>
                                          <p:to>
                                            <p:strVal val="visible"/>
                                          </p:to>
                                        </p:set>
                                        <p:anim calcmode="lin" valueType="num">
                                          <p:cBhvr additive="base">
                                            <p:cTn id="111" dur="250" fill="hold"/>
                                            <p:tgtEl>
                                              <p:spTgt spid="27"/>
                                            </p:tgtEl>
                                            <p:attrNameLst>
                                              <p:attrName>ppt_x</p:attrName>
                                            </p:attrNameLst>
                                          </p:cBhvr>
                                          <p:tavLst>
                                            <p:tav tm="0">
                                              <p:val>
                                                <p:strVal val="0-#ppt_w/2"/>
                                              </p:val>
                                            </p:tav>
                                            <p:tav tm="100000">
                                              <p:val>
                                                <p:strVal val="#ppt_x"/>
                                              </p:val>
                                            </p:tav>
                                          </p:tavLst>
                                        </p:anim>
                                        <p:anim calcmode="lin" valueType="num">
                                          <p:cBhvr additive="base">
                                            <p:cTn id="112" dur="25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Graphic spid="8" grpId="0">
            <p:bldAsOne/>
          </p:bldGraphic>
          <p:bldP spid="10" grpId="0"/>
          <p:bldP spid="12" grpId="0" animBg="1"/>
          <p:bldP spid="13" grpId="0"/>
          <p:bldGraphic spid="14" grpId="0">
            <p:bldAsOne/>
          </p:bldGraphic>
          <p:bldP spid="16" grpId="0"/>
          <p:bldP spid="17" grpId="0" animBg="1"/>
          <p:bldP spid="18" grpId="0"/>
          <p:bldGraphic spid="19" grpId="0">
            <p:bldAsOne/>
          </p:bldGraphic>
          <p:bldP spid="21" grpId="0"/>
          <p:bldP spid="22" grpId="0" animBg="1"/>
          <p:bldP spid="23" grpId="0"/>
          <p:bldGraphic spid="24" grpId="0">
            <p:bldAsOne/>
          </p:bldGraphic>
          <p:bldP spid="26" grpId="0" animBg="1"/>
          <p:bldP spid="27" grpId="0"/>
          <p:bldP spid="28"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7"/>
          <p:cNvSpPr/>
          <p:nvPr/>
        </p:nvSpPr>
        <p:spPr>
          <a:xfrm>
            <a:off x="4281834" y="2367944"/>
            <a:ext cx="908684" cy="908684"/>
          </a:xfrm>
          <a:prstGeom prst="ellipse">
            <a:avLst/>
          </a:prstGeom>
          <a:blipFill>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345"/>
            <a:endParaRPr lang="bg-BG" sz="1685" dirty="0">
              <a:solidFill>
                <a:srgbClr val="297F9D"/>
              </a:solidFill>
              <a:cs typeface="+mn-ea"/>
              <a:sym typeface="+mn-lt"/>
            </a:endParaRPr>
          </a:p>
        </p:txBody>
      </p:sp>
      <p:sp>
        <p:nvSpPr>
          <p:cNvPr id="3" name="Oval 32"/>
          <p:cNvSpPr/>
          <p:nvPr/>
        </p:nvSpPr>
        <p:spPr>
          <a:xfrm>
            <a:off x="5575824" y="4767330"/>
            <a:ext cx="908684" cy="908684"/>
          </a:xfrm>
          <a:prstGeom prst="ellipse">
            <a:avLst/>
          </a:prstGeom>
          <a:blipFill>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345"/>
            <a:endParaRPr lang="bg-BG" sz="1685" dirty="0">
              <a:solidFill>
                <a:srgbClr val="297F9D"/>
              </a:solidFill>
              <a:cs typeface="+mn-ea"/>
              <a:sym typeface="+mn-lt"/>
            </a:endParaRPr>
          </a:p>
        </p:txBody>
      </p:sp>
      <p:sp>
        <p:nvSpPr>
          <p:cNvPr id="4" name="Rectangle 40"/>
          <p:cNvSpPr/>
          <p:nvPr/>
        </p:nvSpPr>
        <p:spPr>
          <a:xfrm>
            <a:off x="1561480" y="3777015"/>
            <a:ext cx="2850275" cy="745973"/>
          </a:xfrm>
          <a:prstGeom prst="rect">
            <a:avLst/>
          </a:prstGeom>
        </p:spPr>
        <p:txBody>
          <a:bodyPr wrap="square">
            <a:spAutoFit/>
          </a:bodyPr>
          <a:lstStyle/>
          <a:p>
            <a:pPr algn="r">
              <a:lnSpc>
                <a:spcPct val="120000"/>
              </a:lnSpc>
            </a:pPr>
            <a:r>
              <a:rPr lang="en-US" altLang="zh-CN" sz="900" dirty="0">
                <a:solidFill>
                  <a:schemeClr val="bg1"/>
                </a:solidFill>
                <a:latin typeface="叶根友刀锋黑草" panose="02010601030101010101" pitchFamily="2" charset="-122"/>
                <a:ea typeface="叶根友刀锋黑草" panose="02010601030101010101" pitchFamily="2" charset="-122"/>
              </a:rPr>
              <a:t>Lorem Ipsum is simply dummy text of the printing and typesetting industry </a:t>
            </a:r>
            <a:r>
              <a:rPr lang="zh-CN" altLang="en-US" sz="900" dirty="0">
                <a:solidFill>
                  <a:schemeClr val="bg1"/>
                </a:solidFill>
                <a:latin typeface="叶根友刀锋黑草" panose="02010601030101010101" pitchFamily="2" charset="-122"/>
                <a:ea typeface="叶根友刀锋黑草" panose="02010601030101010101" pitchFamily="2" charset="-122"/>
                <a:sym typeface="+mn-lt"/>
              </a:rPr>
              <a:t>Lorem ipsum dolor sit amet</a:t>
            </a:r>
            <a:endParaRPr lang="zh-CN" altLang="en-US" sz="900" dirty="0">
              <a:solidFill>
                <a:schemeClr val="bg1"/>
              </a:solidFill>
              <a:latin typeface="叶根友刀锋黑草" panose="02010601030101010101" pitchFamily="2" charset="-122"/>
              <a:ea typeface="叶根友刀锋黑草" panose="02010601030101010101" pitchFamily="2" charset="-122"/>
              <a:sym typeface="+mn-lt"/>
            </a:endParaRPr>
          </a:p>
          <a:p>
            <a:pPr algn="r">
              <a:lnSpc>
                <a:spcPct val="120000"/>
              </a:lnSpc>
            </a:pPr>
            <a:endParaRPr lang="zh-CN" altLang="en-US" sz="900" dirty="0">
              <a:solidFill>
                <a:schemeClr val="bg1"/>
              </a:solidFill>
              <a:latin typeface="叶根友刀锋黑草" panose="02010601030101010101" pitchFamily="2" charset="-122"/>
              <a:ea typeface="叶根友刀锋黑草" panose="02010601030101010101" pitchFamily="2" charset="-122"/>
            </a:endParaRPr>
          </a:p>
        </p:txBody>
      </p:sp>
      <p:sp>
        <p:nvSpPr>
          <p:cNvPr id="5" name="Rectangle 41"/>
          <p:cNvSpPr/>
          <p:nvPr/>
        </p:nvSpPr>
        <p:spPr>
          <a:xfrm>
            <a:off x="7698062" y="3777015"/>
            <a:ext cx="2850275" cy="745973"/>
          </a:xfrm>
          <a:prstGeom prst="rect">
            <a:avLst/>
          </a:prstGeom>
        </p:spPr>
        <p:txBody>
          <a:bodyPr wrap="square">
            <a:spAutoFit/>
          </a:bodyPr>
          <a:lstStyle/>
          <a:p>
            <a:pPr>
              <a:lnSpc>
                <a:spcPct val="120000"/>
              </a:lnSpc>
            </a:pPr>
            <a:r>
              <a:rPr lang="en-US" altLang="zh-CN" sz="900" dirty="0">
                <a:solidFill>
                  <a:schemeClr val="bg1"/>
                </a:solidFill>
                <a:latin typeface="叶根友刀锋黑草" panose="02010601030101010101" pitchFamily="2" charset="-122"/>
                <a:ea typeface="叶根友刀锋黑草" panose="02010601030101010101" pitchFamily="2" charset="-122"/>
              </a:rPr>
              <a:t>Lorem Ipsum is simply dummy text of the printing and typesetting industry </a:t>
            </a:r>
            <a:r>
              <a:rPr lang="zh-CN" altLang="en-US" sz="900" dirty="0">
                <a:solidFill>
                  <a:schemeClr val="bg1"/>
                </a:solidFill>
                <a:latin typeface="叶根友刀锋黑草" panose="02010601030101010101" pitchFamily="2" charset="-122"/>
                <a:ea typeface="叶根友刀锋黑草" panose="02010601030101010101" pitchFamily="2" charset="-122"/>
                <a:sym typeface="+mn-lt"/>
              </a:rPr>
              <a:t>Lorem ipsum dolor sit amet</a:t>
            </a:r>
            <a:endParaRPr lang="zh-CN" altLang="en-US" sz="900" dirty="0">
              <a:solidFill>
                <a:schemeClr val="bg1"/>
              </a:solidFill>
              <a:latin typeface="叶根友刀锋黑草" panose="02010601030101010101" pitchFamily="2" charset="-122"/>
              <a:ea typeface="叶根友刀锋黑草" panose="02010601030101010101" pitchFamily="2" charset="-122"/>
              <a:sym typeface="+mn-lt"/>
            </a:endParaRPr>
          </a:p>
          <a:p>
            <a:pPr>
              <a:lnSpc>
                <a:spcPct val="120000"/>
              </a:lnSpc>
            </a:pPr>
            <a:endParaRPr lang="zh-CN" altLang="en-US" sz="900" dirty="0">
              <a:solidFill>
                <a:schemeClr val="bg1"/>
              </a:solidFill>
              <a:latin typeface="叶根友刀锋黑草" panose="02010601030101010101" pitchFamily="2" charset="-122"/>
              <a:ea typeface="叶根友刀锋黑草" panose="02010601030101010101" pitchFamily="2" charset="-122"/>
            </a:endParaRPr>
          </a:p>
        </p:txBody>
      </p:sp>
      <p:sp>
        <p:nvSpPr>
          <p:cNvPr id="6" name="Rectangle 42"/>
          <p:cNvSpPr/>
          <p:nvPr/>
        </p:nvSpPr>
        <p:spPr>
          <a:xfrm>
            <a:off x="6989079" y="2394004"/>
            <a:ext cx="2850275" cy="745973"/>
          </a:xfrm>
          <a:prstGeom prst="rect">
            <a:avLst/>
          </a:prstGeom>
        </p:spPr>
        <p:txBody>
          <a:bodyPr wrap="square">
            <a:spAutoFit/>
          </a:bodyPr>
          <a:lstStyle/>
          <a:p>
            <a:pPr>
              <a:lnSpc>
                <a:spcPct val="120000"/>
              </a:lnSpc>
            </a:pPr>
            <a:r>
              <a:rPr lang="en-US" altLang="zh-CN" sz="900" dirty="0">
                <a:solidFill>
                  <a:schemeClr val="bg1"/>
                </a:solidFill>
                <a:latin typeface="叶根友刀锋黑草" panose="02010601030101010101" pitchFamily="2" charset="-122"/>
                <a:ea typeface="叶根友刀锋黑草" panose="02010601030101010101" pitchFamily="2" charset="-122"/>
              </a:rPr>
              <a:t>Lorem Ipsum is simply dummy text of the printing and typesetting industry </a:t>
            </a:r>
            <a:r>
              <a:rPr lang="zh-CN" altLang="en-US" sz="900" dirty="0">
                <a:solidFill>
                  <a:schemeClr val="bg1"/>
                </a:solidFill>
                <a:latin typeface="叶根友刀锋黑草" panose="02010601030101010101" pitchFamily="2" charset="-122"/>
                <a:ea typeface="叶根友刀锋黑草" panose="02010601030101010101" pitchFamily="2" charset="-122"/>
                <a:sym typeface="+mn-lt"/>
              </a:rPr>
              <a:t>Lorem ipsum dolor sit amet</a:t>
            </a:r>
            <a:endParaRPr lang="zh-CN" altLang="en-US" sz="900" dirty="0">
              <a:solidFill>
                <a:schemeClr val="bg1"/>
              </a:solidFill>
              <a:latin typeface="叶根友刀锋黑草" panose="02010601030101010101" pitchFamily="2" charset="-122"/>
              <a:ea typeface="叶根友刀锋黑草" panose="02010601030101010101" pitchFamily="2" charset="-122"/>
              <a:sym typeface="+mn-lt"/>
            </a:endParaRPr>
          </a:p>
          <a:p>
            <a:pPr>
              <a:lnSpc>
                <a:spcPct val="120000"/>
              </a:lnSpc>
            </a:pPr>
            <a:endParaRPr lang="zh-CN" altLang="en-US" sz="900" dirty="0">
              <a:solidFill>
                <a:schemeClr val="bg1"/>
              </a:solidFill>
              <a:latin typeface="叶根友刀锋黑草" panose="02010601030101010101" pitchFamily="2" charset="-122"/>
              <a:ea typeface="叶根友刀锋黑草" panose="02010601030101010101" pitchFamily="2" charset="-122"/>
            </a:endParaRPr>
          </a:p>
        </p:txBody>
      </p:sp>
      <p:grpSp>
        <p:nvGrpSpPr>
          <p:cNvPr id="7" name="Group 3"/>
          <p:cNvGrpSpPr/>
          <p:nvPr/>
        </p:nvGrpSpPr>
        <p:grpSpPr>
          <a:xfrm>
            <a:off x="4451030" y="3213250"/>
            <a:ext cx="1711837" cy="1711837"/>
            <a:chOff x="3201188" y="2677705"/>
            <a:chExt cx="1426531" cy="1426531"/>
          </a:xfrm>
        </p:grpSpPr>
        <p:sp>
          <p:nvSpPr>
            <p:cNvPr id="8" name="Oval 21"/>
            <p:cNvSpPr/>
            <p:nvPr/>
          </p:nvSpPr>
          <p:spPr>
            <a:xfrm>
              <a:off x="3201188" y="2677705"/>
              <a:ext cx="1426531" cy="1426531"/>
            </a:xfrm>
            <a:prstGeom prst="ellipse">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345"/>
              <a:endParaRPr lang="bg-BG" sz="1685" dirty="0">
                <a:solidFill>
                  <a:srgbClr val="297F9D"/>
                </a:solidFill>
                <a:cs typeface="+mn-ea"/>
                <a:sym typeface="+mn-lt"/>
              </a:endParaRPr>
            </a:p>
          </p:txBody>
        </p:sp>
        <p:sp>
          <p:nvSpPr>
            <p:cNvPr id="9" name="Oval 23"/>
            <p:cNvSpPr/>
            <p:nvPr/>
          </p:nvSpPr>
          <p:spPr>
            <a:xfrm>
              <a:off x="3343464" y="2819981"/>
              <a:ext cx="1141979" cy="11419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345"/>
              <a:endParaRPr lang="bg-BG" sz="1685" dirty="0">
                <a:solidFill>
                  <a:srgbClr val="297F9D"/>
                </a:solidFill>
                <a:cs typeface="+mn-ea"/>
                <a:sym typeface="+mn-lt"/>
              </a:endParaRPr>
            </a:p>
          </p:txBody>
        </p:sp>
      </p:grpSp>
      <p:sp>
        <p:nvSpPr>
          <p:cNvPr id="10" name="Freeform 9"/>
          <p:cNvSpPr/>
          <p:nvPr/>
        </p:nvSpPr>
        <p:spPr bwMode="auto">
          <a:xfrm>
            <a:off x="4533294" y="2577097"/>
            <a:ext cx="377641" cy="454814"/>
          </a:xfrm>
          <a:custGeom>
            <a:avLst/>
            <a:gdLst>
              <a:gd name="T0" fmla="*/ 437 w 1456"/>
              <a:gd name="T1" fmla="*/ 134 h 1648"/>
              <a:gd name="T2" fmla="*/ 437 w 1456"/>
              <a:gd name="T3" fmla="*/ 890 h 1648"/>
              <a:gd name="T4" fmla="*/ 155 w 1456"/>
              <a:gd name="T5" fmla="*/ 744 h 1648"/>
              <a:gd name="T6" fmla="*/ 112 w 1456"/>
              <a:gd name="T7" fmla="*/ 995 h 1648"/>
              <a:gd name="T8" fmla="*/ 533 w 1456"/>
              <a:gd name="T9" fmla="*/ 1648 h 1648"/>
              <a:gd name="T10" fmla="*/ 1271 w 1456"/>
              <a:gd name="T11" fmla="*/ 1648 h 1648"/>
              <a:gd name="T12" fmla="*/ 1437 w 1456"/>
              <a:gd name="T13" fmla="*/ 893 h 1648"/>
              <a:gd name="T14" fmla="*/ 1273 w 1456"/>
              <a:gd name="T15" fmla="*/ 571 h 1648"/>
              <a:gd name="T16" fmla="*/ 1292 w 1456"/>
              <a:gd name="T17" fmla="*/ 624 h 1648"/>
              <a:gd name="T18" fmla="*/ 1261 w 1456"/>
              <a:gd name="T19" fmla="*/ 681 h 1648"/>
              <a:gd name="T20" fmla="*/ 1205 w 1456"/>
              <a:gd name="T21" fmla="*/ 651 h 1648"/>
              <a:gd name="T22" fmla="*/ 1186 w 1456"/>
              <a:gd name="T23" fmla="*/ 601 h 1648"/>
              <a:gd name="T24" fmla="*/ 1023 w 1456"/>
              <a:gd name="T25" fmla="*/ 518 h 1648"/>
              <a:gd name="T26" fmla="*/ 1046 w 1456"/>
              <a:gd name="T27" fmla="*/ 585 h 1648"/>
              <a:gd name="T28" fmla="*/ 1015 w 1456"/>
              <a:gd name="T29" fmla="*/ 642 h 1648"/>
              <a:gd name="T30" fmla="*/ 959 w 1456"/>
              <a:gd name="T31" fmla="*/ 611 h 1648"/>
              <a:gd name="T32" fmla="*/ 942 w 1456"/>
              <a:gd name="T33" fmla="*/ 560 h 1648"/>
              <a:gd name="T34" fmla="*/ 774 w 1456"/>
              <a:gd name="T35" fmla="*/ 474 h 1648"/>
              <a:gd name="T36" fmla="*/ 796 w 1456"/>
              <a:gd name="T37" fmla="*/ 545 h 1648"/>
              <a:gd name="T38" fmla="*/ 690 w 1456"/>
              <a:gd name="T39" fmla="*/ 459 h 1648"/>
              <a:gd name="T40" fmla="*/ 690 w 1456"/>
              <a:gd name="T41" fmla="*/ 134 h 1648"/>
              <a:gd name="T42" fmla="*/ 563 w 1456"/>
              <a:gd name="T43" fmla="*/ 0 h 1648"/>
              <a:gd name="T44" fmla="*/ 437 w 1456"/>
              <a:gd name="T45" fmla="*/ 134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56" h="1648">
                <a:moveTo>
                  <a:pt x="437" y="134"/>
                </a:moveTo>
                <a:cubicBezTo>
                  <a:pt x="437" y="890"/>
                  <a:pt x="437" y="890"/>
                  <a:pt x="437" y="890"/>
                </a:cubicBezTo>
                <a:cubicBezTo>
                  <a:pt x="373" y="820"/>
                  <a:pt x="263" y="737"/>
                  <a:pt x="155" y="744"/>
                </a:cubicBezTo>
                <a:cubicBezTo>
                  <a:pt x="25" y="751"/>
                  <a:pt x="0" y="890"/>
                  <a:pt x="112" y="995"/>
                </a:cubicBezTo>
                <a:cubicBezTo>
                  <a:pt x="301" y="1172"/>
                  <a:pt x="491" y="1432"/>
                  <a:pt x="533" y="1648"/>
                </a:cubicBezTo>
                <a:cubicBezTo>
                  <a:pt x="533" y="1648"/>
                  <a:pt x="1096" y="1648"/>
                  <a:pt x="1271" y="1648"/>
                </a:cubicBezTo>
                <a:cubicBezTo>
                  <a:pt x="1271" y="1213"/>
                  <a:pt x="1411" y="1120"/>
                  <a:pt x="1437" y="893"/>
                </a:cubicBezTo>
                <a:cubicBezTo>
                  <a:pt x="1456" y="723"/>
                  <a:pt x="1410" y="590"/>
                  <a:pt x="1273" y="571"/>
                </a:cubicBezTo>
                <a:cubicBezTo>
                  <a:pt x="1292" y="624"/>
                  <a:pt x="1292" y="624"/>
                  <a:pt x="1292" y="624"/>
                </a:cubicBezTo>
                <a:cubicBezTo>
                  <a:pt x="1299" y="648"/>
                  <a:pt x="1285" y="674"/>
                  <a:pt x="1261" y="681"/>
                </a:cubicBezTo>
                <a:cubicBezTo>
                  <a:pt x="1237" y="688"/>
                  <a:pt x="1212" y="675"/>
                  <a:pt x="1205" y="651"/>
                </a:cubicBezTo>
                <a:cubicBezTo>
                  <a:pt x="1186" y="601"/>
                  <a:pt x="1186" y="601"/>
                  <a:pt x="1186" y="601"/>
                </a:cubicBezTo>
                <a:cubicBezTo>
                  <a:pt x="1168" y="538"/>
                  <a:pt x="1109" y="530"/>
                  <a:pt x="1023" y="518"/>
                </a:cubicBezTo>
                <a:cubicBezTo>
                  <a:pt x="1046" y="585"/>
                  <a:pt x="1046" y="585"/>
                  <a:pt x="1046" y="585"/>
                </a:cubicBezTo>
                <a:cubicBezTo>
                  <a:pt x="1053" y="609"/>
                  <a:pt x="1039" y="634"/>
                  <a:pt x="1015" y="642"/>
                </a:cubicBezTo>
                <a:cubicBezTo>
                  <a:pt x="991" y="649"/>
                  <a:pt x="966" y="635"/>
                  <a:pt x="959" y="611"/>
                </a:cubicBezTo>
                <a:cubicBezTo>
                  <a:pt x="942" y="560"/>
                  <a:pt x="942" y="560"/>
                  <a:pt x="942" y="560"/>
                </a:cubicBezTo>
                <a:cubicBezTo>
                  <a:pt x="923" y="495"/>
                  <a:pt x="870" y="488"/>
                  <a:pt x="774" y="474"/>
                </a:cubicBezTo>
                <a:cubicBezTo>
                  <a:pt x="796" y="545"/>
                  <a:pt x="796" y="545"/>
                  <a:pt x="796" y="545"/>
                </a:cubicBezTo>
                <a:cubicBezTo>
                  <a:pt x="816" y="611"/>
                  <a:pt x="690" y="643"/>
                  <a:pt x="690" y="459"/>
                </a:cubicBezTo>
                <a:cubicBezTo>
                  <a:pt x="690" y="134"/>
                  <a:pt x="690" y="134"/>
                  <a:pt x="690" y="134"/>
                </a:cubicBezTo>
                <a:cubicBezTo>
                  <a:pt x="690" y="60"/>
                  <a:pt x="637" y="0"/>
                  <a:pt x="563" y="0"/>
                </a:cubicBezTo>
                <a:cubicBezTo>
                  <a:pt x="489" y="0"/>
                  <a:pt x="437" y="60"/>
                  <a:pt x="437" y="134"/>
                </a:cubicBezTo>
                <a:close/>
              </a:path>
            </a:pathLst>
          </a:custGeom>
          <a:solidFill>
            <a:schemeClr val="tx1"/>
          </a:solidFill>
          <a:ln>
            <a:noFill/>
          </a:ln>
        </p:spPr>
        <p:txBody>
          <a:bodyPr vert="horz" wrap="square" lIns="121920" tIns="60960" rIns="121920" bIns="60960" numCol="1" anchor="t" anchorCtr="0" compatLnSpc="1"/>
          <a:lstStyle/>
          <a:p>
            <a:pPr defTabSz="855345"/>
            <a:endParaRPr lang="bg-BG" sz="2400" dirty="0">
              <a:solidFill>
                <a:srgbClr val="FAFAFA"/>
              </a:solidFill>
              <a:cs typeface="+mn-ea"/>
              <a:sym typeface="+mn-lt"/>
            </a:endParaRPr>
          </a:p>
        </p:txBody>
      </p:sp>
      <p:sp>
        <p:nvSpPr>
          <p:cNvPr id="11" name="Freeform 25"/>
          <p:cNvSpPr>
            <a:spLocks noEditPoints="1"/>
          </p:cNvSpPr>
          <p:nvPr/>
        </p:nvSpPr>
        <p:spPr bwMode="auto">
          <a:xfrm>
            <a:off x="5765925" y="4917902"/>
            <a:ext cx="541204" cy="533828"/>
          </a:xfrm>
          <a:custGeom>
            <a:avLst/>
            <a:gdLst>
              <a:gd name="T0" fmla="*/ 1198 w 1648"/>
              <a:gd name="T1" fmla="*/ 1280 h 1648"/>
              <a:gd name="T2" fmla="*/ 825 w 1648"/>
              <a:gd name="T3" fmla="*/ 907 h 1648"/>
              <a:gd name="T4" fmla="*/ 451 w 1648"/>
              <a:gd name="T5" fmla="*/ 1281 h 1648"/>
              <a:gd name="T6" fmla="*/ 364 w 1648"/>
              <a:gd name="T7" fmla="*/ 1198 h 1648"/>
              <a:gd name="T8" fmla="*/ 765 w 1648"/>
              <a:gd name="T9" fmla="*/ 797 h 1648"/>
              <a:gd name="T10" fmla="*/ 765 w 1648"/>
              <a:gd name="T11" fmla="*/ 595 h 1648"/>
              <a:gd name="T12" fmla="*/ 885 w 1648"/>
              <a:gd name="T13" fmla="*/ 595 h 1648"/>
              <a:gd name="T14" fmla="*/ 885 w 1648"/>
              <a:gd name="T15" fmla="*/ 797 h 1648"/>
              <a:gd name="T16" fmla="*/ 1285 w 1648"/>
              <a:gd name="T17" fmla="*/ 1197 h 1648"/>
              <a:gd name="T18" fmla="*/ 1198 w 1648"/>
              <a:gd name="T19" fmla="*/ 1280 h 1648"/>
              <a:gd name="T20" fmla="*/ 825 w 1648"/>
              <a:gd name="T21" fmla="*/ 120 h 1648"/>
              <a:gd name="T22" fmla="*/ 965 w 1648"/>
              <a:gd name="T23" fmla="*/ 260 h 1648"/>
              <a:gd name="T24" fmla="*/ 825 w 1648"/>
              <a:gd name="T25" fmla="*/ 400 h 1648"/>
              <a:gd name="T26" fmla="*/ 685 w 1648"/>
              <a:gd name="T27" fmla="*/ 260 h 1648"/>
              <a:gd name="T28" fmla="*/ 825 w 1648"/>
              <a:gd name="T29" fmla="*/ 120 h 1648"/>
              <a:gd name="T30" fmla="*/ 825 w 1648"/>
              <a:gd name="T31" fmla="*/ 0 h 1648"/>
              <a:gd name="T32" fmla="*/ 565 w 1648"/>
              <a:gd name="T33" fmla="*/ 260 h 1648"/>
              <a:gd name="T34" fmla="*/ 825 w 1648"/>
              <a:gd name="T35" fmla="*/ 520 h 1648"/>
              <a:gd name="T36" fmla="*/ 1085 w 1648"/>
              <a:gd name="T37" fmla="*/ 260 h 1648"/>
              <a:gd name="T38" fmla="*/ 825 w 1648"/>
              <a:gd name="T39" fmla="*/ 0 h 1648"/>
              <a:gd name="T40" fmla="*/ 824 w 1648"/>
              <a:gd name="T41" fmla="*/ 1232 h 1648"/>
              <a:gd name="T42" fmla="*/ 616 w 1648"/>
              <a:gd name="T43" fmla="*/ 1440 h 1648"/>
              <a:gd name="T44" fmla="*/ 824 w 1648"/>
              <a:gd name="T45" fmla="*/ 1648 h 1648"/>
              <a:gd name="T46" fmla="*/ 1032 w 1648"/>
              <a:gd name="T47" fmla="*/ 1440 h 1648"/>
              <a:gd name="T48" fmla="*/ 824 w 1648"/>
              <a:gd name="T49" fmla="*/ 1232 h 1648"/>
              <a:gd name="T50" fmla="*/ 1440 w 1648"/>
              <a:gd name="T51" fmla="*/ 1232 h 1648"/>
              <a:gd name="T52" fmla="*/ 1232 w 1648"/>
              <a:gd name="T53" fmla="*/ 1440 h 1648"/>
              <a:gd name="T54" fmla="*/ 1440 w 1648"/>
              <a:gd name="T55" fmla="*/ 1648 h 1648"/>
              <a:gd name="T56" fmla="*/ 1648 w 1648"/>
              <a:gd name="T57" fmla="*/ 1440 h 1648"/>
              <a:gd name="T58" fmla="*/ 1440 w 1648"/>
              <a:gd name="T59" fmla="*/ 1232 h 1648"/>
              <a:gd name="T60" fmla="*/ 208 w 1648"/>
              <a:gd name="T61" fmla="*/ 1232 h 1648"/>
              <a:gd name="T62" fmla="*/ 0 w 1648"/>
              <a:gd name="T63" fmla="*/ 1440 h 1648"/>
              <a:gd name="T64" fmla="*/ 208 w 1648"/>
              <a:gd name="T65" fmla="*/ 1648 h 1648"/>
              <a:gd name="T66" fmla="*/ 416 w 1648"/>
              <a:gd name="T67" fmla="*/ 1440 h 1648"/>
              <a:gd name="T68" fmla="*/ 208 w 1648"/>
              <a:gd name="T69" fmla="*/ 1232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48" h="1648">
                <a:moveTo>
                  <a:pt x="1198" y="1280"/>
                </a:moveTo>
                <a:cubicBezTo>
                  <a:pt x="825" y="907"/>
                  <a:pt x="825" y="907"/>
                  <a:pt x="825" y="907"/>
                </a:cubicBezTo>
                <a:cubicBezTo>
                  <a:pt x="451" y="1281"/>
                  <a:pt x="451" y="1281"/>
                  <a:pt x="451" y="1281"/>
                </a:cubicBezTo>
                <a:cubicBezTo>
                  <a:pt x="427" y="1248"/>
                  <a:pt x="398" y="1220"/>
                  <a:pt x="364" y="1198"/>
                </a:cubicBezTo>
                <a:cubicBezTo>
                  <a:pt x="765" y="797"/>
                  <a:pt x="765" y="797"/>
                  <a:pt x="765" y="797"/>
                </a:cubicBezTo>
                <a:cubicBezTo>
                  <a:pt x="765" y="595"/>
                  <a:pt x="765" y="595"/>
                  <a:pt x="765" y="595"/>
                </a:cubicBezTo>
                <a:cubicBezTo>
                  <a:pt x="806" y="602"/>
                  <a:pt x="846" y="602"/>
                  <a:pt x="885" y="595"/>
                </a:cubicBezTo>
                <a:cubicBezTo>
                  <a:pt x="885" y="797"/>
                  <a:pt x="885" y="797"/>
                  <a:pt x="885" y="797"/>
                </a:cubicBezTo>
                <a:cubicBezTo>
                  <a:pt x="1285" y="1197"/>
                  <a:pt x="1285" y="1197"/>
                  <a:pt x="1285" y="1197"/>
                </a:cubicBezTo>
                <a:cubicBezTo>
                  <a:pt x="1251" y="1220"/>
                  <a:pt x="1222" y="1248"/>
                  <a:pt x="1198" y="1280"/>
                </a:cubicBezTo>
                <a:close/>
                <a:moveTo>
                  <a:pt x="825" y="120"/>
                </a:moveTo>
                <a:cubicBezTo>
                  <a:pt x="902" y="120"/>
                  <a:pt x="965" y="183"/>
                  <a:pt x="965" y="260"/>
                </a:cubicBezTo>
                <a:cubicBezTo>
                  <a:pt x="965" y="337"/>
                  <a:pt x="902" y="400"/>
                  <a:pt x="825" y="400"/>
                </a:cubicBezTo>
                <a:cubicBezTo>
                  <a:pt x="747" y="400"/>
                  <a:pt x="685" y="337"/>
                  <a:pt x="685" y="260"/>
                </a:cubicBezTo>
                <a:cubicBezTo>
                  <a:pt x="685" y="183"/>
                  <a:pt x="747" y="120"/>
                  <a:pt x="825" y="120"/>
                </a:cubicBezTo>
                <a:close/>
                <a:moveTo>
                  <a:pt x="825" y="0"/>
                </a:moveTo>
                <a:cubicBezTo>
                  <a:pt x="681" y="0"/>
                  <a:pt x="565" y="116"/>
                  <a:pt x="565" y="260"/>
                </a:cubicBezTo>
                <a:cubicBezTo>
                  <a:pt x="565" y="404"/>
                  <a:pt x="681" y="520"/>
                  <a:pt x="825" y="520"/>
                </a:cubicBezTo>
                <a:cubicBezTo>
                  <a:pt x="968" y="520"/>
                  <a:pt x="1085" y="404"/>
                  <a:pt x="1085" y="260"/>
                </a:cubicBezTo>
                <a:cubicBezTo>
                  <a:pt x="1085" y="116"/>
                  <a:pt x="968" y="0"/>
                  <a:pt x="825" y="0"/>
                </a:cubicBezTo>
                <a:close/>
                <a:moveTo>
                  <a:pt x="824" y="1232"/>
                </a:moveTo>
                <a:cubicBezTo>
                  <a:pt x="709" y="1232"/>
                  <a:pt x="616" y="1325"/>
                  <a:pt x="616" y="1440"/>
                </a:cubicBezTo>
                <a:cubicBezTo>
                  <a:pt x="616" y="1555"/>
                  <a:pt x="709" y="1648"/>
                  <a:pt x="824" y="1648"/>
                </a:cubicBezTo>
                <a:cubicBezTo>
                  <a:pt x="939" y="1648"/>
                  <a:pt x="1032" y="1555"/>
                  <a:pt x="1032" y="1440"/>
                </a:cubicBezTo>
                <a:cubicBezTo>
                  <a:pt x="1032" y="1325"/>
                  <a:pt x="939" y="1232"/>
                  <a:pt x="824" y="1232"/>
                </a:cubicBezTo>
                <a:close/>
                <a:moveTo>
                  <a:pt x="1440" y="1232"/>
                </a:moveTo>
                <a:cubicBezTo>
                  <a:pt x="1325" y="1232"/>
                  <a:pt x="1232" y="1325"/>
                  <a:pt x="1232" y="1440"/>
                </a:cubicBezTo>
                <a:cubicBezTo>
                  <a:pt x="1232" y="1555"/>
                  <a:pt x="1325" y="1648"/>
                  <a:pt x="1440" y="1648"/>
                </a:cubicBezTo>
                <a:cubicBezTo>
                  <a:pt x="1555" y="1648"/>
                  <a:pt x="1648" y="1555"/>
                  <a:pt x="1648" y="1440"/>
                </a:cubicBezTo>
                <a:cubicBezTo>
                  <a:pt x="1648" y="1325"/>
                  <a:pt x="1555" y="1232"/>
                  <a:pt x="1440" y="1232"/>
                </a:cubicBezTo>
                <a:close/>
                <a:moveTo>
                  <a:pt x="208" y="1232"/>
                </a:moveTo>
                <a:cubicBezTo>
                  <a:pt x="93" y="1232"/>
                  <a:pt x="0" y="1325"/>
                  <a:pt x="0" y="1440"/>
                </a:cubicBezTo>
                <a:cubicBezTo>
                  <a:pt x="0" y="1555"/>
                  <a:pt x="93" y="1648"/>
                  <a:pt x="208" y="1648"/>
                </a:cubicBezTo>
                <a:cubicBezTo>
                  <a:pt x="323" y="1648"/>
                  <a:pt x="416" y="1555"/>
                  <a:pt x="416" y="1440"/>
                </a:cubicBezTo>
                <a:cubicBezTo>
                  <a:pt x="416" y="1325"/>
                  <a:pt x="323" y="1232"/>
                  <a:pt x="208" y="1232"/>
                </a:cubicBezTo>
                <a:close/>
              </a:path>
            </a:pathLst>
          </a:custGeom>
          <a:solidFill>
            <a:schemeClr val="tx1"/>
          </a:solidFill>
          <a:ln>
            <a:noFill/>
          </a:ln>
        </p:spPr>
        <p:txBody>
          <a:bodyPr vert="horz" wrap="square" lIns="121920" tIns="60960" rIns="121920" bIns="60960" numCol="1" anchor="t" anchorCtr="0" compatLnSpc="1"/>
          <a:lstStyle/>
          <a:p>
            <a:pPr defTabSz="855345"/>
            <a:endParaRPr lang="bg-BG" sz="2400" dirty="0">
              <a:solidFill>
                <a:srgbClr val="FAFAFA"/>
              </a:solidFill>
              <a:cs typeface="+mn-ea"/>
              <a:sym typeface="+mn-lt"/>
            </a:endParaRPr>
          </a:p>
        </p:txBody>
      </p:sp>
      <p:sp>
        <p:nvSpPr>
          <p:cNvPr id="12" name="Freeform 13"/>
          <p:cNvSpPr>
            <a:spLocks noEditPoints="1"/>
          </p:cNvSpPr>
          <p:nvPr/>
        </p:nvSpPr>
        <p:spPr bwMode="auto">
          <a:xfrm>
            <a:off x="5083004" y="3734911"/>
            <a:ext cx="447889" cy="447889"/>
          </a:xfrm>
          <a:custGeom>
            <a:avLst/>
            <a:gdLst>
              <a:gd name="T0" fmla="*/ 1408 w 1648"/>
              <a:gd name="T1" fmla="*/ 0 h 1648"/>
              <a:gd name="T2" fmla="*/ 996 w 1648"/>
              <a:gd name="T3" fmla="*/ 0 h 1648"/>
              <a:gd name="T4" fmla="*/ 893 w 1648"/>
              <a:gd name="T5" fmla="*/ 103 h 1648"/>
              <a:gd name="T6" fmla="*/ 893 w 1648"/>
              <a:gd name="T7" fmla="*/ 275 h 1648"/>
              <a:gd name="T8" fmla="*/ 1030 w 1648"/>
              <a:gd name="T9" fmla="*/ 275 h 1648"/>
              <a:gd name="T10" fmla="*/ 1030 w 1648"/>
              <a:gd name="T11" fmla="*/ 154 h 1648"/>
              <a:gd name="T12" fmla="*/ 1047 w 1648"/>
              <a:gd name="T13" fmla="*/ 137 h 1648"/>
              <a:gd name="T14" fmla="*/ 1356 w 1648"/>
              <a:gd name="T15" fmla="*/ 137 h 1648"/>
              <a:gd name="T16" fmla="*/ 1373 w 1648"/>
              <a:gd name="T17" fmla="*/ 154 h 1648"/>
              <a:gd name="T18" fmla="*/ 1373 w 1648"/>
              <a:gd name="T19" fmla="*/ 275 h 1648"/>
              <a:gd name="T20" fmla="*/ 1511 w 1648"/>
              <a:gd name="T21" fmla="*/ 275 h 1648"/>
              <a:gd name="T22" fmla="*/ 1511 w 1648"/>
              <a:gd name="T23" fmla="*/ 103 h 1648"/>
              <a:gd name="T24" fmla="*/ 1408 w 1648"/>
              <a:gd name="T25" fmla="*/ 0 h 1648"/>
              <a:gd name="T26" fmla="*/ 652 w 1648"/>
              <a:gd name="T27" fmla="*/ 0 h 1648"/>
              <a:gd name="T28" fmla="*/ 240 w 1648"/>
              <a:gd name="T29" fmla="*/ 0 h 1648"/>
              <a:gd name="T30" fmla="*/ 137 w 1648"/>
              <a:gd name="T31" fmla="*/ 103 h 1648"/>
              <a:gd name="T32" fmla="*/ 137 w 1648"/>
              <a:gd name="T33" fmla="*/ 275 h 1648"/>
              <a:gd name="T34" fmla="*/ 275 w 1648"/>
              <a:gd name="T35" fmla="*/ 275 h 1648"/>
              <a:gd name="T36" fmla="*/ 275 w 1648"/>
              <a:gd name="T37" fmla="*/ 154 h 1648"/>
              <a:gd name="T38" fmla="*/ 292 w 1648"/>
              <a:gd name="T39" fmla="*/ 137 h 1648"/>
              <a:gd name="T40" fmla="*/ 601 w 1648"/>
              <a:gd name="T41" fmla="*/ 137 h 1648"/>
              <a:gd name="T42" fmla="*/ 618 w 1648"/>
              <a:gd name="T43" fmla="*/ 154 h 1648"/>
              <a:gd name="T44" fmla="*/ 618 w 1648"/>
              <a:gd name="T45" fmla="*/ 275 h 1648"/>
              <a:gd name="T46" fmla="*/ 755 w 1648"/>
              <a:gd name="T47" fmla="*/ 275 h 1648"/>
              <a:gd name="T48" fmla="*/ 755 w 1648"/>
              <a:gd name="T49" fmla="*/ 103 h 1648"/>
              <a:gd name="T50" fmla="*/ 652 w 1648"/>
              <a:gd name="T51" fmla="*/ 0 h 1648"/>
              <a:gd name="T52" fmla="*/ 1648 w 1648"/>
              <a:gd name="T53" fmla="*/ 343 h 1648"/>
              <a:gd name="T54" fmla="*/ 0 w 1648"/>
              <a:gd name="T55" fmla="*/ 343 h 1648"/>
              <a:gd name="T56" fmla="*/ 0 w 1648"/>
              <a:gd name="T57" fmla="*/ 1648 h 1648"/>
              <a:gd name="T58" fmla="*/ 1648 w 1648"/>
              <a:gd name="T59" fmla="*/ 1648 h 1648"/>
              <a:gd name="T60" fmla="*/ 1648 w 1648"/>
              <a:gd name="T61" fmla="*/ 343 h 1648"/>
              <a:gd name="T62" fmla="*/ 137 w 1648"/>
              <a:gd name="T63" fmla="*/ 893 h 1648"/>
              <a:gd name="T64" fmla="*/ 137 w 1648"/>
              <a:gd name="T65" fmla="*/ 481 h 1648"/>
              <a:gd name="T66" fmla="*/ 1511 w 1648"/>
              <a:gd name="T67" fmla="*/ 481 h 1648"/>
              <a:gd name="T68" fmla="*/ 1511 w 1648"/>
              <a:gd name="T69" fmla="*/ 893 h 1648"/>
              <a:gd name="T70" fmla="*/ 137 w 1648"/>
              <a:gd name="T71" fmla="*/ 893 h 1648"/>
              <a:gd name="T72" fmla="*/ 137 w 1648"/>
              <a:gd name="T73" fmla="*/ 1511 h 1648"/>
              <a:gd name="T74" fmla="*/ 137 w 1648"/>
              <a:gd name="T75" fmla="*/ 1030 h 1648"/>
              <a:gd name="T76" fmla="*/ 1511 w 1648"/>
              <a:gd name="T77" fmla="*/ 1030 h 1648"/>
              <a:gd name="T78" fmla="*/ 1511 w 1648"/>
              <a:gd name="T79" fmla="*/ 1511 h 1648"/>
              <a:gd name="T80" fmla="*/ 137 w 1648"/>
              <a:gd name="T81" fmla="*/ 1511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8" h="1648">
                <a:moveTo>
                  <a:pt x="1408" y="0"/>
                </a:moveTo>
                <a:cubicBezTo>
                  <a:pt x="996" y="0"/>
                  <a:pt x="996" y="0"/>
                  <a:pt x="996" y="0"/>
                </a:cubicBezTo>
                <a:cubicBezTo>
                  <a:pt x="939" y="0"/>
                  <a:pt x="893" y="46"/>
                  <a:pt x="893" y="103"/>
                </a:cubicBezTo>
                <a:cubicBezTo>
                  <a:pt x="893" y="275"/>
                  <a:pt x="893" y="275"/>
                  <a:pt x="893" y="275"/>
                </a:cubicBezTo>
                <a:cubicBezTo>
                  <a:pt x="1030" y="275"/>
                  <a:pt x="1030" y="275"/>
                  <a:pt x="1030" y="275"/>
                </a:cubicBezTo>
                <a:cubicBezTo>
                  <a:pt x="1030" y="154"/>
                  <a:pt x="1030" y="154"/>
                  <a:pt x="1030" y="154"/>
                </a:cubicBezTo>
                <a:cubicBezTo>
                  <a:pt x="1030" y="145"/>
                  <a:pt x="1038" y="137"/>
                  <a:pt x="1047" y="137"/>
                </a:cubicBezTo>
                <a:cubicBezTo>
                  <a:pt x="1356" y="137"/>
                  <a:pt x="1356" y="137"/>
                  <a:pt x="1356" y="137"/>
                </a:cubicBezTo>
                <a:cubicBezTo>
                  <a:pt x="1366" y="137"/>
                  <a:pt x="1373" y="145"/>
                  <a:pt x="1373" y="154"/>
                </a:cubicBezTo>
                <a:cubicBezTo>
                  <a:pt x="1373" y="275"/>
                  <a:pt x="1373" y="275"/>
                  <a:pt x="1373" y="275"/>
                </a:cubicBezTo>
                <a:cubicBezTo>
                  <a:pt x="1511" y="275"/>
                  <a:pt x="1511" y="275"/>
                  <a:pt x="1511" y="275"/>
                </a:cubicBezTo>
                <a:cubicBezTo>
                  <a:pt x="1511" y="103"/>
                  <a:pt x="1511" y="103"/>
                  <a:pt x="1511" y="103"/>
                </a:cubicBezTo>
                <a:cubicBezTo>
                  <a:pt x="1511" y="46"/>
                  <a:pt x="1465" y="0"/>
                  <a:pt x="1408" y="0"/>
                </a:cubicBezTo>
                <a:close/>
                <a:moveTo>
                  <a:pt x="652" y="0"/>
                </a:moveTo>
                <a:cubicBezTo>
                  <a:pt x="240" y="0"/>
                  <a:pt x="240" y="0"/>
                  <a:pt x="240" y="0"/>
                </a:cubicBezTo>
                <a:cubicBezTo>
                  <a:pt x="183" y="0"/>
                  <a:pt x="137" y="46"/>
                  <a:pt x="137" y="103"/>
                </a:cubicBezTo>
                <a:cubicBezTo>
                  <a:pt x="137" y="275"/>
                  <a:pt x="137" y="275"/>
                  <a:pt x="137" y="275"/>
                </a:cubicBezTo>
                <a:cubicBezTo>
                  <a:pt x="275" y="275"/>
                  <a:pt x="275" y="275"/>
                  <a:pt x="275" y="275"/>
                </a:cubicBezTo>
                <a:cubicBezTo>
                  <a:pt x="275" y="154"/>
                  <a:pt x="275" y="154"/>
                  <a:pt x="275" y="154"/>
                </a:cubicBezTo>
                <a:cubicBezTo>
                  <a:pt x="275" y="145"/>
                  <a:pt x="282" y="137"/>
                  <a:pt x="292" y="137"/>
                </a:cubicBezTo>
                <a:cubicBezTo>
                  <a:pt x="601" y="137"/>
                  <a:pt x="601" y="137"/>
                  <a:pt x="601" y="137"/>
                </a:cubicBezTo>
                <a:cubicBezTo>
                  <a:pt x="610" y="137"/>
                  <a:pt x="618" y="145"/>
                  <a:pt x="618" y="154"/>
                </a:cubicBezTo>
                <a:cubicBezTo>
                  <a:pt x="618" y="275"/>
                  <a:pt x="618" y="275"/>
                  <a:pt x="618" y="275"/>
                </a:cubicBezTo>
                <a:cubicBezTo>
                  <a:pt x="755" y="275"/>
                  <a:pt x="755" y="275"/>
                  <a:pt x="755" y="275"/>
                </a:cubicBezTo>
                <a:cubicBezTo>
                  <a:pt x="755" y="103"/>
                  <a:pt x="755" y="103"/>
                  <a:pt x="755" y="103"/>
                </a:cubicBezTo>
                <a:cubicBezTo>
                  <a:pt x="755" y="46"/>
                  <a:pt x="709" y="0"/>
                  <a:pt x="652" y="0"/>
                </a:cubicBezTo>
                <a:close/>
                <a:moveTo>
                  <a:pt x="1648" y="343"/>
                </a:moveTo>
                <a:cubicBezTo>
                  <a:pt x="0" y="343"/>
                  <a:pt x="0" y="343"/>
                  <a:pt x="0" y="343"/>
                </a:cubicBezTo>
                <a:cubicBezTo>
                  <a:pt x="0" y="1648"/>
                  <a:pt x="0" y="1648"/>
                  <a:pt x="0" y="1648"/>
                </a:cubicBezTo>
                <a:cubicBezTo>
                  <a:pt x="1648" y="1648"/>
                  <a:pt x="1648" y="1648"/>
                  <a:pt x="1648" y="1648"/>
                </a:cubicBezTo>
                <a:lnTo>
                  <a:pt x="1648" y="343"/>
                </a:lnTo>
                <a:close/>
                <a:moveTo>
                  <a:pt x="137" y="893"/>
                </a:moveTo>
                <a:cubicBezTo>
                  <a:pt x="137" y="481"/>
                  <a:pt x="137" y="481"/>
                  <a:pt x="137" y="481"/>
                </a:cubicBezTo>
                <a:cubicBezTo>
                  <a:pt x="1511" y="481"/>
                  <a:pt x="1511" y="481"/>
                  <a:pt x="1511" y="481"/>
                </a:cubicBezTo>
                <a:cubicBezTo>
                  <a:pt x="1511" y="893"/>
                  <a:pt x="1511" y="893"/>
                  <a:pt x="1511" y="893"/>
                </a:cubicBezTo>
                <a:lnTo>
                  <a:pt x="137" y="893"/>
                </a:lnTo>
                <a:close/>
                <a:moveTo>
                  <a:pt x="137" y="1511"/>
                </a:moveTo>
                <a:cubicBezTo>
                  <a:pt x="137" y="1030"/>
                  <a:pt x="137" y="1030"/>
                  <a:pt x="137" y="1030"/>
                </a:cubicBezTo>
                <a:cubicBezTo>
                  <a:pt x="1511" y="1030"/>
                  <a:pt x="1511" y="1030"/>
                  <a:pt x="1511" y="1030"/>
                </a:cubicBezTo>
                <a:cubicBezTo>
                  <a:pt x="1511" y="1511"/>
                  <a:pt x="1511" y="1511"/>
                  <a:pt x="1511" y="1511"/>
                </a:cubicBezTo>
                <a:lnTo>
                  <a:pt x="137" y="1511"/>
                </a:lnTo>
                <a:close/>
              </a:path>
            </a:pathLst>
          </a:custGeom>
          <a:solidFill>
            <a:srgbClr val="1D1D1D"/>
          </a:solidFill>
          <a:ln>
            <a:noFill/>
          </a:ln>
        </p:spPr>
        <p:txBody>
          <a:bodyPr vert="horz" wrap="square" lIns="121920" tIns="60960" rIns="121920" bIns="60960" numCol="1" anchor="t" anchorCtr="0" compatLnSpc="1"/>
          <a:lstStyle/>
          <a:p>
            <a:pPr defTabSz="855345"/>
            <a:endParaRPr lang="bg-BG" sz="2400" dirty="0">
              <a:solidFill>
                <a:srgbClr val="FAFAFA"/>
              </a:solidFill>
              <a:cs typeface="+mn-ea"/>
              <a:sym typeface="+mn-lt"/>
            </a:endParaRPr>
          </a:p>
        </p:txBody>
      </p:sp>
      <p:sp>
        <p:nvSpPr>
          <p:cNvPr id="13" name="TextBox 34"/>
          <p:cNvSpPr txBox="1"/>
          <p:nvPr/>
        </p:nvSpPr>
        <p:spPr>
          <a:xfrm>
            <a:off x="4940500" y="4157777"/>
            <a:ext cx="732893" cy="307777"/>
          </a:xfrm>
          <a:prstGeom prst="rect">
            <a:avLst/>
          </a:prstGeom>
          <a:noFill/>
        </p:spPr>
        <p:txBody>
          <a:bodyPr wrap="none" rtlCol="0">
            <a:spAutoFit/>
          </a:bodyPr>
          <a:lstStyle/>
          <a:p>
            <a:pPr algn="ctr" defTabSz="855345"/>
            <a:r>
              <a:rPr lang="en-US" altLang="zh-CN" sz="1400" dirty="0">
                <a:latin typeface="叶根友刀锋黑草" panose="02010601030101010101" pitchFamily="2" charset="-122"/>
                <a:ea typeface="叶根友刀锋黑草" panose="02010601030101010101" pitchFamily="2" charset="-122"/>
                <a:sym typeface="+mn-lt"/>
              </a:rPr>
              <a:t>TITLE</a:t>
            </a:r>
            <a:endParaRPr lang="bg-BG" altLang="zh-CN" sz="1400" dirty="0">
              <a:cs typeface="+mn-ea"/>
              <a:sym typeface="+mn-lt"/>
            </a:endParaRPr>
          </a:p>
        </p:txBody>
      </p:sp>
      <p:grpSp>
        <p:nvGrpSpPr>
          <p:cNvPr id="14" name="Group 6"/>
          <p:cNvGrpSpPr/>
          <p:nvPr/>
        </p:nvGrpSpPr>
        <p:grpSpPr>
          <a:xfrm>
            <a:off x="6018534" y="3257556"/>
            <a:ext cx="1711837" cy="1711837"/>
            <a:chOff x="4463783" y="2714626"/>
            <a:chExt cx="1426531" cy="1426531"/>
          </a:xfrm>
        </p:grpSpPr>
        <p:sp>
          <p:nvSpPr>
            <p:cNvPr id="15" name="Oval 22"/>
            <p:cNvSpPr/>
            <p:nvPr/>
          </p:nvSpPr>
          <p:spPr>
            <a:xfrm>
              <a:off x="4463783" y="2714626"/>
              <a:ext cx="1426531" cy="1426531"/>
            </a:xfrm>
            <a:prstGeom prst="ellipse">
              <a:avLst/>
            </a:prstGeom>
            <a:blipFill>
              <a:blip r:embed="rId2" cstate="print"/>
              <a:stretch>
                <a:fillRect/>
              </a:stretch>
            </a:blipFill>
            <a:ln w="1174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345"/>
              <a:endParaRPr lang="bg-BG" sz="1685" dirty="0">
                <a:solidFill>
                  <a:srgbClr val="297F9D"/>
                </a:solidFill>
                <a:cs typeface="+mn-ea"/>
                <a:sym typeface="+mn-lt"/>
              </a:endParaRPr>
            </a:p>
          </p:txBody>
        </p:sp>
        <p:sp>
          <p:nvSpPr>
            <p:cNvPr id="16" name="Oval 24"/>
            <p:cNvSpPr/>
            <p:nvPr/>
          </p:nvSpPr>
          <p:spPr>
            <a:xfrm>
              <a:off x="4606059" y="2856902"/>
              <a:ext cx="1141979" cy="11419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345"/>
              <a:endParaRPr lang="bg-BG" sz="1685" dirty="0">
                <a:solidFill>
                  <a:srgbClr val="297F9D"/>
                </a:solidFill>
                <a:cs typeface="+mn-ea"/>
                <a:sym typeface="+mn-lt"/>
              </a:endParaRPr>
            </a:p>
          </p:txBody>
        </p:sp>
      </p:grpSp>
      <p:grpSp>
        <p:nvGrpSpPr>
          <p:cNvPr id="17" name="Group 1"/>
          <p:cNvGrpSpPr/>
          <p:nvPr/>
        </p:nvGrpSpPr>
        <p:grpSpPr>
          <a:xfrm>
            <a:off x="5247981" y="1879930"/>
            <a:ext cx="1711837" cy="1711837"/>
            <a:chOff x="3865314" y="1566605"/>
            <a:chExt cx="1426531" cy="1426531"/>
          </a:xfrm>
        </p:grpSpPr>
        <p:sp>
          <p:nvSpPr>
            <p:cNvPr id="18" name="Oval 28"/>
            <p:cNvSpPr/>
            <p:nvPr/>
          </p:nvSpPr>
          <p:spPr>
            <a:xfrm>
              <a:off x="3865314" y="1566605"/>
              <a:ext cx="1426531" cy="1426531"/>
            </a:xfrm>
            <a:prstGeom prst="ellipse">
              <a:avLst/>
            </a:prstGeom>
            <a:blipFill>
              <a:blip r:embed="rId2" cstate="print"/>
              <a:stretch>
                <a:fillRect/>
              </a:stretch>
            </a:blipFill>
            <a:ln w="1174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345"/>
              <a:endParaRPr lang="bg-BG" sz="1685" dirty="0">
                <a:solidFill>
                  <a:srgbClr val="297F9D"/>
                </a:solidFill>
                <a:cs typeface="+mn-ea"/>
                <a:sym typeface="+mn-lt"/>
              </a:endParaRPr>
            </a:p>
          </p:txBody>
        </p:sp>
        <p:sp>
          <p:nvSpPr>
            <p:cNvPr id="19" name="Oval 25"/>
            <p:cNvSpPr/>
            <p:nvPr/>
          </p:nvSpPr>
          <p:spPr>
            <a:xfrm>
              <a:off x="4007590" y="1708881"/>
              <a:ext cx="1141979" cy="11419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345"/>
              <a:endParaRPr lang="bg-BG" sz="1685" dirty="0">
                <a:solidFill>
                  <a:srgbClr val="297F9D"/>
                </a:solidFill>
                <a:cs typeface="+mn-ea"/>
                <a:sym typeface="+mn-lt"/>
              </a:endParaRPr>
            </a:p>
          </p:txBody>
        </p:sp>
      </p:grpSp>
      <p:sp>
        <p:nvSpPr>
          <p:cNvPr id="20" name="Freeform 5"/>
          <p:cNvSpPr>
            <a:spLocks noEditPoints="1"/>
          </p:cNvSpPr>
          <p:nvPr/>
        </p:nvSpPr>
        <p:spPr bwMode="auto">
          <a:xfrm>
            <a:off x="5851764" y="2359397"/>
            <a:ext cx="504272" cy="520390"/>
          </a:xfrm>
          <a:custGeom>
            <a:avLst/>
            <a:gdLst>
              <a:gd name="T0" fmla="*/ 748 w 1597"/>
              <a:gd name="T1" fmla="*/ 976 h 1648"/>
              <a:gd name="T2" fmla="*/ 556 w 1597"/>
              <a:gd name="T3" fmla="*/ 1067 h 1648"/>
              <a:gd name="T4" fmla="*/ 781 w 1597"/>
              <a:gd name="T5" fmla="*/ 1524 h 1648"/>
              <a:gd name="T6" fmla="*/ 528 w 1597"/>
              <a:gd name="T7" fmla="*/ 1648 h 1648"/>
              <a:gd name="T8" fmla="*/ 289 w 1597"/>
              <a:gd name="T9" fmla="*/ 1196 h 1648"/>
              <a:gd name="T10" fmla="*/ 230 w 1597"/>
              <a:gd name="T11" fmla="*/ 1224 h 1648"/>
              <a:gd name="T12" fmla="*/ 0 w 1597"/>
              <a:gd name="T13" fmla="*/ 1131 h 1648"/>
              <a:gd name="T14" fmla="*/ 189 w 1597"/>
              <a:gd name="T15" fmla="*/ 1040 h 1648"/>
              <a:gd name="T16" fmla="*/ 135 w 1597"/>
              <a:gd name="T17" fmla="*/ 853 h 1648"/>
              <a:gd name="T18" fmla="*/ 443 w 1597"/>
              <a:gd name="T19" fmla="*/ 853 h 1648"/>
              <a:gd name="T20" fmla="*/ 458 w 1597"/>
              <a:gd name="T21" fmla="*/ 911 h 1648"/>
              <a:gd name="T22" fmla="*/ 536 w 1597"/>
              <a:gd name="T23" fmla="*/ 873 h 1648"/>
              <a:gd name="T24" fmla="*/ 748 w 1597"/>
              <a:gd name="T25" fmla="*/ 976 h 1648"/>
              <a:gd name="T26" fmla="*/ 1534 w 1597"/>
              <a:gd name="T27" fmla="*/ 1263 h 1648"/>
              <a:gd name="T28" fmla="*/ 1162 w 1597"/>
              <a:gd name="T29" fmla="*/ 1374 h 1648"/>
              <a:gd name="T30" fmla="*/ 999 w 1597"/>
              <a:gd name="T31" fmla="*/ 1060 h 1648"/>
              <a:gd name="T32" fmla="*/ 925 w 1597"/>
              <a:gd name="T33" fmla="*/ 955 h 1648"/>
              <a:gd name="T34" fmla="*/ 4 w 1597"/>
              <a:gd name="T35" fmla="*/ 511 h 1648"/>
              <a:gd name="T36" fmla="*/ 234 w 1597"/>
              <a:gd name="T37" fmla="*/ 418 h 1648"/>
              <a:gd name="T38" fmla="*/ 292 w 1597"/>
              <a:gd name="T39" fmla="*/ 446 h 1648"/>
              <a:gd name="T40" fmla="*/ 517 w 1597"/>
              <a:gd name="T41" fmla="*/ 0 h 1648"/>
              <a:gd name="T42" fmla="*/ 773 w 1597"/>
              <a:gd name="T43" fmla="*/ 137 h 1648"/>
              <a:gd name="T44" fmla="*/ 544 w 1597"/>
              <a:gd name="T45" fmla="*/ 567 h 1648"/>
              <a:gd name="T46" fmla="*/ 858 w 1597"/>
              <a:gd name="T47" fmla="*/ 719 h 1648"/>
              <a:gd name="T48" fmla="*/ 922 w 1597"/>
              <a:gd name="T49" fmla="*/ 689 h 1648"/>
              <a:gd name="T50" fmla="*/ 997 w 1597"/>
              <a:gd name="T51" fmla="*/ 584 h 1648"/>
              <a:gd name="T52" fmla="*/ 1160 w 1597"/>
              <a:gd name="T53" fmla="*/ 271 h 1648"/>
              <a:gd name="T54" fmla="*/ 1532 w 1597"/>
              <a:gd name="T55" fmla="*/ 383 h 1648"/>
              <a:gd name="T56" fmla="*/ 1386 w 1597"/>
              <a:gd name="T57" fmla="*/ 743 h 1648"/>
              <a:gd name="T58" fmla="*/ 1102 w 1597"/>
              <a:gd name="T59" fmla="*/ 806 h 1648"/>
              <a:gd name="T60" fmla="*/ 1069 w 1597"/>
              <a:gd name="T61" fmla="*/ 821 h 1648"/>
              <a:gd name="T62" fmla="*/ 1105 w 1597"/>
              <a:gd name="T63" fmla="*/ 839 h 1648"/>
              <a:gd name="T64" fmla="*/ 1389 w 1597"/>
              <a:gd name="T65" fmla="*/ 902 h 1648"/>
              <a:gd name="T66" fmla="*/ 1534 w 1597"/>
              <a:gd name="T67" fmla="*/ 1263 h 1648"/>
              <a:gd name="T68" fmla="*/ 1130 w 1597"/>
              <a:gd name="T69" fmla="*/ 576 h 1648"/>
              <a:gd name="T70" fmla="*/ 1330 w 1597"/>
              <a:gd name="T71" fmla="*/ 627 h 1648"/>
              <a:gd name="T72" fmla="*/ 1416 w 1597"/>
              <a:gd name="T73" fmla="*/ 438 h 1648"/>
              <a:gd name="T74" fmla="*/ 1215 w 1597"/>
              <a:gd name="T75" fmla="*/ 387 h 1648"/>
              <a:gd name="T76" fmla="*/ 1130 w 1597"/>
              <a:gd name="T77" fmla="*/ 576 h 1648"/>
              <a:gd name="T78" fmla="*/ 892 w 1597"/>
              <a:gd name="T79" fmla="*/ 810 h 1648"/>
              <a:gd name="T80" fmla="*/ 844 w 1597"/>
              <a:gd name="T81" fmla="*/ 762 h 1648"/>
              <a:gd name="T82" fmla="*/ 797 w 1597"/>
              <a:gd name="T83" fmla="*/ 810 h 1648"/>
              <a:gd name="T84" fmla="*/ 844 w 1597"/>
              <a:gd name="T85" fmla="*/ 858 h 1648"/>
              <a:gd name="T86" fmla="*/ 892 w 1597"/>
              <a:gd name="T87" fmla="*/ 810 h 1648"/>
              <a:gd name="T88" fmla="*/ 1333 w 1597"/>
              <a:gd name="T89" fmla="*/ 1018 h 1648"/>
              <a:gd name="T90" fmla="*/ 1132 w 1597"/>
              <a:gd name="T91" fmla="*/ 1069 h 1648"/>
              <a:gd name="T92" fmla="*/ 1217 w 1597"/>
              <a:gd name="T93" fmla="*/ 1258 h 1648"/>
              <a:gd name="T94" fmla="*/ 1418 w 1597"/>
              <a:gd name="T95" fmla="*/ 1207 h 1648"/>
              <a:gd name="T96" fmla="*/ 1333 w 1597"/>
              <a:gd name="T97" fmla="*/ 1018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97" h="1648">
                <a:moveTo>
                  <a:pt x="748" y="976"/>
                </a:moveTo>
                <a:cubicBezTo>
                  <a:pt x="685" y="1006"/>
                  <a:pt x="617" y="1038"/>
                  <a:pt x="556" y="1067"/>
                </a:cubicBezTo>
                <a:cubicBezTo>
                  <a:pt x="721" y="1256"/>
                  <a:pt x="757" y="1385"/>
                  <a:pt x="781" y="1524"/>
                </a:cubicBezTo>
                <a:cubicBezTo>
                  <a:pt x="528" y="1648"/>
                  <a:pt x="528" y="1648"/>
                  <a:pt x="528" y="1648"/>
                </a:cubicBezTo>
                <a:cubicBezTo>
                  <a:pt x="500" y="1429"/>
                  <a:pt x="377" y="1283"/>
                  <a:pt x="289" y="1196"/>
                </a:cubicBezTo>
                <a:cubicBezTo>
                  <a:pt x="265" y="1207"/>
                  <a:pt x="242" y="1218"/>
                  <a:pt x="230" y="1224"/>
                </a:cubicBezTo>
                <a:cubicBezTo>
                  <a:pt x="110" y="1282"/>
                  <a:pt x="0" y="1131"/>
                  <a:pt x="0" y="1131"/>
                </a:cubicBezTo>
                <a:cubicBezTo>
                  <a:pt x="189" y="1040"/>
                  <a:pt x="189" y="1040"/>
                  <a:pt x="189" y="1040"/>
                </a:cubicBezTo>
                <a:cubicBezTo>
                  <a:pt x="153" y="988"/>
                  <a:pt x="134" y="915"/>
                  <a:pt x="135" y="853"/>
                </a:cubicBezTo>
                <a:cubicBezTo>
                  <a:pt x="443" y="853"/>
                  <a:pt x="443" y="853"/>
                  <a:pt x="443" y="853"/>
                </a:cubicBezTo>
                <a:cubicBezTo>
                  <a:pt x="445" y="872"/>
                  <a:pt x="450" y="891"/>
                  <a:pt x="458" y="911"/>
                </a:cubicBezTo>
                <a:cubicBezTo>
                  <a:pt x="536" y="873"/>
                  <a:pt x="536" y="873"/>
                  <a:pt x="536" y="873"/>
                </a:cubicBezTo>
                <a:lnTo>
                  <a:pt x="748" y="976"/>
                </a:lnTo>
                <a:close/>
                <a:moveTo>
                  <a:pt x="1534" y="1263"/>
                </a:moveTo>
                <a:cubicBezTo>
                  <a:pt x="1472" y="1393"/>
                  <a:pt x="1304" y="1443"/>
                  <a:pt x="1162" y="1374"/>
                </a:cubicBezTo>
                <a:cubicBezTo>
                  <a:pt x="1035" y="1313"/>
                  <a:pt x="970" y="1180"/>
                  <a:pt x="999" y="1060"/>
                </a:cubicBezTo>
                <a:cubicBezTo>
                  <a:pt x="1016" y="991"/>
                  <a:pt x="980" y="982"/>
                  <a:pt x="925" y="955"/>
                </a:cubicBezTo>
                <a:cubicBezTo>
                  <a:pt x="4" y="511"/>
                  <a:pt x="4" y="511"/>
                  <a:pt x="4" y="511"/>
                </a:cubicBezTo>
                <a:cubicBezTo>
                  <a:pt x="4" y="511"/>
                  <a:pt x="114" y="360"/>
                  <a:pt x="234" y="418"/>
                </a:cubicBezTo>
                <a:cubicBezTo>
                  <a:pt x="247" y="424"/>
                  <a:pt x="267" y="434"/>
                  <a:pt x="292" y="446"/>
                </a:cubicBezTo>
                <a:cubicBezTo>
                  <a:pt x="390" y="333"/>
                  <a:pt x="511" y="141"/>
                  <a:pt x="517" y="0"/>
                </a:cubicBezTo>
                <a:cubicBezTo>
                  <a:pt x="573" y="39"/>
                  <a:pt x="705" y="104"/>
                  <a:pt x="773" y="137"/>
                </a:cubicBezTo>
                <a:cubicBezTo>
                  <a:pt x="743" y="307"/>
                  <a:pt x="645" y="452"/>
                  <a:pt x="544" y="567"/>
                </a:cubicBezTo>
                <a:cubicBezTo>
                  <a:pt x="644" y="616"/>
                  <a:pt x="754" y="669"/>
                  <a:pt x="858" y="719"/>
                </a:cubicBezTo>
                <a:cubicBezTo>
                  <a:pt x="922" y="689"/>
                  <a:pt x="922" y="689"/>
                  <a:pt x="922" y="689"/>
                </a:cubicBezTo>
                <a:cubicBezTo>
                  <a:pt x="977" y="662"/>
                  <a:pt x="1013" y="653"/>
                  <a:pt x="997" y="584"/>
                </a:cubicBezTo>
                <a:cubicBezTo>
                  <a:pt x="968" y="464"/>
                  <a:pt x="1033" y="331"/>
                  <a:pt x="1160" y="271"/>
                </a:cubicBezTo>
                <a:cubicBezTo>
                  <a:pt x="1303" y="202"/>
                  <a:pt x="1470" y="252"/>
                  <a:pt x="1532" y="383"/>
                </a:cubicBezTo>
                <a:cubicBezTo>
                  <a:pt x="1595" y="513"/>
                  <a:pt x="1528" y="672"/>
                  <a:pt x="1386" y="743"/>
                </a:cubicBezTo>
                <a:cubicBezTo>
                  <a:pt x="1281" y="796"/>
                  <a:pt x="1207" y="755"/>
                  <a:pt x="1102" y="806"/>
                </a:cubicBezTo>
                <a:cubicBezTo>
                  <a:pt x="1091" y="811"/>
                  <a:pt x="1080" y="816"/>
                  <a:pt x="1069" y="821"/>
                </a:cubicBezTo>
                <a:cubicBezTo>
                  <a:pt x="1081" y="827"/>
                  <a:pt x="1093" y="833"/>
                  <a:pt x="1105" y="839"/>
                </a:cubicBezTo>
                <a:cubicBezTo>
                  <a:pt x="1210" y="890"/>
                  <a:pt x="1284" y="849"/>
                  <a:pt x="1389" y="902"/>
                </a:cubicBezTo>
                <a:cubicBezTo>
                  <a:pt x="1531" y="973"/>
                  <a:pt x="1597" y="1133"/>
                  <a:pt x="1534" y="1263"/>
                </a:cubicBezTo>
                <a:close/>
                <a:moveTo>
                  <a:pt x="1130" y="576"/>
                </a:moveTo>
                <a:cubicBezTo>
                  <a:pt x="1161" y="642"/>
                  <a:pt x="1251" y="665"/>
                  <a:pt x="1330" y="627"/>
                </a:cubicBezTo>
                <a:cubicBezTo>
                  <a:pt x="1409" y="589"/>
                  <a:pt x="1448" y="504"/>
                  <a:pt x="1416" y="438"/>
                </a:cubicBezTo>
                <a:cubicBezTo>
                  <a:pt x="1384" y="372"/>
                  <a:pt x="1294" y="349"/>
                  <a:pt x="1215" y="387"/>
                </a:cubicBezTo>
                <a:cubicBezTo>
                  <a:pt x="1136" y="425"/>
                  <a:pt x="1098" y="509"/>
                  <a:pt x="1130" y="576"/>
                </a:cubicBezTo>
                <a:close/>
                <a:moveTo>
                  <a:pt x="892" y="810"/>
                </a:moveTo>
                <a:cubicBezTo>
                  <a:pt x="892" y="784"/>
                  <a:pt x="871" y="762"/>
                  <a:pt x="844" y="762"/>
                </a:cubicBezTo>
                <a:cubicBezTo>
                  <a:pt x="818" y="762"/>
                  <a:pt x="797" y="784"/>
                  <a:pt x="797" y="810"/>
                </a:cubicBezTo>
                <a:cubicBezTo>
                  <a:pt x="797" y="837"/>
                  <a:pt x="818" y="858"/>
                  <a:pt x="844" y="858"/>
                </a:cubicBezTo>
                <a:cubicBezTo>
                  <a:pt x="871" y="858"/>
                  <a:pt x="892" y="837"/>
                  <a:pt x="892" y="810"/>
                </a:cubicBezTo>
                <a:close/>
                <a:moveTo>
                  <a:pt x="1333" y="1018"/>
                </a:moveTo>
                <a:cubicBezTo>
                  <a:pt x="1254" y="980"/>
                  <a:pt x="1164" y="1003"/>
                  <a:pt x="1132" y="1069"/>
                </a:cubicBezTo>
                <a:cubicBezTo>
                  <a:pt x="1100" y="1135"/>
                  <a:pt x="1139" y="1220"/>
                  <a:pt x="1217" y="1258"/>
                </a:cubicBezTo>
                <a:cubicBezTo>
                  <a:pt x="1296" y="1296"/>
                  <a:pt x="1386" y="1273"/>
                  <a:pt x="1418" y="1207"/>
                </a:cubicBezTo>
                <a:cubicBezTo>
                  <a:pt x="1450" y="1141"/>
                  <a:pt x="1412" y="1056"/>
                  <a:pt x="1333" y="1018"/>
                </a:cubicBezTo>
                <a:close/>
              </a:path>
            </a:pathLst>
          </a:custGeom>
          <a:solidFill>
            <a:srgbClr val="1D1D1D"/>
          </a:solidFill>
          <a:ln>
            <a:noFill/>
          </a:ln>
        </p:spPr>
        <p:txBody>
          <a:bodyPr vert="horz" wrap="square" lIns="121920" tIns="60960" rIns="121920" bIns="60960" numCol="1" anchor="t" anchorCtr="0" compatLnSpc="1"/>
          <a:lstStyle/>
          <a:p>
            <a:pPr defTabSz="855345"/>
            <a:endParaRPr lang="bg-BG" sz="2400" dirty="0">
              <a:solidFill>
                <a:srgbClr val="FAFAFA"/>
              </a:solidFill>
              <a:cs typeface="+mn-ea"/>
              <a:sym typeface="+mn-lt"/>
            </a:endParaRPr>
          </a:p>
        </p:txBody>
      </p:sp>
      <p:sp>
        <p:nvSpPr>
          <p:cNvPr id="21" name="TextBox 36"/>
          <p:cNvSpPr txBox="1"/>
          <p:nvPr/>
        </p:nvSpPr>
        <p:spPr>
          <a:xfrm>
            <a:off x="5696576" y="2819139"/>
            <a:ext cx="814646" cy="338554"/>
          </a:xfrm>
          <a:prstGeom prst="rect">
            <a:avLst/>
          </a:prstGeom>
          <a:solidFill>
            <a:schemeClr val="bg1"/>
          </a:solidFill>
        </p:spPr>
        <p:txBody>
          <a:bodyPr wrap="none" rtlCol="0">
            <a:spAutoFit/>
          </a:bodyPr>
          <a:lstStyle/>
          <a:p>
            <a:pPr algn="ctr" defTabSz="855345"/>
            <a:r>
              <a:rPr lang="en-US" altLang="zh-CN" sz="1600" dirty="0">
                <a:latin typeface="叶根友刀锋黑草" panose="02010601030101010101" pitchFamily="2" charset="-122"/>
                <a:ea typeface="叶根友刀锋黑草" panose="02010601030101010101" pitchFamily="2" charset="-122"/>
                <a:sym typeface="+mn-lt"/>
              </a:rPr>
              <a:t>TITLE</a:t>
            </a:r>
            <a:endParaRPr lang="bg-BG" sz="1440" dirty="0">
              <a:cs typeface="+mn-ea"/>
              <a:sym typeface="+mn-lt"/>
            </a:endParaRPr>
          </a:p>
        </p:txBody>
      </p:sp>
      <p:sp>
        <p:nvSpPr>
          <p:cNvPr id="22" name="Freeform 17"/>
          <p:cNvSpPr>
            <a:spLocks noEditPoints="1"/>
          </p:cNvSpPr>
          <p:nvPr/>
        </p:nvSpPr>
        <p:spPr bwMode="auto">
          <a:xfrm>
            <a:off x="6597331" y="3734911"/>
            <a:ext cx="449453" cy="456260"/>
          </a:xfrm>
          <a:custGeom>
            <a:avLst/>
            <a:gdLst>
              <a:gd name="T0" fmla="*/ 76 w 1635"/>
              <a:gd name="T1" fmla="*/ 1527 h 1662"/>
              <a:gd name="T2" fmla="*/ 135 w 1635"/>
              <a:gd name="T3" fmla="*/ 1585 h 1662"/>
              <a:gd name="T4" fmla="*/ 74 w 1635"/>
              <a:gd name="T5" fmla="*/ 1646 h 1662"/>
              <a:gd name="T6" fmla="*/ 16 w 1635"/>
              <a:gd name="T7" fmla="*/ 1646 h 1662"/>
              <a:gd name="T8" fmla="*/ 16 w 1635"/>
              <a:gd name="T9" fmla="*/ 1588 h 1662"/>
              <a:gd name="T10" fmla="*/ 76 w 1635"/>
              <a:gd name="T11" fmla="*/ 1527 h 1662"/>
              <a:gd name="T12" fmla="*/ 1205 w 1635"/>
              <a:gd name="T13" fmla="*/ 39 h 1662"/>
              <a:gd name="T14" fmla="*/ 1064 w 1635"/>
              <a:gd name="T15" fmla="*/ 40 h 1662"/>
              <a:gd name="T16" fmla="*/ 666 w 1635"/>
              <a:gd name="T17" fmla="*/ 438 h 1662"/>
              <a:gd name="T18" fmla="*/ 665 w 1635"/>
              <a:gd name="T19" fmla="*/ 579 h 1662"/>
              <a:gd name="T20" fmla="*/ 1205 w 1635"/>
              <a:gd name="T21" fmla="*/ 39 h 1662"/>
              <a:gd name="T22" fmla="*/ 584 w 1635"/>
              <a:gd name="T23" fmla="*/ 809 h 1662"/>
              <a:gd name="T24" fmla="*/ 349 w 1635"/>
              <a:gd name="T25" fmla="*/ 1044 h 1662"/>
              <a:gd name="T26" fmla="*/ 108 w 1635"/>
              <a:gd name="T27" fmla="*/ 1450 h 1662"/>
              <a:gd name="T28" fmla="*/ 212 w 1635"/>
              <a:gd name="T29" fmla="*/ 1554 h 1662"/>
              <a:gd name="T30" fmla="*/ 618 w 1635"/>
              <a:gd name="T31" fmla="*/ 1313 h 1662"/>
              <a:gd name="T32" fmla="*/ 853 w 1635"/>
              <a:gd name="T33" fmla="*/ 1077 h 1662"/>
              <a:gd name="T34" fmla="*/ 584 w 1635"/>
              <a:gd name="T35" fmla="*/ 809 h 1662"/>
              <a:gd name="T36" fmla="*/ 1551 w 1635"/>
              <a:gd name="T37" fmla="*/ 111 h 1662"/>
              <a:gd name="T38" fmla="*/ 1244 w 1635"/>
              <a:gd name="T39" fmla="*/ 111 h 1662"/>
              <a:gd name="T40" fmla="*/ 650 w 1635"/>
              <a:gd name="T41" fmla="*/ 705 h 1662"/>
              <a:gd name="T42" fmla="*/ 957 w 1635"/>
              <a:gd name="T43" fmla="*/ 1011 h 1662"/>
              <a:gd name="T44" fmla="*/ 1551 w 1635"/>
              <a:gd name="T45" fmla="*/ 417 h 1662"/>
              <a:gd name="T46" fmla="*/ 1551 w 1635"/>
              <a:gd name="T47" fmla="*/ 111 h 1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35" h="1662">
                <a:moveTo>
                  <a:pt x="76" y="1527"/>
                </a:moveTo>
                <a:cubicBezTo>
                  <a:pt x="135" y="1585"/>
                  <a:pt x="135" y="1585"/>
                  <a:pt x="135" y="1585"/>
                </a:cubicBezTo>
                <a:cubicBezTo>
                  <a:pt x="74" y="1646"/>
                  <a:pt x="74" y="1646"/>
                  <a:pt x="74" y="1646"/>
                </a:cubicBezTo>
                <a:cubicBezTo>
                  <a:pt x="58" y="1662"/>
                  <a:pt x="32" y="1662"/>
                  <a:pt x="16" y="1646"/>
                </a:cubicBezTo>
                <a:cubicBezTo>
                  <a:pt x="0" y="1630"/>
                  <a:pt x="0" y="1604"/>
                  <a:pt x="16" y="1588"/>
                </a:cubicBezTo>
                <a:lnTo>
                  <a:pt x="76" y="1527"/>
                </a:lnTo>
                <a:close/>
                <a:moveTo>
                  <a:pt x="1205" y="39"/>
                </a:moveTo>
                <a:cubicBezTo>
                  <a:pt x="1166" y="0"/>
                  <a:pt x="1103" y="1"/>
                  <a:pt x="1064" y="40"/>
                </a:cubicBezTo>
                <a:cubicBezTo>
                  <a:pt x="666" y="438"/>
                  <a:pt x="666" y="438"/>
                  <a:pt x="666" y="438"/>
                </a:cubicBezTo>
                <a:cubicBezTo>
                  <a:pt x="627" y="477"/>
                  <a:pt x="626" y="540"/>
                  <a:pt x="665" y="579"/>
                </a:cubicBezTo>
                <a:lnTo>
                  <a:pt x="1205" y="39"/>
                </a:lnTo>
                <a:close/>
                <a:moveTo>
                  <a:pt x="584" y="809"/>
                </a:moveTo>
                <a:cubicBezTo>
                  <a:pt x="349" y="1044"/>
                  <a:pt x="349" y="1044"/>
                  <a:pt x="349" y="1044"/>
                </a:cubicBezTo>
                <a:cubicBezTo>
                  <a:pt x="226" y="1167"/>
                  <a:pt x="164" y="1285"/>
                  <a:pt x="108" y="1450"/>
                </a:cubicBezTo>
                <a:cubicBezTo>
                  <a:pt x="212" y="1554"/>
                  <a:pt x="212" y="1554"/>
                  <a:pt x="212" y="1554"/>
                </a:cubicBezTo>
                <a:cubicBezTo>
                  <a:pt x="376" y="1498"/>
                  <a:pt x="495" y="1436"/>
                  <a:pt x="618" y="1313"/>
                </a:cubicBezTo>
                <a:cubicBezTo>
                  <a:pt x="853" y="1077"/>
                  <a:pt x="853" y="1077"/>
                  <a:pt x="853" y="1077"/>
                </a:cubicBezTo>
                <a:lnTo>
                  <a:pt x="584" y="809"/>
                </a:lnTo>
                <a:close/>
                <a:moveTo>
                  <a:pt x="1551" y="111"/>
                </a:moveTo>
                <a:cubicBezTo>
                  <a:pt x="1466" y="26"/>
                  <a:pt x="1329" y="26"/>
                  <a:pt x="1244" y="111"/>
                </a:cubicBezTo>
                <a:cubicBezTo>
                  <a:pt x="650" y="705"/>
                  <a:pt x="650" y="705"/>
                  <a:pt x="650" y="705"/>
                </a:cubicBezTo>
                <a:cubicBezTo>
                  <a:pt x="957" y="1011"/>
                  <a:pt x="957" y="1011"/>
                  <a:pt x="957" y="1011"/>
                </a:cubicBezTo>
                <a:cubicBezTo>
                  <a:pt x="1551" y="417"/>
                  <a:pt x="1551" y="417"/>
                  <a:pt x="1551" y="417"/>
                </a:cubicBezTo>
                <a:cubicBezTo>
                  <a:pt x="1635" y="333"/>
                  <a:pt x="1635" y="196"/>
                  <a:pt x="1551" y="111"/>
                </a:cubicBezTo>
                <a:close/>
              </a:path>
            </a:pathLst>
          </a:custGeom>
          <a:solidFill>
            <a:srgbClr val="1D1D1D"/>
          </a:solidFill>
          <a:ln>
            <a:noFill/>
          </a:ln>
        </p:spPr>
        <p:txBody>
          <a:bodyPr vert="horz" wrap="square" lIns="121920" tIns="60960" rIns="121920" bIns="60960" numCol="1" anchor="t" anchorCtr="0" compatLnSpc="1"/>
          <a:lstStyle/>
          <a:p>
            <a:pPr defTabSz="855345"/>
            <a:endParaRPr lang="bg-BG" sz="2400" dirty="0">
              <a:solidFill>
                <a:srgbClr val="FAFAFA"/>
              </a:solidFill>
              <a:cs typeface="+mn-ea"/>
              <a:sym typeface="+mn-lt"/>
            </a:endParaRPr>
          </a:p>
        </p:txBody>
      </p:sp>
      <p:sp>
        <p:nvSpPr>
          <p:cNvPr id="23" name="TextBox 38"/>
          <p:cNvSpPr txBox="1"/>
          <p:nvPr/>
        </p:nvSpPr>
        <p:spPr>
          <a:xfrm>
            <a:off x="6455615" y="4146346"/>
            <a:ext cx="732893" cy="307777"/>
          </a:xfrm>
          <a:prstGeom prst="rect">
            <a:avLst/>
          </a:prstGeom>
          <a:noFill/>
        </p:spPr>
        <p:txBody>
          <a:bodyPr wrap="none" rtlCol="0">
            <a:spAutoFit/>
          </a:bodyPr>
          <a:lstStyle/>
          <a:p>
            <a:pPr algn="ctr" defTabSz="855345"/>
            <a:r>
              <a:rPr lang="en-US" altLang="zh-CN" sz="1400" dirty="0">
                <a:latin typeface="叶根友刀锋黑草" panose="02010601030101010101" pitchFamily="2" charset="-122"/>
                <a:ea typeface="叶根友刀锋黑草" panose="02010601030101010101" pitchFamily="2" charset="-122"/>
                <a:sym typeface="+mn-lt"/>
              </a:rPr>
              <a:t>TITLE</a:t>
            </a:r>
            <a:endParaRPr lang="bg-BG" altLang="zh-CN" sz="1400" dirty="0">
              <a:cs typeface="+mn-ea"/>
              <a:sym typeface="+mn-lt"/>
            </a:endParaRPr>
          </a:p>
        </p:txBody>
      </p:sp>
      <p:sp>
        <p:nvSpPr>
          <p:cNvPr id="24" name="矩形 23"/>
          <p:cNvSpPr/>
          <p:nvPr/>
        </p:nvSpPr>
        <p:spPr>
          <a:xfrm>
            <a:off x="4602702" y="279352"/>
            <a:ext cx="2961067" cy="461665"/>
          </a:xfrm>
          <a:prstGeom prst="rect">
            <a:avLst/>
          </a:prstGeom>
        </p:spPr>
        <p:txBody>
          <a:bodyPr wrap="none">
            <a:spAutoFit/>
          </a:bodyPr>
          <a:lstStyle/>
          <a:p>
            <a:pPr marR="0" lvl="0" indent="0" algn="ctr" fontAlgn="auto">
              <a:lnSpc>
                <a:spcPct val="100000"/>
              </a:lnSpc>
              <a:spcBef>
                <a:spcPts val="0"/>
              </a:spcBef>
              <a:spcAft>
                <a:spcPts val="0"/>
              </a:spcAft>
              <a:buClrTx/>
              <a:buSzTx/>
              <a:buFontTx/>
              <a:buNone/>
              <a:defRPr/>
            </a:pPr>
            <a:r>
              <a:rPr lang="en-US" altLang="zh-CN" sz="2400" dirty="0">
                <a:blipFill>
                  <a:blip r:embed="rId3"/>
                  <a:stretch>
                    <a:fillRect/>
                  </a:stretch>
                </a:blipFill>
                <a:latin typeface="叶根友刀锋黑草" panose="02010601030101010101" pitchFamily="2" charset="-122"/>
                <a:ea typeface="叶根友刀锋黑草" panose="02010601030101010101" pitchFamily="2" charset="-122"/>
                <a:sym typeface="+mn-lt"/>
              </a:rPr>
              <a:t>ADD TITLE HERE</a:t>
            </a:r>
            <a:endParaRPr lang="en-US" altLang="zh-CN" sz="2400" dirty="0">
              <a:blipFill>
                <a:blip r:embed="rId3"/>
                <a:stretch>
                  <a:fillRect/>
                </a:stretch>
              </a:blipFill>
              <a:latin typeface="叶根友刀锋黑草" panose="02010601030101010101" pitchFamily="2" charset="-122"/>
              <a:ea typeface="叶根友刀锋黑草" panose="02010601030101010101" pitchFamily="2" charset="-122"/>
              <a:sym typeface="+mn-lt"/>
            </a:endParaRPr>
          </a:p>
        </p:txBody>
      </p:sp>
      <p:cxnSp>
        <p:nvCxnSpPr>
          <p:cNvPr id="25" name="直接连接符 24"/>
          <p:cNvCxnSpPr/>
          <p:nvPr/>
        </p:nvCxnSpPr>
        <p:spPr>
          <a:xfrm>
            <a:off x="5813235" y="773681"/>
            <a:ext cx="540000" cy="0"/>
          </a:xfrm>
          <a:prstGeom prst="line">
            <a:avLst/>
          </a:prstGeom>
          <a:ln w="19050">
            <a:solidFill>
              <a:srgbClr val="E3BA43"/>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2" presetClass="entr" presetSubtype="4" fill="hold" nodeType="withEffect" p14:presetBounceEnd="50000">
                                      <p:stCondLst>
                                        <p:cond delay="250"/>
                                      </p:stCondLst>
                                      <p:childTnLst>
                                        <p:set>
                                          <p:cBhvr>
                                            <p:cTn id="11" dur="1" fill="hold">
                                              <p:stCondLst>
                                                <p:cond delay="0"/>
                                              </p:stCondLst>
                                            </p:cTn>
                                            <p:tgtEl>
                                              <p:spTgt spid="25"/>
                                            </p:tgtEl>
                                            <p:attrNameLst>
                                              <p:attrName>style.visibility</p:attrName>
                                            </p:attrNameLst>
                                          </p:cBhvr>
                                          <p:to>
                                            <p:strVal val="visible"/>
                                          </p:to>
                                        </p:set>
                                        <p:anim calcmode="lin" valueType="num" p14:bounceEnd="50000">
                                          <p:cBhvr additive="base">
                                            <p:cTn id="12"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par>
                              <p:cTn id="35" fill="hold">
                                <p:stCondLst>
                                  <p:cond delay="1000"/>
                                </p:stCondLst>
                                <p:childTnLst>
                                  <p:par>
                                    <p:cTn id="36" presetID="53" presetClass="entr" presetSubtype="16"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par>
                                    <p:cTn id="41" presetID="53" presetClass="entr" presetSubtype="16"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childTnLst>
                              </p:cTn>
                            </p:par>
                            <p:par>
                              <p:cTn id="56" fill="hold">
                                <p:stCondLst>
                                  <p:cond delay="1500"/>
                                </p:stCondLst>
                                <p:childTnLst>
                                  <p:par>
                                    <p:cTn id="57" presetID="53" presetClass="entr" presetSubtype="16" fill="hold" grpId="0" nodeType="after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p:cTn id="59" dur="500" fill="hold"/>
                                            <p:tgtEl>
                                              <p:spTgt spid="5"/>
                                            </p:tgtEl>
                                            <p:attrNameLst>
                                              <p:attrName>ppt_w</p:attrName>
                                            </p:attrNameLst>
                                          </p:cBhvr>
                                          <p:tavLst>
                                            <p:tav tm="0">
                                              <p:val>
                                                <p:fltVal val="0"/>
                                              </p:val>
                                            </p:tav>
                                            <p:tav tm="100000">
                                              <p:val>
                                                <p:strVal val="#ppt_w"/>
                                              </p:val>
                                            </p:tav>
                                          </p:tavLst>
                                        </p:anim>
                                        <p:anim calcmode="lin" valueType="num">
                                          <p:cBhvr>
                                            <p:cTn id="60" dur="500" fill="hold"/>
                                            <p:tgtEl>
                                              <p:spTgt spid="5"/>
                                            </p:tgtEl>
                                            <p:attrNameLst>
                                              <p:attrName>ppt_h</p:attrName>
                                            </p:attrNameLst>
                                          </p:cBhvr>
                                          <p:tavLst>
                                            <p:tav tm="0">
                                              <p:val>
                                                <p:fltVal val="0"/>
                                              </p:val>
                                            </p:tav>
                                            <p:tav tm="100000">
                                              <p:val>
                                                <p:strVal val="#ppt_h"/>
                                              </p:val>
                                            </p:tav>
                                          </p:tavLst>
                                        </p:anim>
                                        <p:animEffect transition="in" filter="fade">
                                          <p:cBhvr>
                                            <p:cTn id="61" dur="500"/>
                                            <p:tgtEl>
                                              <p:spTgt spid="5"/>
                                            </p:tgtEl>
                                          </p:cBhvr>
                                        </p:animEffect>
                                      </p:childTnLst>
                                    </p:cTn>
                                  </p:par>
                                  <p:par>
                                    <p:cTn id="62" presetID="53" presetClass="entr" presetSubtype="16" fill="hold" nodeType="with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500" fill="hold"/>
                                            <p:tgtEl>
                                              <p:spTgt spid="14"/>
                                            </p:tgtEl>
                                            <p:attrNameLst>
                                              <p:attrName>ppt_w</p:attrName>
                                            </p:attrNameLst>
                                          </p:cBhvr>
                                          <p:tavLst>
                                            <p:tav tm="0">
                                              <p:val>
                                                <p:fltVal val="0"/>
                                              </p:val>
                                            </p:tav>
                                            <p:tav tm="100000">
                                              <p:val>
                                                <p:strVal val="#ppt_w"/>
                                              </p:val>
                                            </p:tav>
                                          </p:tavLst>
                                        </p:anim>
                                        <p:anim calcmode="lin" valueType="num">
                                          <p:cBhvr>
                                            <p:cTn id="65" dur="500" fill="hold"/>
                                            <p:tgtEl>
                                              <p:spTgt spid="14"/>
                                            </p:tgtEl>
                                            <p:attrNameLst>
                                              <p:attrName>ppt_h</p:attrName>
                                            </p:attrNameLst>
                                          </p:cBhvr>
                                          <p:tavLst>
                                            <p:tav tm="0">
                                              <p:val>
                                                <p:fltVal val="0"/>
                                              </p:val>
                                            </p:tav>
                                            <p:tav tm="100000">
                                              <p:val>
                                                <p:strVal val="#ppt_h"/>
                                              </p:val>
                                            </p:tav>
                                          </p:tavLst>
                                        </p:anim>
                                        <p:animEffect transition="in" filter="fade">
                                          <p:cBhvr>
                                            <p:cTn id="66" dur="500"/>
                                            <p:tgtEl>
                                              <p:spTgt spid="14"/>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p:cTn id="69" dur="500" fill="hold"/>
                                            <p:tgtEl>
                                              <p:spTgt spid="22"/>
                                            </p:tgtEl>
                                            <p:attrNameLst>
                                              <p:attrName>ppt_w</p:attrName>
                                            </p:attrNameLst>
                                          </p:cBhvr>
                                          <p:tavLst>
                                            <p:tav tm="0">
                                              <p:val>
                                                <p:fltVal val="0"/>
                                              </p:val>
                                            </p:tav>
                                            <p:tav tm="100000">
                                              <p:val>
                                                <p:strVal val="#ppt_w"/>
                                              </p:val>
                                            </p:tav>
                                          </p:tavLst>
                                        </p:anim>
                                        <p:anim calcmode="lin" valueType="num">
                                          <p:cBhvr>
                                            <p:cTn id="70" dur="500" fill="hold"/>
                                            <p:tgtEl>
                                              <p:spTgt spid="22"/>
                                            </p:tgtEl>
                                            <p:attrNameLst>
                                              <p:attrName>ppt_h</p:attrName>
                                            </p:attrNameLst>
                                          </p:cBhvr>
                                          <p:tavLst>
                                            <p:tav tm="0">
                                              <p:val>
                                                <p:fltVal val="0"/>
                                              </p:val>
                                            </p:tav>
                                            <p:tav tm="100000">
                                              <p:val>
                                                <p:strVal val="#ppt_h"/>
                                              </p:val>
                                            </p:tav>
                                          </p:tavLst>
                                        </p:anim>
                                        <p:animEffect transition="in" filter="fade">
                                          <p:cBhvr>
                                            <p:cTn id="71" dur="500"/>
                                            <p:tgtEl>
                                              <p:spTgt spid="22"/>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p:cTn id="74" dur="500" fill="hold"/>
                                            <p:tgtEl>
                                              <p:spTgt spid="23"/>
                                            </p:tgtEl>
                                            <p:attrNameLst>
                                              <p:attrName>ppt_w</p:attrName>
                                            </p:attrNameLst>
                                          </p:cBhvr>
                                          <p:tavLst>
                                            <p:tav tm="0">
                                              <p:val>
                                                <p:fltVal val="0"/>
                                              </p:val>
                                            </p:tav>
                                            <p:tav tm="100000">
                                              <p:val>
                                                <p:strVal val="#ppt_w"/>
                                              </p:val>
                                            </p:tav>
                                          </p:tavLst>
                                        </p:anim>
                                        <p:anim calcmode="lin" valueType="num">
                                          <p:cBhvr>
                                            <p:cTn id="75" dur="500" fill="hold"/>
                                            <p:tgtEl>
                                              <p:spTgt spid="23"/>
                                            </p:tgtEl>
                                            <p:attrNameLst>
                                              <p:attrName>ppt_h</p:attrName>
                                            </p:attrNameLst>
                                          </p:cBhvr>
                                          <p:tavLst>
                                            <p:tav tm="0">
                                              <p:val>
                                                <p:fltVal val="0"/>
                                              </p:val>
                                            </p:tav>
                                            <p:tav tm="100000">
                                              <p:val>
                                                <p:strVal val="#ppt_h"/>
                                              </p:val>
                                            </p:tav>
                                          </p:tavLst>
                                        </p:anim>
                                        <p:animEffect transition="in" filter="fade">
                                          <p:cBhvr>
                                            <p:cTn id="76" dur="500"/>
                                            <p:tgtEl>
                                              <p:spTgt spid="23"/>
                                            </p:tgtEl>
                                          </p:cBhvr>
                                        </p:animEffect>
                                      </p:childTnLst>
                                    </p:cTn>
                                  </p:par>
                                </p:childTnLst>
                              </p:cTn>
                            </p:par>
                            <p:par>
                              <p:cTn id="77" fill="hold">
                                <p:stCondLst>
                                  <p:cond delay="2000"/>
                                </p:stCondLst>
                                <p:childTnLst>
                                  <p:par>
                                    <p:cTn id="78" presetID="53" presetClass="entr" presetSubtype="16" fill="hold" grpId="0" nodeType="afterEffect">
                                      <p:stCondLst>
                                        <p:cond delay="0"/>
                                      </p:stCondLst>
                                      <p:childTnLst>
                                        <p:set>
                                          <p:cBhvr>
                                            <p:cTn id="79" dur="1" fill="hold">
                                              <p:stCondLst>
                                                <p:cond delay="0"/>
                                              </p:stCondLst>
                                            </p:cTn>
                                            <p:tgtEl>
                                              <p:spTgt spid="3"/>
                                            </p:tgtEl>
                                            <p:attrNameLst>
                                              <p:attrName>style.visibility</p:attrName>
                                            </p:attrNameLst>
                                          </p:cBhvr>
                                          <p:to>
                                            <p:strVal val="visible"/>
                                          </p:to>
                                        </p:set>
                                        <p:anim calcmode="lin" valueType="num">
                                          <p:cBhvr>
                                            <p:cTn id="80" dur="500" fill="hold"/>
                                            <p:tgtEl>
                                              <p:spTgt spid="3"/>
                                            </p:tgtEl>
                                            <p:attrNameLst>
                                              <p:attrName>ppt_w</p:attrName>
                                            </p:attrNameLst>
                                          </p:cBhvr>
                                          <p:tavLst>
                                            <p:tav tm="0">
                                              <p:val>
                                                <p:fltVal val="0"/>
                                              </p:val>
                                            </p:tav>
                                            <p:tav tm="100000">
                                              <p:val>
                                                <p:strVal val="#ppt_w"/>
                                              </p:val>
                                            </p:tav>
                                          </p:tavLst>
                                        </p:anim>
                                        <p:anim calcmode="lin" valueType="num">
                                          <p:cBhvr>
                                            <p:cTn id="81" dur="500" fill="hold"/>
                                            <p:tgtEl>
                                              <p:spTgt spid="3"/>
                                            </p:tgtEl>
                                            <p:attrNameLst>
                                              <p:attrName>ppt_h</p:attrName>
                                            </p:attrNameLst>
                                          </p:cBhvr>
                                          <p:tavLst>
                                            <p:tav tm="0">
                                              <p:val>
                                                <p:fltVal val="0"/>
                                              </p:val>
                                            </p:tav>
                                            <p:tav tm="100000">
                                              <p:val>
                                                <p:strVal val="#ppt_h"/>
                                              </p:val>
                                            </p:tav>
                                          </p:tavLst>
                                        </p:anim>
                                        <p:animEffect transition="in" filter="fade">
                                          <p:cBhvr>
                                            <p:cTn id="82" dur="500"/>
                                            <p:tgtEl>
                                              <p:spTgt spid="3"/>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randombar(horizontal)">
                                          <p:cBhvr>
                                            <p:cTn id="85" dur="500"/>
                                            <p:tgtEl>
                                              <p:spTgt spid="11"/>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2"/>
                                            </p:tgtEl>
                                            <p:attrNameLst>
                                              <p:attrName>style.visibility</p:attrName>
                                            </p:attrNameLst>
                                          </p:cBhvr>
                                          <p:to>
                                            <p:strVal val="visible"/>
                                          </p:to>
                                        </p:set>
                                        <p:anim calcmode="lin" valueType="num">
                                          <p:cBhvr>
                                            <p:cTn id="88" dur="500" fill="hold"/>
                                            <p:tgtEl>
                                              <p:spTgt spid="2"/>
                                            </p:tgtEl>
                                            <p:attrNameLst>
                                              <p:attrName>ppt_w</p:attrName>
                                            </p:attrNameLst>
                                          </p:cBhvr>
                                          <p:tavLst>
                                            <p:tav tm="0">
                                              <p:val>
                                                <p:fltVal val="0"/>
                                              </p:val>
                                            </p:tav>
                                            <p:tav tm="100000">
                                              <p:val>
                                                <p:strVal val="#ppt_w"/>
                                              </p:val>
                                            </p:tav>
                                          </p:tavLst>
                                        </p:anim>
                                        <p:anim calcmode="lin" valueType="num">
                                          <p:cBhvr>
                                            <p:cTn id="89" dur="500" fill="hold"/>
                                            <p:tgtEl>
                                              <p:spTgt spid="2"/>
                                            </p:tgtEl>
                                            <p:attrNameLst>
                                              <p:attrName>ppt_h</p:attrName>
                                            </p:attrNameLst>
                                          </p:cBhvr>
                                          <p:tavLst>
                                            <p:tav tm="0">
                                              <p:val>
                                                <p:fltVal val="0"/>
                                              </p:val>
                                            </p:tav>
                                            <p:tav tm="100000">
                                              <p:val>
                                                <p:strVal val="#ppt_h"/>
                                              </p:val>
                                            </p:tav>
                                          </p:tavLst>
                                        </p:anim>
                                        <p:animEffect transition="in" filter="fade">
                                          <p:cBhvr>
                                            <p:cTn id="90" dur="500"/>
                                            <p:tgtEl>
                                              <p:spTgt spid="2"/>
                                            </p:tgtEl>
                                          </p:cBhvr>
                                        </p:animEffect>
                                      </p:childTnLst>
                                    </p:cTn>
                                  </p:par>
                                  <p:par>
                                    <p:cTn id="91" presetID="14" presetClass="entr" presetSubtype="10" fill="hold" grpId="0" nodeType="withEffect">
                                      <p:stCondLst>
                                        <p:cond delay="0"/>
                                      </p:stCondLst>
                                      <p:childTnLst>
                                        <p:set>
                                          <p:cBhvr>
                                            <p:cTn id="92" dur="1" fill="hold">
                                              <p:stCondLst>
                                                <p:cond delay="0"/>
                                              </p:stCondLst>
                                            </p:cTn>
                                            <p:tgtEl>
                                              <p:spTgt spid="10"/>
                                            </p:tgtEl>
                                            <p:attrNameLst>
                                              <p:attrName>style.visibility</p:attrName>
                                            </p:attrNameLst>
                                          </p:cBhvr>
                                          <p:to>
                                            <p:strVal val="visible"/>
                                          </p:to>
                                        </p:set>
                                        <p:animEffect transition="in" filter="randombar(horizontal)">
                                          <p:cBhvr>
                                            <p:cTn id="9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10" grpId="0" animBg="1"/>
          <p:bldP spid="11" grpId="0" animBg="1"/>
          <p:bldP spid="12" grpId="0" animBg="1"/>
          <p:bldP spid="13" grpId="0"/>
          <p:bldP spid="20" grpId="0" animBg="1"/>
          <p:bldP spid="21" grpId="0" animBg="1"/>
          <p:bldP spid="22" grpId="0" animBg="1"/>
          <p:bldP spid="23" grpId="0"/>
          <p:bldP spid="2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2" presetClass="entr" presetSubtype="4" fill="hold" nodeType="withEffect">
                                      <p:stCondLst>
                                        <p:cond delay="25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par>
                              <p:cTn id="35" fill="hold">
                                <p:stCondLst>
                                  <p:cond delay="1000"/>
                                </p:stCondLst>
                                <p:childTnLst>
                                  <p:par>
                                    <p:cTn id="36" presetID="53" presetClass="entr" presetSubtype="16"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par>
                                    <p:cTn id="41" presetID="53" presetClass="entr" presetSubtype="16"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childTnLst>
                              </p:cTn>
                            </p:par>
                            <p:par>
                              <p:cTn id="56" fill="hold">
                                <p:stCondLst>
                                  <p:cond delay="1500"/>
                                </p:stCondLst>
                                <p:childTnLst>
                                  <p:par>
                                    <p:cTn id="57" presetID="53" presetClass="entr" presetSubtype="16" fill="hold" grpId="0" nodeType="after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p:cTn id="59" dur="500" fill="hold"/>
                                            <p:tgtEl>
                                              <p:spTgt spid="5"/>
                                            </p:tgtEl>
                                            <p:attrNameLst>
                                              <p:attrName>ppt_w</p:attrName>
                                            </p:attrNameLst>
                                          </p:cBhvr>
                                          <p:tavLst>
                                            <p:tav tm="0">
                                              <p:val>
                                                <p:fltVal val="0"/>
                                              </p:val>
                                            </p:tav>
                                            <p:tav tm="100000">
                                              <p:val>
                                                <p:strVal val="#ppt_w"/>
                                              </p:val>
                                            </p:tav>
                                          </p:tavLst>
                                        </p:anim>
                                        <p:anim calcmode="lin" valueType="num">
                                          <p:cBhvr>
                                            <p:cTn id="60" dur="500" fill="hold"/>
                                            <p:tgtEl>
                                              <p:spTgt spid="5"/>
                                            </p:tgtEl>
                                            <p:attrNameLst>
                                              <p:attrName>ppt_h</p:attrName>
                                            </p:attrNameLst>
                                          </p:cBhvr>
                                          <p:tavLst>
                                            <p:tav tm="0">
                                              <p:val>
                                                <p:fltVal val="0"/>
                                              </p:val>
                                            </p:tav>
                                            <p:tav tm="100000">
                                              <p:val>
                                                <p:strVal val="#ppt_h"/>
                                              </p:val>
                                            </p:tav>
                                          </p:tavLst>
                                        </p:anim>
                                        <p:animEffect transition="in" filter="fade">
                                          <p:cBhvr>
                                            <p:cTn id="61" dur="500"/>
                                            <p:tgtEl>
                                              <p:spTgt spid="5"/>
                                            </p:tgtEl>
                                          </p:cBhvr>
                                        </p:animEffect>
                                      </p:childTnLst>
                                    </p:cTn>
                                  </p:par>
                                  <p:par>
                                    <p:cTn id="62" presetID="53" presetClass="entr" presetSubtype="16" fill="hold" nodeType="with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500" fill="hold"/>
                                            <p:tgtEl>
                                              <p:spTgt spid="14"/>
                                            </p:tgtEl>
                                            <p:attrNameLst>
                                              <p:attrName>ppt_w</p:attrName>
                                            </p:attrNameLst>
                                          </p:cBhvr>
                                          <p:tavLst>
                                            <p:tav tm="0">
                                              <p:val>
                                                <p:fltVal val="0"/>
                                              </p:val>
                                            </p:tav>
                                            <p:tav tm="100000">
                                              <p:val>
                                                <p:strVal val="#ppt_w"/>
                                              </p:val>
                                            </p:tav>
                                          </p:tavLst>
                                        </p:anim>
                                        <p:anim calcmode="lin" valueType="num">
                                          <p:cBhvr>
                                            <p:cTn id="65" dur="500" fill="hold"/>
                                            <p:tgtEl>
                                              <p:spTgt spid="14"/>
                                            </p:tgtEl>
                                            <p:attrNameLst>
                                              <p:attrName>ppt_h</p:attrName>
                                            </p:attrNameLst>
                                          </p:cBhvr>
                                          <p:tavLst>
                                            <p:tav tm="0">
                                              <p:val>
                                                <p:fltVal val="0"/>
                                              </p:val>
                                            </p:tav>
                                            <p:tav tm="100000">
                                              <p:val>
                                                <p:strVal val="#ppt_h"/>
                                              </p:val>
                                            </p:tav>
                                          </p:tavLst>
                                        </p:anim>
                                        <p:animEffect transition="in" filter="fade">
                                          <p:cBhvr>
                                            <p:cTn id="66" dur="500"/>
                                            <p:tgtEl>
                                              <p:spTgt spid="14"/>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p:cTn id="69" dur="500" fill="hold"/>
                                            <p:tgtEl>
                                              <p:spTgt spid="22"/>
                                            </p:tgtEl>
                                            <p:attrNameLst>
                                              <p:attrName>ppt_w</p:attrName>
                                            </p:attrNameLst>
                                          </p:cBhvr>
                                          <p:tavLst>
                                            <p:tav tm="0">
                                              <p:val>
                                                <p:fltVal val="0"/>
                                              </p:val>
                                            </p:tav>
                                            <p:tav tm="100000">
                                              <p:val>
                                                <p:strVal val="#ppt_w"/>
                                              </p:val>
                                            </p:tav>
                                          </p:tavLst>
                                        </p:anim>
                                        <p:anim calcmode="lin" valueType="num">
                                          <p:cBhvr>
                                            <p:cTn id="70" dur="500" fill="hold"/>
                                            <p:tgtEl>
                                              <p:spTgt spid="22"/>
                                            </p:tgtEl>
                                            <p:attrNameLst>
                                              <p:attrName>ppt_h</p:attrName>
                                            </p:attrNameLst>
                                          </p:cBhvr>
                                          <p:tavLst>
                                            <p:tav tm="0">
                                              <p:val>
                                                <p:fltVal val="0"/>
                                              </p:val>
                                            </p:tav>
                                            <p:tav tm="100000">
                                              <p:val>
                                                <p:strVal val="#ppt_h"/>
                                              </p:val>
                                            </p:tav>
                                          </p:tavLst>
                                        </p:anim>
                                        <p:animEffect transition="in" filter="fade">
                                          <p:cBhvr>
                                            <p:cTn id="71" dur="500"/>
                                            <p:tgtEl>
                                              <p:spTgt spid="22"/>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p:cTn id="74" dur="500" fill="hold"/>
                                            <p:tgtEl>
                                              <p:spTgt spid="23"/>
                                            </p:tgtEl>
                                            <p:attrNameLst>
                                              <p:attrName>ppt_w</p:attrName>
                                            </p:attrNameLst>
                                          </p:cBhvr>
                                          <p:tavLst>
                                            <p:tav tm="0">
                                              <p:val>
                                                <p:fltVal val="0"/>
                                              </p:val>
                                            </p:tav>
                                            <p:tav tm="100000">
                                              <p:val>
                                                <p:strVal val="#ppt_w"/>
                                              </p:val>
                                            </p:tav>
                                          </p:tavLst>
                                        </p:anim>
                                        <p:anim calcmode="lin" valueType="num">
                                          <p:cBhvr>
                                            <p:cTn id="75" dur="500" fill="hold"/>
                                            <p:tgtEl>
                                              <p:spTgt spid="23"/>
                                            </p:tgtEl>
                                            <p:attrNameLst>
                                              <p:attrName>ppt_h</p:attrName>
                                            </p:attrNameLst>
                                          </p:cBhvr>
                                          <p:tavLst>
                                            <p:tav tm="0">
                                              <p:val>
                                                <p:fltVal val="0"/>
                                              </p:val>
                                            </p:tav>
                                            <p:tav tm="100000">
                                              <p:val>
                                                <p:strVal val="#ppt_h"/>
                                              </p:val>
                                            </p:tav>
                                          </p:tavLst>
                                        </p:anim>
                                        <p:animEffect transition="in" filter="fade">
                                          <p:cBhvr>
                                            <p:cTn id="76" dur="500"/>
                                            <p:tgtEl>
                                              <p:spTgt spid="23"/>
                                            </p:tgtEl>
                                          </p:cBhvr>
                                        </p:animEffect>
                                      </p:childTnLst>
                                    </p:cTn>
                                  </p:par>
                                </p:childTnLst>
                              </p:cTn>
                            </p:par>
                            <p:par>
                              <p:cTn id="77" fill="hold">
                                <p:stCondLst>
                                  <p:cond delay="2000"/>
                                </p:stCondLst>
                                <p:childTnLst>
                                  <p:par>
                                    <p:cTn id="78" presetID="53" presetClass="entr" presetSubtype="16" fill="hold" grpId="0" nodeType="afterEffect">
                                      <p:stCondLst>
                                        <p:cond delay="0"/>
                                      </p:stCondLst>
                                      <p:childTnLst>
                                        <p:set>
                                          <p:cBhvr>
                                            <p:cTn id="79" dur="1" fill="hold">
                                              <p:stCondLst>
                                                <p:cond delay="0"/>
                                              </p:stCondLst>
                                            </p:cTn>
                                            <p:tgtEl>
                                              <p:spTgt spid="3"/>
                                            </p:tgtEl>
                                            <p:attrNameLst>
                                              <p:attrName>style.visibility</p:attrName>
                                            </p:attrNameLst>
                                          </p:cBhvr>
                                          <p:to>
                                            <p:strVal val="visible"/>
                                          </p:to>
                                        </p:set>
                                        <p:anim calcmode="lin" valueType="num">
                                          <p:cBhvr>
                                            <p:cTn id="80" dur="500" fill="hold"/>
                                            <p:tgtEl>
                                              <p:spTgt spid="3"/>
                                            </p:tgtEl>
                                            <p:attrNameLst>
                                              <p:attrName>ppt_w</p:attrName>
                                            </p:attrNameLst>
                                          </p:cBhvr>
                                          <p:tavLst>
                                            <p:tav tm="0">
                                              <p:val>
                                                <p:fltVal val="0"/>
                                              </p:val>
                                            </p:tav>
                                            <p:tav tm="100000">
                                              <p:val>
                                                <p:strVal val="#ppt_w"/>
                                              </p:val>
                                            </p:tav>
                                          </p:tavLst>
                                        </p:anim>
                                        <p:anim calcmode="lin" valueType="num">
                                          <p:cBhvr>
                                            <p:cTn id="81" dur="500" fill="hold"/>
                                            <p:tgtEl>
                                              <p:spTgt spid="3"/>
                                            </p:tgtEl>
                                            <p:attrNameLst>
                                              <p:attrName>ppt_h</p:attrName>
                                            </p:attrNameLst>
                                          </p:cBhvr>
                                          <p:tavLst>
                                            <p:tav tm="0">
                                              <p:val>
                                                <p:fltVal val="0"/>
                                              </p:val>
                                            </p:tav>
                                            <p:tav tm="100000">
                                              <p:val>
                                                <p:strVal val="#ppt_h"/>
                                              </p:val>
                                            </p:tav>
                                          </p:tavLst>
                                        </p:anim>
                                        <p:animEffect transition="in" filter="fade">
                                          <p:cBhvr>
                                            <p:cTn id="82" dur="500"/>
                                            <p:tgtEl>
                                              <p:spTgt spid="3"/>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randombar(horizontal)">
                                          <p:cBhvr>
                                            <p:cTn id="85" dur="500"/>
                                            <p:tgtEl>
                                              <p:spTgt spid="11"/>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2"/>
                                            </p:tgtEl>
                                            <p:attrNameLst>
                                              <p:attrName>style.visibility</p:attrName>
                                            </p:attrNameLst>
                                          </p:cBhvr>
                                          <p:to>
                                            <p:strVal val="visible"/>
                                          </p:to>
                                        </p:set>
                                        <p:anim calcmode="lin" valueType="num">
                                          <p:cBhvr>
                                            <p:cTn id="88" dur="500" fill="hold"/>
                                            <p:tgtEl>
                                              <p:spTgt spid="2"/>
                                            </p:tgtEl>
                                            <p:attrNameLst>
                                              <p:attrName>ppt_w</p:attrName>
                                            </p:attrNameLst>
                                          </p:cBhvr>
                                          <p:tavLst>
                                            <p:tav tm="0">
                                              <p:val>
                                                <p:fltVal val="0"/>
                                              </p:val>
                                            </p:tav>
                                            <p:tav tm="100000">
                                              <p:val>
                                                <p:strVal val="#ppt_w"/>
                                              </p:val>
                                            </p:tav>
                                          </p:tavLst>
                                        </p:anim>
                                        <p:anim calcmode="lin" valueType="num">
                                          <p:cBhvr>
                                            <p:cTn id="89" dur="500" fill="hold"/>
                                            <p:tgtEl>
                                              <p:spTgt spid="2"/>
                                            </p:tgtEl>
                                            <p:attrNameLst>
                                              <p:attrName>ppt_h</p:attrName>
                                            </p:attrNameLst>
                                          </p:cBhvr>
                                          <p:tavLst>
                                            <p:tav tm="0">
                                              <p:val>
                                                <p:fltVal val="0"/>
                                              </p:val>
                                            </p:tav>
                                            <p:tav tm="100000">
                                              <p:val>
                                                <p:strVal val="#ppt_h"/>
                                              </p:val>
                                            </p:tav>
                                          </p:tavLst>
                                        </p:anim>
                                        <p:animEffect transition="in" filter="fade">
                                          <p:cBhvr>
                                            <p:cTn id="90" dur="500"/>
                                            <p:tgtEl>
                                              <p:spTgt spid="2"/>
                                            </p:tgtEl>
                                          </p:cBhvr>
                                        </p:animEffect>
                                      </p:childTnLst>
                                    </p:cTn>
                                  </p:par>
                                  <p:par>
                                    <p:cTn id="91" presetID="14" presetClass="entr" presetSubtype="10" fill="hold" grpId="0" nodeType="withEffect">
                                      <p:stCondLst>
                                        <p:cond delay="0"/>
                                      </p:stCondLst>
                                      <p:childTnLst>
                                        <p:set>
                                          <p:cBhvr>
                                            <p:cTn id="92" dur="1" fill="hold">
                                              <p:stCondLst>
                                                <p:cond delay="0"/>
                                              </p:stCondLst>
                                            </p:cTn>
                                            <p:tgtEl>
                                              <p:spTgt spid="10"/>
                                            </p:tgtEl>
                                            <p:attrNameLst>
                                              <p:attrName>style.visibility</p:attrName>
                                            </p:attrNameLst>
                                          </p:cBhvr>
                                          <p:to>
                                            <p:strVal val="visible"/>
                                          </p:to>
                                        </p:set>
                                        <p:animEffect transition="in" filter="randombar(horizontal)">
                                          <p:cBhvr>
                                            <p:cTn id="9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10" grpId="0" animBg="1"/>
          <p:bldP spid="11" grpId="0" animBg="1"/>
          <p:bldP spid="12" grpId="0" animBg="1"/>
          <p:bldP spid="13" grpId="0"/>
          <p:bldP spid="20" grpId="0" animBg="1"/>
          <p:bldP spid="21" grpId="0" animBg="1"/>
          <p:bldP spid="22" grpId="0" animBg="1"/>
          <p:bldP spid="23" grpId="0"/>
          <p:bldP spid="24"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_Freeform: Shape 17"/>
          <p:cNvSpPr/>
          <p:nvPr>
            <p:custDataLst>
              <p:tags r:id="rId1"/>
            </p:custDataLst>
          </p:nvPr>
        </p:nvSpPr>
        <p:spPr bwMode="auto">
          <a:xfrm>
            <a:off x="2211756" y="3180067"/>
            <a:ext cx="2026532" cy="1211815"/>
          </a:xfrm>
          <a:custGeom>
            <a:avLst/>
            <a:gdLst>
              <a:gd name="T0" fmla="*/ 0 w 21600"/>
              <a:gd name="T1" fmla="*/ 21600 h 21600"/>
              <a:gd name="T2" fmla="*/ 21600 w 21600"/>
              <a:gd name="T3" fmla="*/ 21600 h 21600"/>
              <a:gd name="T4" fmla="*/ 10849 w 21600"/>
              <a:gd name="T5" fmla="*/ 0 h 21600"/>
              <a:gd name="T6" fmla="*/ 0 w 21600"/>
              <a:gd name="T7" fmla="*/ 21600 h 21600"/>
              <a:gd name="T8" fmla="*/ 0 w 21600"/>
              <a:gd name="T9" fmla="*/ 21600 h 21600"/>
            </a:gdLst>
            <a:ahLst/>
            <a:cxnLst>
              <a:cxn ang="0">
                <a:pos x="T0" y="T1"/>
              </a:cxn>
              <a:cxn ang="0">
                <a:pos x="T2" y="T3"/>
              </a:cxn>
              <a:cxn ang="0">
                <a:pos x="T4" y="T5"/>
              </a:cxn>
              <a:cxn ang="0">
                <a:pos x="T6" y="T7"/>
              </a:cxn>
              <a:cxn ang="0">
                <a:pos x="T8" y="T9"/>
              </a:cxn>
            </a:cxnLst>
            <a:rect l="0" t="0" r="r" b="b"/>
            <a:pathLst>
              <a:path w="21600" h="21600">
                <a:moveTo>
                  <a:pt x="0" y="21600"/>
                </a:moveTo>
                <a:lnTo>
                  <a:pt x="21600" y="21600"/>
                </a:lnTo>
                <a:cubicBezTo>
                  <a:pt x="15074" y="15093"/>
                  <a:pt x="10849" y="0"/>
                  <a:pt x="10849" y="0"/>
                </a:cubicBezTo>
                <a:cubicBezTo>
                  <a:pt x="7796" y="12113"/>
                  <a:pt x="0" y="21600"/>
                  <a:pt x="0" y="21600"/>
                </a:cubicBezTo>
                <a:close/>
                <a:moveTo>
                  <a:pt x="0" y="21600"/>
                </a:moveTo>
              </a:path>
            </a:pathLst>
          </a:custGeom>
          <a:solidFill>
            <a:srgbClr val="E3BA43"/>
          </a:solidFill>
          <a:ln>
            <a:noFill/>
          </a:ln>
        </p:spPr>
        <p:txBody>
          <a:bodyPr anchor="ctr"/>
          <a:lstStyle/>
          <a:p>
            <a:pPr algn="ctr"/>
          </a:p>
        </p:txBody>
      </p:sp>
      <p:sp>
        <p:nvSpPr>
          <p:cNvPr id="4" name="PA_矩形 18"/>
          <p:cNvSpPr/>
          <p:nvPr>
            <p:custDataLst>
              <p:tags r:id="rId2"/>
            </p:custDataLst>
          </p:nvPr>
        </p:nvSpPr>
        <p:spPr bwMode="auto">
          <a:xfrm>
            <a:off x="2818431" y="1531204"/>
            <a:ext cx="797131" cy="22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noAutofit/>
          </a:bodyPr>
          <a:lstStyle/>
          <a:p>
            <a:pPr algn="ctr">
              <a:lnSpc>
                <a:spcPct val="120000"/>
              </a:lnSpc>
              <a:defRPr/>
            </a:pPr>
            <a:r>
              <a:rPr lang="en-US" sz="3200" dirty="0">
                <a:blipFill>
                  <a:blip r:embed="rId3"/>
                  <a:stretch>
                    <a:fillRect/>
                  </a:stretch>
                </a:blipFill>
                <a:latin typeface="叶根友刀锋黑草" panose="02010601030101010101" pitchFamily="2" charset="-122"/>
                <a:ea typeface="叶根友刀锋黑草" panose="02010601030101010101" pitchFamily="2" charset="-122"/>
              </a:rPr>
              <a:t>40%</a:t>
            </a:r>
            <a:endParaRPr lang="en-US" sz="3200" dirty="0">
              <a:blipFill>
                <a:blip r:embed="rId3"/>
                <a:stretch>
                  <a:fillRect/>
                </a:stretch>
              </a:blipFill>
              <a:latin typeface="叶根友刀锋黑草" panose="02010601030101010101" pitchFamily="2" charset="-122"/>
              <a:ea typeface="叶根友刀锋黑草" panose="02010601030101010101" pitchFamily="2" charset="-122"/>
            </a:endParaRPr>
          </a:p>
        </p:txBody>
      </p:sp>
      <p:cxnSp>
        <p:nvCxnSpPr>
          <p:cNvPr id="5" name="PA_直接连接符 16"/>
          <p:cNvCxnSpPr>
            <a:endCxn id="3" idx="2"/>
          </p:cNvCxnSpPr>
          <p:nvPr>
            <p:custDataLst>
              <p:tags r:id="rId4"/>
            </p:custDataLst>
          </p:nvPr>
        </p:nvCxnSpPr>
        <p:spPr>
          <a:xfrm>
            <a:off x="3201432" y="1980658"/>
            <a:ext cx="28187" cy="1199409"/>
          </a:xfrm>
          <a:prstGeom prst="line">
            <a:avLst/>
          </a:prstGeom>
          <a:ln w="19050">
            <a:solidFill>
              <a:schemeClr val="bg2">
                <a:lumMod val="75000"/>
              </a:schemeClr>
            </a:solidFill>
            <a:prstDash val="sysDot"/>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6" name="PA_Freeform: Shape 22"/>
          <p:cNvSpPr/>
          <p:nvPr>
            <p:custDataLst>
              <p:tags r:id="rId5"/>
            </p:custDataLst>
          </p:nvPr>
        </p:nvSpPr>
        <p:spPr bwMode="auto">
          <a:xfrm>
            <a:off x="3642309" y="3589230"/>
            <a:ext cx="2026532" cy="802652"/>
          </a:xfrm>
          <a:custGeom>
            <a:avLst/>
            <a:gdLst>
              <a:gd name="T0" fmla="*/ 0 w 21600"/>
              <a:gd name="T1" fmla="*/ 21600 h 21600"/>
              <a:gd name="T2" fmla="*/ 21600 w 21600"/>
              <a:gd name="T3" fmla="*/ 21600 h 21600"/>
              <a:gd name="T4" fmla="*/ 10849 w 21600"/>
              <a:gd name="T5" fmla="*/ 0 h 21600"/>
              <a:gd name="T6" fmla="*/ 0 w 21600"/>
              <a:gd name="T7" fmla="*/ 21600 h 21600"/>
              <a:gd name="T8" fmla="*/ 0 w 21600"/>
              <a:gd name="T9" fmla="*/ 21600 h 21600"/>
            </a:gdLst>
            <a:ahLst/>
            <a:cxnLst>
              <a:cxn ang="0">
                <a:pos x="T0" y="T1"/>
              </a:cxn>
              <a:cxn ang="0">
                <a:pos x="T2" y="T3"/>
              </a:cxn>
              <a:cxn ang="0">
                <a:pos x="T4" y="T5"/>
              </a:cxn>
              <a:cxn ang="0">
                <a:pos x="T6" y="T7"/>
              </a:cxn>
              <a:cxn ang="0">
                <a:pos x="T8" y="T9"/>
              </a:cxn>
            </a:cxnLst>
            <a:rect l="0" t="0" r="r" b="b"/>
            <a:pathLst>
              <a:path w="21600" h="21600">
                <a:moveTo>
                  <a:pt x="0" y="21600"/>
                </a:moveTo>
                <a:lnTo>
                  <a:pt x="21600" y="21600"/>
                </a:lnTo>
                <a:cubicBezTo>
                  <a:pt x="15074" y="15093"/>
                  <a:pt x="10849" y="0"/>
                  <a:pt x="10849" y="0"/>
                </a:cubicBezTo>
                <a:cubicBezTo>
                  <a:pt x="7796" y="12113"/>
                  <a:pt x="0" y="21600"/>
                  <a:pt x="0" y="21600"/>
                </a:cubicBezTo>
                <a:close/>
                <a:moveTo>
                  <a:pt x="0" y="21600"/>
                </a:moveTo>
              </a:path>
            </a:pathLst>
          </a:custGeom>
          <a:solidFill>
            <a:schemeClr val="bg1"/>
          </a:solidFill>
          <a:ln>
            <a:noFill/>
          </a:ln>
        </p:spPr>
        <p:txBody>
          <a:bodyPr anchor="ctr"/>
          <a:lstStyle/>
          <a:p>
            <a:pPr algn="ctr"/>
          </a:p>
        </p:txBody>
      </p:sp>
      <p:sp>
        <p:nvSpPr>
          <p:cNvPr id="7" name="PA_矩形 23"/>
          <p:cNvSpPr/>
          <p:nvPr>
            <p:custDataLst>
              <p:tags r:id="rId6"/>
            </p:custDataLst>
          </p:nvPr>
        </p:nvSpPr>
        <p:spPr bwMode="auto">
          <a:xfrm>
            <a:off x="4237216" y="1566029"/>
            <a:ext cx="797131" cy="22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noAutofit/>
          </a:bodyPr>
          <a:lstStyle/>
          <a:p>
            <a:pPr algn="ctr">
              <a:lnSpc>
                <a:spcPct val="120000"/>
              </a:lnSpc>
              <a:defRPr/>
            </a:pPr>
            <a:r>
              <a:rPr lang="en-US" sz="3200">
                <a:blipFill>
                  <a:blip r:embed="rId3"/>
                  <a:stretch>
                    <a:fillRect/>
                  </a:stretch>
                </a:blipFill>
                <a:latin typeface="叶根友刀锋黑草" panose="02010601030101010101" pitchFamily="2" charset="-122"/>
                <a:ea typeface="叶根友刀锋黑草" panose="02010601030101010101" pitchFamily="2" charset="-122"/>
              </a:rPr>
              <a:t>30%</a:t>
            </a:r>
            <a:endParaRPr lang="en-US" sz="3200">
              <a:blipFill>
                <a:blip r:embed="rId3"/>
                <a:stretch>
                  <a:fillRect/>
                </a:stretch>
              </a:blipFill>
              <a:latin typeface="叶根友刀锋黑草" panose="02010601030101010101" pitchFamily="2" charset="-122"/>
              <a:ea typeface="叶根友刀锋黑草" panose="02010601030101010101" pitchFamily="2" charset="-122"/>
            </a:endParaRPr>
          </a:p>
        </p:txBody>
      </p:sp>
      <p:cxnSp>
        <p:nvCxnSpPr>
          <p:cNvPr id="8" name="PA_直接连接符 21"/>
          <p:cNvCxnSpPr/>
          <p:nvPr>
            <p:custDataLst>
              <p:tags r:id="rId7"/>
            </p:custDataLst>
          </p:nvPr>
        </p:nvCxnSpPr>
        <p:spPr>
          <a:xfrm>
            <a:off x="4632421" y="1980657"/>
            <a:ext cx="27752" cy="1553721"/>
          </a:xfrm>
          <a:prstGeom prst="line">
            <a:avLst/>
          </a:prstGeom>
          <a:ln w="19050">
            <a:solidFill>
              <a:schemeClr val="bg2">
                <a:lumMod val="75000"/>
              </a:schemeClr>
            </a:solidFill>
            <a:prstDash val="sysDot"/>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9" name="PA_Freeform: Shape 27"/>
          <p:cNvSpPr/>
          <p:nvPr>
            <p:custDataLst>
              <p:tags r:id="rId8"/>
            </p:custDataLst>
          </p:nvPr>
        </p:nvSpPr>
        <p:spPr bwMode="auto">
          <a:xfrm>
            <a:off x="6523753" y="3005350"/>
            <a:ext cx="2026532" cy="1386533"/>
          </a:xfrm>
          <a:custGeom>
            <a:avLst/>
            <a:gdLst>
              <a:gd name="T0" fmla="*/ 0 w 21600"/>
              <a:gd name="T1" fmla="*/ 21600 h 21600"/>
              <a:gd name="T2" fmla="*/ 21600 w 21600"/>
              <a:gd name="T3" fmla="*/ 21600 h 21600"/>
              <a:gd name="T4" fmla="*/ 10849 w 21600"/>
              <a:gd name="T5" fmla="*/ 0 h 21600"/>
              <a:gd name="T6" fmla="*/ 0 w 21600"/>
              <a:gd name="T7" fmla="*/ 21600 h 21600"/>
              <a:gd name="T8" fmla="*/ 0 w 21600"/>
              <a:gd name="T9" fmla="*/ 21600 h 21600"/>
            </a:gdLst>
            <a:ahLst/>
            <a:cxnLst>
              <a:cxn ang="0">
                <a:pos x="T0" y="T1"/>
              </a:cxn>
              <a:cxn ang="0">
                <a:pos x="T2" y="T3"/>
              </a:cxn>
              <a:cxn ang="0">
                <a:pos x="T4" y="T5"/>
              </a:cxn>
              <a:cxn ang="0">
                <a:pos x="T6" y="T7"/>
              </a:cxn>
              <a:cxn ang="0">
                <a:pos x="T8" y="T9"/>
              </a:cxn>
            </a:cxnLst>
            <a:rect l="0" t="0" r="r" b="b"/>
            <a:pathLst>
              <a:path w="21600" h="21600">
                <a:moveTo>
                  <a:pt x="0" y="21600"/>
                </a:moveTo>
                <a:lnTo>
                  <a:pt x="21600" y="21600"/>
                </a:lnTo>
                <a:cubicBezTo>
                  <a:pt x="15074" y="15093"/>
                  <a:pt x="10849" y="0"/>
                  <a:pt x="10849" y="0"/>
                </a:cubicBezTo>
                <a:cubicBezTo>
                  <a:pt x="7796" y="12113"/>
                  <a:pt x="0" y="21600"/>
                  <a:pt x="0" y="21600"/>
                </a:cubicBezTo>
                <a:close/>
                <a:moveTo>
                  <a:pt x="0" y="21600"/>
                </a:moveTo>
              </a:path>
            </a:pathLst>
          </a:custGeom>
          <a:solidFill>
            <a:srgbClr val="E3BA43"/>
          </a:solidFill>
          <a:ln>
            <a:noFill/>
          </a:ln>
        </p:spPr>
        <p:txBody>
          <a:bodyPr anchor="ctr"/>
          <a:lstStyle/>
          <a:p>
            <a:pPr algn="ctr"/>
          </a:p>
        </p:txBody>
      </p:sp>
      <p:sp>
        <p:nvSpPr>
          <p:cNvPr id="10" name="PA_矩形 28"/>
          <p:cNvSpPr/>
          <p:nvPr>
            <p:custDataLst>
              <p:tags r:id="rId9"/>
            </p:custDataLst>
          </p:nvPr>
        </p:nvSpPr>
        <p:spPr bwMode="auto">
          <a:xfrm>
            <a:off x="7142198" y="1534188"/>
            <a:ext cx="797131" cy="22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noAutofit/>
          </a:bodyPr>
          <a:lstStyle/>
          <a:p>
            <a:pPr algn="ctr">
              <a:lnSpc>
                <a:spcPct val="120000"/>
              </a:lnSpc>
              <a:defRPr/>
            </a:pPr>
            <a:r>
              <a:rPr lang="en-US" sz="3200" dirty="0">
                <a:blipFill>
                  <a:blip r:embed="rId3"/>
                  <a:stretch>
                    <a:fillRect/>
                  </a:stretch>
                </a:blipFill>
                <a:latin typeface="叶根友刀锋黑草" panose="02010601030101010101" pitchFamily="2" charset="-122"/>
                <a:ea typeface="叶根友刀锋黑草" panose="02010601030101010101" pitchFamily="2" charset="-122"/>
              </a:rPr>
              <a:t>65%</a:t>
            </a:r>
            <a:endParaRPr lang="en-US" sz="3200" dirty="0">
              <a:blipFill>
                <a:blip r:embed="rId3"/>
                <a:stretch>
                  <a:fillRect/>
                </a:stretch>
              </a:blipFill>
              <a:latin typeface="叶根友刀锋黑草" panose="02010601030101010101" pitchFamily="2" charset="-122"/>
              <a:ea typeface="叶根友刀锋黑草" panose="02010601030101010101" pitchFamily="2" charset="-122"/>
            </a:endParaRPr>
          </a:p>
        </p:txBody>
      </p:sp>
      <p:cxnSp>
        <p:nvCxnSpPr>
          <p:cNvPr id="11" name="PA_直接连接符 26"/>
          <p:cNvCxnSpPr/>
          <p:nvPr>
            <p:custDataLst>
              <p:tags r:id="rId10"/>
            </p:custDataLst>
          </p:nvPr>
        </p:nvCxnSpPr>
        <p:spPr>
          <a:xfrm rot="5400000" flipV="1">
            <a:off x="7045765" y="2469185"/>
            <a:ext cx="982506" cy="5451"/>
          </a:xfrm>
          <a:prstGeom prst="line">
            <a:avLst/>
          </a:prstGeom>
          <a:ln w="19050">
            <a:solidFill>
              <a:schemeClr val="bg2">
                <a:lumMod val="75000"/>
              </a:schemeClr>
            </a:solidFill>
            <a:prstDash val="sysDot"/>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12" name="PA_Freeform: Shape 32"/>
          <p:cNvSpPr/>
          <p:nvPr>
            <p:custDataLst>
              <p:tags r:id="rId11"/>
            </p:custDataLst>
          </p:nvPr>
        </p:nvSpPr>
        <p:spPr bwMode="auto">
          <a:xfrm>
            <a:off x="5042906" y="2426684"/>
            <a:ext cx="2027601" cy="1965199"/>
          </a:xfrm>
          <a:custGeom>
            <a:avLst/>
            <a:gdLst>
              <a:gd name="T0" fmla="*/ 0 w 21600"/>
              <a:gd name="T1" fmla="*/ 21600 h 21600"/>
              <a:gd name="T2" fmla="*/ 21600 w 21600"/>
              <a:gd name="T3" fmla="*/ 21600 h 21600"/>
              <a:gd name="T4" fmla="*/ 10849 w 21600"/>
              <a:gd name="T5" fmla="*/ 0 h 21600"/>
              <a:gd name="T6" fmla="*/ 0 w 21600"/>
              <a:gd name="T7" fmla="*/ 21600 h 21600"/>
              <a:gd name="T8" fmla="*/ 0 w 21600"/>
              <a:gd name="T9" fmla="*/ 21600 h 21600"/>
            </a:gdLst>
            <a:ahLst/>
            <a:cxnLst>
              <a:cxn ang="0">
                <a:pos x="T0" y="T1"/>
              </a:cxn>
              <a:cxn ang="0">
                <a:pos x="T2" y="T3"/>
              </a:cxn>
              <a:cxn ang="0">
                <a:pos x="T4" y="T5"/>
              </a:cxn>
              <a:cxn ang="0">
                <a:pos x="T6" y="T7"/>
              </a:cxn>
              <a:cxn ang="0">
                <a:pos x="T8" y="T9"/>
              </a:cxn>
            </a:cxnLst>
            <a:rect l="0" t="0" r="r" b="b"/>
            <a:pathLst>
              <a:path w="21600" h="21600">
                <a:moveTo>
                  <a:pt x="0" y="21600"/>
                </a:moveTo>
                <a:lnTo>
                  <a:pt x="21600" y="21600"/>
                </a:lnTo>
                <a:cubicBezTo>
                  <a:pt x="15074" y="15093"/>
                  <a:pt x="10849" y="0"/>
                  <a:pt x="10849" y="0"/>
                </a:cubicBezTo>
                <a:cubicBezTo>
                  <a:pt x="7796" y="12113"/>
                  <a:pt x="0" y="21600"/>
                  <a:pt x="0" y="21600"/>
                </a:cubicBezTo>
                <a:close/>
                <a:moveTo>
                  <a:pt x="0" y="21600"/>
                </a:moveTo>
              </a:path>
            </a:pathLst>
          </a:custGeom>
          <a:blipFill>
            <a:blip r:embed="rId12" cstate="print"/>
            <a:stretch>
              <a:fillRect/>
            </a:stretch>
          </a:blipFill>
          <a:ln>
            <a:noFill/>
          </a:ln>
        </p:spPr>
        <p:txBody>
          <a:bodyPr anchor="ctr"/>
          <a:lstStyle/>
          <a:p>
            <a:pPr algn="ctr"/>
          </a:p>
        </p:txBody>
      </p:sp>
      <p:sp>
        <p:nvSpPr>
          <p:cNvPr id="13" name="PA_矩形 33"/>
          <p:cNvSpPr/>
          <p:nvPr>
            <p:custDataLst>
              <p:tags r:id="rId13"/>
            </p:custDataLst>
          </p:nvPr>
        </p:nvSpPr>
        <p:spPr bwMode="auto">
          <a:xfrm>
            <a:off x="5653114" y="1529404"/>
            <a:ext cx="797552" cy="22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noAutofit/>
          </a:bodyPr>
          <a:lstStyle/>
          <a:p>
            <a:pPr algn="ctr">
              <a:lnSpc>
                <a:spcPct val="120000"/>
              </a:lnSpc>
              <a:defRPr/>
            </a:pPr>
            <a:r>
              <a:rPr lang="en-US" sz="3200" dirty="0">
                <a:blipFill>
                  <a:blip r:embed="rId3"/>
                  <a:stretch>
                    <a:fillRect/>
                  </a:stretch>
                </a:blipFill>
                <a:latin typeface="叶根友刀锋黑草" panose="02010601030101010101" pitchFamily="2" charset="-122"/>
                <a:ea typeface="叶根友刀锋黑草" panose="02010601030101010101" pitchFamily="2" charset="-122"/>
              </a:rPr>
              <a:t>85%</a:t>
            </a:r>
            <a:endParaRPr lang="en-US" sz="3200" dirty="0">
              <a:blipFill>
                <a:blip r:embed="rId3"/>
                <a:stretch>
                  <a:fillRect/>
                </a:stretch>
              </a:blipFill>
              <a:latin typeface="叶根友刀锋黑草" panose="02010601030101010101" pitchFamily="2" charset="-122"/>
              <a:ea typeface="叶根友刀锋黑草" panose="02010601030101010101" pitchFamily="2" charset="-122"/>
            </a:endParaRPr>
          </a:p>
        </p:txBody>
      </p:sp>
      <p:cxnSp>
        <p:nvCxnSpPr>
          <p:cNvPr id="14" name="PA_直接连接符 31"/>
          <p:cNvCxnSpPr/>
          <p:nvPr>
            <p:custDataLst>
              <p:tags r:id="rId14"/>
            </p:custDataLst>
          </p:nvPr>
        </p:nvCxnSpPr>
        <p:spPr>
          <a:xfrm rot="5400000" flipV="1">
            <a:off x="5833932" y="2188470"/>
            <a:ext cx="421074" cy="5451"/>
          </a:xfrm>
          <a:prstGeom prst="line">
            <a:avLst/>
          </a:prstGeom>
          <a:ln w="19050">
            <a:solidFill>
              <a:schemeClr val="bg2">
                <a:lumMod val="75000"/>
              </a:schemeClr>
            </a:solidFill>
            <a:prstDash val="sysDot"/>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15" name="PA_Freeform: Shape 37"/>
          <p:cNvSpPr/>
          <p:nvPr>
            <p:custDataLst>
              <p:tags r:id="rId15"/>
            </p:custDataLst>
          </p:nvPr>
        </p:nvSpPr>
        <p:spPr bwMode="auto">
          <a:xfrm>
            <a:off x="7974638" y="3589230"/>
            <a:ext cx="2026532" cy="802652"/>
          </a:xfrm>
          <a:custGeom>
            <a:avLst/>
            <a:gdLst>
              <a:gd name="T0" fmla="*/ 0 w 21600"/>
              <a:gd name="T1" fmla="*/ 21600 h 21600"/>
              <a:gd name="T2" fmla="*/ 21600 w 21600"/>
              <a:gd name="T3" fmla="*/ 21600 h 21600"/>
              <a:gd name="T4" fmla="*/ 10849 w 21600"/>
              <a:gd name="T5" fmla="*/ 0 h 21600"/>
              <a:gd name="T6" fmla="*/ 0 w 21600"/>
              <a:gd name="T7" fmla="*/ 21600 h 21600"/>
              <a:gd name="T8" fmla="*/ 0 w 21600"/>
              <a:gd name="T9" fmla="*/ 21600 h 21600"/>
            </a:gdLst>
            <a:ahLst/>
            <a:cxnLst>
              <a:cxn ang="0">
                <a:pos x="T0" y="T1"/>
              </a:cxn>
              <a:cxn ang="0">
                <a:pos x="T2" y="T3"/>
              </a:cxn>
              <a:cxn ang="0">
                <a:pos x="T4" y="T5"/>
              </a:cxn>
              <a:cxn ang="0">
                <a:pos x="T6" y="T7"/>
              </a:cxn>
              <a:cxn ang="0">
                <a:pos x="T8" y="T9"/>
              </a:cxn>
            </a:cxnLst>
            <a:rect l="0" t="0" r="r" b="b"/>
            <a:pathLst>
              <a:path w="21600" h="21600">
                <a:moveTo>
                  <a:pt x="0" y="21600"/>
                </a:moveTo>
                <a:lnTo>
                  <a:pt x="21600" y="21600"/>
                </a:lnTo>
                <a:cubicBezTo>
                  <a:pt x="15074" y="15093"/>
                  <a:pt x="10849" y="0"/>
                  <a:pt x="10849" y="0"/>
                </a:cubicBezTo>
                <a:cubicBezTo>
                  <a:pt x="7796" y="12113"/>
                  <a:pt x="0" y="21600"/>
                  <a:pt x="0" y="21600"/>
                </a:cubicBezTo>
                <a:close/>
                <a:moveTo>
                  <a:pt x="0" y="21600"/>
                </a:moveTo>
              </a:path>
            </a:pathLst>
          </a:custGeom>
          <a:solidFill>
            <a:schemeClr val="bg1"/>
          </a:solidFill>
          <a:ln>
            <a:noFill/>
          </a:ln>
        </p:spPr>
        <p:txBody>
          <a:bodyPr anchor="ctr"/>
          <a:lstStyle/>
          <a:p>
            <a:pPr algn="ctr"/>
          </a:p>
        </p:txBody>
      </p:sp>
      <p:sp>
        <p:nvSpPr>
          <p:cNvPr id="16" name="PA_矩形 38"/>
          <p:cNvSpPr/>
          <p:nvPr>
            <p:custDataLst>
              <p:tags r:id="rId16"/>
            </p:custDataLst>
          </p:nvPr>
        </p:nvSpPr>
        <p:spPr bwMode="auto">
          <a:xfrm>
            <a:off x="8605924" y="1539124"/>
            <a:ext cx="797131" cy="22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noAutofit/>
          </a:bodyPr>
          <a:lstStyle/>
          <a:p>
            <a:pPr algn="ctr">
              <a:lnSpc>
                <a:spcPct val="120000"/>
              </a:lnSpc>
              <a:defRPr/>
            </a:pPr>
            <a:r>
              <a:rPr lang="en-US" sz="3200" dirty="0">
                <a:blipFill>
                  <a:blip r:embed="rId3"/>
                  <a:stretch>
                    <a:fillRect/>
                  </a:stretch>
                </a:blipFill>
                <a:latin typeface="叶根友刀锋黑草" panose="02010601030101010101" pitchFamily="2" charset="-122"/>
                <a:ea typeface="叶根友刀锋黑草" panose="02010601030101010101" pitchFamily="2" charset="-122"/>
              </a:rPr>
              <a:t>35%</a:t>
            </a:r>
            <a:endParaRPr lang="en-US" sz="3200" dirty="0">
              <a:blipFill>
                <a:blip r:embed="rId3"/>
                <a:stretch>
                  <a:fillRect/>
                </a:stretch>
              </a:blipFill>
              <a:latin typeface="叶根友刀锋黑草" panose="02010601030101010101" pitchFamily="2" charset="-122"/>
              <a:ea typeface="叶根友刀锋黑草" panose="02010601030101010101" pitchFamily="2" charset="-122"/>
            </a:endParaRPr>
          </a:p>
        </p:txBody>
      </p:sp>
      <p:cxnSp>
        <p:nvCxnSpPr>
          <p:cNvPr id="17" name="PA_直接连接符 36"/>
          <p:cNvCxnSpPr/>
          <p:nvPr>
            <p:custDataLst>
              <p:tags r:id="rId17"/>
            </p:custDataLst>
          </p:nvPr>
        </p:nvCxnSpPr>
        <p:spPr>
          <a:xfrm>
            <a:off x="9008932" y="1980657"/>
            <a:ext cx="0" cy="1553721"/>
          </a:xfrm>
          <a:prstGeom prst="line">
            <a:avLst/>
          </a:prstGeom>
          <a:ln w="19050">
            <a:solidFill>
              <a:schemeClr val="bg2">
                <a:lumMod val="75000"/>
              </a:schemeClr>
            </a:solidFill>
            <a:prstDash val="sysDot"/>
            <a:headEnd type="oval" w="lg" len="lg"/>
            <a:tailEnd type="none" w="lg" len="lg"/>
          </a:ln>
        </p:spPr>
        <p:style>
          <a:lnRef idx="1">
            <a:schemeClr val="accent1"/>
          </a:lnRef>
          <a:fillRef idx="0">
            <a:schemeClr val="accent1"/>
          </a:fillRef>
          <a:effectRef idx="0">
            <a:schemeClr val="accent1"/>
          </a:effectRef>
          <a:fontRef idx="minor">
            <a:schemeClr val="tx1"/>
          </a:fontRef>
        </p:style>
      </p:cxnSp>
      <p:grpSp>
        <p:nvGrpSpPr>
          <p:cNvPr id="18" name="PA_组合 35"/>
          <p:cNvGrpSpPr/>
          <p:nvPr>
            <p:custDataLst>
              <p:tags r:id="rId18"/>
            </p:custDataLst>
          </p:nvPr>
        </p:nvGrpSpPr>
        <p:grpSpPr>
          <a:xfrm>
            <a:off x="719138" y="4701002"/>
            <a:ext cx="10753726" cy="857260"/>
            <a:chOff x="1446648" y="2161845"/>
            <a:chExt cx="11660559" cy="857260"/>
          </a:xfrm>
        </p:grpSpPr>
        <p:grpSp>
          <p:nvGrpSpPr>
            <p:cNvPr id="19" name="Group 39"/>
            <p:cNvGrpSpPr/>
            <p:nvPr/>
          </p:nvGrpSpPr>
          <p:grpSpPr>
            <a:xfrm>
              <a:off x="1446648" y="2161845"/>
              <a:ext cx="2213143" cy="857260"/>
              <a:chOff x="1732858" y="5001250"/>
              <a:chExt cx="2213143" cy="857260"/>
            </a:xfrm>
          </p:grpSpPr>
          <p:sp>
            <p:nvSpPr>
              <p:cNvPr id="32" name="TextBox 60"/>
              <p:cNvSpPr txBox="1"/>
              <p:nvPr/>
            </p:nvSpPr>
            <p:spPr bwMode="auto">
              <a:xfrm>
                <a:off x="1732858" y="5001250"/>
                <a:ext cx="2213143"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ctr"/>
                <a:r>
                  <a:rPr lang="en-US" altLang="zh-CN" sz="1600" dirty="0">
                    <a:blipFill>
                      <a:blip r:embed="rId3"/>
                      <a:stretch>
                        <a:fillRect/>
                      </a:stretch>
                    </a:blipFill>
                    <a:latin typeface="叶根友刀锋黑草" panose="02010601030101010101" pitchFamily="2" charset="-122"/>
                    <a:ea typeface="叶根友刀锋黑草" panose="02010601030101010101" pitchFamily="2" charset="-122"/>
                  </a:rPr>
                  <a:t>ADD TITLE HERE </a:t>
                </a:r>
                <a:endParaRPr lang="zh-CN" altLang="en-US" sz="1600" dirty="0">
                  <a:blipFill>
                    <a:blip r:embed="rId3"/>
                    <a:stretch>
                      <a:fillRect/>
                    </a:stretch>
                  </a:blipFill>
                  <a:latin typeface="叶根友刀锋黑草" panose="02010601030101010101" pitchFamily="2" charset="-122"/>
                  <a:ea typeface="叶根友刀锋黑草" panose="02010601030101010101" pitchFamily="2" charset="-122"/>
                </a:endParaRPr>
              </a:p>
            </p:txBody>
          </p:sp>
          <p:sp>
            <p:nvSpPr>
              <p:cNvPr id="33" name="TextBox 61"/>
              <p:cNvSpPr txBox="1"/>
              <p:nvPr/>
            </p:nvSpPr>
            <p:spPr bwMode="auto">
              <a:xfrm>
                <a:off x="1732858" y="5284280"/>
                <a:ext cx="2213143" cy="574230"/>
              </a:xfrm>
              <a:prstGeom prst="rect">
                <a:avLst/>
              </a:prstGeom>
              <a:noFill/>
              <a:ln w="9525">
                <a:noFill/>
                <a:miter lim="800000"/>
              </a:ln>
            </p:spPr>
            <p:txBody>
              <a:bodyPr wrap="square" lIns="0" tIns="0" rIns="0" bIns="0" anchor="ctr" anchorCtr="1">
                <a:normAutofit fontScale="85000" lnSpcReduction="20000"/>
                <a:scene3d>
                  <a:camera prst="orthographicFront"/>
                  <a:lightRig rig="threePt" dir="t"/>
                </a:scene3d>
                <a:sp3d>
                  <a:bevelT w="0" h="0"/>
                </a:sp3d>
              </a:bodyPr>
              <a:lstStyle/>
              <a:p>
                <a:pPr>
                  <a:lnSpc>
                    <a:spcPct val="120000"/>
                  </a:lnSpc>
                </a:pPr>
                <a:r>
                  <a:rPr lang="en-US" altLang="zh-CN" sz="1400" dirty="0">
                    <a:solidFill>
                      <a:schemeClr val="bg1"/>
                    </a:solidFill>
                    <a:latin typeface="叶根友刀锋黑草" panose="02010601030101010101" pitchFamily="2" charset="-122"/>
                    <a:ea typeface="叶根友刀锋黑草" panose="02010601030101010101" pitchFamily="2" charset="-122"/>
                  </a:rPr>
                  <a:t>Lorem Ipsum is simply dummy text of the printing and typesetting industry</a:t>
                </a:r>
                <a:endParaRPr lang="zh-CN" altLang="en-US" sz="1400" dirty="0">
                  <a:solidFill>
                    <a:schemeClr val="bg1"/>
                  </a:solidFill>
                  <a:latin typeface="叶根友刀锋黑草" panose="02010601030101010101" pitchFamily="2" charset="-122"/>
                  <a:ea typeface="叶根友刀锋黑草" panose="02010601030101010101" pitchFamily="2" charset="-122"/>
                </a:endParaRPr>
              </a:p>
            </p:txBody>
          </p:sp>
        </p:grpSp>
        <p:grpSp>
          <p:nvGrpSpPr>
            <p:cNvPr id="20" name="Group 40"/>
            <p:cNvGrpSpPr/>
            <p:nvPr/>
          </p:nvGrpSpPr>
          <p:grpSpPr>
            <a:xfrm>
              <a:off x="3808502" y="2161845"/>
              <a:ext cx="2213143" cy="857260"/>
              <a:chOff x="1732858" y="5001250"/>
              <a:chExt cx="2213143" cy="857260"/>
            </a:xfrm>
          </p:grpSpPr>
          <p:sp>
            <p:nvSpPr>
              <p:cNvPr id="30" name="TextBox 58"/>
              <p:cNvSpPr txBox="1"/>
              <p:nvPr/>
            </p:nvSpPr>
            <p:spPr bwMode="auto">
              <a:xfrm>
                <a:off x="1732858" y="5001250"/>
                <a:ext cx="2213143"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ctr"/>
                <a:r>
                  <a:rPr lang="en-US" altLang="zh-CN" dirty="0">
                    <a:blipFill>
                      <a:blip r:embed="rId3"/>
                      <a:stretch>
                        <a:fillRect/>
                      </a:stretch>
                    </a:blipFill>
                    <a:latin typeface="叶根友刀锋黑草" panose="02010601030101010101" pitchFamily="2" charset="-122"/>
                    <a:ea typeface="叶根友刀锋黑草" panose="02010601030101010101" pitchFamily="2" charset="-122"/>
                  </a:rPr>
                  <a:t>ADD TITLE HERE </a:t>
                </a:r>
                <a:endParaRPr lang="zh-CN" altLang="en-US" dirty="0">
                  <a:blipFill>
                    <a:blip r:embed="rId3"/>
                    <a:stretch>
                      <a:fillRect/>
                    </a:stretch>
                  </a:blipFill>
                  <a:latin typeface="叶根友刀锋黑草" panose="02010601030101010101" pitchFamily="2" charset="-122"/>
                  <a:ea typeface="叶根友刀锋黑草" panose="02010601030101010101" pitchFamily="2" charset="-122"/>
                </a:endParaRPr>
              </a:p>
            </p:txBody>
          </p:sp>
          <p:sp>
            <p:nvSpPr>
              <p:cNvPr id="31" name="TextBox 59"/>
              <p:cNvSpPr txBox="1"/>
              <p:nvPr/>
            </p:nvSpPr>
            <p:spPr bwMode="auto">
              <a:xfrm>
                <a:off x="1732858" y="5284280"/>
                <a:ext cx="2213143" cy="574230"/>
              </a:xfrm>
              <a:prstGeom prst="rect">
                <a:avLst/>
              </a:prstGeom>
              <a:noFill/>
              <a:ln w="9525">
                <a:noFill/>
                <a:miter lim="800000"/>
              </a:ln>
            </p:spPr>
            <p:txBody>
              <a:bodyPr wrap="square" lIns="0" tIns="0" rIns="0" bIns="0" anchor="ctr" anchorCtr="1">
                <a:normAutofit fontScale="85000" lnSpcReduction="20000"/>
                <a:scene3d>
                  <a:camera prst="orthographicFront"/>
                  <a:lightRig rig="threePt" dir="t"/>
                </a:scene3d>
                <a:sp3d>
                  <a:bevelT w="0" h="0"/>
                </a:sp3d>
              </a:bodyPr>
              <a:lstStyle/>
              <a:p>
                <a:pPr>
                  <a:lnSpc>
                    <a:spcPct val="120000"/>
                  </a:lnSpc>
                </a:pPr>
                <a:r>
                  <a:rPr lang="en-US" altLang="zh-CN" sz="1400" dirty="0">
                    <a:solidFill>
                      <a:schemeClr val="bg1"/>
                    </a:solidFill>
                    <a:latin typeface="叶根友刀锋黑草" panose="02010601030101010101" pitchFamily="2" charset="-122"/>
                    <a:ea typeface="叶根友刀锋黑草" panose="02010601030101010101" pitchFamily="2" charset="-122"/>
                  </a:rPr>
                  <a:t>Lorem Ipsum is simply dummy text of the printing and typesetting industry</a:t>
                </a:r>
                <a:endParaRPr lang="zh-CN" altLang="en-US" sz="1400" dirty="0">
                  <a:solidFill>
                    <a:schemeClr val="bg1"/>
                  </a:solidFill>
                  <a:latin typeface="叶根友刀锋黑草" panose="02010601030101010101" pitchFamily="2" charset="-122"/>
                  <a:ea typeface="叶根友刀锋黑草" panose="02010601030101010101" pitchFamily="2" charset="-122"/>
                </a:endParaRPr>
              </a:p>
            </p:txBody>
          </p:sp>
        </p:grpSp>
        <p:grpSp>
          <p:nvGrpSpPr>
            <p:cNvPr id="21" name="Group 41"/>
            <p:cNvGrpSpPr/>
            <p:nvPr/>
          </p:nvGrpSpPr>
          <p:grpSpPr>
            <a:xfrm>
              <a:off x="6170356" y="2161845"/>
              <a:ext cx="2213143" cy="857260"/>
              <a:chOff x="1732858" y="5001250"/>
              <a:chExt cx="2213143" cy="857260"/>
            </a:xfrm>
          </p:grpSpPr>
          <p:sp>
            <p:nvSpPr>
              <p:cNvPr id="28" name="TextBox 56"/>
              <p:cNvSpPr txBox="1"/>
              <p:nvPr/>
            </p:nvSpPr>
            <p:spPr bwMode="auto">
              <a:xfrm>
                <a:off x="1732858" y="5001250"/>
                <a:ext cx="2213143"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ctr"/>
                <a:r>
                  <a:rPr lang="en-US" altLang="zh-CN" sz="1600" dirty="0">
                    <a:blipFill>
                      <a:blip r:embed="rId3"/>
                      <a:stretch>
                        <a:fillRect/>
                      </a:stretch>
                    </a:blipFill>
                    <a:latin typeface="叶根友刀锋黑草" panose="02010601030101010101" pitchFamily="2" charset="-122"/>
                    <a:ea typeface="叶根友刀锋黑草" panose="02010601030101010101" pitchFamily="2" charset="-122"/>
                  </a:rPr>
                  <a:t>ADD TITLE HERE </a:t>
                </a:r>
                <a:endParaRPr lang="zh-CN" altLang="en-US" sz="1600" dirty="0">
                  <a:blipFill>
                    <a:blip r:embed="rId3"/>
                    <a:stretch>
                      <a:fillRect/>
                    </a:stretch>
                  </a:blipFill>
                  <a:latin typeface="叶根友刀锋黑草" panose="02010601030101010101" pitchFamily="2" charset="-122"/>
                  <a:ea typeface="叶根友刀锋黑草" panose="02010601030101010101" pitchFamily="2" charset="-122"/>
                </a:endParaRPr>
              </a:p>
            </p:txBody>
          </p:sp>
          <p:sp>
            <p:nvSpPr>
              <p:cNvPr id="29" name="TextBox 57"/>
              <p:cNvSpPr txBox="1"/>
              <p:nvPr/>
            </p:nvSpPr>
            <p:spPr bwMode="auto">
              <a:xfrm>
                <a:off x="1732858" y="5284280"/>
                <a:ext cx="2213143" cy="574230"/>
              </a:xfrm>
              <a:prstGeom prst="rect">
                <a:avLst/>
              </a:prstGeom>
              <a:noFill/>
              <a:ln w="9525">
                <a:noFill/>
                <a:miter lim="800000"/>
              </a:ln>
            </p:spPr>
            <p:txBody>
              <a:bodyPr wrap="square" lIns="0" tIns="0" rIns="0" bIns="0" anchor="ctr" anchorCtr="1">
                <a:normAutofit fontScale="85000" lnSpcReduction="20000"/>
                <a:scene3d>
                  <a:camera prst="orthographicFront"/>
                  <a:lightRig rig="threePt" dir="t"/>
                </a:scene3d>
                <a:sp3d>
                  <a:bevelT w="0" h="0"/>
                </a:sp3d>
              </a:bodyPr>
              <a:lstStyle/>
              <a:p>
                <a:pPr>
                  <a:lnSpc>
                    <a:spcPct val="120000"/>
                  </a:lnSpc>
                </a:pPr>
                <a:r>
                  <a:rPr lang="en-US" altLang="zh-CN" sz="1400" dirty="0">
                    <a:solidFill>
                      <a:schemeClr val="bg1"/>
                    </a:solidFill>
                    <a:latin typeface="叶根友刀锋黑草" panose="02010601030101010101" pitchFamily="2" charset="-122"/>
                    <a:ea typeface="叶根友刀锋黑草" panose="02010601030101010101" pitchFamily="2" charset="-122"/>
                  </a:rPr>
                  <a:t>Lorem Ipsum is simply dummy text of the printing and typesetting industry</a:t>
                </a:r>
                <a:endParaRPr lang="zh-CN" altLang="en-US" sz="1400" dirty="0">
                  <a:solidFill>
                    <a:schemeClr val="bg1"/>
                  </a:solidFill>
                  <a:latin typeface="叶根友刀锋黑草" panose="02010601030101010101" pitchFamily="2" charset="-122"/>
                  <a:ea typeface="叶根友刀锋黑草" panose="02010601030101010101" pitchFamily="2" charset="-122"/>
                </a:endParaRPr>
              </a:p>
            </p:txBody>
          </p:sp>
        </p:grpSp>
        <p:grpSp>
          <p:nvGrpSpPr>
            <p:cNvPr id="22" name="Group 42"/>
            <p:cNvGrpSpPr/>
            <p:nvPr/>
          </p:nvGrpSpPr>
          <p:grpSpPr>
            <a:xfrm>
              <a:off x="8532210" y="2161845"/>
              <a:ext cx="2213143" cy="857260"/>
              <a:chOff x="1732858" y="5001250"/>
              <a:chExt cx="2213143" cy="857260"/>
            </a:xfrm>
          </p:grpSpPr>
          <p:sp>
            <p:nvSpPr>
              <p:cNvPr id="26" name="TextBox 54"/>
              <p:cNvSpPr txBox="1"/>
              <p:nvPr/>
            </p:nvSpPr>
            <p:spPr bwMode="auto">
              <a:xfrm>
                <a:off x="1732858" y="5001250"/>
                <a:ext cx="2213143"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ctr"/>
                <a:r>
                  <a:rPr lang="en-US" altLang="zh-CN" dirty="0">
                    <a:blipFill>
                      <a:blip r:embed="rId3"/>
                      <a:stretch>
                        <a:fillRect/>
                      </a:stretch>
                    </a:blipFill>
                    <a:latin typeface="叶根友刀锋黑草" panose="02010601030101010101" pitchFamily="2" charset="-122"/>
                    <a:ea typeface="叶根友刀锋黑草" panose="02010601030101010101" pitchFamily="2" charset="-122"/>
                  </a:rPr>
                  <a:t>ADD TITLE HERE </a:t>
                </a:r>
                <a:endParaRPr lang="zh-CN" altLang="en-US" dirty="0">
                  <a:blipFill>
                    <a:blip r:embed="rId3"/>
                    <a:stretch>
                      <a:fillRect/>
                    </a:stretch>
                  </a:blipFill>
                  <a:latin typeface="叶根友刀锋黑草" panose="02010601030101010101" pitchFamily="2" charset="-122"/>
                  <a:ea typeface="叶根友刀锋黑草" panose="02010601030101010101" pitchFamily="2" charset="-122"/>
                </a:endParaRPr>
              </a:p>
            </p:txBody>
          </p:sp>
          <p:sp>
            <p:nvSpPr>
              <p:cNvPr id="27" name="TextBox 55"/>
              <p:cNvSpPr txBox="1"/>
              <p:nvPr/>
            </p:nvSpPr>
            <p:spPr bwMode="auto">
              <a:xfrm>
                <a:off x="1732858" y="5284280"/>
                <a:ext cx="2213143" cy="574230"/>
              </a:xfrm>
              <a:prstGeom prst="rect">
                <a:avLst/>
              </a:prstGeom>
              <a:noFill/>
              <a:ln w="9525">
                <a:noFill/>
                <a:miter lim="800000"/>
              </a:ln>
            </p:spPr>
            <p:txBody>
              <a:bodyPr wrap="square" lIns="0" tIns="0" rIns="0" bIns="0" anchor="ctr" anchorCtr="1">
                <a:normAutofit fontScale="85000" lnSpcReduction="20000"/>
                <a:scene3d>
                  <a:camera prst="orthographicFront"/>
                  <a:lightRig rig="threePt" dir="t"/>
                </a:scene3d>
                <a:sp3d>
                  <a:bevelT w="0" h="0"/>
                </a:sp3d>
              </a:bodyPr>
              <a:lstStyle/>
              <a:p>
                <a:pPr>
                  <a:lnSpc>
                    <a:spcPct val="120000"/>
                  </a:lnSpc>
                </a:pPr>
                <a:r>
                  <a:rPr lang="en-US" altLang="zh-CN" sz="1400" dirty="0">
                    <a:solidFill>
                      <a:schemeClr val="bg1"/>
                    </a:solidFill>
                    <a:latin typeface="叶根友刀锋黑草" panose="02010601030101010101" pitchFamily="2" charset="-122"/>
                    <a:ea typeface="叶根友刀锋黑草" panose="02010601030101010101" pitchFamily="2" charset="-122"/>
                  </a:rPr>
                  <a:t>Lorem Ipsum is simply dummy text of the printing and typesetting industry</a:t>
                </a:r>
                <a:endParaRPr lang="zh-CN" altLang="en-US" sz="1400" dirty="0">
                  <a:solidFill>
                    <a:schemeClr val="bg1"/>
                  </a:solidFill>
                  <a:latin typeface="叶根友刀锋黑草" panose="02010601030101010101" pitchFamily="2" charset="-122"/>
                  <a:ea typeface="叶根友刀锋黑草" panose="02010601030101010101" pitchFamily="2" charset="-122"/>
                </a:endParaRPr>
              </a:p>
            </p:txBody>
          </p:sp>
        </p:grpSp>
        <p:grpSp>
          <p:nvGrpSpPr>
            <p:cNvPr id="23" name="Group 43"/>
            <p:cNvGrpSpPr/>
            <p:nvPr/>
          </p:nvGrpSpPr>
          <p:grpSpPr>
            <a:xfrm>
              <a:off x="10894064" y="2161845"/>
              <a:ext cx="2213143" cy="857260"/>
              <a:chOff x="1732858" y="5001250"/>
              <a:chExt cx="2213143" cy="857260"/>
            </a:xfrm>
          </p:grpSpPr>
          <p:sp>
            <p:nvSpPr>
              <p:cNvPr id="24" name="TextBox 44"/>
              <p:cNvSpPr txBox="1"/>
              <p:nvPr/>
            </p:nvSpPr>
            <p:spPr bwMode="auto">
              <a:xfrm>
                <a:off x="1732858" y="5001250"/>
                <a:ext cx="2213143"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ctr"/>
                <a:r>
                  <a:rPr lang="en-US" altLang="zh-CN" sz="1600" dirty="0">
                    <a:blipFill>
                      <a:blip r:embed="rId3"/>
                      <a:stretch>
                        <a:fillRect/>
                      </a:stretch>
                    </a:blipFill>
                    <a:latin typeface="叶根友刀锋黑草" panose="02010601030101010101" pitchFamily="2" charset="-122"/>
                    <a:ea typeface="叶根友刀锋黑草" panose="02010601030101010101" pitchFamily="2" charset="-122"/>
                  </a:rPr>
                  <a:t>ADD TITLE HERE </a:t>
                </a:r>
                <a:endParaRPr lang="zh-CN" altLang="en-US" sz="1600" dirty="0">
                  <a:blipFill>
                    <a:blip r:embed="rId3"/>
                    <a:stretch>
                      <a:fillRect/>
                    </a:stretch>
                  </a:blipFill>
                  <a:latin typeface="叶根友刀锋黑草" panose="02010601030101010101" pitchFamily="2" charset="-122"/>
                  <a:ea typeface="叶根友刀锋黑草" panose="02010601030101010101" pitchFamily="2" charset="-122"/>
                </a:endParaRPr>
              </a:p>
            </p:txBody>
          </p:sp>
          <p:sp>
            <p:nvSpPr>
              <p:cNvPr id="25" name="TextBox 53"/>
              <p:cNvSpPr txBox="1"/>
              <p:nvPr/>
            </p:nvSpPr>
            <p:spPr bwMode="auto">
              <a:xfrm>
                <a:off x="1732858" y="5284280"/>
                <a:ext cx="2213143" cy="574230"/>
              </a:xfrm>
              <a:prstGeom prst="rect">
                <a:avLst/>
              </a:prstGeom>
              <a:noFill/>
              <a:ln w="9525">
                <a:noFill/>
                <a:miter lim="800000"/>
              </a:ln>
            </p:spPr>
            <p:txBody>
              <a:bodyPr wrap="square" lIns="0" tIns="0" rIns="0" bIns="0" anchor="ctr" anchorCtr="1">
                <a:normAutofit fontScale="85000" lnSpcReduction="20000"/>
                <a:scene3d>
                  <a:camera prst="orthographicFront"/>
                  <a:lightRig rig="threePt" dir="t"/>
                </a:scene3d>
                <a:sp3d>
                  <a:bevelT w="0" h="0"/>
                </a:sp3d>
              </a:bodyPr>
              <a:lstStyle/>
              <a:p>
                <a:pPr>
                  <a:lnSpc>
                    <a:spcPct val="120000"/>
                  </a:lnSpc>
                </a:pPr>
                <a:r>
                  <a:rPr lang="en-US" altLang="zh-CN" sz="1400" dirty="0">
                    <a:solidFill>
                      <a:schemeClr val="bg1"/>
                    </a:solidFill>
                    <a:latin typeface="叶根友刀锋黑草" panose="02010601030101010101" pitchFamily="2" charset="-122"/>
                    <a:ea typeface="叶根友刀锋黑草" panose="02010601030101010101" pitchFamily="2" charset="-122"/>
                  </a:rPr>
                  <a:t>Lorem Ipsum is simply dummy text of the printing and typesetting industry</a:t>
                </a:r>
                <a:endParaRPr lang="zh-CN" altLang="en-US" sz="1400" dirty="0">
                  <a:solidFill>
                    <a:schemeClr val="bg1"/>
                  </a:solidFill>
                  <a:latin typeface="叶根友刀锋黑草" panose="02010601030101010101" pitchFamily="2" charset="-122"/>
                  <a:ea typeface="叶根友刀锋黑草" panose="02010601030101010101" pitchFamily="2" charset="-122"/>
                </a:endParaRPr>
              </a:p>
            </p:txBody>
          </p:sp>
        </p:grpSp>
      </p:grpSp>
      <p:sp>
        <p:nvSpPr>
          <p:cNvPr id="36" name="PA_矩形 35"/>
          <p:cNvSpPr/>
          <p:nvPr>
            <p:custDataLst>
              <p:tags r:id="rId19"/>
            </p:custDataLst>
          </p:nvPr>
        </p:nvSpPr>
        <p:spPr>
          <a:xfrm>
            <a:off x="4646297" y="681178"/>
            <a:ext cx="2961067" cy="461665"/>
          </a:xfrm>
          <a:prstGeom prst="rect">
            <a:avLst/>
          </a:prstGeom>
        </p:spPr>
        <p:txBody>
          <a:bodyPr wrap="none">
            <a:spAutoFit/>
          </a:bodyPr>
          <a:lstStyle/>
          <a:p>
            <a:pPr marR="0" lvl="0" indent="0" algn="ctr" fontAlgn="auto">
              <a:lnSpc>
                <a:spcPct val="100000"/>
              </a:lnSpc>
              <a:spcBef>
                <a:spcPts val="0"/>
              </a:spcBef>
              <a:spcAft>
                <a:spcPts val="0"/>
              </a:spcAft>
              <a:buClrTx/>
              <a:buSzTx/>
              <a:buFontTx/>
              <a:buNone/>
              <a:defRPr/>
            </a:pPr>
            <a:r>
              <a:rPr lang="en-US" altLang="zh-CN" sz="2400" dirty="0">
                <a:blipFill>
                  <a:blip r:embed="rId3"/>
                  <a:stretch>
                    <a:fillRect/>
                  </a:stretch>
                </a:blipFill>
                <a:latin typeface="叶根友刀锋黑草" panose="02010601030101010101" pitchFamily="2" charset="-122"/>
                <a:ea typeface="叶根友刀锋黑草" panose="02010601030101010101" pitchFamily="2" charset="-122"/>
                <a:sym typeface="+mn-lt"/>
              </a:rPr>
              <a:t>ADD TITLE HERE</a:t>
            </a:r>
            <a:endParaRPr lang="en-US" altLang="zh-CN" sz="2400" dirty="0">
              <a:blipFill>
                <a:blip r:embed="rId3"/>
                <a:stretch>
                  <a:fillRect/>
                </a:stretch>
              </a:blipFill>
              <a:latin typeface="叶根友刀锋黑草" panose="02010601030101010101" pitchFamily="2" charset="-122"/>
              <a:ea typeface="叶根友刀锋黑草" panose="02010601030101010101" pitchFamily="2" charset="-122"/>
              <a:sym typeface="+mn-lt"/>
            </a:endParaRPr>
          </a:p>
        </p:txBody>
      </p:sp>
      <p:cxnSp>
        <p:nvCxnSpPr>
          <p:cNvPr id="37" name="PA_直接连接符 36"/>
          <p:cNvCxnSpPr/>
          <p:nvPr>
            <p:custDataLst>
              <p:tags r:id="rId20"/>
            </p:custDataLst>
          </p:nvPr>
        </p:nvCxnSpPr>
        <p:spPr>
          <a:xfrm>
            <a:off x="5826000" y="1248983"/>
            <a:ext cx="540000" cy="0"/>
          </a:xfrm>
          <a:prstGeom prst="line">
            <a:avLst/>
          </a:prstGeom>
          <a:ln w="19050">
            <a:solidFill>
              <a:srgbClr val="E3BA43"/>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79"/>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2" presetClass="entr" presetSubtype="4" fill="hold" nodeType="withEffect" p14:presetBounceEnd="50000">
                                      <p:stCondLst>
                                        <p:cond delay="433"/>
                                      </p:stCondLst>
                                      <p:childTnLst>
                                        <p:set>
                                          <p:cBhvr>
                                            <p:cTn id="11" dur="1" fill="hold">
                                              <p:stCondLst>
                                                <p:cond delay="0"/>
                                              </p:stCondLst>
                                            </p:cTn>
                                            <p:tgtEl>
                                              <p:spTgt spid="37"/>
                                            </p:tgtEl>
                                            <p:attrNameLst>
                                              <p:attrName>style.visibility</p:attrName>
                                            </p:attrNameLst>
                                          </p:cBhvr>
                                          <p:to>
                                            <p:strVal val="visible"/>
                                          </p:to>
                                        </p:set>
                                        <p:anim calcmode="lin" valueType="num" p14:bounceEnd="50000">
                                          <p:cBhvr additive="base">
                                            <p:cTn id="12"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37"/>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2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40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60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80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100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120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140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160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anim calcmode="lin" valueType="num">
                                          <p:cBhvr>
                                            <p:cTn id="57" dur="1000" fill="hold"/>
                                            <p:tgtEl>
                                              <p:spTgt spid="5"/>
                                            </p:tgtEl>
                                            <p:attrNameLst>
                                              <p:attrName>ppt_x</p:attrName>
                                            </p:attrNameLst>
                                          </p:cBhvr>
                                          <p:tavLst>
                                            <p:tav tm="0">
                                              <p:val>
                                                <p:strVal val="#ppt_x"/>
                                              </p:val>
                                            </p:tav>
                                            <p:tav tm="100000">
                                              <p:val>
                                                <p:strVal val="#ppt_x"/>
                                              </p:val>
                                            </p:tav>
                                          </p:tavLst>
                                        </p:anim>
                                        <p:anim calcmode="lin" valueType="num">
                                          <p:cBhvr>
                                            <p:cTn id="58" dur="1000" fill="hold"/>
                                            <p:tgtEl>
                                              <p:spTgt spid="5"/>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180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200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1000"/>
                                            <p:tgtEl>
                                              <p:spTgt spid="13"/>
                                            </p:tgtEl>
                                          </p:cBhvr>
                                        </p:animEffect>
                                        <p:anim calcmode="lin" valueType="num">
                                          <p:cBhvr>
                                            <p:cTn id="67" dur="1000" fill="hold"/>
                                            <p:tgtEl>
                                              <p:spTgt spid="13"/>
                                            </p:tgtEl>
                                            <p:attrNameLst>
                                              <p:attrName>ppt_x</p:attrName>
                                            </p:attrNameLst>
                                          </p:cBhvr>
                                          <p:tavLst>
                                            <p:tav tm="0">
                                              <p:val>
                                                <p:strVal val="#ppt_x"/>
                                              </p:val>
                                            </p:tav>
                                            <p:tav tm="100000">
                                              <p:val>
                                                <p:strVal val="#ppt_x"/>
                                              </p:val>
                                            </p:tav>
                                          </p:tavLst>
                                        </p:anim>
                                        <p:anim calcmode="lin" valueType="num">
                                          <p:cBhvr>
                                            <p:cTn id="68" dur="1000" fill="hold"/>
                                            <p:tgtEl>
                                              <p:spTgt spid="13"/>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220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1000"/>
                                            <p:tgtEl>
                                              <p:spTgt spid="7"/>
                                            </p:tgtEl>
                                          </p:cBhvr>
                                        </p:animEffect>
                                        <p:anim calcmode="lin" valueType="num">
                                          <p:cBhvr>
                                            <p:cTn id="72" dur="1000" fill="hold"/>
                                            <p:tgtEl>
                                              <p:spTgt spid="7"/>
                                            </p:tgtEl>
                                            <p:attrNameLst>
                                              <p:attrName>ppt_x</p:attrName>
                                            </p:attrNameLst>
                                          </p:cBhvr>
                                          <p:tavLst>
                                            <p:tav tm="0">
                                              <p:val>
                                                <p:strVal val="#ppt_x"/>
                                              </p:val>
                                            </p:tav>
                                            <p:tav tm="100000">
                                              <p:val>
                                                <p:strVal val="#ppt_x"/>
                                              </p:val>
                                            </p:tav>
                                          </p:tavLst>
                                        </p:anim>
                                        <p:anim calcmode="lin" valueType="num">
                                          <p:cBhvr>
                                            <p:cTn id="73" dur="1000" fill="hold"/>
                                            <p:tgtEl>
                                              <p:spTgt spid="7"/>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2400"/>
                                      </p:stCondLst>
                                      <p:childTnLst>
                                        <p:set>
                                          <p:cBhvr>
                                            <p:cTn id="75" dur="1" fill="hold">
                                              <p:stCondLst>
                                                <p:cond delay="0"/>
                                              </p:stCondLst>
                                            </p:cTn>
                                            <p:tgtEl>
                                              <p:spTgt spid="10"/>
                                            </p:tgtEl>
                                            <p:attrNameLst>
                                              <p:attrName>style.visibility</p:attrName>
                                            </p:attrNameLst>
                                          </p:cBhvr>
                                          <p:to>
                                            <p:strVal val="visible"/>
                                          </p:to>
                                        </p:set>
                                        <p:animEffect transition="in" filter="fade">
                                          <p:cBhvr>
                                            <p:cTn id="76" dur="1000"/>
                                            <p:tgtEl>
                                              <p:spTgt spid="10"/>
                                            </p:tgtEl>
                                          </p:cBhvr>
                                        </p:animEffect>
                                        <p:anim calcmode="lin" valueType="num">
                                          <p:cBhvr>
                                            <p:cTn id="77" dur="1000" fill="hold"/>
                                            <p:tgtEl>
                                              <p:spTgt spid="10"/>
                                            </p:tgtEl>
                                            <p:attrNameLst>
                                              <p:attrName>ppt_x</p:attrName>
                                            </p:attrNameLst>
                                          </p:cBhvr>
                                          <p:tavLst>
                                            <p:tav tm="0">
                                              <p:val>
                                                <p:strVal val="#ppt_x"/>
                                              </p:val>
                                            </p:tav>
                                            <p:tav tm="100000">
                                              <p:val>
                                                <p:strVal val="#ppt_x"/>
                                              </p:val>
                                            </p:tav>
                                          </p:tavLst>
                                        </p:anim>
                                        <p:anim calcmode="lin" valueType="num">
                                          <p:cBhvr>
                                            <p:cTn id="78" dur="1000" fill="hold"/>
                                            <p:tgtEl>
                                              <p:spTgt spid="10"/>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2600"/>
                                      </p:stCondLst>
                                      <p:childTnLst>
                                        <p:set>
                                          <p:cBhvr>
                                            <p:cTn id="80" dur="1" fill="hold">
                                              <p:stCondLst>
                                                <p:cond delay="0"/>
                                              </p:stCondLst>
                                            </p:cTn>
                                            <p:tgtEl>
                                              <p:spTgt spid="4"/>
                                            </p:tgtEl>
                                            <p:attrNameLst>
                                              <p:attrName>style.visibility</p:attrName>
                                            </p:attrNameLst>
                                          </p:cBhvr>
                                          <p:to>
                                            <p:strVal val="visible"/>
                                          </p:to>
                                        </p:set>
                                        <p:animEffect transition="in" filter="fade">
                                          <p:cBhvr>
                                            <p:cTn id="81" dur="1000"/>
                                            <p:tgtEl>
                                              <p:spTgt spid="4"/>
                                            </p:tgtEl>
                                          </p:cBhvr>
                                        </p:animEffect>
                                        <p:anim calcmode="lin" valueType="num">
                                          <p:cBhvr>
                                            <p:cTn id="82" dur="1000" fill="hold"/>
                                            <p:tgtEl>
                                              <p:spTgt spid="4"/>
                                            </p:tgtEl>
                                            <p:attrNameLst>
                                              <p:attrName>ppt_x</p:attrName>
                                            </p:attrNameLst>
                                          </p:cBhvr>
                                          <p:tavLst>
                                            <p:tav tm="0">
                                              <p:val>
                                                <p:strVal val="#ppt_x"/>
                                              </p:val>
                                            </p:tav>
                                            <p:tav tm="100000">
                                              <p:val>
                                                <p:strVal val="#ppt_x"/>
                                              </p:val>
                                            </p:tav>
                                          </p:tavLst>
                                        </p:anim>
                                        <p:anim calcmode="lin" valueType="num">
                                          <p:cBhvr>
                                            <p:cTn id="83" dur="1000" fill="hold"/>
                                            <p:tgtEl>
                                              <p:spTgt spid="4"/>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280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1000"/>
                                            <p:tgtEl>
                                              <p:spTgt spid="16"/>
                                            </p:tgtEl>
                                          </p:cBhvr>
                                        </p:animEffect>
                                        <p:anim calcmode="lin" valueType="num">
                                          <p:cBhvr>
                                            <p:cTn id="87" dur="1000" fill="hold"/>
                                            <p:tgtEl>
                                              <p:spTgt spid="16"/>
                                            </p:tgtEl>
                                            <p:attrNameLst>
                                              <p:attrName>ppt_x</p:attrName>
                                            </p:attrNameLst>
                                          </p:cBhvr>
                                          <p:tavLst>
                                            <p:tav tm="0">
                                              <p:val>
                                                <p:strVal val="#ppt_x"/>
                                              </p:val>
                                            </p:tav>
                                            <p:tav tm="100000">
                                              <p:val>
                                                <p:strVal val="#ppt_x"/>
                                              </p:val>
                                            </p:tav>
                                          </p:tavLst>
                                        </p:anim>
                                        <p:anim calcmode="lin" valueType="num">
                                          <p:cBhvr>
                                            <p:cTn id="88" dur="1000" fill="hold"/>
                                            <p:tgtEl>
                                              <p:spTgt spid="16"/>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300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1000"/>
                                            <p:tgtEl>
                                              <p:spTgt spid="18"/>
                                            </p:tgtEl>
                                          </p:cBhvr>
                                        </p:animEffect>
                                        <p:anim calcmode="lin" valueType="num">
                                          <p:cBhvr>
                                            <p:cTn id="92" dur="1000" fill="hold"/>
                                            <p:tgtEl>
                                              <p:spTgt spid="18"/>
                                            </p:tgtEl>
                                            <p:attrNameLst>
                                              <p:attrName>ppt_x</p:attrName>
                                            </p:attrNameLst>
                                          </p:cBhvr>
                                          <p:tavLst>
                                            <p:tav tm="0">
                                              <p:val>
                                                <p:strVal val="#ppt_x"/>
                                              </p:val>
                                            </p:tav>
                                            <p:tav tm="100000">
                                              <p:val>
                                                <p:strVal val="#ppt_x"/>
                                              </p:val>
                                            </p:tav>
                                          </p:tavLst>
                                        </p:anim>
                                        <p:anim calcmode="lin" valueType="num">
                                          <p:cBhvr>
                                            <p:cTn id="9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P spid="7" grpId="0"/>
          <p:bldP spid="9" grpId="0" animBg="1"/>
          <p:bldP spid="10" grpId="0"/>
          <p:bldP spid="12" grpId="0" animBg="1"/>
          <p:bldP spid="13" grpId="0"/>
          <p:bldP spid="15" grpId="0" animBg="1"/>
          <p:bldP spid="16" grpId="0"/>
          <p:bldP spid="3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79"/>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2" presetClass="entr" presetSubtype="4" fill="hold" nodeType="withEffect">
                                      <p:stCondLst>
                                        <p:cond delay="433"/>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2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40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60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80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100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120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140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160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anim calcmode="lin" valueType="num">
                                          <p:cBhvr>
                                            <p:cTn id="57" dur="1000" fill="hold"/>
                                            <p:tgtEl>
                                              <p:spTgt spid="5"/>
                                            </p:tgtEl>
                                            <p:attrNameLst>
                                              <p:attrName>ppt_x</p:attrName>
                                            </p:attrNameLst>
                                          </p:cBhvr>
                                          <p:tavLst>
                                            <p:tav tm="0">
                                              <p:val>
                                                <p:strVal val="#ppt_x"/>
                                              </p:val>
                                            </p:tav>
                                            <p:tav tm="100000">
                                              <p:val>
                                                <p:strVal val="#ppt_x"/>
                                              </p:val>
                                            </p:tav>
                                          </p:tavLst>
                                        </p:anim>
                                        <p:anim calcmode="lin" valueType="num">
                                          <p:cBhvr>
                                            <p:cTn id="58" dur="1000" fill="hold"/>
                                            <p:tgtEl>
                                              <p:spTgt spid="5"/>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180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200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1000"/>
                                            <p:tgtEl>
                                              <p:spTgt spid="13"/>
                                            </p:tgtEl>
                                          </p:cBhvr>
                                        </p:animEffect>
                                        <p:anim calcmode="lin" valueType="num">
                                          <p:cBhvr>
                                            <p:cTn id="67" dur="1000" fill="hold"/>
                                            <p:tgtEl>
                                              <p:spTgt spid="13"/>
                                            </p:tgtEl>
                                            <p:attrNameLst>
                                              <p:attrName>ppt_x</p:attrName>
                                            </p:attrNameLst>
                                          </p:cBhvr>
                                          <p:tavLst>
                                            <p:tav tm="0">
                                              <p:val>
                                                <p:strVal val="#ppt_x"/>
                                              </p:val>
                                            </p:tav>
                                            <p:tav tm="100000">
                                              <p:val>
                                                <p:strVal val="#ppt_x"/>
                                              </p:val>
                                            </p:tav>
                                          </p:tavLst>
                                        </p:anim>
                                        <p:anim calcmode="lin" valueType="num">
                                          <p:cBhvr>
                                            <p:cTn id="68" dur="1000" fill="hold"/>
                                            <p:tgtEl>
                                              <p:spTgt spid="13"/>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220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1000"/>
                                            <p:tgtEl>
                                              <p:spTgt spid="7"/>
                                            </p:tgtEl>
                                          </p:cBhvr>
                                        </p:animEffect>
                                        <p:anim calcmode="lin" valueType="num">
                                          <p:cBhvr>
                                            <p:cTn id="72" dur="1000" fill="hold"/>
                                            <p:tgtEl>
                                              <p:spTgt spid="7"/>
                                            </p:tgtEl>
                                            <p:attrNameLst>
                                              <p:attrName>ppt_x</p:attrName>
                                            </p:attrNameLst>
                                          </p:cBhvr>
                                          <p:tavLst>
                                            <p:tav tm="0">
                                              <p:val>
                                                <p:strVal val="#ppt_x"/>
                                              </p:val>
                                            </p:tav>
                                            <p:tav tm="100000">
                                              <p:val>
                                                <p:strVal val="#ppt_x"/>
                                              </p:val>
                                            </p:tav>
                                          </p:tavLst>
                                        </p:anim>
                                        <p:anim calcmode="lin" valueType="num">
                                          <p:cBhvr>
                                            <p:cTn id="73" dur="1000" fill="hold"/>
                                            <p:tgtEl>
                                              <p:spTgt spid="7"/>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2400"/>
                                      </p:stCondLst>
                                      <p:childTnLst>
                                        <p:set>
                                          <p:cBhvr>
                                            <p:cTn id="75" dur="1" fill="hold">
                                              <p:stCondLst>
                                                <p:cond delay="0"/>
                                              </p:stCondLst>
                                            </p:cTn>
                                            <p:tgtEl>
                                              <p:spTgt spid="10"/>
                                            </p:tgtEl>
                                            <p:attrNameLst>
                                              <p:attrName>style.visibility</p:attrName>
                                            </p:attrNameLst>
                                          </p:cBhvr>
                                          <p:to>
                                            <p:strVal val="visible"/>
                                          </p:to>
                                        </p:set>
                                        <p:animEffect transition="in" filter="fade">
                                          <p:cBhvr>
                                            <p:cTn id="76" dur="1000"/>
                                            <p:tgtEl>
                                              <p:spTgt spid="10"/>
                                            </p:tgtEl>
                                          </p:cBhvr>
                                        </p:animEffect>
                                        <p:anim calcmode="lin" valueType="num">
                                          <p:cBhvr>
                                            <p:cTn id="77" dur="1000" fill="hold"/>
                                            <p:tgtEl>
                                              <p:spTgt spid="10"/>
                                            </p:tgtEl>
                                            <p:attrNameLst>
                                              <p:attrName>ppt_x</p:attrName>
                                            </p:attrNameLst>
                                          </p:cBhvr>
                                          <p:tavLst>
                                            <p:tav tm="0">
                                              <p:val>
                                                <p:strVal val="#ppt_x"/>
                                              </p:val>
                                            </p:tav>
                                            <p:tav tm="100000">
                                              <p:val>
                                                <p:strVal val="#ppt_x"/>
                                              </p:val>
                                            </p:tav>
                                          </p:tavLst>
                                        </p:anim>
                                        <p:anim calcmode="lin" valueType="num">
                                          <p:cBhvr>
                                            <p:cTn id="78" dur="1000" fill="hold"/>
                                            <p:tgtEl>
                                              <p:spTgt spid="10"/>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2600"/>
                                      </p:stCondLst>
                                      <p:childTnLst>
                                        <p:set>
                                          <p:cBhvr>
                                            <p:cTn id="80" dur="1" fill="hold">
                                              <p:stCondLst>
                                                <p:cond delay="0"/>
                                              </p:stCondLst>
                                            </p:cTn>
                                            <p:tgtEl>
                                              <p:spTgt spid="4"/>
                                            </p:tgtEl>
                                            <p:attrNameLst>
                                              <p:attrName>style.visibility</p:attrName>
                                            </p:attrNameLst>
                                          </p:cBhvr>
                                          <p:to>
                                            <p:strVal val="visible"/>
                                          </p:to>
                                        </p:set>
                                        <p:animEffect transition="in" filter="fade">
                                          <p:cBhvr>
                                            <p:cTn id="81" dur="1000"/>
                                            <p:tgtEl>
                                              <p:spTgt spid="4"/>
                                            </p:tgtEl>
                                          </p:cBhvr>
                                        </p:animEffect>
                                        <p:anim calcmode="lin" valueType="num">
                                          <p:cBhvr>
                                            <p:cTn id="82" dur="1000" fill="hold"/>
                                            <p:tgtEl>
                                              <p:spTgt spid="4"/>
                                            </p:tgtEl>
                                            <p:attrNameLst>
                                              <p:attrName>ppt_x</p:attrName>
                                            </p:attrNameLst>
                                          </p:cBhvr>
                                          <p:tavLst>
                                            <p:tav tm="0">
                                              <p:val>
                                                <p:strVal val="#ppt_x"/>
                                              </p:val>
                                            </p:tav>
                                            <p:tav tm="100000">
                                              <p:val>
                                                <p:strVal val="#ppt_x"/>
                                              </p:val>
                                            </p:tav>
                                          </p:tavLst>
                                        </p:anim>
                                        <p:anim calcmode="lin" valueType="num">
                                          <p:cBhvr>
                                            <p:cTn id="83" dur="1000" fill="hold"/>
                                            <p:tgtEl>
                                              <p:spTgt spid="4"/>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280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1000"/>
                                            <p:tgtEl>
                                              <p:spTgt spid="16"/>
                                            </p:tgtEl>
                                          </p:cBhvr>
                                        </p:animEffect>
                                        <p:anim calcmode="lin" valueType="num">
                                          <p:cBhvr>
                                            <p:cTn id="87" dur="1000" fill="hold"/>
                                            <p:tgtEl>
                                              <p:spTgt spid="16"/>
                                            </p:tgtEl>
                                            <p:attrNameLst>
                                              <p:attrName>ppt_x</p:attrName>
                                            </p:attrNameLst>
                                          </p:cBhvr>
                                          <p:tavLst>
                                            <p:tav tm="0">
                                              <p:val>
                                                <p:strVal val="#ppt_x"/>
                                              </p:val>
                                            </p:tav>
                                            <p:tav tm="100000">
                                              <p:val>
                                                <p:strVal val="#ppt_x"/>
                                              </p:val>
                                            </p:tav>
                                          </p:tavLst>
                                        </p:anim>
                                        <p:anim calcmode="lin" valueType="num">
                                          <p:cBhvr>
                                            <p:cTn id="88" dur="1000" fill="hold"/>
                                            <p:tgtEl>
                                              <p:spTgt spid="16"/>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300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1000"/>
                                            <p:tgtEl>
                                              <p:spTgt spid="18"/>
                                            </p:tgtEl>
                                          </p:cBhvr>
                                        </p:animEffect>
                                        <p:anim calcmode="lin" valueType="num">
                                          <p:cBhvr>
                                            <p:cTn id="92" dur="1000" fill="hold"/>
                                            <p:tgtEl>
                                              <p:spTgt spid="18"/>
                                            </p:tgtEl>
                                            <p:attrNameLst>
                                              <p:attrName>ppt_x</p:attrName>
                                            </p:attrNameLst>
                                          </p:cBhvr>
                                          <p:tavLst>
                                            <p:tav tm="0">
                                              <p:val>
                                                <p:strVal val="#ppt_x"/>
                                              </p:val>
                                            </p:tav>
                                            <p:tav tm="100000">
                                              <p:val>
                                                <p:strVal val="#ppt_x"/>
                                              </p:val>
                                            </p:tav>
                                          </p:tavLst>
                                        </p:anim>
                                        <p:anim calcmode="lin" valueType="num">
                                          <p:cBhvr>
                                            <p:cTn id="9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P spid="7" grpId="0"/>
          <p:bldP spid="9" grpId="0" animBg="1"/>
          <p:bldP spid="10" grpId="0"/>
          <p:bldP spid="12" grpId="0" animBg="1"/>
          <p:bldP spid="13" grpId="0"/>
          <p:bldP spid="15" grpId="0" animBg="1"/>
          <p:bldP spid="16" grpId="0"/>
          <p:bldP spid="36"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946504" y="1304942"/>
            <a:ext cx="8578392" cy="7725192"/>
          </a:xfrm>
          <a:prstGeom prst="rect">
            <a:avLst/>
          </a:prstGeom>
          <a:noFill/>
        </p:spPr>
        <p:txBody>
          <a:bodyPr wrap="square" rtlCol="0">
            <a:spAutoFit/>
          </a:bodyPr>
          <a:lstStyle/>
          <a:p>
            <a:pPr algn="ctr"/>
            <a:r>
              <a:rPr lang="en-US" altLang="zh-CN" sz="49600" dirty="0">
                <a:blipFill>
                  <a:blip r:embed="rId1"/>
                  <a:stretch>
                    <a:fillRect/>
                  </a:stretch>
                </a:blipFill>
                <a:latin typeface="叶根友刀锋黑草" panose="02010601030101010101" pitchFamily="2" charset="-122"/>
                <a:ea typeface="叶根友刀锋黑草" panose="02010601030101010101" pitchFamily="2" charset="-122"/>
              </a:rPr>
              <a:t>2</a:t>
            </a:r>
            <a:endParaRPr lang="zh-CN" altLang="en-US" sz="49600" dirty="0">
              <a:blipFill>
                <a:blip r:embed="rId1"/>
                <a:stretch>
                  <a:fillRect/>
                </a:stretch>
              </a:blipFill>
              <a:latin typeface="叶根友刀锋黑草" panose="02010601030101010101" pitchFamily="2" charset="-122"/>
              <a:ea typeface="叶根友刀锋黑草" panose="02010601030101010101" pitchFamily="2" charset="-122"/>
            </a:endParaRPr>
          </a:p>
        </p:txBody>
      </p:sp>
      <p:sp>
        <p:nvSpPr>
          <p:cNvPr id="4" name="文本框 3"/>
          <p:cNvSpPr txBox="1"/>
          <p:nvPr/>
        </p:nvSpPr>
        <p:spPr>
          <a:xfrm>
            <a:off x="1897609" y="455312"/>
            <a:ext cx="8578392" cy="1015663"/>
          </a:xfrm>
          <a:prstGeom prst="rect">
            <a:avLst/>
          </a:prstGeom>
          <a:noFill/>
        </p:spPr>
        <p:txBody>
          <a:bodyPr wrap="square" rtlCol="0">
            <a:spAutoFit/>
          </a:bodyPr>
          <a:lstStyle/>
          <a:p>
            <a:pPr algn="ctr"/>
            <a:r>
              <a:rPr lang="en-US" altLang="zh-CN" sz="6000" dirty="0">
                <a:blipFill>
                  <a:blip r:embed="rId1"/>
                  <a:stretch>
                    <a:fillRect/>
                  </a:stretch>
                </a:blipFill>
                <a:latin typeface="叶根友刀锋黑草" panose="02010601030101010101" pitchFamily="2" charset="-122"/>
                <a:ea typeface="叶根友刀锋黑草" panose="02010601030101010101" pitchFamily="2" charset="-122"/>
              </a:rPr>
              <a:t>PART TWO</a:t>
            </a:r>
            <a:endParaRPr lang="zh-CN" altLang="en-US" sz="6000" dirty="0">
              <a:blipFill>
                <a:blip r:embed="rId1"/>
                <a:stretch>
                  <a:fillRect/>
                </a:stretch>
              </a:blipFill>
              <a:latin typeface="叶根友刀锋黑草" panose="02010601030101010101" pitchFamily="2" charset="-122"/>
              <a:ea typeface="叶根友刀锋黑草"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set>
                                      <p:cBhvr>
                                        <p:cTn id="7" dur="455" fill="hold">
                                          <p:stCondLst>
                                            <p:cond delay="0"/>
                                          </p:stCondLst>
                                        </p:cTn>
                                        <p:tgtEl>
                                          <p:spTgt spid="4"/>
                                        </p:tgtEl>
                                        <p:attrNameLst>
                                          <p:attrName>style.rotation</p:attrName>
                                        </p:attrNameLst>
                                      </p:cBhvr>
                                      <p:to>
                                        <p:strVal val="-45.0"/>
                                      </p:to>
                                    </p:set>
                                    <p:anim calcmode="lin" valueType="num">
                                      <p:cBhvr>
                                        <p:cTn id="8"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par>
                                <p:cTn id="12" presetID="6" presetClass="emph" presetSubtype="0" accel="100000" fill="hold" grpId="1" nodeType="withEffect">
                                  <p:stCondLst>
                                    <p:cond delay="500"/>
                                  </p:stCondLst>
                                  <p:iterate type="lt">
                                    <p:tmPct val="10000"/>
                                  </p:iterate>
                                  <p:childTnLst>
                                    <p:animScale>
                                      <p:cBhvr>
                                        <p:cTn id="13" dur="1000" fill="hold"/>
                                        <p:tgtEl>
                                          <p:spTgt spid="4"/>
                                        </p:tgtEl>
                                      </p:cBhvr>
                                      <p:by x="105000" y="105000"/>
                                    </p:animScale>
                                  </p:childTnLst>
                                </p:cTn>
                              </p:par>
                              <p:par>
                                <p:cTn id="14" presetID="42" presetClass="entr" presetSubtype="0" fill="hold" grpId="0" nodeType="withEffect">
                                  <p:stCondLst>
                                    <p:cond delay="5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4" grpId="1"/>
    </p:bldLst>
  </p:timing>
</p:sld>
</file>

<file path=ppt/tags/tag1.xml><?xml version="1.0" encoding="utf-8"?>
<p:tagLst xmlns:p="http://schemas.openxmlformats.org/presentationml/2006/main">
  <p:tag name="PA" val="v3.2.0"/>
</p:tagLst>
</file>

<file path=ppt/tags/tag10.xml><?xml version="1.0" encoding="utf-8"?>
<p:tagLst xmlns:p="http://schemas.openxmlformats.org/presentationml/2006/main">
  <p:tag name="PA" val="v3.2.0"/>
</p:tagLst>
</file>

<file path=ppt/tags/tag100.xml><?xml version="1.0" encoding="utf-8"?>
<p:tagLst xmlns:p="http://schemas.openxmlformats.org/presentationml/2006/main">
  <p:tag name="PA" val="v3.2.0"/>
</p:tagLst>
</file>

<file path=ppt/tags/tag101.xml><?xml version="1.0" encoding="utf-8"?>
<p:tagLst xmlns:p="http://schemas.openxmlformats.org/presentationml/2006/main">
  <p:tag name="PA" val="v3.2.0"/>
</p:tagLst>
</file>

<file path=ppt/tags/tag102.xml><?xml version="1.0" encoding="utf-8"?>
<p:tagLst xmlns:p="http://schemas.openxmlformats.org/presentationml/2006/main">
  <p:tag name="PA" val="v3.2.0"/>
</p:tagLst>
</file>

<file path=ppt/tags/tag103.xml><?xml version="1.0" encoding="utf-8"?>
<p:tagLst xmlns:p="http://schemas.openxmlformats.org/presentationml/2006/main">
  <p:tag name="PA" val="v3.2.0"/>
</p:tagLst>
</file>

<file path=ppt/tags/tag104.xml><?xml version="1.0" encoding="utf-8"?>
<p:tagLst xmlns:p="http://schemas.openxmlformats.org/presentationml/2006/main">
  <p:tag name="PA" val="v3.2.0"/>
</p:tagLst>
</file>

<file path=ppt/tags/tag105.xml><?xml version="1.0" encoding="utf-8"?>
<p:tagLst xmlns:p="http://schemas.openxmlformats.org/presentationml/2006/main">
  <p:tag name="PA" val="v3.2.0"/>
</p:tagLst>
</file>

<file path=ppt/tags/tag106.xml><?xml version="1.0" encoding="utf-8"?>
<p:tagLst xmlns:p="http://schemas.openxmlformats.org/presentationml/2006/main">
  <p:tag name="PA" val="v3.2.0"/>
</p:tagLst>
</file>

<file path=ppt/tags/tag107.xml><?xml version="1.0" encoding="utf-8"?>
<p:tagLst xmlns:p="http://schemas.openxmlformats.org/presentationml/2006/main">
  <p:tag name="PA" val="v3.2.0"/>
</p:tagLst>
</file>

<file path=ppt/tags/tag108.xml><?xml version="1.0" encoding="utf-8"?>
<p:tagLst xmlns:p="http://schemas.openxmlformats.org/presentationml/2006/main">
  <p:tag name="PA" val="v3.2.0"/>
</p:tagLst>
</file>

<file path=ppt/tags/tag109.xml><?xml version="1.0" encoding="utf-8"?>
<p:tagLst xmlns:p="http://schemas.openxmlformats.org/presentationml/2006/main">
  <p:tag name="PA" val="v3.2.0"/>
</p:tagLst>
</file>

<file path=ppt/tags/tag11.xml><?xml version="1.0" encoding="utf-8"?>
<p:tagLst xmlns:p="http://schemas.openxmlformats.org/presentationml/2006/main">
  <p:tag name="PA" val="v3.2.0"/>
</p:tagLst>
</file>

<file path=ppt/tags/tag110.xml><?xml version="1.0" encoding="utf-8"?>
<p:tagLst xmlns:p="http://schemas.openxmlformats.org/presentationml/2006/main">
  <p:tag name="PA" val="v3.2.0"/>
</p:tagLst>
</file>

<file path=ppt/tags/tag111.xml><?xml version="1.0" encoding="utf-8"?>
<p:tagLst xmlns:p="http://schemas.openxmlformats.org/presentationml/2006/main">
  <p:tag name="PA" val="v3.2.0"/>
</p:tagLst>
</file>

<file path=ppt/tags/tag112.xml><?xml version="1.0" encoding="utf-8"?>
<p:tagLst xmlns:p="http://schemas.openxmlformats.org/presentationml/2006/main">
  <p:tag name="PA" val="v3.2.0"/>
</p:tagLst>
</file>

<file path=ppt/tags/tag113.xml><?xml version="1.0" encoding="utf-8"?>
<p:tagLst xmlns:p="http://schemas.openxmlformats.org/presentationml/2006/main">
  <p:tag name="PA" val="v3.2.0"/>
</p:tagLst>
</file>

<file path=ppt/tags/tag114.xml><?xml version="1.0" encoding="utf-8"?>
<p:tagLst xmlns:p="http://schemas.openxmlformats.org/presentationml/2006/main">
  <p:tag name="PA" val="v3.2.0"/>
</p:tagLst>
</file>

<file path=ppt/tags/tag115.xml><?xml version="1.0" encoding="utf-8"?>
<p:tagLst xmlns:p="http://schemas.openxmlformats.org/presentationml/2006/main">
  <p:tag name="PA" val="v3.2.0"/>
</p:tagLst>
</file>

<file path=ppt/tags/tag116.xml><?xml version="1.0" encoding="utf-8"?>
<p:tagLst xmlns:p="http://schemas.openxmlformats.org/presentationml/2006/main">
  <p:tag name="PA" val="v3.2.0"/>
</p:tagLst>
</file>

<file path=ppt/tags/tag117.xml><?xml version="1.0" encoding="utf-8"?>
<p:tagLst xmlns:p="http://schemas.openxmlformats.org/presentationml/2006/main">
  <p:tag name="PA" val="v3.2.0"/>
</p:tagLst>
</file>

<file path=ppt/tags/tag118.xml><?xml version="1.0" encoding="utf-8"?>
<p:tagLst xmlns:p="http://schemas.openxmlformats.org/presentationml/2006/main">
  <p:tag name="PA" val="v3.2.0"/>
</p:tagLst>
</file>

<file path=ppt/tags/tag119.xml><?xml version="1.0" encoding="utf-8"?>
<p:tagLst xmlns:p="http://schemas.openxmlformats.org/presentationml/2006/main">
  <p:tag name="PA" val="v3.2.0"/>
</p:tagLst>
</file>

<file path=ppt/tags/tag12.xml><?xml version="1.0" encoding="utf-8"?>
<p:tagLst xmlns:p="http://schemas.openxmlformats.org/presentationml/2006/main">
  <p:tag name="PA" val="v3.2.0"/>
</p:tagLst>
</file>

<file path=ppt/tags/tag120.xml><?xml version="1.0" encoding="utf-8"?>
<p:tagLst xmlns:p="http://schemas.openxmlformats.org/presentationml/2006/main">
  <p:tag name="PA" val="v3.2.0"/>
</p:tagLst>
</file>

<file path=ppt/tags/tag121.xml><?xml version="1.0" encoding="utf-8"?>
<p:tagLst xmlns:p="http://schemas.openxmlformats.org/presentationml/2006/main">
  <p:tag name="PA" val="v3.2.0"/>
</p:tagLst>
</file>

<file path=ppt/tags/tag122.xml><?xml version="1.0" encoding="utf-8"?>
<p:tagLst xmlns:p="http://schemas.openxmlformats.org/presentationml/2006/main">
  <p:tag name="PA" val="v3.2.0"/>
</p:tagLst>
</file>

<file path=ppt/tags/tag123.xml><?xml version="1.0" encoding="utf-8"?>
<p:tagLst xmlns:p="http://schemas.openxmlformats.org/presentationml/2006/main">
  <p:tag name="PA" val="v3.2.0"/>
</p:tagLst>
</file>

<file path=ppt/tags/tag124.xml><?xml version="1.0" encoding="utf-8"?>
<p:tagLst xmlns:p="http://schemas.openxmlformats.org/presentationml/2006/main">
  <p:tag name="PA" val="v3.2.0"/>
</p:tagLst>
</file>

<file path=ppt/tags/tag125.xml><?xml version="1.0" encoding="utf-8"?>
<p:tagLst xmlns:p="http://schemas.openxmlformats.org/presentationml/2006/main">
  <p:tag name="PA" val="v3.2.0"/>
</p:tagLst>
</file>

<file path=ppt/tags/tag126.xml><?xml version="1.0" encoding="utf-8"?>
<p:tagLst xmlns:p="http://schemas.openxmlformats.org/presentationml/2006/main">
  <p:tag name="PA" val="v3.2.0"/>
</p:tagLst>
</file>

<file path=ppt/tags/tag127.xml><?xml version="1.0" encoding="utf-8"?>
<p:tagLst xmlns:p="http://schemas.openxmlformats.org/presentationml/2006/main">
  <p:tag name="PA" val="v3.2.0"/>
</p:tagLst>
</file>

<file path=ppt/tags/tag128.xml><?xml version="1.0" encoding="utf-8"?>
<p:tagLst xmlns:p="http://schemas.openxmlformats.org/presentationml/2006/main">
  <p:tag name="PA" val="v3.2.0"/>
</p:tagLst>
</file>

<file path=ppt/tags/tag129.xml><?xml version="1.0" encoding="utf-8"?>
<p:tagLst xmlns:p="http://schemas.openxmlformats.org/presentationml/2006/main">
  <p:tag name="PA" val="v3.2.0"/>
</p:tagLst>
</file>

<file path=ppt/tags/tag13.xml><?xml version="1.0" encoding="utf-8"?>
<p:tagLst xmlns:p="http://schemas.openxmlformats.org/presentationml/2006/main">
  <p:tag name="PA" val="v3.2.0"/>
</p:tagLst>
</file>

<file path=ppt/tags/tag130.xml><?xml version="1.0" encoding="utf-8"?>
<p:tagLst xmlns:p="http://schemas.openxmlformats.org/presentationml/2006/main">
  <p:tag name="PA" val="v3.2.0"/>
</p:tagLst>
</file>

<file path=ppt/tags/tag131.xml><?xml version="1.0" encoding="utf-8"?>
<p:tagLst xmlns:p="http://schemas.openxmlformats.org/presentationml/2006/main">
  <p:tag name="PA" val="v3.2.0"/>
</p:tagLst>
</file>

<file path=ppt/tags/tag132.xml><?xml version="1.0" encoding="utf-8"?>
<p:tagLst xmlns:p="http://schemas.openxmlformats.org/presentationml/2006/main">
  <p:tag name="PA" val="v3.2.0"/>
</p:tagLst>
</file>

<file path=ppt/tags/tag133.xml><?xml version="1.0" encoding="utf-8"?>
<p:tagLst xmlns:p="http://schemas.openxmlformats.org/presentationml/2006/main">
  <p:tag name="PA" val="v3.2.0"/>
</p:tagLst>
</file>

<file path=ppt/tags/tag134.xml><?xml version="1.0" encoding="utf-8"?>
<p:tagLst xmlns:p="http://schemas.openxmlformats.org/presentationml/2006/main">
  <p:tag name="PA" val="v3.2.0"/>
</p:tagLst>
</file>

<file path=ppt/tags/tag135.xml><?xml version="1.0" encoding="utf-8"?>
<p:tagLst xmlns:p="http://schemas.openxmlformats.org/presentationml/2006/main">
  <p:tag name="PA" val="v3.2.0"/>
</p:tagLst>
</file>

<file path=ppt/tags/tag136.xml><?xml version="1.0" encoding="utf-8"?>
<p:tagLst xmlns:p="http://schemas.openxmlformats.org/presentationml/2006/main">
  <p:tag name="PA" val="v3.2.0"/>
</p:tagLst>
</file>

<file path=ppt/tags/tag137.xml><?xml version="1.0" encoding="utf-8"?>
<p:tagLst xmlns:p="http://schemas.openxmlformats.org/presentationml/2006/main">
  <p:tag name="PA" val="v3.2.0"/>
</p:tagLst>
</file>

<file path=ppt/tags/tag138.xml><?xml version="1.0" encoding="utf-8"?>
<p:tagLst xmlns:p="http://schemas.openxmlformats.org/presentationml/2006/main">
  <p:tag name="PA" val="v3.2.0"/>
</p:tagLst>
</file>

<file path=ppt/tags/tag139.xml><?xml version="1.0" encoding="utf-8"?>
<p:tagLst xmlns:p="http://schemas.openxmlformats.org/presentationml/2006/main">
  <p:tag name="PA" val="v3.2.0"/>
</p:tagLst>
</file>

<file path=ppt/tags/tag14.xml><?xml version="1.0" encoding="utf-8"?>
<p:tagLst xmlns:p="http://schemas.openxmlformats.org/presentationml/2006/main">
  <p:tag name="PA" val="v3.2.0"/>
</p:tagLst>
</file>

<file path=ppt/tags/tag140.xml><?xml version="1.0" encoding="utf-8"?>
<p:tagLst xmlns:p="http://schemas.openxmlformats.org/presentationml/2006/main">
  <p:tag name="PA" val="v3.2.0"/>
</p:tagLst>
</file>

<file path=ppt/tags/tag141.xml><?xml version="1.0" encoding="utf-8"?>
<p:tagLst xmlns:p="http://schemas.openxmlformats.org/presentationml/2006/main">
  <p:tag name="PA" val="v3.2.0"/>
</p:tagLst>
</file>

<file path=ppt/tags/tag142.xml><?xml version="1.0" encoding="utf-8"?>
<p:tagLst xmlns:p="http://schemas.openxmlformats.org/presentationml/2006/main">
  <p:tag name="PA" val="v3.2.0"/>
</p:tagLst>
</file>

<file path=ppt/tags/tag143.xml><?xml version="1.0" encoding="utf-8"?>
<p:tagLst xmlns:p="http://schemas.openxmlformats.org/presentationml/2006/main">
  <p:tag name="PA" val="v3.2.0"/>
</p:tagLst>
</file>

<file path=ppt/tags/tag144.xml><?xml version="1.0" encoding="utf-8"?>
<p:tagLst xmlns:p="http://schemas.openxmlformats.org/presentationml/2006/main">
  <p:tag name="PA" val="v3.2.0"/>
</p:tagLst>
</file>

<file path=ppt/tags/tag145.xml><?xml version="1.0" encoding="utf-8"?>
<p:tagLst xmlns:p="http://schemas.openxmlformats.org/presentationml/2006/main">
  <p:tag name="PA" val="v3.2.0"/>
</p:tagLst>
</file>

<file path=ppt/tags/tag146.xml><?xml version="1.0" encoding="utf-8"?>
<p:tagLst xmlns:p="http://schemas.openxmlformats.org/presentationml/2006/main">
  <p:tag name="PA" val="v3.2.0"/>
</p:tagLst>
</file>

<file path=ppt/tags/tag147.xml><?xml version="1.0" encoding="utf-8"?>
<p:tagLst xmlns:p="http://schemas.openxmlformats.org/presentationml/2006/main">
  <p:tag name="PA" val="v3.2.0"/>
</p:tagLst>
</file>

<file path=ppt/tags/tag148.xml><?xml version="1.0" encoding="utf-8"?>
<p:tagLst xmlns:p="http://schemas.openxmlformats.org/presentationml/2006/main">
  <p:tag name="PA" val="v3.2.0"/>
</p:tagLst>
</file>

<file path=ppt/tags/tag149.xml><?xml version="1.0" encoding="utf-8"?>
<p:tagLst xmlns:p="http://schemas.openxmlformats.org/presentationml/2006/main">
  <p:tag name="PA" val="v3.2.0"/>
</p:tagLst>
</file>

<file path=ppt/tags/tag15.xml><?xml version="1.0" encoding="utf-8"?>
<p:tagLst xmlns:p="http://schemas.openxmlformats.org/presentationml/2006/main">
  <p:tag name="PA" val="v3.2.0"/>
</p:tagLst>
</file>

<file path=ppt/tags/tag150.xml><?xml version="1.0" encoding="utf-8"?>
<p:tagLst xmlns:p="http://schemas.openxmlformats.org/presentationml/2006/main">
  <p:tag name="PA" val="v3.2.0"/>
</p:tagLst>
</file>

<file path=ppt/tags/tag151.xml><?xml version="1.0" encoding="utf-8"?>
<p:tagLst xmlns:p="http://schemas.openxmlformats.org/presentationml/2006/main">
  <p:tag name="PA" val="v3.2.0"/>
</p:tagLst>
</file>

<file path=ppt/tags/tag152.xml><?xml version="1.0" encoding="utf-8"?>
<p:tagLst xmlns:p="http://schemas.openxmlformats.org/presentationml/2006/main">
  <p:tag name="PA" val="v3.2.0"/>
</p:tagLst>
</file>

<file path=ppt/tags/tag153.xml><?xml version="1.0" encoding="utf-8"?>
<p:tagLst xmlns:p="http://schemas.openxmlformats.org/presentationml/2006/main">
  <p:tag name="PA" val="v3.2.0"/>
</p:tagLst>
</file>

<file path=ppt/tags/tag154.xml><?xml version="1.0" encoding="utf-8"?>
<p:tagLst xmlns:p="http://schemas.openxmlformats.org/presentationml/2006/main">
  <p:tag name="PA" val="v3.2.0"/>
</p:tagLst>
</file>

<file path=ppt/tags/tag155.xml><?xml version="1.0" encoding="utf-8"?>
<p:tagLst xmlns:p="http://schemas.openxmlformats.org/presentationml/2006/main">
  <p:tag name="PA" val="v3.2.0"/>
</p:tagLst>
</file>

<file path=ppt/tags/tag156.xml><?xml version="1.0" encoding="utf-8"?>
<p:tagLst xmlns:p="http://schemas.openxmlformats.org/presentationml/2006/main">
  <p:tag name="PA" val="v3.2.0"/>
</p:tagLst>
</file>

<file path=ppt/tags/tag157.xml><?xml version="1.0" encoding="utf-8"?>
<p:tagLst xmlns:p="http://schemas.openxmlformats.org/presentationml/2006/main">
  <p:tag name="PA" val="v3.2.0"/>
</p:tagLst>
</file>

<file path=ppt/tags/tag158.xml><?xml version="1.0" encoding="utf-8"?>
<p:tagLst xmlns:p="http://schemas.openxmlformats.org/presentationml/2006/main">
  <p:tag name="PA" val="v3.2.0"/>
</p:tagLst>
</file>

<file path=ppt/tags/tag159.xml><?xml version="1.0" encoding="utf-8"?>
<p:tagLst xmlns:p="http://schemas.openxmlformats.org/presentationml/2006/main">
  <p:tag name="PA" val="v3.2.0"/>
</p:tagLst>
</file>

<file path=ppt/tags/tag16.xml><?xml version="1.0" encoding="utf-8"?>
<p:tagLst xmlns:p="http://schemas.openxmlformats.org/presentationml/2006/main">
  <p:tag name="PA" val="v3.2.0"/>
</p:tagLst>
</file>

<file path=ppt/tags/tag160.xml><?xml version="1.0" encoding="utf-8"?>
<p:tagLst xmlns:p="http://schemas.openxmlformats.org/presentationml/2006/main">
  <p:tag name="PA" val="v3.2.0"/>
</p:tagLst>
</file>

<file path=ppt/tags/tag161.xml><?xml version="1.0" encoding="utf-8"?>
<p:tagLst xmlns:p="http://schemas.openxmlformats.org/presentationml/2006/main">
  <p:tag name="PA" val="v3.2.0"/>
</p:tagLst>
</file>

<file path=ppt/tags/tag162.xml><?xml version="1.0" encoding="utf-8"?>
<p:tagLst xmlns:p="http://schemas.openxmlformats.org/presentationml/2006/main">
  <p:tag name="PA" val="v3.2.0"/>
</p:tagLst>
</file>

<file path=ppt/tags/tag163.xml><?xml version="1.0" encoding="utf-8"?>
<p:tagLst xmlns:p="http://schemas.openxmlformats.org/presentationml/2006/main">
  <p:tag name="PA" val="v3.2.0"/>
</p:tagLst>
</file>

<file path=ppt/tags/tag164.xml><?xml version="1.0" encoding="utf-8"?>
<p:tagLst xmlns:p="http://schemas.openxmlformats.org/presentationml/2006/main">
  <p:tag name="PA" val="v3.2.0"/>
</p:tagLst>
</file>

<file path=ppt/tags/tag165.xml><?xml version="1.0" encoding="utf-8"?>
<p:tagLst xmlns:p="http://schemas.openxmlformats.org/presentationml/2006/main">
  <p:tag name="PA" val="v3.2.0"/>
</p:tagLst>
</file>

<file path=ppt/tags/tag166.xml><?xml version="1.0" encoding="utf-8"?>
<p:tagLst xmlns:p="http://schemas.openxmlformats.org/presentationml/2006/main">
  <p:tag name="PA" val="v3.2.0"/>
</p:tagLst>
</file>

<file path=ppt/tags/tag167.xml><?xml version="1.0" encoding="utf-8"?>
<p:tagLst xmlns:p="http://schemas.openxmlformats.org/presentationml/2006/main">
  <p:tag name="PA" val="v3.2.0"/>
</p:tagLst>
</file>

<file path=ppt/tags/tag168.xml><?xml version="1.0" encoding="utf-8"?>
<p:tagLst xmlns:p="http://schemas.openxmlformats.org/presentationml/2006/main">
  <p:tag name="PA" val="v3.2.0"/>
</p:tagLst>
</file>

<file path=ppt/tags/tag169.xml><?xml version="1.0" encoding="utf-8"?>
<p:tagLst xmlns:p="http://schemas.openxmlformats.org/presentationml/2006/main">
  <p:tag name="PA" val="v3.2.0"/>
</p:tagLst>
</file>

<file path=ppt/tags/tag17.xml><?xml version="1.0" encoding="utf-8"?>
<p:tagLst xmlns:p="http://schemas.openxmlformats.org/presentationml/2006/main">
  <p:tag name="PA" val="v3.2.0"/>
</p:tagLst>
</file>

<file path=ppt/tags/tag170.xml><?xml version="1.0" encoding="utf-8"?>
<p:tagLst xmlns:p="http://schemas.openxmlformats.org/presentationml/2006/main">
  <p:tag name="PA" val="v3.2.0"/>
</p:tagLst>
</file>

<file path=ppt/tags/tag171.xml><?xml version="1.0" encoding="utf-8"?>
<p:tagLst xmlns:p="http://schemas.openxmlformats.org/presentationml/2006/main">
  <p:tag name="PA" val="v3.2.0"/>
</p:tagLst>
</file>

<file path=ppt/tags/tag172.xml><?xml version="1.0" encoding="utf-8"?>
<p:tagLst xmlns:p="http://schemas.openxmlformats.org/presentationml/2006/main">
  <p:tag name="PA" val="v3.2.0"/>
</p:tagLst>
</file>

<file path=ppt/tags/tag173.xml><?xml version="1.0" encoding="utf-8"?>
<p:tagLst xmlns:p="http://schemas.openxmlformats.org/presentationml/2006/main">
  <p:tag name="PA" val="v3.2.0"/>
</p:tagLst>
</file>

<file path=ppt/tags/tag174.xml><?xml version="1.0" encoding="utf-8"?>
<p:tagLst xmlns:p="http://schemas.openxmlformats.org/presentationml/2006/main">
  <p:tag name="PA" val="v3.2.0"/>
</p:tagLst>
</file>

<file path=ppt/tags/tag175.xml><?xml version="1.0" encoding="utf-8"?>
<p:tagLst xmlns:p="http://schemas.openxmlformats.org/presentationml/2006/main">
  <p:tag name="PA" val="v3.2.0"/>
</p:tagLst>
</file>

<file path=ppt/tags/tag176.xml><?xml version="1.0" encoding="utf-8"?>
<p:tagLst xmlns:p="http://schemas.openxmlformats.org/presentationml/2006/main">
  <p:tag name="PA" val="v3.2.0"/>
</p:tagLst>
</file>

<file path=ppt/tags/tag177.xml><?xml version="1.0" encoding="utf-8"?>
<p:tagLst xmlns:p="http://schemas.openxmlformats.org/presentationml/2006/main">
  <p:tag name="PA" val="v3.2.0"/>
</p:tagLst>
</file>

<file path=ppt/tags/tag178.xml><?xml version="1.0" encoding="utf-8"?>
<p:tagLst xmlns:p="http://schemas.openxmlformats.org/presentationml/2006/main">
  <p:tag name="PA" val="v3.2.0"/>
</p:tagLst>
</file>

<file path=ppt/tags/tag179.xml><?xml version="1.0" encoding="utf-8"?>
<p:tagLst xmlns:p="http://schemas.openxmlformats.org/presentationml/2006/main">
  <p:tag name="PA" val="v3.2.0"/>
</p:tagLst>
</file>

<file path=ppt/tags/tag18.xml><?xml version="1.0" encoding="utf-8"?>
<p:tagLst xmlns:p="http://schemas.openxmlformats.org/presentationml/2006/main">
  <p:tag name="PA" val="v3.2.0"/>
</p:tagLst>
</file>

<file path=ppt/tags/tag19.xml><?xml version="1.0" encoding="utf-8"?>
<p:tagLst xmlns:p="http://schemas.openxmlformats.org/presentationml/2006/main">
  <p:tag name="PA" val="v3.2.0"/>
</p:tagLst>
</file>

<file path=ppt/tags/tag2.xml><?xml version="1.0" encoding="utf-8"?>
<p:tagLst xmlns:p="http://schemas.openxmlformats.org/presentationml/2006/main">
  <p:tag name="PA" val="v3.2.0"/>
</p:tagLst>
</file>

<file path=ppt/tags/tag20.xml><?xml version="1.0" encoding="utf-8"?>
<p:tagLst xmlns:p="http://schemas.openxmlformats.org/presentationml/2006/main">
  <p:tag name="PA" val="v3.2.0"/>
</p:tagLst>
</file>

<file path=ppt/tags/tag21.xml><?xml version="1.0" encoding="utf-8"?>
<p:tagLst xmlns:p="http://schemas.openxmlformats.org/presentationml/2006/main">
  <p:tag name="PA" val="v3.2.0"/>
</p:tagLst>
</file>

<file path=ppt/tags/tag22.xml><?xml version="1.0" encoding="utf-8"?>
<p:tagLst xmlns:p="http://schemas.openxmlformats.org/presentationml/2006/main">
  <p:tag name="PA" val="v3.2.0"/>
</p:tagLst>
</file>

<file path=ppt/tags/tag23.xml><?xml version="1.0" encoding="utf-8"?>
<p:tagLst xmlns:p="http://schemas.openxmlformats.org/presentationml/2006/main">
  <p:tag name="PA" val="v3.2.0"/>
</p:tagLst>
</file>

<file path=ppt/tags/tag24.xml><?xml version="1.0" encoding="utf-8"?>
<p:tagLst xmlns:p="http://schemas.openxmlformats.org/presentationml/2006/main">
  <p:tag name="PA" val="v3.2.0"/>
</p:tagLst>
</file>

<file path=ppt/tags/tag25.xml><?xml version="1.0" encoding="utf-8"?>
<p:tagLst xmlns:p="http://schemas.openxmlformats.org/presentationml/2006/main">
  <p:tag name="PA" val="v3.2.0"/>
</p:tagLst>
</file>

<file path=ppt/tags/tag26.xml><?xml version="1.0" encoding="utf-8"?>
<p:tagLst xmlns:p="http://schemas.openxmlformats.org/presentationml/2006/main">
  <p:tag name="PA" val="v3.2.0"/>
</p:tagLst>
</file>

<file path=ppt/tags/tag27.xml><?xml version="1.0" encoding="utf-8"?>
<p:tagLst xmlns:p="http://schemas.openxmlformats.org/presentationml/2006/main">
  <p:tag name="PA" val="v3.2.0"/>
</p:tagLst>
</file>

<file path=ppt/tags/tag28.xml><?xml version="1.0" encoding="utf-8"?>
<p:tagLst xmlns:p="http://schemas.openxmlformats.org/presentationml/2006/main">
  <p:tag name="PA" val="v3.2.0"/>
</p:tagLst>
</file>

<file path=ppt/tags/tag29.xml><?xml version="1.0" encoding="utf-8"?>
<p:tagLst xmlns:p="http://schemas.openxmlformats.org/presentationml/2006/main">
  <p:tag name="PA" val="v3.2.0"/>
</p:tagLst>
</file>

<file path=ppt/tags/tag3.xml><?xml version="1.0" encoding="utf-8"?>
<p:tagLst xmlns:p="http://schemas.openxmlformats.org/presentationml/2006/main">
  <p:tag name="PA" val="v3.2.0"/>
</p:tagLst>
</file>

<file path=ppt/tags/tag30.xml><?xml version="1.0" encoding="utf-8"?>
<p:tagLst xmlns:p="http://schemas.openxmlformats.org/presentationml/2006/main">
  <p:tag name="PA" val="v3.2.0"/>
</p:tagLst>
</file>

<file path=ppt/tags/tag31.xml><?xml version="1.0" encoding="utf-8"?>
<p:tagLst xmlns:p="http://schemas.openxmlformats.org/presentationml/2006/main">
  <p:tag name="PA" val="v3.2.0"/>
</p:tagLst>
</file>

<file path=ppt/tags/tag32.xml><?xml version="1.0" encoding="utf-8"?>
<p:tagLst xmlns:p="http://schemas.openxmlformats.org/presentationml/2006/main">
  <p:tag name="PA" val="v3.2.0"/>
</p:tagLst>
</file>

<file path=ppt/tags/tag33.xml><?xml version="1.0" encoding="utf-8"?>
<p:tagLst xmlns:p="http://schemas.openxmlformats.org/presentationml/2006/main">
  <p:tag name="PA" val="v3.2.0"/>
</p:tagLst>
</file>

<file path=ppt/tags/tag34.xml><?xml version="1.0" encoding="utf-8"?>
<p:tagLst xmlns:p="http://schemas.openxmlformats.org/presentationml/2006/main">
  <p:tag name="PA" val="v3.2.0"/>
</p:tagLst>
</file>

<file path=ppt/tags/tag35.xml><?xml version="1.0" encoding="utf-8"?>
<p:tagLst xmlns:p="http://schemas.openxmlformats.org/presentationml/2006/main">
  <p:tag name="PA" val="v3.2.0"/>
</p:tagLst>
</file>

<file path=ppt/tags/tag36.xml><?xml version="1.0" encoding="utf-8"?>
<p:tagLst xmlns:p="http://schemas.openxmlformats.org/presentationml/2006/main">
  <p:tag name="PA" val="v3.2.0"/>
</p:tagLst>
</file>

<file path=ppt/tags/tag37.xml><?xml version="1.0" encoding="utf-8"?>
<p:tagLst xmlns:p="http://schemas.openxmlformats.org/presentationml/2006/main">
  <p:tag name="PA" val="v3.2.0"/>
</p:tagLst>
</file>

<file path=ppt/tags/tag38.xml><?xml version="1.0" encoding="utf-8"?>
<p:tagLst xmlns:p="http://schemas.openxmlformats.org/presentationml/2006/main">
  <p:tag name="PA" val="v3.2.0"/>
</p:tagLst>
</file>

<file path=ppt/tags/tag39.xml><?xml version="1.0" encoding="utf-8"?>
<p:tagLst xmlns:p="http://schemas.openxmlformats.org/presentationml/2006/main">
  <p:tag name="PA" val="v3.2.0"/>
</p:tagLst>
</file>

<file path=ppt/tags/tag4.xml><?xml version="1.0" encoding="utf-8"?>
<p:tagLst xmlns:p="http://schemas.openxmlformats.org/presentationml/2006/main">
  <p:tag name="PA" val="v3.2.0"/>
</p:tagLst>
</file>

<file path=ppt/tags/tag40.xml><?xml version="1.0" encoding="utf-8"?>
<p:tagLst xmlns:p="http://schemas.openxmlformats.org/presentationml/2006/main">
  <p:tag name="PA" val="v3.2.0"/>
</p:tagLst>
</file>

<file path=ppt/tags/tag41.xml><?xml version="1.0" encoding="utf-8"?>
<p:tagLst xmlns:p="http://schemas.openxmlformats.org/presentationml/2006/main">
  <p:tag name="PA" val="v3.2.0"/>
</p:tagLst>
</file>

<file path=ppt/tags/tag42.xml><?xml version="1.0" encoding="utf-8"?>
<p:tagLst xmlns:p="http://schemas.openxmlformats.org/presentationml/2006/main">
  <p:tag name="PA" val="v3.2.0"/>
</p:tagLst>
</file>

<file path=ppt/tags/tag43.xml><?xml version="1.0" encoding="utf-8"?>
<p:tagLst xmlns:p="http://schemas.openxmlformats.org/presentationml/2006/main">
  <p:tag name="PA" val="v3.2.0"/>
</p:tagLst>
</file>

<file path=ppt/tags/tag44.xml><?xml version="1.0" encoding="utf-8"?>
<p:tagLst xmlns:p="http://schemas.openxmlformats.org/presentationml/2006/main">
  <p:tag name="PA" val="v3.2.0"/>
</p:tagLst>
</file>

<file path=ppt/tags/tag45.xml><?xml version="1.0" encoding="utf-8"?>
<p:tagLst xmlns:p="http://schemas.openxmlformats.org/presentationml/2006/main">
  <p:tag name="PA" val="v3.2.0"/>
</p:tagLst>
</file>

<file path=ppt/tags/tag46.xml><?xml version="1.0" encoding="utf-8"?>
<p:tagLst xmlns:p="http://schemas.openxmlformats.org/presentationml/2006/main">
  <p:tag name="PA" val="v3.2.0"/>
</p:tagLst>
</file>

<file path=ppt/tags/tag47.xml><?xml version="1.0" encoding="utf-8"?>
<p:tagLst xmlns:p="http://schemas.openxmlformats.org/presentationml/2006/main">
  <p:tag name="PA" val="v3.2.0"/>
</p:tagLst>
</file>

<file path=ppt/tags/tag48.xml><?xml version="1.0" encoding="utf-8"?>
<p:tagLst xmlns:p="http://schemas.openxmlformats.org/presentationml/2006/main">
  <p:tag name="PA" val="v3.2.0"/>
</p:tagLst>
</file>

<file path=ppt/tags/tag49.xml><?xml version="1.0" encoding="utf-8"?>
<p:tagLst xmlns:p="http://schemas.openxmlformats.org/presentationml/2006/main">
  <p:tag name="PA" val="v3.2.0"/>
</p:tagLst>
</file>

<file path=ppt/tags/tag5.xml><?xml version="1.0" encoding="utf-8"?>
<p:tagLst xmlns:p="http://schemas.openxmlformats.org/presentationml/2006/main">
  <p:tag name="PA" val="v3.2.0"/>
</p:tagLst>
</file>

<file path=ppt/tags/tag50.xml><?xml version="1.0" encoding="utf-8"?>
<p:tagLst xmlns:p="http://schemas.openxmlformats.org/presentationml/2006/main">
  <p:tag name="PA" val="v3.2.0"/>
</p:tagLst>
</file>

<file path=ppt/tags/tag51.xml><?xml version="1.0" encoding="utf-8"?>
<p:tagLst xmlns:p="http://schemas.openxmlformats.org/presentationml/2006/main">
  <p:tag name="PA" val="v3.2.0"/>
</p:tagLst>
</file>

<file path=ppt/tags/tag52.xml><?xml version="1.0" encoding="utf-8"?>
<p:tagLst xmlns:p="http://schemas.openxmlformats.org/presentationml/2006/main">
  <p:tag name="PA" val="v3.0.1"/>
</p:tagLst>
</file>

<file path=ppt/tags/tag53.xml><?xml version="1.0" encoding="utf-8"?>
<p:tagLst xmlns:p="http://schemas.openxmlformats.org/presentationml/2006/main">
  <p:tag name="PA" val="v3.0.1"/>
</p:tagLst>
</file>

<file path=ppt/tags/tag54.xml><?xml version="1.0" encoding="utf-8"?>
<p:tagLst xmlns:p="http://schemas.openxmlformats.org/presentationml/2006/main">
  <p:tag name="PA" val="v3.0.1"/>
</p:tagLst>
</file>

<file path=ppt/tags/tag55.xml><?xml version="1.0" encoding="utf-8"?>
<p:tagLst xmlns:p="http://schemas.openxmlformats.org/presentationml/2006/main">
  <p:tag name="PA" val="v3.0.1"/>
</p:tagLst>
</file>

<file path=ppt/tags/tag56.xml><?xml version="1.0" encoding="utf-8"?>
<p:tagLst xmlns:p="http://schemas.openxmlformats.org/presentationml/2006/main">
  <p:tag name="PA" val="v3.0.1"/>
</p:tagLst>
</file>

<file path=ppt/tags/tag57.xml><?xml version="1.0" encoding="utf-8"?>
<p:tagLst xmlns:p="http://schemas.openxmlformats.org/presentationml/2006/main">
  <p:tag name="PA" val="v3.0.1"/>
</p:tagLst>
</file>

<file path=ppt/tags/tag58.xml><?xml version="1.0" encoding="utf-8"?>
<p:tagLst xmlns:p="http://schemas.openxmlformats.org/presentationml/2006/main">
  <p:tag name="PA" val="v3.0.1"/>
</p:tagLst>
</file>

<file path=ppt/tags/tag59.xml><?xml version="1.0" encoding="utf-8"?>
<p:tagLst xmlns:p="http://schemas.openxmlformats.org/presentationml/2006/main">
  <p:tag name="PA" val="v3.2.0"/>
</p:tagLst>
</file>

<file path=ppt/tags/tag6.xml><?xml version="1.0" encoding="utf-8"?>
<p:tagLst xmlns:p="http://schemas.openxmlformats.org/presentationml/2006/main">
  <p:tag name="PA" val="v3.2.0"/>
</p:tagLst>
</file>

<file path=ppt/tags/tag60.xml><?xml version="1.0" encoding="utf-8"?>
<p:tagLst xmlns:p="http://schemas.openxmlformats.org/presentationml/2006/main">
  <p:tag name="PA" val="v3.2.0"/>
</p:tagLst>
</file>

<file path=ppt/tags/tag61.xml><?xml version="1.0" encoding="utf-8"?>
<p:tagLst xmlns:p="http://schemas.openxmlformats.org/presentationml/2006/main">
  <p:tag name="PA" val="v3.2.0"/>
</p:tagLst>
</file>

<file path=ppt/tags/tag62.xml><?xml version="1.0" encoding="utf-8"?>
<p:tagLst xmlns:p="http://schemas.openxmlformats.org/presentationml/2006/main">
  <p:tag name="PA" val="v3.2.0"/>
</p:tagLst>
</file>

<file path=ppt/tags/tag63.xml><?xml version="1.0" encoding="utf-8"?>
<p:tagLst xmlns:p="http://schemas.openxmlformats.org/presentationml/2006/main">
  <p:tag name="PA" val="v3.2.0"/>
</p:tagLst>
</file>

<file path=ppt/tags/tag64.xml><?xml version="1.0" encoding="utf-8"?>
<p:tagLst xmlns:p="http://schemas.openxmlformats.org/presentationml/2006/main">
  <p:tag name="PA" val="v3.2.0"/>
</p:tagLst>
</file>

<file path=ppt/tags/tag65.xml><?xml version="1.0" encoding="utf-8"?>
<p:tagLst xmlns:p="http://schemas.openxmlformats.org/presentationml/2006/main">
  <p:tag name="PA" val="v3.2.0"/>
</p:tagLst>
</file>

<file path=ppt/tags/tag66.xml><?xml version="1.0" encoding="utf-8"?>
<p:tagLst xmlns:p="http://schemas.openxmlformats.org/presentationml/2006/main">
  <p:tag name="PA" val="v3.2.0"/>
</p:tagLst>
</file>

<file path=ppt/tags/tag67.xml><?xml version="1.0" encoding="utf-8"?>
<p:tagLst xmlns:p="http://schemas.openxmlformats.org/presentationml/2006/main">
  <p:tag name="PA" val="v3.2.0"/>
</p:tagLst>
</file>

<file path=ppt/tags/tag68.xml><?xml version="1.0" encoding="utf-8"?>
<p:tagLst xmlns:p="http://schemas.openxmlformats.org/presentationml/2006/main">
  <p:tag name="PA" val="v3.2.0"/>
</p:tagLst>
</file>

<file path=ppt/tags/tag69.xml><?xml version="1.0" encoding="utf-8"?>
<p:tagLst xmlns:p="http://schemas.openxmlformats.org/presentationml/2006/main">
  <p:tag name="PA" val="v3.2.0"/>
</p:tagLst>
</file>

<file path=ppt/tags/tag7.xml><?xml version="1.0" encoding="utf-8"?>
<p:tagLst xmlns:p="http://schemas.openxmlformats.org/presentationml/2006/main">
  <p:tag name="PA" val="v3.2.0"/>
</p:tagLst>
</file>

<file path=ppt/tags/tag70.xml><?xml version="1.0" encoding="utf-8"?>
<p:tagLst xmlns:p="http://schemas.openxmlformats.org/presentationml/2006/main">
  <p:tag name="PA" val="v3.2.0"/>
</p:tagLst>
</file>

<file path=ppt/tags/tag71.xml><?xml version="1.0" encoding="utf-8"?>
<p:tagLst xmlns:p="http://schemas.openxmlformats.org/presentationml/2006/main">
  <p:tag name="PA" val="v3.2.0"/>
</p:tagLst>
</file>

<file path=ppt/tags/tag72.xml><?xml version="1.0" encoding="utf-8"?>
<p:tagLst xmlns:p="http://schemas.openxmlformats.org/presentationml/2006/main">
  <p:tag name="PA" val="v3.2.0"/>
</p:tagLst>
</file>

<file path=ppt/tags/tag73.xml><?xml version="1.0" encoding="utf-8"?>
<p:tagLst xmlns:p="http://schemas.openxmlformats.org/presentationml/2006/main">
  <p:tag name="PA" val="v3.2.0"/>
</p:tagLst>
</file>

<file path=ppt/tags/tag74.xml><?xml version="1.0" encoding="utf-8"?>
<p:tagLst xmlns:p="http://schemas.openxmlformats.org/presentationml/2006/main">
  <p:tag name="PA" val="v3.2.0"/>
</p:tagLst>
</file>

<file path=ppt/tags/tag75.xml><?xml version="1.0" encoding="utf-8"?>
<p:tagLst xmlns:p="http://schemas.openxmlformats.org/presentationml/2006/main">
  <p:tag name="PA" val="v3.2.0"/>
</p:tagLst>
</file>

<file path=ppt/tags/tag76.xml><?xml version="1.0" encoding="utf-8"?>
<p:tagLst xmlns:p="http://schemas.openxmlformats.org/presentationml/2006/main">
  <p:tag name="PA" val="v3.2.0"/>
</p:tagLst>
</file>

<file path=ppt/tags/tag77.xml><?xml version="1.0" encoding="utf-8"?>
<p:tagLst xmlns:p="http://schemas.openxmlformats.org/presentationml/2006/main">
  <p:tag name="PA" val="v3.2.0"/>
</p:tagLst>
</file>

<file path=ppt/tags/tag78.xml><?xml version="1.0" encoding="utf-8"?>
<p:tagLst xmlns:p="http://schemas.openxmlformats.org/presentationml/2006/main">
  <p:tag name="PA" val="v3.2.0"/>
</p:tagLst>
</file>

<file path=ppt/tags/tag79.xml><?xml version="1.0" encoding="utf-8"?>
<p:tagLst xmlns:p="http://schemas.openxmlformats.org/presentationml/2006/main">
  <p:tag name="PA" val="v3.2.0"/>
</p:tagLst>
</file>

<file path=ppt/tags/tag8.xml><?xml version="1.0" encoding="utf-8"?>
<p:tagLst xmlns:p="http://schemas.openxmlformats.org/presentationml/2006/main">
  <p:tag name="PA" val="v3.2.0"/>
</p:tagLst>
</file>

<file path=ppt/tags/tag80.xml><?xml version="1.0" encoding="utf-8"?>
<p:tagLst xmlns:p="http://schemas.openxmlformats.org/presentationml/2006/main">
  <p:tag name="PA" val="v3.2.0"/>
</p:tagLst>
</file>

<file path=ppt/tags/tag81.xml><?xml version="1.0" encoding="utf-8"?>
<p:tagLst xmlns:p="http://schemas.openxmlformats.org/presentationml/2006/main">
  <p:tag name="PA" val="v3.2.0"/>
</p:tagLst>
</file>

<file path=ppt/tags/tag82.xml><?xml version="1.0" encoding="utf-8"?>
<p:tagLst xmlns:p="http://schemas.openxmlformats.org/presentationml/2006/main">
  <p:tag name="PA" val="v3.2.0"/>
</p:tagLst>
</file>

<file path=ppt/tags/tag83.xml><?xml version="1.0" encoding="utf-8"?>
<p:tagLst xmlns:p="http://schemas.openxmlformats.org/presentationml/2006/main">
  <p:tag name="PA" val="v3.2.0"/>
</p:tagLst>
</file>

<file path=ppt/tags/tag84.xml><?xml version="1.0" encoding="utf-8"?>
<p:tagLst xmlns:p="http://schemas.openxmlformats.org/presentationml/2006/main">
  <p:tag name="PA" val="v3.2.0"/>
</p:tagLst>
</file>

<file path=ppt/tags/tag85.xml><?xml version="1.0" encoding="utf-8"?>
<p:tagLst xmlns:p="http://schemas.openxmlformats.org/presentationml/2006/main">
  <p:tag name="PA" val="v3.2.0"/>
</p:tagLst>
</file>

<file path=ppt/tags/tag86.xml><?xml version="1.0" encoding="utf-8"?>
<p:tagLst xmlns:p="http://schemas.openxmlformats.org/presentationml/2006/main">
  <p:tag name="PA" val="v3.2.0"/>
</p:tagLst>
</file>

<file path=ppt/tags/tag87.xml><?xml version="1.0" encoding="utf-8"?>
<p:tagLst xmlns:p="http://schemas.openxmlformats.org/presentationml/2006/main">
  <p:tag name="PA" val="v3.2.0"/>
</p:tagLst>
</file>

<file path=ppt/tags/tag88.xml><?xml version="1.0" encoding="utf-8"?>
<p:tagLst xmlns:p="http://schemas.openxmlformats.org/presentationml/2006/main">
  <p:tag name="PA" val="v3.2.0"/>
</p:tagLst>
</file>

<file path=ppt/tags/tag89.xml><?xml version="1.0" encoding="utf-8"?>
<p:tagLst xmlns:p="http://schemas.openxmlformats.org/presentationml/2006/main">
  <p:tag name="PA" val="v3.2.0"/>
</p:tagLst>
</file>

<file path=ppt/tags/tag9.xml><?xml version="1.0" encoding="utf-8"?>
<p:tagLst xmlns:p="http://schemas.openxmlformats.org/presentationml/2006/main">
  <p:tag name="PA" val="v3.2.0"/>
</p:tagLst>
</file>

<file path=ppt/tags/tag90.xml><?xml version="1.0" encoding="utf-8"?>
<p:tagLst xmlns:p="http://schemas.openxmlformats.org/presentationml/2006/main">
  <p:tag name="PA" val="v3.2.0"/>
</p:tagLst>
</file>

<file path=ppt/tags/tag91.xml><?xml version="1.0" encoding="utf-8"?>
<p:tagLst xmlns:p="http://schemas.openxmlformats.org/presentationml/2006/main">
  <p:tag name="PA" val="v3.2.0"/>
</p:tagLst>
</file>

<file path=ppt/tags/tag92.xml><?xml version="1.0" encoding="utf-8"?>
<p:tagLst xmlns:p="http://schemas.openxmlformats.org/presentationml/2006/main">
  <p:tag name="PA" val="v3.2.0"/>
</p:tagLst>
</file>

<file path=ppt/tags/tag93.xml><?xml version="1.0" encoding="utf-8"?>
<p:tagLst xmlns:p="http://schemas.openxmlformats.org/presentationml/2006/main">
  <p:tag name="PA" val="v3.2.0"/>
</p:tagLst>
</file>

<file path=ppt/tags/tag94.xml><?xml version="1.0" encoding="utf-8"?>
<p:tagLst xmlns:p="http://schemas.openxmlformats.org/presentationml/2006/main">
  <p:tag name="PA" val="v3.2.0"/>
</p:tagLst>
</file>

<file path=ppt/tags/tag95.xml><?xml version="1.0" encoding="utf-8"?>
<p:tagLst xmlns:p="http://schemas.openxmlformats.org/presentationml/2006/main">
  <p:tag name="PA" val="v3.2.0"/>
</p:tagLst>
</file>

<file path=ppt/tags/tag96.xml><?xml version="1.0" encoding="utf-8"?>
<p:tagLst xmlns:p="http://schemas.openxmlformats.org/presentationml/2006/main">
  <p:tag name="PA" val="v3.2.0"/>
</p:tagLst>
</file>

<file path=ppt/tags/tag97.xml><?xml version="1.0" encoding="utf-8"?>
<p:tagLst xmlns:p="http://schemas.openxmlformats.org/presentationml/2006/main">
  <p:tag name="PA" val="v3.2.0"/>
</p:tagLst>
</file>

<file path=ppt/tags/tag98.xml><?xml version="1.0" encoding="utf-8"?>
<p:tagLst xmlns:p="http://schemas.openxmlformats.org/presentationml/2006/main">
  <p:tag name="PA" val="v3.2.0"/>
</p:tagLst>
</file>

<file path=ppt/tags/tag99.xml><?xml version="1.0" encoding="utf-8"?>
<p:tagLst xmlns:p="http://schemas.openxmlformats.org/presentationml/2006/main">
  <p:tag name="PA" val="v3.2.0"/>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6666</Words>
  <Application>WPS 演示</Application>
  <PresentationFormat>自定义</PresentationFormat>
  <Paragraphs>403</Paragraphs>
  <Slides>25</Slides>
  <Notes>24</Notes>
  <HiddenSlides>0</HiddenSlides>
  <MMClips>1</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25</vt:i4>
      </vt:variant>
    </vt:vector>
  </HeadingPairs>
  <TitlesOfParts>
    <vt:vector size="40" baseType="lpstr">
      <vt:lpstr>Arial</vt:lpstr>
      <vt:lpstr>宋体</vt:lpstr>
      <vt:lpstr>Wingdings</vt:lpstr>
      <vt:lpstr>叶根友刀锋黑草</vt:lpstr>
      <vt:lpstr>黑体</vt:lpstr>
      <vt:lpstr>等线</vt:lpstr>
      <vt:lpstr>微软雅黑</vt:lpstr>
      <vt:lpstr>Arial Unicode MS</vt:lpstr>
      <vt:lpstr>等线 Light</vt:lpstr>
      <vt:lpstr>SF UI Display Thin</vt:lpstr>
      <vt:lpstr>Segoe Print</vt:lpstr>
      <vt:lpstr>Meiryo</vt:lpstr>
      <vt:lpstr>Calibri</vt:lpstr>
      <vt:lpstr>Yu Gothic</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解忧素材</Company>
  <LinksUpToDate>false</LinksUpToDate>
  <SharedDoc>false</SharedDoc>
  <HyperlinksChanged>false</HyperlinksChanged>
  <AppVersion>14.0000</AppVersion>
  <Manager>解忧素材</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解忧素材</dc:title>
  <dc:creator>解忧素材：http://shop248912786.taobao.com/index.htm; 锐旗设计；https://9ppt.taobao.com</dc:creator>
  <dc:description>锐旗设计；https://9ppt.taobao.com</dc:description>
  <dc:subject>解忧素材</dc:subject>
  <cp:lastModifiedBy>kwl6163com</cp:lastModifiedBy>
  <cp:revision>270</cp:revision>
  <dcterms:created xsi:type="dcterms:W3CDTF">2017-05-16T05:55:00Z</dcterms:created>
  <dcterms:modified xsi:type="dcterms:W3CDTF">2019-01-01T05:42:59Z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2052-11.1.0.8013</vt:lpwstr>
  </property>
</Properties>
</file>