
<file path=[Content_Types].xml><?xml version="1.0" encoding="utf-8"?>
<Types xmlns="http://schemas.openxmlformats.org/package/2006/content-types">
  <Default Extension="jpeg" ContentType="image/jpe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4" r:id="rId4"/>
    <p:sldMasterId id="2147483668" r:id="rId5"/>
    <p:sldMasterId id="2147483672" r:id="rId6"/>
    <p:sldMasterId id="2147483676" r:id="rId7"/>
    <p:sldMasterId id="2147483680" r:id="rId8"/>
    <p:sldMasterId id="2147483684" r:id="rId9"/>
    <p:sldMasterId id="2147483688" r:id="rId10"/>
    <p:sldMasterId id="2147483692" r:id="rId11"/>
  </p:sldMasterIdLst>
  <p:notesMasterIdLst>
    <p:notesMasterId r:id="rId13"/>
  </p:notesMasterIdLst>
  <p:sldIdLst>
    <p:sldId id="470" r:id="rId12"/>
    <p:sldId id="471" r:id="rId14"/>
    <p:sldId id="353" r:id="rId15"/>
    <p:sldId id="473" r:id="rId16"/>
    <p:sldId id="352" r:id="rId17"/>
    <p:sldId id="472" r:id="rId18"/>
    <p:sldId id="474" r:id="rId19"/>
    <p:sldId id="477" r:id="rId20"/>
    <p:sldId id="476" r:id="rId21"/>
    <p:sldId id="479" r:id="rId22"/>
    <p:sldId id="475" r:id="rId23"/>
    <p:sldId id="478" r:id="rId24"/>
    <p:sldId id="480" r:id="rId25"/>
    <p:sldId id="481" r:id="rId26"/>
    <p:sldId id="482" r:id="rId27"/>
    <p:sldId id="485" r:id="rId28"/>
    <p:sldId id="483" r:id="rId29"/>
    <p:sldId id="484" r:id="rId30"/>
    <p:sldId id="486" r:id="rId31"/>
    <p:sldId id="487" r:id="rId32"/>
    <p:sldId id="488" r:id="rId33"/>
    <p:sldId id="490" r:id="rId34"/>
    <p:sldId id="493" r:id="rId35"/>
    <p:sldId id="489" r:id="rId36"/>
    <p:sldId id="492" r:id="rId37"/>
    <p:sldId id="491" r:id="rId38"/>
    <p:sldId id="297" r:id="rId39"/>
  </p:sldIdLst>
  <p:sldSz cx="12190095" cy="685927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7C92"/>
    <a:srgbClr val="3187A6"/>
    <a:srgbClr val="A6A881"/>
    <a:srgbClr val="D98360"/>
    <a:srgbClr val="745948"/>
    <a:srgbClr val="C1647F"/>
    <a:srgbClr val="F19276"/>
    <a:srgbClr val="5AA77C"/>
    <a:srgbClr val="88BA7E"/>
    <a:srgbClr val="1D7A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91" autoAdjust="0"/>
    <p:restoredTop sz="97778" autoAdjust="0"/>
  </p:normalViewPr>
  <p:slideViewPr>
    <p:cSldViewPr snapToGrid="0" showGuides="1">
      <p:cViewPr>
        <p:scale>
          <a:sx n="66" d="100"/>
          <a:sy n="66" d="100"/>
        </p:scale>
        <p:origin x="588" y="510"/>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Master" Target="slideMasters/slideMaster3.xml"/><Relationship Id="rId39" Type="http://schemas.openxmlformats.org/officeDocument/2006/relationships/slide" Target="slides/slide27.xml"/><Relationship Id="rId38" Type="http://schemas.openxmlformats.org/officeDocument/2006/relationships/slide" Target="slides/slide26.xml"/><Relationship Id="rId37" Type="http://schemas.openxmlformats.org/officeDocument/2006/relationships/slide" Target="slides/slide25.xml"/><Relationship Id="rId36" Type="http://schemas.openxmlformats.org/officeDocument/2006/relationships/slide" Target="slides/slide24.xml"/><Relationship Id="rId35" Type="http://schemas.openxmlformats.org/officeDocument/2006/relationships/slide" Target="slides/slide23.xml"/><Relationship Id="rId34" Type="http://schemas.openxmlformats.org/officeDocument/2006/relationships/slide" Target="slides/slide22.xml"/><Relationship Id="rId33" Type="http://schemas.openxmlformats.org/officeDocument/2006/relationships/slide" Target="slides/slide21.xml"/><Relationship Id="rId32" Type="http://schemas.openxmlformats.org/officeDocument/2006/relationships/slide" Target="slides/slide20.xml"/><Relationship Id="rId31" Type="http://schemas.openxmlformats.org/officeDocument/2006/relationships/slide" Target="slides/slide19.xml"/><Relationship Id="rId30" Type="http://schemas.openxmlformats.org/officeDocument/2006/relationships/slide" Target="slides/slide18.xml"/><Relationship Id="rId3" Type="http://schemas.openxmlformats.org/officeDocument/2006/relationships/slideMaster" Target="slideMasters/slideMaster2.xml"/><Relationship Id="rId29" Type="http://schemas.openxmlformats.org/officeDocument/2006/relationships/slide" Target="slides/slide17.xml"/><Relationship Id="rId28" Type="http://schemas.openxmlformats.org/officeDocument/2006/relationships/slide" Target="slides/slide16.xml"/><Relationship Id="rId27" Type="http://schemas.openxmlformats.org/officeDocument/2006/relationships/slide" Target="slides/slide15.xml"/><Relationship Id="rId26" Type="http://schemas.openxmlformats.org/officeDocument/2006/relationships/slide" Target="slides/slide14.xml"/><Relationship Id="rId25" Type="http://schemas.openxmlformats.org/officeDocument/2006/relationships/slide" Target="slides/slide13.xml"/><Relationship Id="rId24" Type="http://schemas.openxmlformats.org/officeDocument/2006/relationships/slide" Target="slides/slide12.xml"/><Relationship Id="rId23" Type="http://schemas.openxmlformats.org/officeDocument/2006/relationships/slide" Target="slides/slide11.xml"/><Relationship Id="rId22" Type="http://schemas.openxmlformats.org/officeDocument/2006/relationships/slide" Target="slides/slide10.xml"/><Relationship Id="rId21" Type="http://schemas.openxmlformats.org/officeDocument/2006/relationships/slide" Target="slides/slide9.xml"/><Relationship Id="rId20" Type="http://schemas.openxmlformats.org/officeDocument/2006/relationships/slide" Target="slides/slide8.xml"/><Relationship Id="rId2" Type="http://schemas.openxmlformats.org/officeDocument/2006/relationships/theme" Target="theme/theme1.xml"/><Relationship Id="rId19" Type="http://schemas.openxmlformats.org/officeDocument/2006/relationships/slide" Target="slides/slide7.xml"/><Relationship Id="rId18" Type="http://schemas.openxmlformats.org/officeDocument/2006/relationships/slide" Target="slides/slide6.xml"/><Relationship Id="rId17" Type="http://schemas.openxmlformats.org/officeDocument/2006/relationships/slide" Target="slides/slide5.xml"/><Relationship Id="rId16" Type="http://schemas.openxmlformats.org/officeDocument/2006/relationships/slide" Target="slides/slide4.xml"/><Relationship Id="rId15" Type="http://schemas.openxmlformats.org/officeDocument/2006/relationships/slide" Target="slides/slide3.xml"/><Relationship Id="rId14" Type="http://schemas.openxmlformats.org/officeDocument/2006/relationships/slide" Target="slides/slide2.xml"/><Relationship Id="rId13" Type="http://schemas.openxmlformats.org/officeDocument/2006/relationships/notesMaster" Target="notesMasters/notesMaster1.xml"/><Relationship Id="rId12" Type="http://schemas.openxmlformats.org/officeDocument/2006/relationships/slide" Target="slides/slide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092" y="365209"/>
            <a:ext cx="7733293" cy="5813184"/>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endParaRPr lang="en-US"/>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endParaRPr lang="en-US"/>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800" indent="0">
              <a:buNone/>
              <a:defRPr sz="1900">
                <a:solidFill>
                  <a:schemeClr val="tx1">
                    <a:tint val="75000"/>
                  </a:schemeClr>
                </a:solidFill>
              </a:defRPr>
            </a:lvl4pPr>
            <a:lvl5pPr marL="2438400" indent="0">
              <a:buNone/>
              <a:defRPr sz="1900">
                <a:solidFill>
                  <a:schemeClr val="tx1">
                    <a:tint val="75000"/>
                  </a:schemeClr>
                </a:solidFill>
              </a:defRPr>
            </a:lvl5pPr>
            <a:lvl6pPr marL="3048000" indent="0">
              <a:buNone/>
              <a:defRPr sz="1900">
                <a:solidFill>
                  <a:schemeClr val="tx1">
                    <a:tint val="75000"/>
                  </a:schemeClr>
                </a:solidFill>
              </a:defRPr>
            </a:lvl6pPr>
            <a:lvl7pPr marL="3657600" indent="0">
              <a:buNone/>
              <a:defRPr sz="1900">
                <a:solidFill>
                  <a:schemeClr val="tx1">
                    <a:tint val="75000"/>
                  </a:schemeClr>
                </a:solidFill>
              </a:defRPr>
            </a:lvl7pPr>
            <a:lvl8pPr marL="4267200" indent="0">
              <a:buNone/>
              <a:defRPr sz="1900">
                <a:solidFill>
                  <a:schemeClr val="tx1">
                    <a:tint val="75000"/>
                  </a:schemeClr>
                </a:solidFill>
              </a:defRPr>
            </a:lvl8pPr>
            <a:lvl9pPr marL="4876800" indent="0">
              <a:buNone/>
              <a:defRPr sz="19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endParaRPr lang="en-US"/>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endParaRPr lang="en-US"/>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endParaRPr lang="en-US"/>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endParaRPr lang="en-US"/>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600" indent="0">
              <a:buNone/>
              <a:defRPr sz="3800"/>
            </a:lvl2pPr>
            <a:lvl3pPr marL="1219200" indent="0">
              <a:buNone/>
              <a:defRPr sz="3200"/>
            </a:lvl3pPr>
            <a:lvl4pPr marL="1828800" indent="0">
              <a:buNone/>
              <a:defRPr sz="2700"/>
            </a:lvl4pPr>
            <a:lvl5pPr marL="2438400" indent="0">
              <a:buNone/>
              <a:defRPr sz="2700"/>
            </a:lvl5pPr>
            <a:lvl6pPr marL="3048000" indent="0">
              <a:buNone/>
              <a:defRPr sz="2700"/>
            </a:lvl6pPr>
            <a:lvl7pPr marL="3657600" indent="0">
              <a:buNone/>
              <a:defRPr sz="2700"/>
            </a:lvl7pPr>
            <a:lvl8pPr marL="4267200" indent="0">
              <a:buNone/>
              <a:defRPr sz="2700"/>
            </a:lvl8pPr>
            <a:lvl9pPr marL="4876800"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679" y="2505656"/>
            <a:ext cx="5157116" cy="3685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1398" y="2505656"/>
            <a:ext cx="5182513" cy="3685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5" Type="http://schemas.openxmlformats.org/officeDocument/2006/relationships/theme" Target="../theme/theme10.xml"/><Relationship Id="rId14" Type="http://schemas.openxmlformats.org/officeDocument/2006/relationships/image" Target="../media/image1.jpeg"/><Relationship Id="rId13" Type="http://schemas.openxmlformats.org/officeDocument/2006/relationships/slideLayout" Target="../slideLayouts/slideLayout48.xml"/><Relationship Id="rId12" Type="http://schemas.openxmlformats.org/officeDocument/2006/relationships/slideLayout" Target="../slideLayouts/slideLayout47.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_rels/slideMaster2.xml.rels><?xml version="1.0" encoding="UTF-8" standalone="yes"?>
<Relationships xmlns="http://schemas.openxmlformats.org/package/2006/relationships"><Relationship Id="rId6" Type="http://schemas.openxmlformats.org/officeDocument/2006/relationships/theme" Target="../theme/theme2.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6" Type="http://schemas.openxmlformats.org/officeDocument/2006/relationships/theme" Target="../theme/theme3.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6" Type="http://schemas.openxmlformats.org/officeDocument/2006/relationships/theme" Target="../theme/theme4.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6" Type="http://schemas.openxmlformats.org/officeDocument/2006/relationships/theme" Target="../theme/theme5.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6" Type="http://schemas.openxmlformats.org/officeDocument/2006/relationships/theme" Target="../theme/theme6.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6" Type="http://schemas.openxmlformats.org/officeDocument/2006/relationships/theme" Target="../theme/theme7.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6" Type="http://schemas.openxmlformats.org/officeDocument/2006/relationships/theme" Target="../theme/theme8.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9.xml.rels><?xml version="1.0" encoding="UTF-8" standalone="yes"?>
<Relationships xmlns="http://schemas.openxmlformats.org/package/2006/relationships"><Relationship Id="rId6" Type="http://schemas.openxmlformats.org/officeDocument/2006/relationships/theme" Target="../theme/theme9.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8565"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tags" Target="../tags/tag4.xml"/><Relationship Id="rId7" Type="http://schemas.openxmlformats.org/officeDocument/2006/relationships/tags" Target="../tags/tag3.xml"/><Relationship Id="rId6" Type="http://schemas.openxmlformats.org/officeDocument/2006/relationships/tags" Target="../tags/tag2.xml"/><Relationship Id="rId5" Type="http://schemas.openxmlformats.org/officeDocument/2006/relationships/image" Target="../media/image7.jpeg"/><Relationship Id="rId4" Type="http://schemas.openxmlformats.org/officeDocument/2006/relationships/image" Target="../media/image6.png"/><Relationship Id="rId3" Type="http://schemas.openxmlformats.org/officeDocument/2006/relationships/tags" Target="../tags/tag1.xml"/><Relationship Id="rId2" Type="http://schemas.microsoft.com/office/2007/relationships/media" Target="../media/media1.mp3"/><Relationship Id="rId13" Type="http://schemas.openxmlformats.org/officeDocument/2006/relationships/notesSlide" Target="../notesSlides/notesSlide1.xml"/><Relationship Id="rId12" Type="http://schemas.openxmlformats.org/officeDocument/2006/relationships/slideLayout" Target="../slideLayouts/slideLayout43.xml"/><Relationship Id="rId11" Type="http://schemas.openxmlformats.org/officeDocument/2006/relationships/image" Target="../media/image8.png"/><Relationship Id="rId10" Type="http://schemas.openxmlformats.org/officeDocument/2006/relationships/tags" Target="../tags/tag6.xml"/><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3.xml"/><Relationship Id="rId1"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43.xml"/><Relationship Id="rId2" Type="http://schemas.openxmlformats.org/officeDocument/2006/relationships/image" Target="../media/image15.jpeg"/><Relationship Id="rId1" Type="http://schemas.openxmlformats.org/officeDocument/2006/relationships/image" Target="../media/image14.jpe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43.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3.xml"/><Relationship Id="rId1"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3.xml"/><Relationship Id="rId1"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3.xml"/><Relationship Id="rId1" Type="http://schemas.openxmlformats.org/officeDocument/2006/relationships/image" Target="../media/image9.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3.xml"/><Relationship Id="rId1"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3.xml"/><Relationship Id="rId1" Type="http://schemas.openxmlformats.org/officeDocument/2006/relationships/image" Target="../media/image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3.xml"/><Relationship Id="rId1" Type="http://schemas.openxmlformats.org/officeDocument/2006/relationships/image" Target="../media/image20.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43.xml"/><Relationship Id="rId4" Type="http://schemas.openxmlformats.org/officeDocument/2006/relationships/image" Target="../media/image22.jpeg"/><Relationship Id="rId3" Type="http://schemas.openxmlformats.org/officeDocument/2006/relationships/image" Target="../media/image14.jpeg"/><Relationship Id="rId2" Type="http://schemas.openxmlformats.org/officeDocument/2006/relationships/image" Target="../media/image21.jpeg"/><Relationship Id="rId1" Type="http://schemas.openxmlformats.org/officeDocument/2006/relationships/image" Target="../media/image1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1" Type="http://schemas.openxmlformats.org/officeDocument/2006/relationships/notesSlide" Target="../notesSlides/notesSlide27.xml"/><Relationship Id="rId10" Type="http://schemas.openxmlformats.org/officeDocument/2006/relationships/slideLayout" Target="../slideLayouts/slideLayout43.xml"/><Relationship Id="rId1"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3.xml"/><Relationship Id="rId1" Type="http://schemas.openxmlformats.org/officeDocument/2006/relationships/image" Target="../media/image7.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43.xml"/><Relationship Id="rId2" Type="http://schemas.openxmlformats.org/officeDocument/2006/relationships/image" Target="../media/image10.jpeg"/><Relationship Id="rId1" Type="http://schemas.openxmlformats.org/officeDocument/2006/relationships/image" Target="../media/image9.jpe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43.xml"/><Relationship Id="rId3" Type="http://schemas.openxmlformats.org/officeDocument/2006/relationships/tags" Target="../tags/tag7.xml"/><Relationship Id="rId2" Type="http://schemas.openxmlformats.org/officeDocument/2006/relationships/image" Target="../media/image12.jpeg"/><Relationship Id="rId1"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3.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3.xml"/><Relationship Id="rId1"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1"/>
            <p:extLst>
              <p:ext uri="{DAA4B4D4-6D71-4841-9C94-3DE7FCFB9230}">
                <p14:media xmlns:p14="http://schemas.microsoft.com/office/powerpoint/2010/main" r:embed="rId2"/>
              </p:ext>
            </p:extLst>
            <p:custDataLst>
              <p:tags r:id="rId3"/>
            </p:custDataLst>
          </p:nvPr>
        </p:nvPicPr>
        <p:blipFill>
          <a:blip r:embed="rId4" cstate="print"/>
          <a:stretch>
            <a:fillRect/>
          </a:stretch>
        </p:blipFill>
        <p:spPr>
          <a:xfrm>
            <a:off x="-765599" y="-1676722"/>
            <a:ext cx="609600" cy="609600"/>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11" name="组合 10"/>
          <p:cNvGrpSpPr/>
          <p:nvPr/>
        </p:nvGrpSpPr>
        <p:grpSpPr>
          <a:xfrm>
            <a:off x="4592955" y="1821815"/>
            <a:ext cx="3265170" cy="2453005"/>
            <a:chOff x="4430036" y="1482157"/>
            <a:chExt cx="2576549" cy="2452927"/>
          </a:xfrm>
          <a:effectLst>
            <a:outerShdw blurRad="25400" dist="38100" dir="7080000" algn="ctr" rotWithShape="0">
              <a:srgbClr val="000000">
                <a:alpha val="0"/>
              </a:srgbClr>
            </a:outerShdw>
          </a:effectLst>
        </p:grpSpPr>
        <p:grpSp>
          <p:nvGrpSpPr>
            <p:cNvPr id="12" name="组合 11"/>
            <p:cNvGrpSpPr/>
            <p:nvPr/>
          </p:nvGrpSpPr>
          <p:grpSpPr>
            <a:xfrm>
              <a:off x="4430036" y="1482157"/>
              <a:ext cx="2207217" cy="2415402"/>
              <a:chOff x="4430036" y="1482157"/>
              <a:chExt cx="2207217" cy="2415402"/>
            </a:xfrm>
          </p:grpSpPr>
          <p:sp>
            <p:nvSpPr>
              <p:cNvPr id="15" name="18"/>
              <p:cNvSpPr>
                <a:spLocks noChangeArrowheads="1"/>
              </p:cNvSpPr>
              <p:nvPr>
                <p:custDataLst>
                  <p:tags r:id="rId6"/>
                </p:custDataLst>
              </p:nvPr>
            </p:nvSpPr>
            <p:spPr bwMode="auto">
              <a:xfrm>
                <a:off x="4430036" y="1482157"/>
                <a:ext cx="1180022" cy="1476963"/>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9600" dirty="0">
                    <a:solidFill>
                      <a:schemeClr val="bg1"/>
                    </a:solidFill>
                    <a:latin typeface="华康标题宋W9" panose="02020909000000000000" pitchFamily="49" charset="-122"/>
                    <a:ea typeface="华康标题宋W9" panose="02020909000000000000" pitchFamily="49" charset="-122"/>
                    <a:cs typeface="宋体" panose="02010600030101010101" pitchFamily="2" charset="-122"/>
                  </a:rPr>
                  <a:t>工</a:t>
                </a:r>
                <a:endParaRPr lang="en-US" altLang="zh-CN" sz="9600" dirty="0">
                  <a:solidFill>
                    <a:schemeClr val="bg1"/>
                  </a:solidFill>
                  <a:latin typeface="华康标题宋W9" panose="02020909000000000000" pitchFamily="49" charset="-122"/>
                  <a:ea typeface="华康标题宋W9" panose="02020909000000000000" pitchFamily="49" charset="-122"/>
                  <a:cs typeface="宋体" panose="02010600030101010101" pitchFamily="2" charset="-122"/>
                </a:endParaRPr>
              </a:p>
            </p:txBody>
          </p:sp>
          <p:sp>
            <p:nvSpPr>
              <p:cNvPr id="16" name="18"/>
              <p:cNvSpPr>
                <a:spLocks noChangeArrowheads="1"/>
              </p:cNvSpPr>
              <p:nvPr>
                <p:custDataLst>
                  <p:tags r:id="rId7"/>
                </p:custDataLst>
              </p:nvPr>
            </p:nvSpPr>
            <p:spPr bwMode="auto">
              <a:xfrm>
                <a:off x="5412533" y="1672229"/>
                <a:ext cx="1180022" cy="1107405"/>
              </a:xfrm>
              <a:prstGeom prst="rect">
                <a:avLst/>
              </a:prstGeom>
              <a:noFill/>
              <a:ln w="12700">
                <a:noFill/>
                <a:miter lim="800000"/>
              </a:ln>
            </p:spPr>
            <p:txBody>
              <a:bodyPr wrap="square" lIns="0" tIns="0" rIns="0" bIns="0">
                <a:spAutoFit/>
              </a:bodyPr>
              <a:lstStyle/>
              <a:p>
                <a:pPr algn="ctr" fontAlgn="base">
                  <a:spcBef>
                    <a:spcPct val="0"/>
                  </a:spcBef>
                  <a:spcAft>
                    <a:spcPct val="0"/>
                  </a:spcAft>
                </a:pPr>
                <a:r>
                  <a:rPr lang="zh-CN" altLang="en-US" sz="7200" dirty="0">
                    <a:solidFill>
                      <a:schemeClr val="bg1"/>
                    </a:solidFill>
                    <a:latin typeface="华康标题宋W9" panose="02020909000000000000" pitchFamily="49" charset="-122"/>
                    <a:ea typeface="华康标题宋W9" panose="02020909000000000000" pitchFamily="49" charset="-122"/>
                    <a:cs typeface="宋体" panose="02010600030101010101" pitchFamily="2" charset="-122"/>
                  </a:rPr>
                  <a:t>作</a:t>
                </a:r>
                <a:endParaRPr lang="en-US" altLang="zh-CN" sz="7200" dirty="0">
                  <a:solidFill>
                    <a:schemeClr val="bg1"/>
                  </a:solidFill>
                  <a:latin typeface="华康标题宋W9" panose="02020909000000000000" pitchFamily="49" charset="-122"/>
                  <a:ea typeface="华康标题宋W9" panose="02020909000000000000" pitchFamily="49" charset="-122"/>
                  <a:cs typeface="宋体" panose="02010600030101010101" pitchFamily="2" charset="-122"/>
                </a:endParaRPr>
              </a:p>
            </p:txBody>
          </p:sp>
          <p:sp>
            <p:nvSpPr>
              <p:cNvPr id="17" name="18"/>
              <p:cNvSpPr>
                <a:spLocks noChangeArrowheads="1"/>
              </p:cNvSpPr>
              <p:nvPr>
                <p:custDataLst>
                  <p:tags r:id="rId8"/>
                </p:custDataLst>
              </p:nvPr>
            </p:nvSpPr>
            <p:spPr bwMode="auto">
              <a:xfrm>
                <a:off x="4481359" y="2728523"/>
                <a:ext cx="1180022" cy="1107405"/>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7200" dirty="0">
                    <a:solidFill>
                      <a:schemeClr val="bg1"/>
                    </a:solidFill>
                    <a:latin typeface="华康标题宋W9" panose="02020909000000000000" pitchFamily="49" charset="-122"/>
                    <a:ea typeface="华康标题宋W9" panose="02020909000000000000" pitchFamily="49" charset="-122"/>
                    <a:cs typeface="宋体" panose="02010600030101010101" pitchFamily="2" charset="-122"/>
                  </a:rPr>
                  <a:t>汇</a:t>
                </a:r>
                <a:endParaRPr lang="en-US" altLang="zh-CN" sz="7200" dirty="0">
                  <a:solidFill>
                    <a:schemeClr val="bg1"/>
                  </a:solidFill>
                  <a:latin typeface="华康标题宋W9" panose="02020909000000000000" pitchFamily="49" charset="-122"/>
                  <a:ea typeface="华康标题宋W9" panose="02020909000000000000" pitchFamily="49" charset="-122"/>
                  <a:cs typeface="宋体" panose="02010600030101010101" pitchFamily="2" charset="-122"/>
                </a:endParaRPr>
              </a:p>
            </p:txBody>
          </p:sp>
          <p:sp>
            <p:nvSpPr>
              <p:cNvPr id="18" name="18"/>
              <p:cNvSpPr>
                <a:spLocks noChangeArrowheads="1"/>
              </p:cNvSpPr>
              <p:nvPr>
                <p:custDataLst>
                  <p:tags r:id="rId9"/>
                </p:custDataLst>
              </p:nvPr>
            </p:nvSpPr>
            <p:spPr bwMode="auto">
              <a:xfrm>
                <a:off x="5457231" y="2666968"/>
                <a:ext cx="1180022" cy="1230591"/>
              </a:xfrm>
              <a:prstGeom prst="rect">
                <a:avLst/>
              </a:prstGeom>
              <a:noFill/>
              <a:ln w="12700">
                <a:noFill/>
                <a:miter lim="800000"/>
              </a:ln>
            </p:spPr>
            <p:txBody>
              <a:bodyPr wrap="square" lIns="0" tIns="0" rIns="0" bIns="0">
                <a:spAutoFit/>
              </a:bodyPr>
              <a:lstStyle/>
              <a:p>
                <a:pPr algn="ctr" fontAlgn="base">
                  <a:spcBef>
                    <a:spcPct val="0"/>
                  </a:spcBef>
                  <a:spcAft>
                    <a:spcPct val="0"/>
                  </a:spcAft>
                </a:pPr>
                <a:r>
                  <a:rPr lang="zh-CN" altLang="en-US" sz="8000" dirty="0">
                    <a:solidFill>
                      <a:schemeClr val="bg1"/>
                    </a:solidFill>
                    <a:latin typeface="华康标题宋W9" panose="02020909000000000000" pitchFamily="49" charset="-122"/>
                    <a:ea typeface="华康标题宋W9" panose="02020909000000000000" pitchFamily="49" charset="-122"/>
                    <a:cs typeface="宋体" panose="02010600030101010101" pitchFamily="2" charset="-122"/>
                  </a:rPr>
                  <a:t>报</a:t>
                </a:r>
                <a:endParaRPr lang="en-US" altLang="zh-CN" sz="8000" dirty="0">
                  <a:solidFill>
                    <a:schemeClr val="bg1"/>
                  </a:solidFill>
                  <a:latin typeface="华康标题宋W9" panose="02020909000000000000" pitchFamily="49" charset="-122"/>
                  <a:ea typeface="华康标题宋W9" panose="02020909000000000000" pitchFamily="49" charset="-122"/>
                  <a:cs typeface="宋体" panose="02010600030101010101" pitchFamily="2" charset="-122"/>
                </a:endParaRPr>
              </a:p>
            </p:txBody>
          </p:sp>
        </p:grpSp>
        <p:sp>
          <p:nvSpPr>
            <p:cNvPr id="14" name="18"/>
            <p:cNvSpPr>
              <a:spLocks noChangeArrowheads="1"/>
            </p:cNvSpPr>
            <p:nvPr>
              <p:custDataLst>
                <p:tags r:id="rId10"/>
              </p:custDataLst>
            </p:nvPr>
          </p:nvSpPr>
          <p:spPr bwMode="auto">
            <a:xfrm>
              <a:off x="6715458" y="2787364"/>
              <a:ext cx="291127" cy="1147720"/>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vert="eaVert" wrap="square" lIns="0" tIns="0" rIns="0" bIns="0">
              <a:spAutoFit/>
            </a:bodyPr>
            <a:lstStyle/>
            <a:p>
              <a:pPr algn="ctr" fontAlgn="base">
                <a:spcBef>
                  <a:spcPct val="0"/>
                </a:spcBef>
                <a:spcAft>
                  <a:spcPct val="0"/>
                </a:spcAft>
              </a:pPr>
              <a:r>
                <a:rPr lang="en-US" altLang="zh-CN" sz="2400" spc="-150" dirty="0">
                  <a:solidFill>
                    <a:schemeClr val="bg1"/>
                  </a:solidFill>
                  <a:latin typeface="华康标题宋W9" panose="02020909000000000000" pitchFamily="49" charset="-122"/>
                  <a:ea typeface="华康标题宋W9" panose="02020909000000000000" pitchFamily="49" charset="-122"/>
                  <a:cs typeface="宋体" panose="02010600030101010101" pitchFamily="2" charset="-122"/>
                </a:rPr>
                <a:t>REPORT</a:t>
              </a:r>
              <a:endParaRPr lang="en-US" altLang="zh-CN" sz="2400" spc="-150" dirty="0">
                <a:solidFill>
                  <a:schemeClr val="bg1"/>
                </a:solidFill>
                <a:latin typeface="华康标题宋W9" panose="02020909000000000000" pitchFamily="49" charset="-122"/>
                <a:ea typeface="华康标题宋W9" panose="02020909000000000000" pitchFamily="49" charset="-122"/>
                <a:cs typeface="宋体" panose="02010600030101010101" pitchFamily="2" charset="-122"/>
              </a:endParaRPr>
            </a:p>
          </p:txBody>
        </p:sp>
      </p:grpSp>
      <p:pic>
        <p:nvPicPr>
          <p:cNvPr id="25" name="图片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6955130" y="2118072"/>
            <a:ext cx="1572508" cy="11804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Click="0" advTm="1000">
        <p14:warp dir="in"/>
      </p:transition>
    </mc:Choice>
    <mc:Fallback>
      <p:transition spd="slow" advClick="0" advTm="1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par>
                                    <p:cTn id="7" presetID="14" presetClass="entr" presetSubtype="1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randombar(horizontal)">
                                          <p:cBhvr>
                                            <p:cTn id="9" dur="750"/>
                                            <p:tgtEl>
                                              <p:spTgt spid="4"/>
                                            </p:tgtEl>
                                          </p:cBhvr>
                                        </p:animEffect>
                                      </p:childTnLst>
                                    </p:cTn>
                                  </p:par>
                                </p:childTnLst>
                              </p:cTn>
                            </p:par>
                            <p:par>
                              <p:cTn id="10" fill="hold">
                                <p:stCondLst>
                                  <p:cond delay="0"/>
                                </p:stCondLst>
                                <p:childTnLst>
                                  <p:par>
                                    <p:cTn id="11" presetID="2" presetClass="entr" presetSubtype="1" accel="68000" fill="hold" nodeType="afterEffect" p14:presetBounceEnd="77000">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14:bounceEnd="77000">
                                          <p:cBhvr additive="base">
                                            <p:cTn id="13" dur="1500" fill="hold"/>
                                            <p:tgtEl>
                                              <p:spTgt spid="11"/>
                                            </p:tgtEl>
                                            <p:attrNameLst>
                                              <p:attrName>ppt_x</p:attrName>
                                            </p:attrNameLst>
                                          </p:cBhvr>
                                          <p:tavLst>
                                            <p:tav tm="0">
                                              <p:val>
                                                <p:strVal val="#ppt_x"/>
                                              </p:val>
                                            </p:tav>
                                            <p:tav tm="100000">
                                              <p:val>
                                                <p:strVal val="#ppt_x"/>
                                              </p:val>
                                            </p:tav>
                                          </p:tavLst>
                                        </p:anim>
                                        <p:anim calcmode="lin" valueType="num" p14:bounceEnd="77000">
                                          <p:cBhvr additive="base">
                                            <p:cTn id="14" dur="1500" fill="hold"/>
                                            <p:tgtEl>
                                              <p:spTgt spid="11"/>
                                            </p:tgtEl>
                                            <p:attrNameLst>
                                              <p:attrName>ppt_y</p:attrName>
                                            </p:attrNameLst>
                                          </p:cBhvr>
                                          <p:tavLst>
                                            <p:tav tm="0">
                                              <p:val>
                                                <p:strVal val="0-#ppt_h/2"/>
                                              </p:val>
                                            </p:tav>
                                            <p:tav tm="100000">
                                              <p:val>
                                                <p:strVal val="#ppt_y"/>
                                              </p:val>
                                            </p:tav>
                                          </p:tavLst>
                                        </p:anim>
                                      </p:childTnLst>
                                    </p:cTn>
                                  </p:par>
                                  <p:par>
                                    <p:cTn id="15" presetID="42" presetClass="entr" presetSubtype="0" fill="hold" nodeType="withEffect">
                                      <p:stCondLst>
                                        <p:cond delay="75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anim calcmode="lin" valueType="num">
                                          <p:cBhvr>
                                            <p:cTn id="18" dur="750" fill="hold"/>
                                            <p:tgtEl>
                                              <p:spTgt spid="25"/>
                                            </p:tgtEl>
                                            <p:attrNameLst>
                                              <p:attrName>ppt_x</p:attrName>
                                            </p:attrNameLst>
                                          </p:cBhvr>
                                          <p:tavLst>
                                            <p:tav tm="0">
                                              <p:val>
                                                <p:strVal val="#ppt_x"/>
                                              </p:val>
                                            </p:tav>
                                            <p:tav tm="100000">
                                              <p:val>
                                                <p:strVal val="#ppt_x"/>
                                              </p:val>
                                            </p:tav>
                                          </p:tavLst>
                                        </p:anim>
                                        <p:anim calcmode="lin" valueType="num">
                                          <p:cBhvr>
                                            <p:cTn id="19" dur="75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20" fill="hold" display="0">
                      <p:stCondLst>
                        <p:cond delay="indefinite"/>
                      </p:stCondLst>
                      <p:endCondLst>
                        <p:cond evt="onStopAudio" delay="0">
                          <p:tgtEl>
                            <p:sldTgt/>
                          </p:tgtEl>
                        </p:cond>
                      </p:endCondLst>
                    </p:cTn>
                    <p:tgtEl>
                      <p:spTgt spid="27"/>
                    </p:tgtEl>
                  </p:cMediaNode>
                </p:audio>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par>
                                    <p:cTn id="7" presetID="14" presetClass="entr" presetSubtype="1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randombar(horizontal)">
                                          <p:cBhvr>
                                            <p:cTn id="9" dur="750"/>
                                            <p:tgtEl>
                                              <p:spTgt spid="4"/>
                                            </p:tgtEl>
                                          </p:cBhvr>
                                        </p:animEffect>
                                      </p:childTnLst>
                                    </p:cTn>
                                  </p:par>
                                </p:childTnLst>
                              </p:cTn>
                            </p:par>
                            <p:par>
                              <p:cTn id="10" fill="hold">
                                <p:stCondLst>
                                  <p:cond delay="0"/>
                                </p:stCondLst>
                                <p:childTnLst>
                                  <p:par>
                                    <p:cTn id="11" presetID="2" presetClass="entr" presetSubtype="1" accel="6800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500" fill="hold"/>
                                            <p:tgtEl>
                                              <p:spTgt spid="11"/>
                                            </p:tgtEl>
                                            <p:attrNameLst>
                                              <p:attrName>ppt_x</p:attrName>
                                            </p:attrNameLst>
                                          </p:cBhvr>
                                          <p:tavLst>
                                            <p:tav tm="0">
                                              <p:val>
                                                <p:strVal val="#ppt_x"/>
                                              </p:val>
                                            </p:tav>
                                            <p:tav tm="100000">
                                              <p:val>
                                                <p:strVal val="#ppt_x"/>
                                              </p:val>
                                            </p:tav>
                                          </p:tavLst>
                                        </p:anim>
                                        <p:anim calcmode="lin" valueType="num">
                                          <p:cBhvr additive="base">
                                            <p:cTn id="14" dur="1500" fill="hold"/>
                                            <p:tgtEl>
                                              <p:spTgt spid="11"/>
                                            </p:tgtEl>
                                            <p:attrNameLst>
                                              <p:attrName>ppt_y</p:attrName>
                                            </p:attrNameLst>
                                          </p:cBhvr>
                                          <p:tavLst>
                                            <p:tav tm="0">
                                              <p:val>
                                                <p:strVal val="0-#ppt_h/2"/>
                                              </p:val>
                                            </p:tav>
                                            <p:tav tm="100000">
                                              <p:val>
                                                <p:strVal val="#ppt_y"/>
                                              </p:val>
                                            </p:tav>
                                          </p:tavLst>
                                        </p:anim>
                                      </p:childTnLst>
                                    </p:cTn>
                                  </p:par>
                                  <p:par>
                                    <p:cTn id="15" presetID="42" presetClass="entr" presetSubtype="0" fill="hold" nodeType="withEffect">
                                      <p:stCondLst>
                                        <p:cond delay="75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anim calcmode="lin" valueType="num">
                                          <p:cBhvr>
                                            <p:cTn id="18" dur="750" fill="hold"/>
                                            <p:tgtEl>
                                              <p:spTgt spid="25"/>
                                            </p:tgtEl>
                                            <p:attrNameLst>
                                              <p:attrName>ppt_x</p:attrName>
                                            </p:attrNameLst>
                                          </p:cBhvr>
                                          <p:tavLst>
                                            <p:tav tm="0">
                                              <p:val>
                                                <p:strVal val="#ppt_x"/>
                                              </p:val>
                                            </p:tav>
                                            <p:tav tm="100000">
                                              <p:val>
                                                <p:strVal val="#ppt_x"/>
                                              </p:val>
                                            </p:tav>
                                          </p:tavLst>
                                        </p:anim>
                                        <p:anim calcmode="lin" valueType="num">
                                          <p:cBhvr>
                                            <p:cTn id="19" dur="75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20"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379654" y="782814"/>
            <a:ext cx="9411629" cy="591016"/>
            <a:chOff x="1423196" y="609245"/>
            <a:chExt cx="9411629" cy="591016"/>
          </a:xfrm>
        </p:grpSpPr>
        <p:sp>
          <p:nvSpPr>
            <p:cNvPr id="11" name="Copyright Notice"/>
            <p:cNvSpPr/>
            <p:nvPr/>
          </p:nvSpPr>
          <p:spPr bwMode="auto">
            <a:xfrm>
              <a:off x="4235162" y="609245"/>
              <a:ext cx="3823276" cy="434765"/>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1D7C92"/>
                  </a:solidFill>
                  <a:latin typeface="微软雅黑" panose="020B0503020204020204" pitchFamily="34" charset="-122"/>
                  <a:ea typeface="微软雅黑" panose="020B0503020204020204" pitchFamily="34" charset="-122"/>
                </a:rPr>
                <a:t>点击加入标题文字</a:t>
              </a:r>
              <a:endParaRPr lang="en-US" sz="2400" cap="small" dirty="0">
                <a:solidFill>
                  <a:srgbClr val="1D7C92"/>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1423196" y="1200261"/>
              <a:ext cx="9411629" cy="0"/>
            </a:xfrm>
            <a:prstGeom prst="line">
              <a:avLst/>
            </a:prstGeom>
            <a:ln>
              <a:solidFill>
                <a:srgbClr val="1D7C92"/>
              </a:solidFill>
            </a:ln>
          </p:spPr>
          <p:style>
            <a:lnRef idx="1">
              <a:schemeClr val="accent1"/>
            </a:lnRef>
            <a:fillRef idx="0">
              <a:schemeClr val="accent1"/>
            </a:fillRef>
            <a:effectRef idx="0">
              <a:schemeClr val="accent1"/>
            </a:effectRef>
            <a:fontRef idx="minor">
              <a:schemeClr val="tx1"/>
            </a:fontRef>
          </p:style>
        </p:cxnSp>
      </p:grpSp>
      <p:sp>
        <p:nvSpPr>
          <p:cNvPr id="6" name="Rectangle 22"/>
          <p:cNvSpPr/>
          <p:nvPr/>
        </p:nvSpPr>
        <p:spPr>
          <a:xfrm>
            <a:off x="6125008" y="2339652"/>
            <a:ext cx="5575100" cy="1332673"/>
          </a:xfrm>
          <a:prstGeom prst="rect">
            <a:avLst/>
          </a:prstGeom>
        </p:spPr>
        <p:txBody>
          <a:bodyPr wrap="square">
            <a:spAutoFit/>
          </a:bodyPr>
          <a:lstStyle/>
          <a:p>
            <a:pPr>
              <a:lnSpc>
                <a:spcPct val="130000"/>
              </a:lnSpc>
            </a:pPr>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Marketing </a:t>
            </a:r>
            <a:r>
              <a:rPr lang="en-US"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Informations</a:t>
            </a:r>
            <a:endPar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30000"/>
              </a:lnSpc>
            </a:pP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Assertively unleash flexible technology whereas equity invested internal or "organic" sources. Collaboratively disintermediate maintainable leadership with team building internal or "organic" sources. Globally deploy enterprise-wide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vortals</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for magnetic quality vectors. </a:t>
            </a:r>
            <a:endPar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22"/>
          <p:cNvSpPr txBox="1"/>
          <p:nvPr/>
        </p:nvSpPr>
        <p:spPr>
          <a:xfrm>
            <a:off x="6220699" y="2038827"/>
            <a:ext cx="2146463" cy="280928"/>
          </a:xfrm>
          <a:prstGeom prst="roundRect">
            <a:avLst/>
          </a:prstGeom>
          <a:solidFill>
            <a:srgbClr val="1D7C92"/>
          </a:solidFill>
        </p:spPr>
        <p:txBody>
          <a:bodyPr wrap="none" rtlCol="0">
            <a:spAutoFit/>
          </a:bodyPr>
          <a:lstStyle/>
          <a:p>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Marketing &amp; Management Team</a:t>
            </a:r>
            <a:endPar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26"/>
          <p:cNvSpPr/>
          <p:nvPr/>
        </p:nvSpPr>
        <p:spPr>
          <a:xfrm>
            <a:off x="6825418" y="3676445"/>
            <a:ext cx="4836590" cy="2490105"/>
          </a:xfrm>
          <a:prstGeom prst="rect">
            <a:avLst/>
          </a:prstGeom>
        </p:spPr>
        <p:txBody>
          <a:bodyPr wrap="square">
            <a:spAutoFit/>
          </a:bodyPr>
          <a:lstStyle/>
          <a:p>
            <a:pPr marL="171450" indent="-171450">
              <a:lnSpc>
                <a:spcPct val="130000"/>
              </a:lnSpc>
              <a:buFont typeface="Wingdings" panose="05000000000000000000" pitchFamily="2" charset="2"/>
              <a:buChar char="ü"/>
            </a:pP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Aunleash</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flexible technology whereas equity invested internal or "organic" sources. Collaboratively disintermediate maintainable leadership with team</a:t>
            </a:r>
            <a:endPar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30000"/>
              </a:lnSpc>
              <a:buFont typeface="Wingdings" panose="05000000000000000000" pitchFamily="2" charset="2"/>
              <a:buChar char="ü"/>
            </a:pPr>
            <a:endPar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30000"/>
              </a:lnSpc>
              <a:buFont typeface="Wingdings" panose="05000000000000000000" pitchFamily="2" charset="2"/>
              <a:buChar char="ü"/>
            </a:pP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Aunleash</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flexible technology whereas equity invested internal or "organic" sources. Collaboratively disintermediate maintainable leadership with team</a:t>
            </a:r>
            <a:endPar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30000"/>
              </a:lnSpc>
              <a:buFont typeface="Wingdings" panose="05000000000000000000" pitchFamily="2" charset="2"/>
              <a:buChar char="ü"/>
            </a:pPr>
            <a:endPar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30000"/>
              </a:lnSpc>
              <a:buFont typeface="Wingdings" panose="05000000000000000000" pitchFamily="2" charset="2"/>
              <a:buChar char="ü"/>
            </a:pP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Aunleash</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flexible technology whereas equity invested internal or "organic" sources. Collaboratively disintermediate maintainable leadership with team</a:t>
            </a:r>
            <a:endPar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组合 1"/>
          <p:cNvGrpSpPr/>
          <p:nvPr/>
        </p:nvGrpSpPr>
        <p:grpSpPr>
          <a:xfrm>
            <a:off x="1192580" y="1964155"/>
            <a:ext cx="4725620" cy="4133530"/>
            <a:chOff x="426289" y="1543918"/>
            <a:chExt cx="5750201" cy="5029739"/>
          </a:xfrm>
        </p:grpSpPr>
        <p:sp>
          <p:nvSpPr>
            <p:cNvPr id="9" name="矩形 8"/>
            <p:cNvSpPr/>
            <p:nvPr/>
          </p:nvSpPr>
          <p:spPr>
            <a:xfrm>
              <a:off x="447054" y="5013704"/>
              <a:ext cx="5729435" cy="1559953"/>
            </a:xfrm>
            <a:prstGeom prst="rect">
              <a:avLst/>
            </a:prstGeom>
            <a:solidFill>
              <a:srgbClr val="1D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0" name="矩形 9"/>
            <p:cNvSpPr/>
            <p:nvPr/>
          </p:nvSpPr>
          <p:spPr>
            <a:xfrm>
              <a:off x="426289" y="1543918"/>
              <a:ext cx="5750201" cy="3311076"/>
            </a:xfrm>
            <a:prstGeom prst="rect">
              <a:avLst/>
            </a:prstGeom>
            <a:blipFill dpi="0" rotWithShape="1">
              <a:blip r:embed="rId1"/>
              <a:srcRect/>
              <a:tile tx="0" ty="0" sx="85000" sy="85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lumMod val="50000"/>
                  </a:schemeClr>
                </a:solidFill>
              </a:endParaRPr>
            </a:p>
          </p:txBody>
        </p:sp>
        <p:sp>
          <p:nvSpPr>
            <p:cNvPr id="12" name="TextBox 14"/>
            <p:cNvSpPr txBox="1"/>
            <p:nvPr/>
          </p:nvSpPr>
          <p:spPr>
            <a:xfrm>
              <a:off x="955339" y="5225439"/>
              <a:ext cx="4961580" cy="461665"/>
            </a:xfrm>
            <a:prstGeom prst="rect">
              <a:avLst/>
            </a:prstGeom>
            <a:noFill/>
          </p:spPr>
          <p:txBody>
            <a:bodyPr wrap="square" rtlCol="0">
              <a:spAutoFit/>
            </a:bodyPr>
            <a:lstStyle/>
            <a:p>
              <a:r>
                <a:rPr lang="en-US" altLang="zh-CN" sz="1200" b="1" dirty="0">
                  <a:solidFill>
                    <a:schemeClr val="bg1"/>
                  </a:solidFill>
                </a:rPr>
                <a:t>Many thanks for your awesome work!, we are so happy with your professionalism.</a:t>
              </a:r>
              <a:endParaRPr lang="zh-CN" altLang="en-US" sz="1200" b="1" dirty="0">
                <a:solidFill>
                  <a:schemeClr val="bg1"/>
                </a:solidFill>
              </a:endParaRPr>
            </a:p>
          </p:txBody>
        </p:sp>
        <p:sp>
          <p:nvSpPr>
            <p:cNvPr id="13" name="TextBox 15"/>
            <p:cNvSpPr txBox="1"/>
            <p:nvPr/>
          </p:nvSpPr>
          <p:spPr>
            <a:xfrm>
              <a:off x="447054" y="5045996"/>
              <a:ext cx="1144068" cy="830997"/>
            </a:xfrm>
            <a:prstGeom prst="rect">
              <a:avLst/>
            </a:prstGeom>
            <a:noFill/>
          </p:spPr>
          <p:txBody>
            <a:bodyPr wrap="square" rtlCol="0">
              <a:spAutoFit/>
            </a:bodyPr>
            <a:lstStyle/>
            <a:p>
              <a:r>
                <a:rPr lang="en-US" altLang="zh-CN" sz="4800" b="1" dirty="0">
                  <a:solidFill>
                    <a:schemeClr val="bg1"/>
                  </a:solidFill>
                </a:rPr>
                <a:t>”</a:t>
              </a:r>
              <a:endParaRPr lang="zh-CN" altLang="en-US" sz="4800" b="1" dirty="0">
                <a:solidFill>
                  <a:schemeClr val="bg1"/>
                </a:solidFill>
              </a:endParaRPr>
            </a:p>
          </p:txBody>
        </p:sp>
        <p:sp>
          <p:nvSpPr>
            <p:cNvPr id="14" name="TextBox 16"/>
            <p:cNvSpPr txBox="1"/>
            <p:nvPr/>
          </p:nvSpPr>
          <p:spPr>
            <a:xfrm>
              <a:off x="1037979" y="6021634"/>
              <a:ext cx="4724408" cy="261611"/>
            </a:xfrm>
            <a:prstGeom prst="rect">
              <a:avLst/>
            </a:prstGeom>
            <a:noFill/>
          </p:spPr>
          <p:txBody>
            <a:bodyPr wrap="square" rtlCol="0">
              <a:spAutoFit/>
            </a:bodyPr>
            <a:lstStyle/>
            <a:p>
              <a:r>
                <a:rPr lang="en-US" altLang="zh-CN" sz="1100" dirty="0">
                  <a:solidFill>
                    <a:schemeClr val="bg1"/>
                  </a:solidFill>
                </a:rPr>
                <a:t>/ </a:t>
              </a:r>
              <a:r>
                <a:rPr lang="en-US" altLang="zh-CN" sz="1100" b="1" dirty="0" err="1">
                  <a:solidFill>
                    <a:schemeClr val="bg1"/>
                  </a:solidFill>
                </a:rPr>
                <a:t>Herpina</a:t>
              </a:r>
              <a:r>
                <a:rPr lang="en-US" altLang="zh-CN" sz="1100" b="1" dirty="0">
                  <a:solidFill>
                    <a:schemeClr val="bg1"/>
                  </a:solidFill>
                </a:rPr>
                <a:t> </a:t>
              </a:r>
              <a:r>
                <a:rPr lang="en-US" altLang="zh-CN" sz="1100" b="1" dirty="0" err="1">
                  <a:solidFill>
                    <a:schemeClr val="bg1"/>
                  </a:solidFill>
                </a:rPr>
                <a:t>Herpson</a:t>
              </a:r>
              <a:r>
                <a:rPr lang="en-US" altLang="zh-CN" sz="1100" b="1" dirty="0">
                  <a:solidFill>
                    <a:schemeClr val="bg1"/>
                  </a:solidFill>
                </a:rPr>
                <a:t> </a:t>
              </a:r>
              <a:r>
                <a:rPr lang="en-US" altLang="zh-CN" sz="1100" dirty="0">
                  <a:solidFill>
                    <a:schemeClr val="bg1"/>
                  </a:solidFill>
                </a:rPr>
                <a:t>-The Happiest Company</a:t>
              </a:r>
              <a:endParaRPr lang="zh-CN" altLang="en-US" sz="1100" dirty="0">
                <a:solidFill>
                  <a:schemeClr val="bg1"/>
                </a:solidFill>
              </a:endParaRPr>
            </a:p>
          </p:txBody>
        </p:sp>
        <p:cxnSp>
          <p:nvCxnSpPr>
            <p:cNvPr id="15" name="直接连接符 14"/>
            <p:cNvCxnSpPr/>
            <p:nvPr/>
          </p:nvCxnSpPr>
          <p:spPr>
            <a:xfrm>
              <a:off x="1037979" y="5949341"/>
              <a:ext cx="5138511"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50"/>
                                        <p:tgtEl>
                                          <p:spTgt spid="6"/>
                                        </p:tgtEl>
                                      </p:cBhvr>
                                    </p:animEffect>
                                    <p:anim calcmode="lin" valueType="num">
                                      <p:cBhvr>
                                        <p:cTn id="14" dur="750" fill="hold"/>
                                        <p:tgtEl>
                                          <p:spTgt spid="6"/>
                                        </p:tgtEl>
                                        <p:attrNameLst>
                                          <p:attrName>ppt_x</p:attrName>
                                        </p:attrNameLst>
                                      </p:cBhvr>
                                      <p:tavLst>
                                        <p:tav tm="0">
                                          <p:val>
                                            <p:strVal val="#ppt_x"/>
                                          </p:val>
                                        </p:tav>
                                        <p:tav tm="100000">
                                          <p:val>
                                            <p:strVal val="#ppt_x"/>
                                          </p:val>
                                        </p:tav>
                                      </p:tavLst>
                                    </p:anim>
                                    <p:anim calcmode="lin" valueType="num">
                                      <p:cBhvr>
                                        <p:cTn id="15" dur="75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750"/>
                                        <p:tgtEl>
                                          <p:spTgt spid="7"/>
                                        </p:tgtEl>
                                      </p:cBhvr>
                                    </p:animEffect>
                                    <p:anim calcmode="lin" valueType="num">
                                      <p:cBhvr>
                                        <p:cTn id="19" dur="750" fill="hold"/>
                                        <p:tgtEl>
                                          <p:spTgt spid="7"/>
                                        </p:tgtEl>
                                        <p:attrNameLst>
                                          <p:attrName>ppt_x</p:attrName>
                                        </p:attrNameLst>
                                      </p:cBhvr>
                                      <p:tavLst>
                                        <p:tav tm="0">
                                          <p:val>
                                            <p:strVal val="#ppt_x"/>
                                          </p:val>
                                        </p:tav>
                                        <p:tav tm="100000">
                                          <p:val>
                                            <p:strVal val="#ppt_x"/>
                                          </p:val>
                                        </p:tav>
                                      </p:tavLst>
                                    </p:anim>
                                    <p:anim calcmode="lin" valueType="num">
                                      <p:cBhvr>
                                        <p:cTn id="20" dur="75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750"/>
                                        <p:tgtEl>
                                          <p:spTgt spid="8"/>
                                        </p:tgtEl>
                                      </p:cBhvr>
                                    </p:animEffect>
                                    <p:anim calcmode="lin" valueType="num">
                                      <p:cBhvr>
                                        <p:cTn id="24" dur="750" fill="hold"/>
                                        <p:tgtEl>
                                          <p:spTgt spid="8"/>
                                        </p:tgtEl>
                                        <p:attrNameLst>
                                          <p:attrName>ppt_x</p:attrName>
                                        </p:attrNameLst>
                                      </p:cBhvr>
                                      <p:tavLst>
                                        <p:tav tm="0">
                                          <p:val>
                                            <p:strVal val="#ppt_x"/>
                                          </p:val>
                                        </p:tav>
                                        <p:tav tm="100000">
                                          <p:val>
                                            <p:strVal val="#ppt_x"/>
                                          </p:val>
                                        </p:tav>
                                      </p:tavLst>
                                    </p:anim>
                                    <p:anim calcmode="lin" valueType="num">
                                      <p:cBhvr>
                                        <p:cTn id="25" dur="75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379654" y="782814"/>
            <a:ext cx="9411629" cy="591016"/>
            <a:chOff x="1423196" y="609245"/>
            <a:chExt cx="9411629" cy="591016"/>
          </a:xfrm>
        </p:grpSpPr>
        <p:sp>
          <p:nvSpPr>
            <p:cNvPr id="11" name="Copyright Notice"/>
            <p:cNvSpPr/>
            <p:nvPr/>
          </p:nvSpPr>
          <p:spPr bwMode="auto">
            <a:xfrm>
              <a:off x="4235162" y="609245"/>
              <a:ext cx="3823276" cy="434765"/>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1D7C92"/>
                  </a:solidFill>
                  <a:latin typeface="微软雅黑" panose="020B0503020204020204" pitchFamily="34" charset="-122"/>
                  <a:ea typeface="微软雅黑" panose="020B0503020204020204" pitchFamily="34" charset="-122"/>
                </a:rPr>
                <a:t>点击加入标题文字</a:t>
              </a:r>
              <a:endParaRPr lang="en-US" sz="2400" cap="small" dirty="0">
                <a:solidFill>
                  <a:srgbClr val="1D7C92"/>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1423196" y="1200261"/>
              <a:ext cx="9411629" cy="0"/>
            </a:xfrm>
            <a:prstGeom prst="line">
              <a:avLst/>
            </a:prstGeom>
            <a:ln>
              <a:solidFill>
                <a:srgbClr val="1D7C92"/>
              </a:solidFill>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flipH="1">
            <a:off x="993113" y="2220613"/>
            <a:ext cx="10220290" cy="3620536"/>
            <a:chOff x="304800" y="1047750"/>
            <a:chExt cx="6075699" cy="2152315"/>
          </a:xfrm>
        </p:grpSpPr>
        <p:sp>
          <p:nvSpPr>
            <p:cNvPr id="7" name="Freeform 5"/>
            <p:cNvSpPr/>
            <p:nvPr/>
          </p:nvSpPr>
          <p:spPr bwMode="auto">
            <a:xfrm>
              <a:off x="2037100" y="1047750"/>
              <a:ext cx="980381" cy="1176458"/>
            </a:xfrm>
            <a:custGeom>
              <a:avLst/>
              <a:gdLst>
                <a:gd name="T0" fmla="*/ 325 w 650"/>
                <a:gd name="T1" fmla="*/ 0 h 780"/>
                <a:gd name="T2" fmla="*/ 488 w 650"/>
                <a:gd name="T3" fmla="*/ 98 h 780"/>
                <a:gd name="T4" fmla="*/ 650 w 650"/>
                <a:gd name="T5" fmla="*/ 195 h 780"/>
                <a:gd name="T6" fmla="*/ 650 w 650"/>
                <a:gd name="T7" fmla="*/ 390 h 780"/>
                <a:gd name="T8" fmla="*/ 650 w 650"/>
                <a:gd name="T9" fmla="*/ 585 h 780"/>
                <a:gd name="T10" fmla="*/ 488 w 650"/>
                <a:gd name="T11" fmla="*/ 682 h 780"/>
                <a:gd name="T12" fmla="*/ 325 w 650"/>
                <a:gd name="T13" fmla="*/ 780 h 780"/>
                <a:gd name="T14" fmla="*/ 163 w 650"/>
                <a:gd name="T15" fmla="*/ 682 h 780"/>
                <a:gd name="T16" fmla="*/ 0 w 650"/>
                <a:gd name="T17" fmla="*/ 585 h 780"/>
                <a:gd name="T18" fmla="*/ 0 w 650"/>
                <a:gd name="T19" fmla="*/ 390 h 780"/>
                <a:gd name="T20" fmla="*/ 0 w 650"/>
                <a:gd name="T21" fmla="*/ 195 h 780"/>
                <a:gd name="T22" fmla="*/ 163 w 650"/>
                <a:gd name="T23" fmla="*/ 98 h 780"/>
                <a:gd name="T24" fmla="*/ 325 w 650"/>
                <a:gd name="T25" fmla="*/ 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0" h="780">
                  <a:moveTo>
                    <a:pt x="325" y="0"/>
                  </a:moveTo>
                  <a:lnTo>
                    <a:pt x="488" y="98"/>
                  </a:lnTo>
                  <a:lnTo>
                    <a:pt x="650" y="195"/>
                  </a:lnTo>
                  <a:lnTo>
                    <a:pt x="650" y="390"/>
                  </a:lnTo>
                  <a:lnTo>
                    <a:pt x="650" y="585"/>
                  </a:lnTo>
                  <a:lnTo>
                    <a:pt x="488" y="682"/>
                  </a:lnTo>
                  <a:lnTo>
                    <a:pt x="325" y="780"/>
                  </a:lnTo>
                  <a:lnTo>
                    <a:pt x="163" y="682"/>
                  </a:lnTo>
                  <a:lnTo>
                    <a:pt x="0" y="585"/>
                  </a:lnTo>
                  <a:lnTo>
                    <a:pt x="0" y="390"/>
                  </a:lnTo>
                  <a:lnTo>
                    <a:pt x="0" y="195"/>
                  </a:lnTo>
                  <a:lnTo>
                    <a:pt x="163" y="98"/>
                  </a:lnTo>
                  <a:lnTo>
                    <a:pt x="325" y="0"/>
                  </a:lnTo>
                  <a:close/>
                </a:path>
              </a:pathLst>
            </a:custGeom>
            <a:solidFill>
              <a:srgbClr val="1D7C92"/>
            </a:solidFill>
            <a:ln>
              <a:noFill/>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8" name="Freeform 6"/>
            <p:cNvSpPr/>
            <p:nvPr/>
          </p:nvSpPr>
          <p:spPr bwMode="auto">
            <a:xfrm>
              <a:off x="3120044" y="1047750"/>
              <a:ext cx="980381" cy="1176458"/>
            </a:xfrm>
            <a:custGeom>
              <a:avLst/>
              <a:gdLst>
                <a:gd name="T0" fmla="*/ 325 w 650"/>
                <a:gd name="T1" fmla="*/ 0 h 780"/>
                <a:gd name="T2" fmla="*/ 488 w 650"/>
                <a:gd name="T3" fmla="*/ 98 h 780"/>
                <a:gd name="T4" fmla="*/ 650 w 650"/>
                <a:gd name="T5" fmla="*/ 195 h 780"/>
                <a:gd name="T6" fmla="*/ 650 w 650"/>
                <a:gd name="T7" fmla="*/ 390 h 780"/>
                <a:gd name="T8" fmla="*/ 650 w 650"/>
                <a:gd name="T9" fmla="*/ 585 h 780"/>
                <a:gd name="T10" fmla="*/ 488 w 650"/>
                <a:gd name="T11" fmla="*/ 682 h 780"/>
                <a:gd name="T12" fmla="*/ 325 w 650"/>
                <a:gd name="T13" fmla="*/ 780 h 780"/>
                <a:gd name="T14" fmla="*/ 163 w 650"/>
                <a:gd name="T15" fmla="*/ 682 h 780"/>
                <a:gd name="T16" fmla="*/ 0 w 650"/>
                <a:gd name="T17" fmla="*/ 585 h 780"/>
                <a:gd name="T18" fmla="*/ 0 w 650"/>
                <a:gd name="T19" fmla="*/ 390 h 780"/>
                <a:gd name="T20" fmla="*/ 0 w 650"/>
                <a:gd name="T21" fmla="*/ 195 h 780"/>
                <a:gd name="T22" fmla="*/ 163 w 650"/>
                <a:gd name="T23" fmla="*/ 98 h 780"/>
                <a:gd name="T24" fmla="*/ 325 w 650"/>
                <a:gd name="T25" fmla="*/ 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0" h="780">
                  <a:moveTo>
                    <a:pt x="325" y="0"/>
                  </a:moveTo>
                  <a:lnTo>
                    <a:pt x="488" y="98"/>
                  </a:lnTo>
                  <a:lnTo>
                    <a:pt x="650" y="195"/>
                  </a:lnTo>
                  <a:lnTo>
                    <a:pt x="650" y="390"/>
                  </a:lnTo>
                  <a:lnTo>
                    <a:pt x="650" y="585"/>
                  </a:lnTo>
                  <a:lnTo>
                    <a:pt x="488" y="682"/>
                  </a:lnTo>
                  <a:lnTo>
                    <a:pt x="325" y="780"/>
                  </a:lnTo>
                  <a:lnTo>
                    <a:pt x="163" y="682"/>
                  </a:lnTo>
                  <a:lnTo>
                    <a:pt x="0" y="585"/>
                  </a:lnTo>
                  <a:lnTo>
                    <a:pt x="0" y="390"/>
                  </a:lnTo>
                  <a:lnTo>
                    <a:pt x="0" y="195"/>
                  </a:lnTo>
                  <a:lnTo>
                    <a:pt x="163" y="98"/>
                  </a:lnTo>
                  <a:lnTo>
                    <a:pt x="325" y="0"/>
                  </a:lnTo>
                  <a:close/>
                </a:path>
              </a:pathLst>
            </a:custGeom>
            <a:solidFill>
              <a:schemeClr val="bg1">
                <a:lumMod val="50000"/>
              </a:schemeClr>
            </a:solidFill>
            <a:ln>
              <a:noFill/>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9" name="Freeform 7"/>
            <p:cNvSpPr/>
            <p:nvPr/>
          </p:nvSpPr>
          <p:spPr bwMode="auto">
            <a:xfrm>
              <a:off x="2577064" y="2025115"/>
              <a:ext cx="978873" cy="1174950"/>
            </a:xfrm>
            <a:custGeom>
              <a:avLst/>
              <a:gdLst>
                <a:gd name="T0" fmla="*/ 324 w 649"/>
                <a:gd name="T1" fmla="*/ 0 h 779"/>
                <a:gd name="T2" fmla="*/ 487 w 649"/>
                <a:gd name="T3" fmla="*/ 98 h 779"/>
                <a:gd name="T4" fmla="*/ 649 w 649"/>
                <a:gd name="T5" fmla="*/ 195 h 779"/>
                <a:gd name="T6" fmla="*/ 649 w 649"/>
                <a:gd name="T7" fmla="*/ 390 h 779"/>
                <a:gd name="T8" fmla="*/ 649 w 649"/>
                <a:gd name="T9" fmla="*/ 584 h 779"/>
                <a:gd name="T10" fmla="*/ 487 w 649"/>
                <a:gd name="T11" fmla="*/ 682 h 779"/>
                <a:gd name="T12" fmla="*/ 324 w 649"/>
                <a:gd name="T13" fmla="*/ 779 h 779"/>
                <a:gd name="T14" fmla="*/ 162 w 649"/>
                <a:gd name="T15" fmla="*/ 682 h 779"/>
                <a:gd name="T16" fmla="*/ 0 w 649"/>
                <a:gd name="T17" fmla="*/ 584 h 779"/>
                <a:gd name="T18" fmla="*/ 0 w 649"/>
                <a:gd name="T19" fmla="*/ 390 h 779"/>
                <a:gd name="T20" fmla="*/ 0 w 649"/>
                <a:gd name="T21" fmla="*/ 195 h 779"/>
                <a:gd name="T22" fmla="*/ 162 w 649"/>
                <a:gd name="T23" fmla="*/ 98 h 779"/>
                <a:gd name="T24" fmla="*/ 324 w 649"/>
                <a:gd name="T25" fmla="*/ 0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9" h="779">
                  <a:moveTo>
                    <a:pt x="324" y="0"/>
                  </a:moveTo>
                  <a:lnTo>
                    <a:pt x="487" y="98"/>
                  </a:lnTo>
                  <a:lnTo>
                    <a:pt x="649" y="195"/>
                  </a:lnTo>
                  <a:lnTo>
                    <a:pt x="649" y="390"/>
                  </a:lnTo>
                  <a:lnTo>
                    <a:pt x="649" y="584"/>
                  </a:lnTo>
                  <a:lnTo>
                    <a:pt x="487" y="682"/>
                  </a:lnTo>
                  <a:lnTo>
                    <a:pt x="324" y="779"/>
                  </a:lnTo>
                  <a:lnTo>
                    <a:pt x="162" y="682"/>
                  </a:lnTo>
                  <a:lnTo>
                    <a:pt x="0" y="584"/>
                  </a:lnTo>
                  <a:lnTo>
                    <a:pt x="0" y="390"/>
                  </a:lnTo>
                  <a:lnTo>
                    <a:pt x="0" y="195"/>
                  </a:lnTo>
                  <a:lnTo>
                    <a:pt x="162" y="98"/>
                  </a:lnTo>
                  <a:lnTo>
                    <a:pt x="324" y="0"/>
                  </a:lnTo>
                  <a:close/>
                </a:path>
              </a:pathLst>
            </a:custGeom>
            <a:solidFill>
              <a:schemeClr val="bg1">
                <a:lumMod val="50000"/>
              </a:schemeClr>
            </a:solidFill>
            <a:ln>
              <a:noFill/>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10" name="Freeform 8"/>
            <p:cNvSpPr/>
            <p:nvPr/>
          </p:nvSpPr>
          <p:spPr bwMode="auto">
            <a:xfrm>
              <a:off x="3658500" y="2025115"/>
              <a:ext cx="980381" cy="1174950"/>
            </a:xfrm>
            <a:custGeom>
              <a:avLst/>
              <a:gdLst>
                <a:gd name="T0" fmla="*/ 325 w 650"/>
                <a:gd name="T1" fmla="*/ 0 h 779"/>
                <a:gd name="T2" fmla="*/ 488 w 650"/>
                <a:gd name="T3" fmla="*/ 98 h 779"/>
                <a:gd name="T4" fmla="*/ 650 w 650"/>
                <a:gd name="T5" fmla="*/ 195 h 779"/>
                <a:gd name="T6" fmla="*/ 650 w 650"/>
                <a:gd name="T7" fmla="*/ 390 h 779"/>
                <a:gd name="T8" fmla="*/ 650 w 650"/>
                <a:gd name="T9" fmla="*/ 584 h 779"/>
                <a:gd name="T10" fmla="*/ 488 w 650"/>
                <a:gd name="T11" fmla="*/ 682 h 779"/>
                <a:gd name="T12" fmla="*/ 325 w 650"/>
                <a:gd name="T13" fmla="*/ 779 h 779"/>
                <a:gd name="T14" fmla="*/ 163 w 650"/>
                <a:gd name="T15" fmla="*/ 682 h 779"/>
                <a:gd name="T16" fmla="*/ 0 w 650"/>
                <a:gd name="T17" fmla="*/ 584 h 779"/>
                <a:gd name="T18" fmla="*/ 0 w 650"/>
                <a:gd name="T19" fmla="*/ 390 h 779"/>
                <a:gd name="T20" fmla="*/ 0 w 650"/>
                <a:gd name="T21" fmla="*/ 195 h 779"/>
                <a:gd name="T22" fmla="*/ 163 w 650"/>
                <a:gd name="T23" fmla="*/ 98 h 779"/>
                <a:gd name="T24" fmla="*/ 325 w 650"/>
                <a:gd name="T25" fmla="*/ 0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0" h="779">
                  <a:moveTo>
                    <a:pt x="325" y="0"/>
                  </a:moveTo>
                  <a:lnTo>
                    <a:pt x="488" y="98"/>
                  </a:lnTo>
                  <a:lnTo>
                    <a:pt x="650" y="195"/>
                  </a:lnTo>
                  <a:lnTo>
                    <a:pt x="650" y="390"/>
                  </a:lnTo>
                  <a:lnTo>
                    <a:pt x="650" y="584"/>
                  </a:lnTo>
                  <a:lnTo>
                    <a:pt x="488" y="682"/>
                  </a:lnTo>
                  <a:lnTo>
                    <a:pt x="325" y="779"/>
                  </a:lnTo>
                  <a:lnTo>
                    <a:pt x="163" y="682"/>
                  </a:lnTo>
                  <a:lnTo>
                    <a:pt x="0" y="584"/>
                  </a:lnTo>
                  <a:lnTo>
                    <a:pt x="0" y="390"/>
                  </a:lnTo>
                  <a:lnTo>
                    <a:pt x="0" y="195"/>
                  </a:lnTo>
                  <a:lnTo>
                    <a:pt x="163" y="98"/>
                  </a:lnTo>
                  <a:lnTo>
                    <a:pt x="325" y="0"/>
                  </a:lnTo>
                  <a:close/>
                </a:path>
              </a:pathLst>
            </a:custGeom>
            <a:solidFill>
              <a:srgbClr val="1D7C92"/>
            </a:solidFill>
            <a:ln>
              <a:noFill/>
            </a:ln>
          </p:spPr>
          <p:txBody>
            <a:bodyPr vert="horz" wrap="square" lIns="91440" tIns="45720" rIns="91440" bIns="45720" numCol="1" anchor="t" anchorCtr="0" compatLnSpc="1"/>
            <a:lstStyle/>
            <a:p>
              <a:endParaRPr lang="en-US" sz="2400">
                <a:solidFill>
                  <a:schemeClr val="bg1">
                    <a:lumMod val="50000"/>
                  </a:schemeClr>
                </a:solidFill>
              </a:endParaRPr>
            </a:p>
          </p:txBody>
        </p:sp>
        <p:grpSp>
          <p:nvGrpSpPr>
            <p:cNvPr id="12" name="Group 12"/>
            <p:cNvGrpSpPr/>
            <p:nvPr/>
          </p:nvGrpSpPr>
          <p:grpSpPr>
            <a:xfrm>
              <a:off x="3398669" y="1384932"/>
              <a:ext cx="423131" cy="530541"/>
              <a:chOff x="5106627" y="2260366"/>
              <a:chExt cx="324452" cy="406813"/>
            </a:xfrm>
            <a:solidFill>
              <a:schemeClr val="bg1"/>
            </a:solidFill>
          </p:grpSpPr>
          <p:sp>
            <p:nvSpPr>
              <p:cNvPr id="27" name="Freeform 80"/>
              <p:cNvSpPr/>
              <p:nvPr/>
            </p:nvSpPr>
            <p:spPr bwMode="auto">
              <a:xfrm>
                <a:off x="5106627" y="2430079"/>
                <a:ext cx="324452" cy="134772"/>
              </a:xfrm>
              <a:custGeom>
                <a:avLst/>
                <a:gdLst>
                  <a:gd name="T0" fmla="*/ 49 w 98"/>
                  <a:gd name="T1" fmla="*/ 16 h 40"/>
                  <a:gd name="T2" fmla="*/ 2 w 98"/>
                  <a:gd name="T3" fmla="*/ 0 h 40"/>
                  <a:gd name="T4" fmla="*/ 0 w 98"/>
                  <a:gd name="T5" fmla="*/ 5 h 40"/>
                  <a:gd name="T6" fmla="*/ 0 w 98"/>
                  <a:gd name="T7" fmla="*/ 20 h 40"/>
                  <a:gd name="T8" fmla="*/ 49 w 98"/>
                  <a:gd name="T9" fmla="*/ 40 h 40"/>
                  <a:gd name="T10" fmla="*/ 98 w 98"/>
                  <a:gd name="T11" fmla="*/ 20 h 40"/>
                  <a:gd name="T12" fmla="*/ 98 w 98"/>
                  <a:gd name="T13" fmla="*/ 5 h 40"/>
                  <a:gd name="T14" fmla="*/ 96 w 98"/>
                  <a:gd name="T15" fmla="*/ 0 h 40"/>
                  <a:gd name="T16" fmla="*/ 49 w 98"/>
                  <a:gd name="T17"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6"/>
                    </a:moveTo>
                    <a:cubicBezTo>
                      <a:pt x="26" y="16"/>
                      <a:pt x="7" y="9"/>
                      <a:pt x="2" y="0"/>
                    </a:cubicBezTo>
                    <a:cubicBezTo>
                      <a:pt x="1" y="2"/>
                      <a:pt x="0" y="3"/>
                      <a:pt x="0" y="5"/>
                    </a:cubicBezTo>
                    <a:cubicBezTo>
                      <a:pt x="0" y="20"/>
                      <a:pt x="0" y="20"/>
                      <a:pt x="0" y="20"/>
                    </a:cubicBezTo>
                    <a:cubicBezTo>
                      <a:pt x="0" y="31"/>
                      <a:pt x="22" y="40"/>
                      <a:pt x="49" y="40"/>
                    </a:cubicBezTo>
                    <a:cubicBezTo>
                      <a:pt x="76" y="40"/>
                      <a:pt x="98" y="31"/>
                      <a:pt x="98" y="20"/>
                    </a:cubicBezTo>
                    <a:cubicBezTo>
                      <a:pt x="98" y="5"/>
                      <a:pt x="98" y="5"/>
                      <a:pt x="98" y="5"/>
                    </a:cubicBezTo>
                    <a:cubicBezTo>
                      <a:pt x="98" y="3"/>
                      <a:pt x="97" y="2"/>
                      <a:pt x="96" y="0"/>
                    </a:cubicBezTo>
                    <a:cubicBezTo>
                      <a:pt x="91" y="9"/>
                      <a:pt x="72" y="16"/>
                      <a:pt x="49"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28" name="Freeform 81"/>
              <p:cNvSpPr/>
              <p:nvPr/>
            </p:nvSpPr>
            <p:spPr bwMode="auto">
              <a:xfrm>
                <a:off x="5106627" y="2534902"/>
                <a:ext cx="324452" cy="132277"/>
              </a:xfrm>
              <a:custGeom>
                <a:avLst/>
                <a:gdLst>
                  <a:gd name="T0" fmla="*/ 49 w 98"/>
                  <a:gd name="T1" fmla="*/ 15 h 40"/>
                  <a:gd name="T2" fmla="*/ 2 w 98"/>
                  <a:gd name="T3" fmla="*/ 0 h 40"/>
                  <a:gd name="T4" fmla="*/ 0 w 98"/>
                  <a:gd name="T5" fmla="*/ 4 h 40"/>
                  <a:gd name="T6" fmla="*/ 0 w 98"/>
                  <a:gd name="T7" fmla="*/ 19 h 40"/>
                  <a:gd name="T8" fmla="*/ 49 w 98"/>
                  <a:gd name="T9" fmla="*/ 40 h 40"/>
                  <a:gd name="T10" fmla="*/ 98 w 98"/>
                  <a:gd name="T11" fmla="*/ 19 h 40"/>
                  <a:gd name="T12" fmla="*/ 98 w 98"/>
                  <a:gd name="T13" fmla="*/ 4 h 40"/>
                  <a:gd name="T14" fmla="*/ 96 w 98"/>
                  <a:gd name="T15" fmla="*/ 0 h 40"/>
                  <a:gd name="T16" fmla="*/ 49 w 98"/>
                  <a:gd name="T17" fmla="*/ 1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5"/>
                    </a:moveTo>
                    <a:cubicBezTo>
                      <a:pt x="26" y="15"/>
                      <a:pt x="7" y="9"/>
                      <a:pt x="2" y="0"/>
                    </a:cubicBezTo>
                    <a:cubicBezTo>
                      <a:pt x="1" y="1"/>
                      <a:pt x="0" y="3"/>
                      <a:pt x="0" y="4"/>
                    </a:cubicBezTo>
                    <a:cubicBezTo>
                      <a:pt x="0" y="19"/>
                      <a:pt x="0" y="19"/>
                      <a:pt x="0" y="19"/>
                    </a:cubicBezTo>
                    <a:cubicBezTo>
                      <a:pt x="0" y="31"/>
                      <a:pt x="22" y="40"/>
                      <a:pt x="49" y="40"/>
                    </a:cubicBezTo>
                    <a:cubicBezTo>
                      <a:pt x="76" y="40"/>
                      <a:pt x="98" y="31"/>
                      <a:pt x="98" y="19"/>
                    </a:cubicBezTo>
                    <a:cubicBezTo>
                      <a:pt x="98" y="4"/>
                      <a:pt x="98" y="4"/>
                      <a:pt x="98" y="4"/>
                    </a:cubicBezTo>
                    <a:cubicBezTo>
                      <a:pt x="98" y="3"/>
                      <a:pt x="97" y="1"/>
                      <a:pt x="96" y="0"/>
                    </a:cubicBezTo>
                    <a:cubicBezTo>
                      <a:pt x="91" y="9"/>
                      <a:pt x="72" y="15"/>
                      <a:pt x="4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29" name="Freeform 82"/>
              <p:cNvSpPr/>
              <p:nvPr/>
            </p:nvSpPr>
            <p:spPr bwMode="auto">
              <a:xfrm>
                <a:off x="5106627" y="2330248"/>
                <a:ext cx="324452" cy="137269"/>
              </a:xfrm>
              <a:custGeom>
                <a:avLst/>
                <a:gdLst>
                  <a:gd name="T0" fmla="*/ 96 w 98"/>
                  <a:gd name="T1" fmla="*/ 0 h 41"/>
                  <a:gd name="T2" fmla="*/ 49 w 98"/>
                  <a:gd name="T3" fmla="*/ 15 h 41"/>
                  <a:gd name="T4" fmla="*/ 2 w 98"/>
                  <a:gd name="T5" fmla="*/ 0 h 41"/>
                  <a:gd name="T6" fmla="*/ 0 w 98"/>
                  <a:gd name="T7" fmla="*/ 5 h 41"/>
                  <a:gd name="T8" fmla="*/ 0 w 98"/>
                  <a:gd name="T9" fmla="*/ 20 h 41"/>
                  <a:gd name="T10" fmla="*/ 49 w 98"/>
                  <a:gd name="T11" fmla="*/ 41 h 41"/>
                  <a:gd name="T12" fmla="*/ 98 w 98"/>
                  <a:gd name="T13" fmla="*/ 20 h 41"/>
                  <a:gd name="T14" fmla="*/ 98 w 98"/>
                  <a:gd name="T15" fmla="*/ 5 h 41"/>
                  <a:gd name="T16" fmla="*/ 96 w 98"/>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1">
                    <a:moveTo>
                      <a:pt x="96" y="0"/>
                    </a:moveTo>
                    <a:cubicBezTo>
                      <a:pt x="95" y="9"/>
                      <a:pt x="75" y="15"/>
                      <a:pt x="49" y="15"/>
                    </a:cubicBezTo>
                    <a:cubicBezTo>
                      <a:pt x="24" y="15"/>
                      <a:pt x="3" y="9"/>
                      <a:pt x="2" y="0"/>
                    </a:cubicBezTo>
                    <a:cubicBezTo>
                      <a:pt x="1" y="2"/>
                      <a:pt x="0" y="3"/>
                      <a:pt x="0" y="5"/>
                    </a:cubicBezTo>
                    <a:cubicBezTo>
                      <a:pt x="0" y="20"/>
                      <a:pt x="0" y="20"/>
                      <a:pt x="0" y="20"/>
                    </a:cubicBezTo>
                    <a:cubicBezTo>
                      <a:pt x="0" y="31"/>
                      <a:pt x="22" y="41"/>
                      <a:pt x="49" y="41"/>
                    </a:cubicBezTo>
                    <a:cubicBezTo>
                      <a:pt x="76" y="41"/>
                      <a:pt x="98" y="31"/>
                      <a:pt x="98" y="20"/>
                    </a:cubicBezTo>
                    <a:cubicBezTo>
                      <a:pt x="98" y="5"/>
                      <a:pt x="98" y="5"/>
                      <a:pt x="98" y="5"/>
                    </a:cubicBezTo>
                    <a:cubicBezTo>
                      <a:pt x="98" y="3"/>
                      <a:pt x="97" y="2"/>
                      <a:pt x="9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30" name="Oval 83"/>
              <p:cNvSpPr>
                <a:spLocks noChangeArrowheads="1"/>
              </p:cNvSpPr>
              <p:nvPr/>
            </p:nvSpPr>
            <p:spPr bwMode="auto">
              <a:xfrm>
                <a:off x="5111618" y="2260366"/>
                <a:ext cx="316965" cy="10731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grpSp>
        <p:grpSp>
          <p:nvGrpSpPr>
            <p:cNvPr id="13" name="Group 17"/>
            <p:cNvGrpSpPr/>
            <p:nvPr/>
          </p:nvGrpSpPr>
          <p:grpSpPr>
            <a:xfrm>
              <a:off x="2871209" y="2358712"/>
              <a:ext cx="390583" cy="507758"/>
              <a:chOff x="6421904" y="4798576"/>
              <a:chExt cx="299494" cy="389342"/>
            </a:xfrm>
            <a:solidFill>
              <a:schemeClr val="bg1"/>
            </a:solidFill>
          </p:grpSpPr>
          <p:sp>
            <p:nvSpPr>
              <p:cNvPr id="25" name="Freeform 170"/>
              <p:cNvSpPr/>
              <p:nvPr/>
            </p:nvSpPr>
            <p:spPr bwMode="auto">
              <a:xfrm>
                <a:off x="6421904" y="4910886"/>
                <a:ext cx="299494" cy="277032"/>
              </a:xfrm>
              <a:custGeom>
                <a:avLst/>
                <a:gdLst>
                  <a:gd name="T0" fmla="*/ 45 w 90"/>
                  <a:gd name="T1" fmla="*/ 83 h 83"/>
                  <a:gd name="T2" fmla="*/ 90 w 90"/>
                  <a:gd name="T3" fmla="*/ 0 h 83"/>
                  <a:gd name="T4" fmla="*/ 0 w 90"/>
                  <a:gd name="T5" fmla="*/ 0 h 83"/>
                  <a:gd name="T6" fmla="*/ 45 w 90"/>
                  <a:gd name="T7" fmla="*/ 83 h 83"/>
                </a:gdLst>
                <a:ahLst/>
                <a:cxnLst>
                  <a:cxn ang="0">
                    <a:pos x="T0" y="T1"/>
                  </a:cxn>
                  <a:cxn ang="0">
                    <a:pos x="T2" y="T3"/>
                  </a:cxn>
                  <a:cxn ang="0">
                    <a:pos x="T4" y="T5"/>
                  </a:cxn>
                  <a:cxn ang="0">
                    <a:pos x="T6" y="T7"/>
                  </a:cxn>
                </a:cxnLst>
                <a:rect l="0" t="0" r="r" b="b"/>
                <a:pathLst>
                  <a:path w="90" h="83">
                    <a:moveTo>
                      <a:pt x="45" y="83"/>
                    </a:moveTo>
                    <a:cubicBezTo>
                      <a:pt x="90" y="59"/>
                      <a:pt x="90" y="0"/>
                      <a:pt x="90" y="0"/>
                    </a:cubicBezTo>
                    <a:cubicBezTo>
                      <a:pt x="0" y="0"/>
                      <a:pt x="0" y="0"/>
                      <a:pt x="0" y="0"/>
                    </a:cubicBezTo>
                    <a:cubicBezTo>
                      <a:pt x="0" y="0"/>
                      <a:pt x="0" y="59"/>
                      <a:pt x="45"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26" name="Freeform 171"/>
              <p:cNvSpPr/>
              <p:nvPr/>
            </p:nvSpPr>
            <p:spPr bwMode="auto">
              <a:xfrm>
                <a:off x="6421904" y="4798576"/>
                <a:ext cx="299494" cy="94840"/>
              </a:xfrm>
              <a:custGeom>
                <a:avLst/>
                <a:gdLst>
                  <a:gd name="T0" fmla="*/ 84 w 90"/>
                  <a:gd name="T1" fmla="*/ 0 h 29"/>
                  <a:gd name="T2" fmla="*/ 68 w 90"/>
                  <a:gd name="T3" fmla="*/ 16 h 29"/>
                  <a:gd name="T4" fmla="*/ 52 w 90"/>
                  <a:gd name="T5" fmla="*/ 0 h 29"/>
                  <a:gd name="T6" fmla="*/ 39 w 90"/>
                  <a:gd name="T7" fmla="*/ 0 h 29"/>
                  <a:gd name="T8" fmla="*/ 23 w 90"/>
                  <a:gd name="T9" fmla="*/ 16 h 29"/>
                  <a:gd name="T10" fmla="*/ 7 w 90"/>
                  <a:gd name="T11" fmla="*/ 0 h 29"/>
                  <a:gd name="T12" fmla="*/ 0 w 90"/>
                  <a:gd name="T13" fmla="*/ 0 h 29"/>
                  <a:gd name="T14" fmla="*/ 0 w 90"/>
                  <a:gd name="T15" fmla="*/ 29 h 29"/>
                  <a:gd name="T16" fmla="*/ 90 w 90"/>
                  <a:gd name="T17" fmla="*/ 29 h 29"/>
                  <a:gd name="T18" fmla="*/ 90 w 90"/>
                  <a:gd name="T19" fmla="*/ 0 h 29"/>
                  <a:gd name="T20" fmla="*/ 84 w 90"/>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29">
                    <a:moveTo>
                      <a:pt x="84" y="0"/>
                    </a:moveTo>
                    <a:cubicBezTo>
                      <a:pt x="84" y="9"/>
                      <a:pt x="77" y="16"/>
                      <a:pt x="68" y="16"/>
                    </a:cubicBezTo>
                    <a:cubicBezTo>
                      <a:pt x="59" y="16"/>
                      <a:pt x="52" y="9"/>
                      <a:pt x="52" y="0"/>
                    </a:cubicBezTo>
                    <a:cubicBezTo>
                      <a:pt x="39" y="0"/>
                      <a:pt x="39" y="0"/>
                      <a:pt x="39" y="0"/>
                    </a:cubicBezTo>
                    <a:cubicBezTo>
                      <a:pt x="39" y="9"/>
                      <a:pt x="32" y="16"/>
                      <a:pt x="23" y="16"/>
                    </a:cubicBezTo>
                    <a:cubicBezTo>
                      <a:pt x="14" y="16"/>
                      <a:pt x="7" y="9"/>
                      <a:pt x="7" y="0"/>
                    </a:cubicBezTo>
                    <a:cubicBezTo>
                      <a:pt x="0" y="0"/>
                      <a:pt x="0" y="0"/>
                      <a:pt x="0" y="0"/>
                    </a:cubicBezTo>
                    <a:cubicBezTo>
                      <a:pt x="0" y="29"/>
                      <a:pt x="0" y="29"/>
                      <a:pt x="0" y="29"/>
                    </a:cubicBezTo>
                    <a:cubicBezTo>
                      <a:pt x="90" y="29"/>
                      <a:pt x="90" y="29"/>
                      <a:pt x="90" y="29"/>
                    </a:cubicBezTo>
                    <a:cubicBezTo>
                      <a:pt x="90" y="0"/>
                      <a:pt x="90" y="0"/>
                      <a:pt x="90" y="0"/>
                    </a:cubicBezTo>
                    <a:lnTo>
                      <a:pt x="8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grpSp>
        <p:grpSp>
          <p:nvGrpSpPr>
            <p:cNvPr id="14" name="Group 20"/>
            <p:cNvGrpSpPr/>
            <p:nvPr/>
          </p:nvGrpSpPr>
          <p:grpSpPr>
            <a:xfrm>
              <a:off x="2316846" y="1443100"/>
              <a:ext cx="420888" cy="414208"/>
              <a:chOff x="1587575" y="2265358"/>
              <a:chExt cx="314468" cy="309477"/>
            </a:xfrm>
            <a:solidFill>
              <a:schemeClr val="bg1"/>
            </a:solidFill>
          </p:grpSpPr>
          <p:sp>
            <p:nvSpPr>
              <p:cNvPr id="23" name="Freeform 59"/>
              <p:cNvSpPr>
                <a:spLocks noEditPoints="1"/>
              </p:cNvSpPr>
              <p:nvPr/>
            </p:nvSpPr>
            <p:spPr bwMode="auto">
              <a:xfrm>
                <a:off x="1587575" y="2265358"/>
                <a:ext cx="314468" cy="309477"/>
              </a:xfrm>
              <a:custGeom>
                <a:avLst/>
                <a:gdLst>
                  <a:gd name="T0" fmla="*/ 82 w 95"/>
                  <a:gd name="T1" fmla="*/ 57 h 93"/>
                  <a:gd name="T2" fmla="*/ 95 w 95"/>
                  <a:gd name="T3" fmla="*/ 51 h 93"/>
                  <a:gd name="T4" fmla="*/ 95 w 95"/>
                  <a:gd name="T5" fmla="*/ 41 h 93"/>
                  <a:gd name="T6" fmla="*/ 82 w 95"/>
                  <a:gd name="T7" fmla="*/ 36 h 93"/>
                  <a:gd name="T8" fmla="*/ 80 w 95"/>
                  <a:gd name="T9" fmla="*/ 30 h 93"/>
                  <a:gd name="T10" fmla="*/ 85 w 95"/>
                  <a:gd name="T11" fmla="*/ 17 h 93"/>
                  <a:gd name="T12" fmla="*/ 77 w 95"/>
                  <a:gd name="T13" fmla="*/ 10 h 93"/>
                  <a:gd name="T14" fmla="*/ 64 w 95"/>
                  <a:gd name="T15" fmla="*/ 15 h 93"/>
                  <a:gd name="T16" fmla="*/ 59 w 95"/>
                  <a:gd name="T17" fmla="*/ 13 h 93"/>
                  <a:gd name="T18" fmla="*/ 53 w 95"/>
                  <a:gd name="T19" fmla="*/ 0 h 93"/>
                  <a:gd name="T20" fmla="*/ 42 w 95"/>
                  <a:gd name="T21" fmla="*/ 0 h 93"/>
                  <a:gd name="T22" fmla="*/ 37 w 95"/>
                  <a:gd name="T23" fmla="*/ 13 h 93"/>
                  <a:gd name="T24" fmla="*/ 31 w 95"/>
                  <a:gd name="T25" fmla="*/ 15 h 93"/>
                  <a:gd name="T26" fmla="*/ 18 w 95"/>
                  <a:gd name="T27" fmla="*/ 10 h 93"/>
                  <a:gd name="T28" fmla="*/ 10 w 95"/>
                  <a:gd name="T29" fmla="*/ 17 h 93"/>
                  <a:gd name="T30" fmla="*/ 16 w 95"/>
                  <a:gd name="T31" fmla="*/ 30 h 93"/>
                  <a:gd name="T32" fmla="*/ 13 w 95"/>
                  <a:gd name="T33" fmla="*/ 36 h 93"/>
                  <a:gd name="T34" fmla="*/ 0 w 95"/>
                  <a:gd name="T35" fmla="*/ 41 h 93"/>
                  <a:gd name="T36" fmla="*/ 0 w 95"/>
                  <a:gd name="T37" fmla="*/ 52 h 93"/>
                  <a:gd name="T38" fmla="*/ 13 w 95"/>
                  <a:gd name="T39" fmla="*/ 57 h 93"/>
                  <a:gd name="T40" fmla="*/ 16 w 95"/>
                  <a:gd name="T41" fmla="*/ 63 h 93"/>
                  <a:gd name="T42" fmla="*/ 11 w 95"/>
                  <a:gd name="T43" fmla="*/ 76 h 93"/>
                  <a:gd name="T44" fmla="*/ 18 w 95"/>
                  <a:gd name="T45" fmla="*/ 83 h 93"/>
                  <a:gd name="T46" fmla="*/ 31 w 95"/>
                  <a:gd name="T47" fmla="*/ 78 h 93"/>
                  <a:gd name="T48" fmla="*/ 37 w 95"/>
                  <a:gd name="T49" fmla="*/ 80 h 93"/>
                  <a:gd name="T50" fmla="*/ 43 w 95"/>
                  <a:gd name="T51" fmla="*/ 93 h 93"/>
                  <a:gd name="T52" fmla="*/ 53 w 95"/>
                  <a:gd name="T53" fmla="*/ 93 h 93"/>
                  <a:gd name="T54" fmla="*/ 59 w 95"/>
                  <a:gd name="T55" fmla="*/ 80 h 93"/>
                  <a:gd name="T56" fmla="*/ 64 w 95"/>
                  <a:gd name="T57" fmla="*/ 78 h 93"/>
                  <a:gd name="T58" fmla="*/ 78 w 95"/>
                  <a:gd name="T59" fmla="*/ 83 h 93"/>
                  <a:gd name="T60" fmla="*/ 85 w 95"/>
                  <a:gd name="T61" fmla="*/ 75 h 93"/>
                  <a:gd name="T62" fmla="*/ 80 w 95"/>
                  <a:gd name="T63" fmla="*/ 63 h 93"/>
                  <a:gd name="T64" fmla="*/ 82 w 95"/>
                  <a:gd name="T65" fmla="*/ 57 h 93"/>
                  <a:gd name="T66" fmla="*/ 48 w 95"/>
                  <a:gd name="T67" fmla="*/ 61 h 93"/>
                  <a:gd name="T68" fmla="*/ 33 w 95"/>
                  <a:gd name="T69" fmla="*/ 46 h 93"/>
                  <a:gd name="T70" fmla="*/ 48 w 95"/>
                  <a:gd name="T71" fmla="*/ 32 h 93"/>
                  <a:gd name="T72" fmla="*/ 63 w 95"/>
                  <a:gd name="T73" fmla="*/ 46 h 93"/>
                  <a:gd name="T74" fmla="*/ 48 w 95"/>
                  <a:gd name="T75" fmla="*/ 6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7"/>
                    </a:moveTo>
                    <a:cubicBezTo>
                      <a:pt x="82" y="57"/>
                      <a:pt x="95" y="52"/>
                      <a:pt x="95" y="51"/>
                    </a:cubicBezTo>
                    <a:cubicBezTo>
                      <a:pt x="95" y="41"/>
                      <a:pt x="95" y="41"/>
                      <a:pt x="95" y="41"/>
                    </a:cubicBezTo>
                    <a:cubicBezTo>
                      <a:pt x="95" y="40"/>
                      <a:pt x="82" y="36"/>
                      <a:pt x="82" y="36"/>
                    </a:cubicBezTo>
                    <a:cubicBezTo>
                      <a:pt x="80" y="30"/>
                      <a:pt x="80" y="30"/>
                      <a:pt x="80" y="30"/>
                    </a:cubicBezTo>
                    <a:cubicBezTo>
                      <a:pt x="80" y="30"/>
                      <a:pt x="85" y="17"/>
                      <a:pt x="85" y="17"/>
                    </a:cubicBezTo>
                    <a:cubicBezTo>
                      <a:pt x="77" y="10"/>
                      <a:pt x="77" y="10"/>
                      <a:pt x="77" y="10"/>
                    </a:cubicBezTo>
                    <a:cubicBezTo>
                      <a:pt x="77" y="9"/>
                      <a:pt x="64" y="15"/>
                      <a:pt x="64" y="15"/>
                    </a:cubicBezTo>
                    <a:cubicBezTo>
                      <a:pt x="59" y="13"/>
                      <a:pt x="59" y="13"/>
                      <a:pt x="59" y="13"/>
                    </a:cubicBezTo>
                    <a:cubicBezTo>
                      <a:pt x="59" y="13"/>
                      <a:pt x="53" y="0"/>
                      <a:pt x="53" y="0"/>
                    </a:cubicBezTo>
                    <a:cubicBezTo>
                      <a:pt x="42" y="0"/>
                      <a:pt x="42" y="0"/>
                      <a:pt x="42" y="0"/>
                    </a:cubicBezTo>
                    <a:cubicBezTo>
                      <a:pt x="42" y="0"/>
                      <a:pt x="37" y="13"/>
                      <a:pt x="37" y="13"/>
                    </a:cubicBezTo>
                    <a:cubicBezTo>
                      <a:pt x="31" y="15"/>
                      <a:pt x="31" y="15"/>
                      <a:pt x="31" y="15"/>
                    </a:cubicBezTo>
                    <a:cubicBezTo>
                      <a:pt x="31" y="15"/>
                      <a:pt x="18" y="10"/>
                      <a:pt x="18" y="10"/>
                    </a:cubicBezTo>
                    <a:cubicBezTo>
                      <a:pt x="10" y="17"/>
                      <a:pt x="10" y="17"/>
                      <a:pt x="10" y="17"/>
                    </a:cubicBezTo>
                    <a:cubicBezTo>
                      <a:pt x="10" y="18"/>
                      <a:pt x="16" y="30"/>
                      <a:pt x="16" y="30"/>
                    </a:cubicBezTo>
                    <a:cubicBezTo>
                      <a:pt x="13" y="36"/>
                      <a:pt x="13" y="36"/>
                      <a:pt x="13" y="36"/>
                    </a:cubicBezTo>
                    <a:cubicBezTo>
                      <a:pt x="13" y="36"/>
                      <a:pt x="0" y="41"/>
                      <a:pt x="0" y="41"/>
                    </a:cubicBezTo>
                    <a:cubicBezTo>
                      <a:pt x="0" y="52"/>
                      <a:pt x="0" y="52"/>
                      <a:pt x="0" y="52"/>
                    </a:cubicBezTo>
                    <a:cubicBezTo>
                      <a:pt x="0" y="52"/>
                      <a:pt x="13" y="57"/>
                      <a:pt x="13" y="57"/>
                    </a:cubicBezTo>
                    <a:cubicBezTo>
                      <a:pt x="16" y="63"/>
                      <a:pt x="16" y="63"/>
                      <a:pt x="16" y="63"/>
                    </a:cubicBezTo>
                    <a:cubicBezTo>
                      <a:pt x="16" y="63"/>
                      <a:pt x="10" y="75"/>
                      <a:pt x="11" y="76"/>
                    </a:cubicBezTo>
                    <a:cubicBezTo>
                      <a:pt x="18" y="83"/>
                      <a:pt x="18" y="83"/>
                      <a:pt x="18" y="83"/>
                    </a:cubicBezTo>
                    <a:cubicBezTo>
                      <a:pt x="19" y="84"/>
                      <a:pt x="31" y="78"/>
                      <a:pt x="31" y="78"/>
                    </a:cubicBezTo>
                    <a:cubicBezTo>
                      <a:pt x="37" y="80"/>
                      <a:pt x="37" y="80"/>
                      <a:pt x="37" y="80"/>
                    </a:cubicBezTo>
                    <a:cubicBezTo>
                      <a:pt x="37" y="80"/>
                      <a:pt x="42" y="93"/>
                      <a:pt x="43" y="93"/>
                    </a:cubicBezTo>
                    <a:cubicBezTo>
                      <a:pt x="53" y="93"/>
                      <a:pt x="53" y="93"/>
                      <a:pt x="53" y="93"/>
                    </a:cubicBezTo>
                    <a:cubicBezTo>
                      <a:pt x="54" y="93"/>
                      <a:pt x="59" y="80"/>
                      <a:pt x="59" y="80"/>
                    </a:cubicBezTo>
                    <a:cubicBezTo>
                      <a:pt x="64" y="78"/>
                      <a:pt x="64" y="78"/>
                      <a:pt x="64" y="78"/>
                    </a:cubicBezTo>
                    <a:cubicBezTo>
                      <a:pt x="64" y="78"/>
                      <a:pt x="77" y="83"/>
                      <a:pt x="78" y="83"/>
                    </a:cubicBezTo>
                    <a:cubicBezTo>
                      <a:pt x="85" y="75"/>
                      <a:pt x="85" y="75"/>
                      <a:pt x="85" y="75"/>
                    </a:cubicBezTo>
                    <a:cubicBezTo>
                      <a:pt x="86" y="75"/>
                      <a:pt x="80" y="63"/>
                      <a:pt x="80" y="63"/>
                    </a:cubicBezTo>
                    <a:lnTo>
                      <a:pt x="82" y="57"/>
                    </a:lnTo>
                    <a:close/>
                    <a:moveTo>
                      <a:pt x="48" y="61"/>
                    </a:moveTo>
                    <a:cubicBezTo>
                      <a:pt x="39" y="61"/>
                      <a:pt x="33" y="55"/>
                      <a:pt x="33" y="46"/>
                    </a:cubicBezTo>
                    <a:cubicBezTo>
                      <a:pt x="33" y="38"/>
                      <a:pt x="39" y="32"/>
                      <a:pt x="48" y="32"/>
                    </a:cubicBezTo>
                    <a:cubicBezTo>
                      <a:pt x="56" y="32"/>
                      <a:pt x="63" y="38"/>
                      <a:pt x="63" y="46"/>
                    </a:cubicBezTo>
                    <a:cubicBezTo>
                      <a:pt x="63" y="55"/>
                      <a:pt x="56" y="61"/>
                      <a:pt x="4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24" name="Oval 60"/>
              <p:cNvSpPr>
                <a:spLocks noChangeArrowheads="1"/>
              </p:cNvSpPr>
              <p:nvPr/>
            </p:nvSpPr>
            <p:spPr bwMode="auto">
              <a:xfrm>
                <a:off x="1712364" y="2387652"/>
                <a:ext cx="64890" cy="623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grpSp>
        <p:grpSp>
          <p:nvGrpSpPr>
            <p:cNvPr id="15" name="Group 23"/>
            <p:cNvGrpSpPr/>
            <p:nvPr/>
          </p:nvGrpSpPr>
          <p:grpSpPr>
            <a:xfrm>
              <a:off x="3894839" y="2425087"/>
              <a:ext cx="507701" cy="375007"/>
              <a:chOff x="2563427" y="3717902"/>
              <a:chExt cx="439257" cy="324452"/>
            </a:xfrm>
            <a:solidFill>
              <a:schemeClr val="bg1"/>
            </a:solidFill>
          </p:grpSpPr>
          <p:sp>
            <p:nvSpPr>
              <p:cNvPr id="20" name="Freeform 92"/>
              <p:cNvSpPr/>
              <p:nvPr/>
            </p:nvSpPr>
            <p:spPr bwMode="auto">
              <a:xfrm>
                <a:off x="2720660" y="3942523"/>
                <a:ext cx="127286" cy="99831"/>
              </a:xfrm>
              <a:custGeom>
                <a:avLst/>
                <a:gdLst>
                  <a:gd name="T0" fmla="*/ 37 w 38"/>
                  <a:gd name="T1" fmla="*/ 10 h 30"/>
                  <a:gd name="T2" fmla="*/ 1 w 38"/>
                  <a:gd name="T3" fmla="*/ 11 h 30"/>
                  <a:gd name="T4" fmla="*/ 1 w 38"/>
                  <a:gd name="T5" fmla="*/ 13 h 30"/>
                  <a:gd name="T6" fmla="*/ 19 w 38"/>
                  <a:gd name="T7" fmla="*/ 30 h 30"/>
                  <a:gd name="T8" fmla="*/ 36 w 38"/>
                  <a:gd name="T9" fmla="*/ 13 h 30"/>
                  <a:gd name="T10" fmla="*/ 37 w 38"/>
                  <a:gd name="T11" fmla="*/ 10 h 30"/>
                </a:gdLst>
                <a:ahLst/>
                <a:cxnLst>
                  <a:cxn ang="0">
                    <a:pos x="T0" y="T1"/>
                  </a:cxn>
                  <a:cxn ang="0">
                    <a:pos x="T2" y="T3"/>
                  </a:cxn>
                  <a:cxn ang="0">
                    <a:pos x="T4" y="T5"/>
                  </a:cxn>
                  <a:cxn ang="0">
                    <a:pos x="T6" y="T7"/>
                  </a:cxn>
                  <a:cxn ang="0">
                    <a:pos x="T8" y="T9"/>
                  </a:cxn>
                  <a:cxn ang="0">
                    <a:pos x="T10" y="T11"/>
                  </a:cxn>
                </a:cxnLst>
                <a:rect l="0" t="0" r="r" b="b"/>
                <a:pathLst>
                  <a:path w="38" h="30">
                    <a:moveTo>
                      <a:pt x="37" y="10"/>
                    </a:moveTo>
                    <a:cubicBezTo>
                      <a:pt x="26" y="1"/>
                      <a:pt x="12" y="0"/>
                      <a:pt x="1" y="11"/>
                    </a:cubicBezTo>
                    <a:cubicBezTo>
                      <a:pt x="1" y="11"/>
                      <a:pt x="0" y="12"/>
                      <a:pt x="1" y="13"/>
                    </a:cubicBezTo>
                    <a:cubicBezTo>
                      <a:pt x="19" y="30"/>
                      <a:pt x="19" y="30"/>
                      <a:pt x="19" y="30"/>
                    </a:cubicBezTo>
                    <a:cubicBezTo>
                      <a:pt x="36" y="13"/>
                      <a:pt x="36" y="13"/>
                      <a:pt x="36" y="13"/>
                    </a:cubicBezTo>
                    <a:cubicBezTo>
                      <a:pt x="38" y="11"/>
                      <a:pt x="37" y="11"/>
                      <a:pt x="3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21" name="Freeform 93"/>
              <p:cNvSpPr/>
              <p:nvPr/>
            </p:nvSpPr>
            <p:spPr bwMode="auto">
              <a:xfrm>
                <a:off x="2638300" y="3830213"/>
                <a:ext cx="292007" cy="129781"/>
              </a:xfrm>
              <a:custGeom>
                <a:avLst/>
                <a:gdLst>
                  <a:gd name="T0" fmla="*/ 87 w 88"/>
                  <a:gd name="T1" fmla="*/ 23 h 39"/>
                  <a:gd name="T2" fmla="*/ 0 w 88"/>
                  <a:gd name="T3" fmla="*/ 24 h 39"/>
                  <a:gd name="T4" fmla="*/ 0 w 88"/>
                  <a:gd name="T5" fmla="*/ 26 h 39"/>
                  <a:gd name="T6" fmla="*/ 13 w 88"/>
                  <a:gd name="T7" fmla="*/ 38 h 39"/>
                  <a:gd name="T8" fmla="*/ 15 w 88"/>
                  <a:gd name="T9" fmla="*/ 38 h 39"/>
                  <a:gd name="T10" fmla="*/ 73 w 88"/>
                  <a:gd name="T11" fmla="*/ 38 h 39"/>
                  <a:gd name="T12" fmla="*/ 75 w 88"/>
                  <a:gd name="T13" fmla="*/ 38 h 39"/>
                  <a:gd name="T14" fmla="*/ 88 w 88"/>
                  <a:gd name="T15" fmla="*/ 26 h 39"/>
                  <a:gd name="T16" fmla="*/ 88 w 88"/>
                  <a:gd name="T17" fmla="*/ 26 h 39"/>
                  <a:gd name="T18" fmla="*/ 88 w 88"/>
                  <a:gd name="T19" fmla="*/ 24 h 39"/>
                  <a:gd name="T20" fmla="*/ 87 w 88"/>
                  <a:gd name="T21" fmla="*/ 2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39">
                    <a:moveTo>
                      <a:pt x="87" y="23"/>
                    </a:moveTo>
                    <a:cubicBezTo>
                      <a:pt x="63" y="0"/>
                      <a:pt x="24" y="0"/>
                      <a:pt x="0" y="24"/>
                    </a:cubicBezTo>
                    <a:cubicBezTo>
                      <a:pt x="0" y="24"/>
                      <a:pt x="0" y="25"/>
                      <a:pt x="0" y="26"/>
                    </a:cubicBezTo>
                    <a:cubicBezTo>
                      <a:pt x="13" y="38"/>
                      <a:pt x="13" y="38"/>
                      <a:pt x="13" y="38"/>
                    </a:cubicBezTo>
                    <a:cubicBezTo>
                      <a:pt x="13" y="39"/>
                      <a:pt x="14" y="39"/>
                      <a:pt x="15" y="38"/>
                    </a:cubicBezTo>
                    <a:cubicBezTo>
                      <a:pt x="31" y="22"/>
                      <a:pt x="57" y="22"/>
                      <a:pt x="73" y="38"/>
                    </a:cubicBezTo>
                    <a:cubicBezTo>
                      <a:pt x="74" y="39"/>
                      <a:pt x="75" y="39"/>
                      <a:pt x="75" y="38"/>
                    </a:cubicBezTo>
                    <a:cubicBezTo>
                      <a:pt x="88" y="26"/>
                      <a:pt x="88" y="26"/>
                      <a:pt x="88" y="26"/>
                    </a:cubicBezTo>
                    <a:cubicBezTo>
                      <a:pt x="88" y="26"/>
                      <a:pt x="88" y="26"/>
                      <a:pt x="88" y="26"/>
                    </a:cubicBezTo>
                    <a:cubicBezTo>
                      <a:pt x="88" y="25"/>
                      <a:pt x="88" y="24"/>
                      <a:pt x="88" y="24"/>
                    </a:cubicBezTo>
                    <a:lnTo>
                      <a:pt x="87"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22" name="Freeform 94"/>
              <p:cNvSpPr/>
              <p:nvPr/>
            </p:nvSpPr>
            <p:spPr bwMode="auto">
              <a:xfrm>
                <a:off x="2563427" y="3717902"/>
                <a:ext cx="439257" cy="169713"/>
              </a:xfrm>
              <a:custGeom>
                <a:avLst/>
                <a:gdLst>
                  <a:gd name="T0" fmla="*/ 131 w 132"/>
                  <a:gd name="T1" fmla="*/ 36 h 51"/>
                  <a:gd name="T2" fmla="*/ 131 w 132"/>
                  <a:gd name="T3" fmla="*/ 36 h 51"/>
                  <a:gd name="T4" fmla="*/ 1 w 132"/>
                  <a:gd name="T5" fmla="*/ 36 h 51"/>
                  <a:gd name="T6" fmla="*/ 1 w 132"/>
                  <a:gd name="T7" fmla="*/ 38 h 51"/>
                  <a:gd name="T8" fmla="*/ 14 w 132"/>
                  <a:gd name="T9" fmla="*/ 51 h 51"/>
                  <a:gd name="T10" fmla="*/ 16 w 132"/>
                  <a:gd name="T11" fmla="*/ 51 h 51"/>
                  <a:gd name="T12" fmla="*/ 116 w 132"/>
                  <a:gd name="T13" fmla="*/ 51 h 51"/>
                  <a:gd name="T14" fmla="*/ 118 w 132"/>
                  <a:gd name="T15" fmla="*/ 51 h 51"/>
                  <a:gd name="T16" fmla="*/ 131 w 132"/>
                  <a:gd name="T17" fmla="*/ 38 h 51"/>
                  <a:gd name="T18" fmla="*/ 131 w 132"/>
                  <a:gd name="T19" fmla="*/ 38 h 51"/>
                  <a:gd name="T20" fmla="*/ 131 w 132"/>
                  <a:gd name="T21" fmla="*/ 3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51">
                    <a:moveTo>
                      <a:pt x="131" y="36"/>
                    </a:moveTo>
                    <a:cubicBezTo>
                      <a:pt x="131" y="36"/>
                      <a:pt x="131" y="36"/>
                      <a:pt x="131" y="36"/>
                    </a:cubicBezTo>
                    <a:cubicBezTo>
                      <a:pt x="95" y="0"/>
                      <a:pt x="37" y="0"/>
                      <a:pt x="1" y="36"/>
                    </a:cubicBezTo>
                    <a:cubicBezTo>
                      <a:pt x="0" y="37"/>
                      <a:pt x="0" y="37"/>
                      <a:pt x="1" y="38"/>
                    </a:cubicBezTo>
                    <a:cubicBezTo>
                      <a:pt x="14" y="51"/>
                      <a:pt x="14" y="51"/>
                      <a:pt x="14" y="51"/>
                    </a:cubicBezTo>
                    <a:cubicBezTo>
                      <a:pt x="14" y="51"/>
                      <a:pt x="15" y="51"/>
                      <a:pt x="16" y="51"/>
                    </a:cubicBezTo>
                    <a:cubicBezTo>
                      <a:pt x="43" y="23"/>
                      <a:pt x="89" y="23"/>
                      <a:pt x="116" y="51"/>
                    </a:cubicBezTo>
                    <a:cubicBezTo>
                      <a:pt x="117" y="51"/>
                      <a:pt x="118" y="51"/>
                      <a:pt x="118" y="51"/>
                    </a:cubicBezTo>
                    <a:cubicBezTo>
                      <a:pt x="131" y="38"/>
                      <a:pt x="131" y="38"/>
                      <a:pt x="131" y="38"/>
                    </a:cubicBezTo>
                    <a:cubicBezTo>
                      <a:pt x="131" y="38"/>
                      <a:pt x="131" y="38"/>
                      <a:pt x="131" y="38"/>
                    </a:cubicBezTo>
                    <a:cubicBezTo>
                      <a:pt x="132" y="37"/>
                      <a:pt x="132" y="36"/>
                      <a:pt x="131"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grpSp>
        <p:sp>
          <p:nvSpPr>
            <p:cNvPr id="16" name="Text Box 10"/>
            <p:cNvSpPr txBox="1">
              <a:spLocks noChangeArrowheads="1"/>
            </p:cNvSpPr>
            <p:nvPr/>
          </p:nvSpPr>
          <p:spPr bwMode="auto">
            <a:xfrm>
              <a:off x="4170699" y="1091340"/>
              <a:ext cx="1656099" cy="539747"/>
            </a:xfrm>
            <a:prstGeom prst="rect">
              <a:avLst/>
            </a:prstGeom>
            <a:noFill/>
            <a:ln w="9525">
              <a:noFill/>
              <a:miter lim="800000"/>
            </a:ln>
          </p:spPr>
          <p:txBody>
            <a:bodyPr wrap="square" lIns="45720" tIns="22860" rIns="45720" bIns="22860">
              <a:spAutoFit/>
            </a:bodyPr>
            <a:lstStyle/>
            <a:p>
              <a:pPr defTabSz="1087755">
                <a:lnSpc>
                  <a:spcPct val="200000"/>
                </a:lnSpc>
              </a:pPr>
              <a:r>
                <a:rPr lang="en-US" sz="16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Competitor Data</a:t>
              </a:r>
              <a:endParaRPr lang="en-US" sz="16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defTabSz="1087755"/>
              <a:r>
                <a:rPr lang="en-US" sz="1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Nullam eu tempor purus. Nunc a leo magna, consequat risus. </a:t>
              </a:r>
              <a:endParaRPr lang="en-US" sz="1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Box 10"/>
            <p:cNvSpPr txBox="1">
              <a:spLocks noChangeArrowheads="1"/>
            </p:cNvSpPr>
            <p:nvPr/>
          </p:nvSpPr>
          <p:spPr bwMode="auto">
            <a:xfrm>
              <a:off x="4724400" y="2140969"/>
              <a:ext cx="1656099" cy="539747"/>
            </a:xfrm>
            <a:prstGeom prst="rect">
              <a:avLst/>
            </a:prstGeom>
            <a:noFill/>
            <a:ln w="9525">
              <a:noFill/>
              <a:miter lim="800000"/>
            </a:ln>
          </p:spPr>
          <p:txBody>
            <a:bodyPr wrap="square" lIns="45720" tIns="22860" rIns="45720" bIns="22860">
              <a:spAutoFit/>
            </a:bodyPr>
            <a:lstStyle/>
            <a:p>
              <a:pPr defTabSz="1087755">
                <a:lnSpc>
                  <a:spcPct val="200000"/>
                </a:lnSpc>
              </a:pPr>
              <a:r>
                <a:rPr lang="en-US" sz="16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Competitor Data</a:t>
              </a:r>
              <a:endParaRPr lang="en-US" sz="16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defTabSz="1087755"/>
              <a:r>
                <a:rPr lang="en-US" sz="1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Nullam eu tempor purus. Nunc a leo magna, consequat risus. </a:t>
              </a:r>
              <a:endParaRPr lang="en-US" sz="1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 Box 10"/>
            <p:cNvSpPr txBox="1">
              <a:spLocks noChangeArrowheads="1"/>
            </p:cNvSpPr>
            <p:nvPr/>
          </p:nvSpPr>
          <p:spPr bwMode="auto">
            <a:xfrm>
              <a:off x="304800" y="1091340"/>
              <a:ext cx="1656099" cy="539747"/>
            </a:xfrm>
            <a:prstGeom prst="rect">
              <a:avLst/>
            </a:prstGeom>
            <a:noFill/>
            <a:ln w="9525">
              <a:noFill/>
              <a:miter lim="800000"/>
            </a:ln>
          </p:spPr>
          <p:txBody>
            <a:bodyPr wrap="square" lIns="45720" tIns="22860" rIns="45720" bIns="22860">
              <a:spAutoFit/>
            </a:bodyPr>
            <a:lstStyle/>
            <a:p>
              <a:pPr algn="r" defTabSz="1087755">
                <a:lnSpc>
                  <a:spcPct val="200000"/>
                </a:lnSpc>
              </a:pPr>
              <a:r>
                <a:rPr lang="en-US" sz="16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Competitor Data</a:t>
              </a:r>
              <a:endParaRPr lang="en-US" sz="16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r" defTabSz="1087755"/>
              <a:r>
                <a:rPr lang="en-US" sz="12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Nullam</a:t>
              </a:r>
              <a:r>
                <a:rPr lang="en-US" sz="12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eu</a:t>
              </a:r>
              <a:r>
                <a:rPr lang="en-US" sz="12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tempor</a:t>
              </a:r>
              <a:r>
                <a:rPr lang="en-US" sz="12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purus</a:t>
              </a:r>
              <a:r>
                <a:rPr lang="en-US" sz="12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Nunc</a:t>
              </a:r>
              <a:r>
                <a:rPr lang="en-US" sz="12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 </a:t>
              </a:r>
              <a:r>
                <a:rPr lang="en-US" sz="12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leo</a:t>
              </a:r>
              <a:r>
                <a:rPr lang="en-US" sz="12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magna, </a:t>
              </a:r>
              <a:r>
                <a:rPr lang="en-US" sz="12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consequat</a:t>
              </a:r>
              <a:r>
                <a:rPr lang="en-US" sz="12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risus</a:t>
              </a:r>
              <a:r>
                <a:rPr lang="en-US" sz="12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2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 Box 10"/>
            <p:cNvSpPr txBox="1">
              <a:spLocks noChangeArrowheads="1"/>
            </p:cNvSpPr>
            <p:nvPr/>
          </p:nvSpPr>
          <p:spPr bwMode="auto">
            <a:xfrm>
              <a:off x="827766" y="2140969"/>
              <a:ext cx="1656099" cy="539747"/>
            </a:xfrm>
            <a:prstGeom prst="rect">
              <a:avLst/>
            </a:prstGeom>
            <a:noFill/>
            <a:ln w="9525">
              <a:noFill/>
              <a:miter lim="800000"/>
            </a:ln>
          </p:spPr>
          <p:txBody>
            <a:bodyPr wrap="square" lIns="45720" tIns="22860" rIns="45720" bIns="22860">
              <a:spAutoFit/>
            </a:bodyPr>
            <a:lstStyle/>
            <a:p>
              <a:pPr algn="r" defTabSz="1087755">
                <a:lnSpc>
                  <a:spcPct val="200000"/>
                </a:lnSpc>
              </a:pPr>
              <a:r>
                <a:rPr lang="en-US" sz="16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Competitor Data</a:t>
              </a:r>
              <a:endParaRPr lang="en-US" sz="16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r" defTabSz="1087755"/>
              <a:r>
                <a:rPr lang="en-US" sz="1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Nullam eu tempor purus. Nunc a leo magna, consequat risus. </a:t>
              </a:r>
              <a:endParaRPr lang="en-US" sz="1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379654" y="782814"/>
            <a:ext cx="9411629" cy="591016"/>
            <a:chOff x="1423196" y="609245"/>
            <a:chExt cx="9411629" cy="591016"/>
          </a:xfrm>
        </p:grpSpPr>
        <p:sp>
          <p:nvSpPr>
            <p:cNvPr id="11" name="Copyright Notice"/>
            <p:cNvSpPr/>
            <p:nvPr/>
          </p:nvSpPr>
          <p:spPr bwMode="auto">
            <a:xfrm>
              <a:off x="4235162" y="609245"/>
              <a:ext cx="3823276" cy="434765"/>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1D7C92"/>
                  </a:solidFill>
                  <a:latin typeface="微软雅黑" panose="020B0503020204020204" pitchFamily="34" charset="-122"/>
                  <a:ea typeface="微软雅黑" panose="020B0503020204020204" pitchFamily="34" charset="-122"/>
                </a:rPr>
                <a:t>点击加入标题文字</a:t>
              </a:r>
              <a:endParaRPr lang="en-US" sz="2400" cap="small" dirty="0">
                <a:solidFill>
                  <a:srgbClr val="1D7C92"/>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1423196" y="1200261"/>
              <a:ext cx="9411629" cy="0"/>
            </a:xfrm>
            <a:prstGeom prst="line">
              <a:avLst/>
            </a:prstGeom>
            <a:ln>
              <a:solidFill>
                <a:srgbClr val="1D7C92"/>
              </a:solidFill>
            </a:ln>
          </p:spPr>
          <p:style>
            <a:lnRef idx="1">
              <a:schemeClr val="accent1"/>
            </a:lnRef>
            <a:fillRef idx="0">
              <a:schemeClr val="accent1"/>
            </a:fillRef>
            <a:effectRef idx="0">
              <a:schemeClr val="accent1"/>
            </a:effectRef>
            <a:fontRef idx="minor">
              <a:schemeClr val="tx1"/>
            </a:fontRef>
          </p:style>
        </p:cxnSp>
      </p:grpSp>
      <p:grpSp>
        <p:nvGrpSpPr>
          <p:cNvPr id="3" name="组合 2"/>
          <p:cNvGrpSpPr/>
          <p:nvPr/>
        </p:nvGrpSpPr>
        <p:grpSpPr>
          <a:xfrm>
            <a:off x="1217496" y="1968788"/>
            <a:ext cx="9735944" cy="4122862"/>
            <a:chOff x="1004539" y="1994188"/>
            <a:chExt cx="9735944" cy="4122862"/>
          </a:xfrm>
        </p:grpSpPr>
        <p:grpSp>
          <p:nvGrpSpPr>
            <p:cNvPr id="2" name="组合 1"/>
            <p:cNvGrpSpPr/>
            <p:nvPr/>
          </p:nvGrpSpPr>
          <p:grpSpPr>
            <a:xfrm flipH="1">
              <a:off x="1004539" y="1994188"/>
              <a:ext cx="5789960" cy="4122862"/>
              <a:chOff x="5128230" y="1872343"/>
              <a:chExt cx="6346209" cy="4518951"/>
            </a:xfrm>
          </p:grpSpPr>
          <p:sp>
            <p:nvSpPr>
              <p:cNvPr id="19" name="矩形 18"/>
              <p:cNvSpPr/>
              <p:nvPr/>
            </p:nvSpPr>
            <p:spPr>
              <a:xfrm>
                <a:off x="5128230" y="1872343"/>
                <a:ext cx="6346209" cy="2479450"/>
              </a:xfrm>
              <a:prstGeom prst="rect">
                <a:avLst/>
              </a:prstGeom>
              <a:blipFill dpi="0" rotWithShape="1">
                <a:blip r:embed="rId1"/>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7380109" y="4480607"/>
                <a:ext cx="4094329" cy="1910687"/>
              </a:xfrm>
              <a:prstGeom prst="rect">
                <a:avLst/>
              </a:prstGeom>
              <a:solidFill>
                <a:srgbClr val="1D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5128230" y="4480607"/>
                <a:ext cx="2129051" cy="1910687"/>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47"/>
              <p:cNvSpPr>
                <a:spLocks noChangeArrowheads="1"/>
              </p:cNvSpPr>
              <p:nvPr/>
            </p:nvSpPr>
            <p:spPr bwMode="auto">
              <a:xfrm>
                <a:off x="7502943" y="5128024"/>
                <a:ext cx="3848669" cy="1185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20000"/>
                  </a:lnSpc>
                  <a:spcBef>
                    <a:spcPct val="0"/>
                  </a:spcBef>
                </a:pP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右键点击图片选择设置图片格式可直接替换图片，在此录入上述图表的综合描述说明。您可以点击文字框输入您的描述说明，或者通过复制粘贴。</a:t>
                </a:r>
                <a:endPar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3"/>
              <p:cNvSpPr>
                <a:spLocks noChangeArrowheads="1"/>
              </p:cNvSpPr>
              <p:nvPr/>
            </p:nvSpPr>
            <p:spPr bwMode="auto">
              <a:xfrm>
                <a:off x="7502943" y="4679281"/>
                <a:ext cx="1831256" cy="40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spcBef>
                    <a:spcPct val="0"/>
                  </a:spcBef>
                  <a:buFont typeface="Arial" panose="020B0604020202020204" pitchFamily="34" charset="0"/>
                  <a:buNone/>
                </a:pPr>
                <a:r>
                  <a:rPr lang="zh-CN" altLang="en-US" sz="2200" b="1"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点击添加标题</a:t>
                </a:r>
                <a:endParaRPr lang="zh-CN" altLang="en-US" sz="2200" b="1"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24" name="矩形 23"/>
            <p:cNvSpPr/>
            <p:nvPr/>
          </p:nvSpPr>
          <p:spPr bwMode="auto">
            <a:xfrm flipH="1">
              <a:off x="6938285" y="1994189"/>
              <a:ext cx="3671567" cy="3314412"/>
            </a:xfrm>
            <a:prstGeom prst="rect">
              <a:avLst/>
            </a:prstGeom>
            <a:solidFill>
              <a:srgbClr val="1D7C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bg1">
                    <a:lumMod val="50000"/>
                  </a:schemeClr>
                </a:solidFill>
              </a:endParaRPr>
            </a:p>
          </p:txBody>
        </p:sp>
        <p:sp>
          <p:nvSpPr>
            <p:cNvPr id="25" name="矩形 24"/>
            <p:cNvSpPr/>
            <p:nvPr/>
          </p:nvSpPr>
          <p:spPr bwMode="auto">
            <a:xfrm flipH="1">
              <a:off x="7004758" y="2169315"/>
              <a:ext cx="3538620" cy="3139286"/>
            </a:xfrm>
            <a:prstGeom prst="rect">
              <a:avLst/>
            </a:prstGeom>
          </p:spPr>
          <p:txBody>
            <a:bodyPr lIns="91409" tIns="45703" rIns="91409" bIns="45703">
              <a:spAutoFit/>
            </a:bodyPr>
            <a:lstStyle/>
            <a:p>
              <a:pPr algn="just" defTabSz="913765">
                <a:lnSpc>
                  <a:spcPct val="150000"/>
                </a:lnSpc>
                <a:defRPr/>
              </a:pPr>
              <a:r>
                <a:rPr lang="zh-CN" altLang="en-US" sz="1100" dirty="0">
                  <a:solidFill>
                    <a:schemeClr val="bg1"/>
                  </a:solidFill>
                  <a:latin typeface="微软雅黑" panose="020B0503020204020204" pitchFamily="34" charset="-122"/>
                  <a:ea typeface="微软雅黑" panose="020B0503020204020204" pitchFamily="34" charset="-122"/>
                </a:rPr>
                <a:t>随着计算机技术的发展及印刷技术的进步，平面设计在视觉感观领域的表现也越来越丰富，这对今天的平面设计都提出了空前的挑战，也为平面设计者提供了更为广阔的发展窨。从技术上讲，平面设计更重要。随着计算机技术的发展及印刷技术的进步，平面设计在视觉感观领域的表现也越来越丰富，这对今天的平面设计都提出了空前的挑战，。</a:t>
              </a:r>
              <a:endParaRPr lang="zh-CN" altLang="en-US" sz="1100" dirty="0">
                <a:solidFill>
                  <a:schemeClr val="bg1"/>
                </a:solidFill>
                <a:latin typeface="微软雅黑" panose="020B0503020204020204" pitchFamily="34" charset="-122"/>
                <a:ea typeface="微软雅黑" panose="020B0503020204020204" pitchFamily="34" charset="-122"/>
              </a:endParaRPr>
            </a:p>
            <a:p>
              <a:pPr algn="just" defTabSz="913765">
                <a:lnSpc>
                  <a:spcPct val="150000"/>
                </a:lnSpc>
                <a:defRPr/>
              </a:pPr>
              <a:r>
                <a:rPr lang="zh-CN" altLang="en-US" sz="1100" dirty="0">
                  <a:solidFill>
                    <a:schemeClr val="bg1"/>
                  </a:solidFill>
                  <a:latin typeface="微软雅黑" panose="020B0503020204020204" pitchFamily="34" charset="-122"/>
                  <a:ea typeface="微软雅黑" panose="020B0503020204020204" pitchFamily="34" charset="-122"/>
                </a:rPr>
                <a:t>随着计算机技术的发展及印刷技术的进步，平面设计在视觉感观领域的表现也越来越丰富，这对今天的平面设计都提出了空前的挑战，也为平面设计者提供了更为广阔的发展窨。从技术上讲，平面设计更重要。</a:t>
              </a:r>
              <a:endParaRPr lang="zh-CN" altLang="en-US" sz="1100" dirty="0">
                <a:solidFill>
                  <a:schemeClr val="bg1"/>
                </a:solidFill>
                <a:latin typeface="微软雅黑" panose="020B0503020204020204" pitchFamily="34" charset="-122"/>
                <a:ea typeface="微软雅黑" panose="020B0503020204020204" pitchFamily="34" charset="-122"/>
              </a:endParaRPr>
            </a:p>
            <a:p>
              <a:pPr algn="just" defTabSz="913765" fontAlgn="auto">
                <a:lnSpc>
                  <a:spcPct val="150000"/>
                </a:lnSpc>
                <a:spcBef>
                  <a:spcPts val="0"/>
                </a:spcBef>
                <a:spcAft>
                  <a:spcPts val="0"/>
                </a:spcAft>
                <a:defRPr/>
              </a:pP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26" name="TextBox 17"/>
            <p:cNvSpPr txBox="1">
              <a:spLocks noChangeArrowheads="1"/>
            </p:cNvSpPr>
            <p:nvPr/>
          </p:nvSpPr>
          <p:spPr bwMode="auto">
            <a:xfrm flipH="1">
              <a:off x="7224021" y="5399619"/>
              <a:ext cx="3516462" cy="646331"/>
            </a:xfrm>
            <a:prstGeom prst="rect">
              <a:avLst/>
            </a:prstGeom>
            <a:noFill/>
            <a:ln w="9525">
              <a:noFill/>
              <a:miter lim="800000"/>
            </a:ln>
          </p:spPr>
          <p:txBody>
            <a:bodyPr>
              <a:spAutoFit/>
            </a:bodyPr>
            <a:lstStyle/>
            <a:p>
              <a:r>
                <a:rPr lang="zh-CN" altLang="en-US" sz="36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这里填写标题</a:t>
              </a:r>
              <a:endParaRPr lang="zh-CN" altLang="en-US" sz="36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379654" y="782814"/>
            <a:ext cx="9411629" cy="591016"/>
            <a:chOff x="1423196" y="609245"/>
            <a:chExt cx="9411629" cy="591016"/>
          </a:xfrm>
        </p:grpSpPr>
        <p:sp>
          <p:nvSpPr>
            <p:cNvPr id="11" name="Copyright Notice"/>
            <p:cNvSpPr/>
            <p:nvPr/>
          </p:nvSpPr>
          <p:spPr bwMode="auto">
            <a:xfrm>
              <a:off x="4235162" y="609245"/>
              <a:ext cx="3823276" cy="434765"/>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1D7C92"/>
                  </a:solidFill>
                  <a:latin typeface="微软雅黑" panose="020B0503020204020204" pitchFamily="34" charset="-122"/>
                  <a:ea typeface="微软雅黑" panose="020B0503020204020204" pitchFamily="34" charset="-122"/>
                </a:rPr>
                <a:t>点击加入标题文字</a:t>
              </a:r>
              <a:endParaRPr lang="en-US" sz="2400" cap="small" dirty="0">
                <a:solidFill>
                  <a:srgbClr val="1D7C92"/>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1423196" y="1200261"/>
              <a:ext cx="9411629" cy="0"/>
            </a:xfrm>
            <a:prstGeom prst="line">
              <a:avLst/>
            </a:prstGeom>
            <a:ln>
              <a:solidFill>
                <a:srgbClr val="1D7C92"/>
              </a:solidFill>
            </a:ln>
          </p:spPr>
          <p:style>
            <a:lnRef idx="1">
              <a:schemeClr val="accent1"/>
            </a:lnRef>
            <a:fillRef idx="0">
              <a:schemeClr val="accent1"/>
            </a:fillRef>
            <a:effectRef idx="0">
              <a:schemeClr val="accent1"/>
            </a:effectRef>
            <a:fontRef idx="minor">
              <a:schemeClr val="tx1"/>
            </a:fontRef>
          </p:style>
        </p:cxnSp>
      </p:grpSp>
      <p:grpSp>
        <p:nvGrpSpPr>
          <p:cNvPr id="3" name="组合 2"/>
          <p:cNvGrpSpPr/>
          <p:nvPr/>
        </p:nvGrpSpPr>
        <p:grpSpPr>
          <a:xfrm>
            <a:off x="1658256" y="2066838"/>
            <a:ext cx="8854424" cy="3968586"/>
            <a:chOff x="1658256" y="1921874"/>
            <a:chExt cx="8854424" cy="3968586"/>
          </a:xfrm>
        </p:grpSpPr>
        <p:grpSp>
          <p:nvGrpSpPr>
            <p:cNvPr id="2" name="组合 1"/>
            <p:cNvGrpSpPr/>
            <p:nvPr/>
          </p:nvGrpSpPr>
          <p:grpSpPr>
            <a:xfrm>
              <a:off x="1658256" y="1970543"/>
              <a:ext cx="8854424" cy="3919917"/>
              <a:chOff x="1229375" y="1530082"/>
              <a:chExt cx="9561908" cy="4233126"/>
            </a:xfrm>
          </p:grpSpPr>
          <p:sp>
            <p:nvSpPr>
              <p:cNvPr id="6" name="矩形 5"/>
              <p:cNvSpPr/>
              <p:nvPr/>
            </p:nvSpPr>
            <p:spPr>
              <a:xfrm>
                <a:off x="1544823" y="1530082"/>
                <a:ext cx="1814513" cy="2590800"/>
              </a:xfrm>
              <a:prstGeom prst="rect">
                <a:avLst/>
              </a:prstGeom>
              <a:solidFill>
                <a:srgbClr val="1D7C92"/>
              </a:solidFill>
              <a:ln w="12700">
                <a:noFill/>
                <a:miter/>
              </a:ln>
            </p:spPr>
            <p:txBody>
              <a:bodyPr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5pPr>
              </a:lstStyle>
              <a:p>
                <a:pPr marL="0" lvl="0" indent="0" algn="ctr" eaLnBrk="1" hangingPunct="1">
                  <a:spcBef>
                    <a:spcPct val="0"/>
                  </a:spcBef>
                  <a:buNone/>
                </a:pPr>
                <a:endParaRPr lang="zh-CN" altLang="zh-CN" sz="1800" dirty="0">
                  <a:solidFill>
                    <a:srgbClr val="A1BD70"/>
                  </a:solidFill>
                  <a:cs typeface="+mn-ea"/>
                  <a:sym typeface="+mn-lt"/>
                </a:endParaRPr>
              </a:p>
            </p:txBody>
          </p:sp>
          <p:sp>
            <p:nvSpPr>
              <p:cNvPr id="7" name="矩形 6"/>
              <p:cNvSpPr/>
              <p:nvPr/>
            </p:nvSpPr>
            <p:spPr>
              <a:xfrm>
                <a:off x="3932423" y="1530082"/>
                <a:ext cx="1814513" cy="2590800"/>
              </a:xfrm>
              <a:prstGeom prst="rect">
                <a:avLst/>
              </a:prstGeom>
              <a:solidFill>
                <a:srgbClr val="1D7C92"/>
              </a:solidFill>
              <a:ln w="12700">
                <a:noFill/>
                <a:miter/>
              </a:ln>
            </p:spPr>
            <p:txBody>
              <a:bodyPr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5pPr>
              </a:lstStyle>
              <a:p>
                <a:pPr marL="0" lvl="0" indent="0" algn="ctr" eaLnBrk="1" hangingPunct="1">
                  <a:spcBef>
                    <a:spcPct val="0"/>
                  </a:spcBef>
                  <a:buNone/>
                </a:pPr>
                <a:endParaRPr lang="zh-CN" altLang="zh-CN" sz="1800" dirty="0">
                  <a:solidFill>
                    <a:srgbClr val="FFFFFF"/>
                  </a:solidFill>
                  <a:cs typeface="+mn-ea"/>
                  <a:sym typeface="+mn-lt"/>
                </a:endParaRPr>
              </a:p>
            </p:txBody>
          </p:sp>
          <p:sp>
            <p:nvSpPr>
              <p:cNvPr id="8" name="矩形 7"/>
              <p:cNvSpPr/>
              <p:nvPr/>
            </p:nvSpPr>
            <p:spPr>
              <a:xfrm>
                <a:off x="6345423" y="1530082"/>
                <a:ext cx="1816100" cy="2590800"/>
              </a:xfrm>
              <a:prstGeom prst="rect">
                <a:avLst/>
              </a:prstGeom>
              <a:solidFill>
                <a:srgbClr val="1D7C92"/>
              </a:solidFill>
              <a:ln w="12700">
                <a:noFill/>
                <a:miter/>
              </a:ln>
            </p:spPr>
            <p:txBody>
              <a:bodyPr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5pPr>
              </a:lstStyle>
              <a:p>
                <a:pPr marL="0" lvl="0" indent="0" algn="ctr" eaLnBrk="1" hangingPunct="1">
                  <a:spcBef>
                    <a:spcPct val="0"/>
                  </a:spcBef>
                  <a:buNone/>
                </a:pPr>
                <a:endParaRPr lang="zh-CN" altLang="zh-CN" sz="1800" dirty="0">
                  <a:solidFill>
                    <a:srgbClr val="FFFFFF"/>
                  </a:solidFill>
                  <a:cs typeface="+mn-ea"/>
                  <a:sym typeface="+mn-lt"/>
                </a:endParaRPr>
              </a:p>
            </p:txBody>
          </p:sp>
          <p:sp>
            <p:nvSpPr>
              <p:cNvPr id="9" name="矩形 8"/>
              <p:cNvSpPr/>
              <p:nvPr/>
            </p:nvSpPr>
            <p:spPr>
              <a:xfrm>
                <a:off x="8760011" y="1530082"/>
                <a:ext cx="1814512" cy="2590800"/>
              </a:xfrm>
              <a:prstGeom prst="rect">
                <a:avLst/>
              </a:prstGeom>
              <a:solidFill>
                <a:srgbClr val="1D7C92"/>
              </a:solidFill>
              <a:ln w="12700">
                <a:noFill/>
                <a:miter/>
              </a:ln>
            </p:spPr>
            <p:txBody>
              <a:bodyPr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5pPr>
              </a:lstStyle>
              <a:p>
                <a:pPr marL="0" lvl="0" indent="0" algn="ctr" eaLnBrk="1" hangingPunct="1">
                  <a:spcBef>
                    <a:spcPct val="0"/>
                  </a:spcBef>
                  <a:buNone/>
                </a:pPr>
                <a:endParaRPr lang="zh-CN" altLang="zh-CN" sz="1800" dirty="0">
                  <a:solidFill>
                    <a:srgbClr val="FFFFFF"/>
                  </a:solidFill>
                  <a:cs typeface="+mn-ea"/>
                  <a:sym typeface="+mn-lt"/>
                </a:endParaRPr>
              </a:p>
            </p:txBody>
          </p:sp>
          <p:sp>
            <p:nvSpPr>
              <p:cNvPr id="10" name="任意多边形 43"/>
              <p:cNvSpPr/>
              <p:nvPr/>
            </p:nvSpPr>
            <p:spPr>
              <a:xfrm>
                <a:off x="6734361" y="3657332"/>
                <a:ext cx="925512" cy="925513"/>
              </a:xfrm>
              <a:custGeom>
                <a:avLst/>
                <a:gdLst>
                  <a:gd name="txL" fmla="*/ 0 w 925404"/>
                  <a:gd name="txT" fmla="*/ 0 h 925404"/>
                  <a:gd name="txR" fmla="*/ 925404 w 925404"/>
                  <a:gd name="txB" fmla="*/ 925404 h 925404"/>
                </a:gdLst>
                <a:ahLst/>
                <a:cxnLst>
                  <a:cxn ang="0">
                    <a:pos x="462810" y="0"/>
                  </a:cxn>
                  <a:cxn ang="0">
                    <a:pos x="925620" y="462812"/>
                  </a:cxn>
                  <a:cxn ang="0">
                    <a:pos x="462810" y="925622"/>
                  </a:cxn>
                  <a:cxn ang="0">
                    <a:pos x="0" y="462812"/>
                  </a:cxn>
                  <a:cxn ang="0">
                    <a:pos x="462810" y="0"/>
                  </a:cxn>
                </a:cxnLst>
                <a:rect l="txL" t="txT" r="txR" b="txB"/>
                <a:pathLst>
                  <a:path w="925404" h="925404">
                    <a:moveTo>
                      <a:pt x="462702" y="0"/>
                    </a:moveTo>
                    <a:cubicBezTo>
                      <a:pt x="718245" y="0"/>
                      <a:pt x="925404" y="207159"/>
                      <a:pt x="925404" y="462702"/>
                    </a:cubicBezTo>
                    <a:cubicBezTo>
                      <a:pt x="925404" y="718245"/>
                      <a:pt x="718245" y="925404"/>
                      <a:pt x="462702" y="925404"/>
                    </a:cubicBezTo>
                    <a:cubicBezTo>
                      <a:pt x="207159" y="925404"/>
                      <a:pt x="0" y="718245"/>
                      <a:pt x="0" y="462702"/>
                    </a:cubicBezTo>
                    <a:cubicBezTo>
                      <a:pt x="0" y="207159"/>
                      <a:pt x="207159" y="0"/>
                      <a:pt x="462702" y="0"/>
                    </a:cubicBezTo>
                    <a:close/>
                  </a:path>
                </a:pathLst>
              </a:custGeom>
              <a:solidFill>
                <a:srgbClr val="1D7C92"/>
              </a:solidFill>
              <a:ln w="69850" cap="flat" cmpd="sng">
                <a:solidFill>
                  <a:srgbClr val="FFF6E7">
                    <a:alpha val="100000"/>
                  </a:srgbClr>
                </a:solidFill>
                <a:prstDash val="solid"/>
                <a:bevel/>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12" name="任意多边形 44"/>
              <p:cNvSpPr/>
              <p:nvPr/>
            </p:nvSpPr>
            <p:spPr>
              <a:xfrm>
                <a:off x="1989323" y="3657332"/>
                <a:ext cx="925513" cy="925513"/>
              </a:xfrm>
              <a:custGeom>
                <a:avLst/>
                <a:gdLst>
                  <a:gd name="txL" fmla="*/ 0 w 925404"/>
                  <a:gd name="txT" fmla="*/ 0 h 925404"/>
                  <a:gd name="txR" fmla="*/ 925404 w 925404"/>
                  <a:gd name="txB" fmla="*/ 925404 h 925404"/>
                </a:gdLst>
                <a:ahLst/>
                <a:cxnLst>
                  <a:cxn ang="0">
                    <a:pos x="462812" y="0"/>
                  </a:cxn>
                  <a:cxn ang="0">
                    <a:pos x="925622" y="462812"/>
                  </a:cxn>
                  <a:cxn ang="0">
                    <a:pos x="462812" y="925622"/>
                  </a:cxn>
                  <a:cxn ang="0">
                    <a:pos x="0" y="462812"/>
                  </a:cxn>
                  <a:cxn ang="0">
                    <a:pos x="462812" y="0"/>
                  </a:cxn>
                </a:cxnLst>
                <a:rect l="txL" t="txT" r="txR" b="txB"/>
                <a:pathLst>
                  <a:path w="925404" h="925404">
                    <a:moveTo>
                      <a:pt x="462702" y="0"/>
                    </a:moveTo>
                    <a:cubicBezTo>
                      <a:pt x="718245" y="0"/>
                      <a:pt x="925404" y="207159"/>
                      <a:pt x="925404" y="462702"/>
                    </a:cubicBezTo>
                    <a:cubicBezTo>
                      <a:pt x="925404" y="718245"/>
                      <a:pt x="718245" y="925404"/>
                      <a:pt x="462702" y="925404"/>
                    </a:cubicBezTo>
                    <a:cubicBezTo>
                      <a:pt x="207159" y="925404"/>
                      <a:pt x="0" y="718245"/>
                      <a:pt x="0" y="462702"/>
                    </a:cubicBezTo>
                    <a:cubicBezTo>
                      <a:pt x="0" y="207159"/>
                      <a:pt x="207159" y="0"/>
                      <a:pt x="462702" y="0"/>
                    </a:cubicBezTo>
                    <a:close/>
                  </a:path>
                </a:pathLst>
              </a:custGeom>
              <a:solidFill>
                <a:srgbClr val="1D7C92"/>
              </a:solidFill>
              <a:ln w="69850" cap="flat" cmpd="sng">
                <a:solidFill>
                  <a:srgbClr val="FFF6E7">
                    <a:alpha val="100000"/>
                  </a:srgbClr>
                </a:solidFill>
                <a:prstDash val="solid"/>
                <a:bevel/>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13" name="任意多边形 45"/>
              <p:cNvSpPr/>
              <p:nvPr/>
            </p:nvSpPr>
            <p:spPr>
              <a:xfrm>
                <a:off x="9180698" y="3657332"/>
                <a:ext cx="923925" cy="925513"/>
              </a:xfrm>
              <a:custGeom>
                <a:avLst/>
                <a:gdLst>
                  <a:gd name="txL" fmla="*/ 0 w 925404"/>
                  <a:gd name="txT" fmla="*/ 0 h 925404"/>
                  <a:gd name="txR" fmla="*/ 925404 w 925404"/>
                  <a:gd name="txB" fmla="*/ 925404 h 925404"/>
                </a:gdLst>
                <a:ahLst/>
                <a:cxnLst>
                  <a:cxn ang="0">
                    <a:pos x="461225" y="0"/>
                  </a:cxn>
                  <a:cxn ang="0">
                    <a:pos x="922448" y="462812"/>
                  </a:cxn>
                  <a:cxn ang="0">
                    <a:pos x="461225" y="925622"/>
                  </a:cxn>
                  <a:cxn ang="0">
                    <a:pos x="0" y="462812"/>
                  </a:cxn>
                  <a:cxn ang="0">
                    <a:pos x="461225" y="0"/>
                  </a:cxn>
                </a:cxnLst>
                <a:rect l="txL" t="txT" r="txR" b="txB"/>
                <a:pathLst>
                  <a:path w="925404" h="925404">
                    <a:moveTo>
                      <a:pt x="462702" y="0"/>
                    </a:moveTo>
                    <a:cubicBezTo>
                      <a:pt x="718245" y="0"/>
                      <a:pt x="925404" y="207159"/>
                      <a:pt x="925404" y="462702"/>
                    </a:cubicBezTo>
                    <a:cubicBezTo>
                      <a:pt x="925404" y="718245"/>
                      <a:pt x="718245" y="925404"/>
                      <a:pt x="462702" y="925404"/>
                    </a:cubicBezTo>
                    <a:cubicBezTo>
                      <a:pt x="207159" y="925404"/>
                      <a:pt x="0" y="718245"/>
                      <a:pt x="0" y="462702"/>
                    </a:cubicBezTo>
                    <a:cubicBezTo>
                      <a:pt x="0" y="207159"/>
                      <a:pt x="207159" y="0"/>
                      <a:pt x="462702" y="0"/>
                    </a:cubicBezTo>
                    <a:close/>
                  </a:path>
                </a:pathLst>
              </a:custGeom>
              <a:solidFill>
                <a:srgbClr val="1D7C92"/>
              </a:solidFill>
              <a:ln w="69850" cap="flat" cmpd="sng">
                <a:solidFill>
                  <a:srgbClr val="FFF6E7">
                    <a:alpha val="100000"/>
                  </a:srgbClr>
                </a:solidFill>
                <a:prstDash val="solid"/>
                <a:bevel/>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14" name="任意多边形 46"/>
              <p:cNvSpPr/>
              <p:nvPr/>
            </p:nvSpPr>
            <p:spPr>
              <a:xfrm>
                <a:off x="4376923" y="3657332"/>
                <a:ext cx="925513" cy="925513"/>
              </a:xfrm>
              <a:custGeom>
                <a:avLst/>
                <a:gdLst>
                  <a:gd name="txL" fmla="*/ 0 w 925404"/>
                  <a:gd name="txT" fmla="*/ 0 h 925404"/>
                  <a:gd name="txR" fmla="*/ 925404 w 925404"/>
                  <a:gd name="txB" fmla="*/ 925404 h 925404"/>
                </a:gdLst>
                <a:ahLst/>
                <a:cxnLst>
                  <a:cxn ang="0">
                    <a:pos x="462812" y="0"/>
                  </a:cxn>
                  <a:cxn ang="0">
                    <a:pos x="925622" y="462812"/>
                  </a:cxn>
                  <a:cxn ang="0">
                    <a:pos x="462812" y="925622"/>
                  </a:cxn>
                  <a:cxn ang="0">
                    <a:pos x="0" y="462812"/>
                  </a:cxn>
                  <a:cxn ang="0">
                    <a:pos x="462812" y="0"/>
                  </a:cxn>
                </a:cxnLst>
                <a:rect l="txL" t="txT" r="txR" b="txB"/>
                <a:pathLst>
                  <a:path w="925404" h="925404">
                    <a:moveTo>
                      <a:pt x="462702" y="0"/>
                    </a:moveTo>
                    <a:cubicBezTo>
                      <a:pt x="718245" y="0"/>
                      <a:pt x="925404" y="207159"/>
                      <a:pt x="925404" y="462702"/>
                    </a:cubicBezTo>
                    <a:cubicBezTo>
                      <a:pt x="925404" y="718245"/>
                      <a:pt x="718245" y="925404"/>
                      <a:pt x="462702" y="925404"/>
                    </a:cubicBezTo>
                    <a:cubicBezTo>
                      <a:pt x="207159" y="925404"/>
                      <a:pt x="0" y="718245"/>
                      <a:pt x="0" y="462702"/>
                    </a:cubicBezTo>
                    <a:cubicBezTo>
                      <a:pt x="0" y="207159"/>
                      <a:pt x="207159" y="0"/>
                      <a:pt x="462702" y="0"/>
                    </a:cubicBezTo>
                    <a:close/>
                  </a:path>
                </a:pathLst>
              </a:custGeom>
              <a:solidFill>
                <a:srgbClr val="1D7C92"/>
              </a:solidFill>
              <a:ln w="69850" cap="flat" cmpd="sng">
                <a:solidFill>
                  <a:srgbClr val="FFF6E7">
                    <a:alpha val="100000"/>
                  </a:srgbClr>
                </a:solidFill>
                <a:prstDash val="solid"/>
                <a:bevel/>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pic>
            <p:nvPicPr>
              <p:cNvPr id="15" name="图片 14"/>
              <p:cNvPicPr>
                <a:picLocks noChangeAspect="1"/>
              </p:cNvPicPr>
              <p:nvPr/>
            </p:nvPicPr>
            <p:blipFill>
              <a:blip r:embed="rId1" cstate="print"/>
              <a:stretch>
                <a:fillRect/>
              </a:stretch>
            </p:blipFill>
            <p:spPr>
              <a:xfrm>
                <a:off x="4216586" y="1676132"/>
                <a:ext cx="1247775" cy="1355725"/>
              </a:xfrm>
              <a:prstGeom prst="rect">
                <a:avLst/>
              </a:prstGeom>
              <a:noFill/>
              <a:ln w="9525">
                <a:noFill/>
                <a:miter/>
              </a:ln>
            </p:spPr>
          </p:pic>
          <p:pic>
            <p:nvPicPr>
              <p:cNvPr id="16" name="图片 15"/>
              <p:cNvPicPr>
                <a:picLocks noChangeAspect="1"/>
              </p:cNvPicPr>
              <p:nvPr/>
            </p:nvPicPr>
            <p:blipFill>
              <a:blip r:embed="rId2" cstate="print"/>
              <a:stretch>
                <a:fillRect/>
              </a:stretch>
            </p:blipFill>
            <p:spPr>
              <a:xfrm>
                <a:off x="6734361" y="1676132"/>
                <a:ext cx="1025525" cy="1049338"/>
              </a:xfrm>
              <a:prstGeom prst="rect">
                <a:avLst/>
              </a:prstGeom>
              <a:noFill/>
              <a:ln w="9525">
                <a:noFill/>
                <a:miter/>
              </a:ln>
            </p:spPr>
          </p:pic>
          <p:pic>
            <p:nvPicPr>
              <p:cNvPr id="17" name="图片 16"/>
              <p:cNvPicPr>
                <a:picLocks noChangeAspect="1"/>
              </p:cNvPicPr>
              <p:nvPr/>
            </p:nvPicPr>
            <p:blipFill>
              <a:blip r:embed="rId3" cstate="print"/>
              <a:stretch>
                <a:fillRect/>
              </a:stretch>
            </p:blipFill>
            <p:spPr>
              <a:xfrm>
                <a:off x="1951223" y="1676132"/>
                <a:ext cx="963613" cy="1071563"/>
              </a:xfrm>
              <a:prstGeom prst="rect">
                <a:avLst/>
              </a:prstGeom>
              <a:noFill/>
              <a:ln w="9525">
                <a:noFill/>
                <a:miter/>
              </a:ln>
            </p:spPr>
          </p:pic>
          <p:sp>
            <p:nvSpPr>
              <p:cNvPr id="18" name="文本框 60"/>
              <p:cNvSpPr/>
              <p:nvPr/>
            </p:nvSpPr>
            <p:spPr>
              <a:xfrm>
                <a:off x="1951223" y="2758807"/>
                <a:ext cx="1085736" cy="578321"/>
              </a:xfrm>
              <a:prstGeom prst="rect">
                <a:avLst/>
              </a:prstGeom>
              <a:noFill/>
              <a:ln w="9525">
                <a:noFill/>
                <a:miter/>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5pPr>
              </a:lstStyle>
              <a:p>
                <a:pPr marL="0" lvl="0" indent="0" eaLnBrk="1" hangingPunct="1">
                  <a:spcBef>
                    <a:spcPct val="0"/>
                  </a:spcBef>
                  <a:buNone/>
                </a:pPr>
                <a:r>
                  <a:rPr lang="zh-CN" altLang="en-US" sz="3200" b="1" dirty="0">
                    <a:solidFill>
                      <a:srgbClr val="FFF6E7"/>
                    </a:solidFill>
                    <a:latin typeface="微软雅黑" panose="020B0503020204020204" pitchFamily="34" charset="-122"/>
                    <a:ea typeface="微软雅黑" panose="020B0503020204020204" pitchFamily="34" charset="-122"/>
                    <a:cs typeface="+mn-ea"/>
                    <a:sym typeface="+mn-lt"/>
                  </a:rPr>
                  <a:t>标题</a:t>
                </a:r>
                <a:endParaRPr lang="zh-CN" altLang="en-US" sz="3200" b="1" dirty="0">
                  <a:solidFill>
                    <a:srgbClr val="FFF6E7"/>
                  </a:solidFill>
                  <a:latin typeface="微软雅黑" panose="020B0503020204020204" pitchFamily="34" charset="-122"/>
                  <a:ea typeface="微软雅黑" panose="020B0503020204020204" pitchFamily="34" charset="-122"/>
                  <a:cs typeface="+mn-ea"/>
                  <a:sym typeface="+mn-lt"/>
                </a:endParaRPr>
              </a:p>
            </p:txBody>
          </p:sp>
          <p:sp>
            <p:nvSpPr>
              <p:cNvPr id="19" name="文本框 61"/>
              <p:cNvSpPr/>
              <p:nvPr/>
            </p:nvSpPr>
            <p:spPr>
              <a:xfrm>
                <a:off x="4373748" y="2758807"/>
                <a:ext cx="1085736" cy="578321"/>
              </a:xfrm>
              <a:prstGeom prst="rect">
                <a:avLst/>
              </a:prstGeom>
              <a:noFill/>
              <a:ln w="9525">
                <a:noFill/>
                <a:miter/>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5pPr>
              </a:lstStyle>
              <a:p>
                <a:pPr marL="0" lvl="0" indent="0" eaLnBrk="1" hangingPunct="1">
                  <a:spcBef>
                    <a:spcPct val="0"/>
                  </a:spcBef>
                  <a:buNone/>
                </a:pPr>
                <a:r>
                  <a:rPr lang="zh-CN" altLang="en-US" sz="3200" b="1" dirty="0">
                    <a:solidFill>
                      <a:srgbClr val="FFF6E7"/>
                    </a:solidFill>
                    <a:latin typeface="微软雅黑" panose="020B0503020204020204" pitchFamily="34" charset="-122"/>
                    <a:ea typeface="微软雅黑" panose="020B0503020204020204" pitchFamily="34" charset="-122"/>
                    <a:cs typeface="+mn-ea"/>
                    <a:sym typeface="+mn-lt"/>
                  </a:rPr>
                  <a:t>标题</a:t>
                </a:r>
                <a:endParaRPr lang="zh-CN" altLang="en-US" sz="3200" b="1" dirty="0">
                  <a:solidFill>
                    <a:srgbClr val="FFF6E7"/>
                  </a:solidFill>
                  <a:latin typeface="微软雅黑" panose="020B0503020204020204" pitchFamily="34" charset="-122"/>
                  <a:ea typeface="微软雅黑" panose="020B0503020204020204" pitchFamily="34" charset="-122"/>
                  <a:cs typeface="+mn-ea"/>
                  <a:sym typeface="+mn-lt"/>
                </a:endParaRPr>
              </a:p>
            </p:txBody>
          </p:sp>
          <p:sp>
            <p:nvSpPr>
              <p:cNvPr id="20" name="文本框 62"/>
              <p:cNvSpPr/>
              <p:nvPr/>
            </p:nvSpPr>
            <p:spPr>
              <a:xfrm>
                <a:off x="6794685" y="2758807"/>
                <a:ext cx="1085736" cy="578321"/>
              </a:xfrm>
              <a:prstGeom prst="rect">
                <a:avLst/>
              </a:prstGeom>
              <a:noFill/>
              <a:ln w="9525">
                <a:noFill/>
                <a:miter/>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5pPr>
              </a:lstStyle>
              <a:p>
                <a:pPr marL="0" lvl="0" indent="0" eaLnBrk="1" hangingPunct="1">
                  <a:spcBef>
                    <a:spcPct val="0"/>
                  </a:spcBef>
                  <a:buNone/>
                </a:pPr>
                <a:r>
                  <a:rPr lang="zh-CN" altLang="en-US" sz="3200" b="1" dirty="0">
                    <a:solidFill>
                      <a:srgbClr val="FFF6E7"/>
                    </a:solidFill>
                    <a:latin typeface="微软雅黑" panose="020B0503020204020204" pitchFamily="34" charset="-122"/>
                    <a:ea typeface="微软雅黑" panose="020B0503020204020204" pitchFamily="34" charset="-122"/>
                    <a:cs typeface="+mn-ea"/>
                    <a:sym typeface="+mn-lt"/>
                  </a:rPr>
                  <a:t>标题</a:t>
                </a:r>
                <a:endParaRPr lang="zh-CN" altLang="en-US" sz="3200" b="1" dirty="0">
                  <a:solidFill>
                    <a:srgbClr val="FFF6E7"/>
                  </a:solidFill>
                  <a:latin typeface="微软雅黑" panose="020B0503020204020204" pitchFamily="34" charset="-122"/>
                  <a:ea typeface="微软雅黑" panose="020B0503020204020204" pitchFamily="34" charset="-122"/>
                  <a:cs typeface="+mn-ea"/>
                  <a:sym typeface="+mn-lt"/>
                </a:endParaRPr>
              </a:p>
            </p:txBody>
          </p:sp>
          <p:sp>
            <p:nvSpPr>
              <p:cNvPr id="21" name="文本框 63"/>
              <p:cNvSpPr/>
              <p:nvPr/>
            </p:nvSpPr>
            <p:spPr>
              <a:xfrm>
                <a:off x="9217210" y="2758807"/>
                <a:ext cx="1085736" cy="578321"/>
              </a:xfrm>
              <a:prstGeom prst="rect">
                <a:avLst/>
              </a:prstGeom>
              <a:noFill/>
              <a:ln w="9525">
                <a:noFill/>
                <a:miter/>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5pPr>
              </a:lstStyle>
              <a:p>
                <a:pPr marL="0" lvl="0" indent="0" eaLnBrk="1" hangingPunct="1">
                  <a:spcBef>
                    <a:spcPct val="0"/>
                  </a:spcBef>
                  <a:buNone/>
                </a:pPr>
                <a:r>
                  <a:rPr lang="zh-CN" altLang="en-US" sz="3200" b="1" dirty="0">
                    <a:solidFill>
                      <a:srgbClr val="FFF6E7"/>
                    </a:solidFill>
                    <a:latin typeface="微软雅黑" panose="020B0503020204020204" pitchFamily="34" charset="-122"/>
                    <a:ea typeface="微软雅黑" panose="020B0503020204020204" pitchFamily="34" charset="-122"/>
                    <a:cs typeface="+mn-ea"/>
                    <a:sym typeface="+mn-lt"/>
                  </a:rPr>
                  <a:t>标题</a:t>
                </a:r>
                <a:endParaRPr lang="zh-CN" altLang="en-US" sz="3200" b="1" dirty="0">
                  <a:solidFill>
                    <a:srgbClr val="FFF6E7"/>
                  </a:solidFill>
                  <a:latin typeface="微软雅黑" panose="020B0503020204020204" pitchFamily="34" charset="-122"/>
                  <a:ea typeface="微软雅黑" panose="020B0503020204020204" pitchFamily="34" charset="-122"/>
                  <a:cs typeface="+mn-ea"/>
                  <a:sym typeface="+mn-lt"/>
                </a:endParaRPr>
              </a:p>
            </p:txBody>
          </p:sp>
          <p:sp>
            <p:nvSpPr>
              <p:cNvPr id="22" name="文本框 65"/>
              <p:cNvSpPr/>
              <p:nvPr/>
            </p:nvSpPr>
            <p:spPr>
              <a:xfrm>
                <a:off x="2217923" y="3808145"/>
                <a:ext cx="441146" cy="590931"/>
              </a:xfrm>
              <a:prstGeom prst="rect">
                <a:avLst/>
              </a:prstGeom>
              <a:noFill/>
              <a:ln w="9525">
                <a:noFill/>
                <a:miter/>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5pPr>
              </a:lstStyle>
              <a:p>
                <a:pPr marL="0" lvl="0" indent="0" eaLnBrk="1" hangingPunct="1">
                  <a:spcBef>
                    <a:spcPct val="0"/>
                  </a:spcBef>
                  <a:buNone/>
                </a:pPr>
                <a:r>
                  <a:rPr lang="en-US" altLang="zh-CN" sz="3600" b="1" dirty="0">
                    <a:solidFill>
                      <a:srgbClr val="FFF6E7"/>
                    </a:solidFill>
                    <a:cs typeface="+mn-ea"/>
                    <a:sym typeface="+mn-lt"/>
                  </a:rPr>
                  <a:t>1</a:t>
                </a:r>
                <a:endParaRPr lang="zh-CN" altLang="en-US" sz="3600" b="1" dirty="0">
                  <a:solidFill>
                    <a:srgbClr val="FFF6E7"/>
                  </a:solidFill>
                  <a:cs typeface="+mn-ea"/>
                  <a:sym typeface="+mn-lt"/>
                </a:endParaRPr>
              </a:p>
            </p:txBody>
          </p:sp>
          <p:sp>
            <p:nvSpPr>
              <p:cNvPr id="23" name="文本框 66"/>
              <p:cNvSpPr/>
              <p:nvPr/>
            </p:nvSpPr>
            <p:spPr>
              <a:xfrm>
                <a:off x="4605523" y="3808145"/>
                <a:ext cx="441146" cy="590931"/>
              </a:xfrm>
              <a:prstGeom prst="rect">
                <a:avLst/>
              </a:prstGeom>
              <a:noFill/>
              <a:ln w="9525">
                <a:noFill/>
                <a:miter/>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5pPr>
              </a:lstStyle>
              <a:p>
                <a:pPr marL="0" lvl="0" indent="0" eaLnBrk="1" hangingPunct="1">
                  <a:spcBef>
                    <a:spcPct val="0"/>
                  </a:spcBef>
                  <a:buNone/>
                </a:pPr>
                <a:r>
                  <a:rPr lang="en-US" altLang="zh-CN" sz="3600" b="1" dirty="0">
                    <a:solidFill>
                      <a:srgbClr val="FFF6E7"/>
                    </a:solidFill>
                    <a:cs typeface="+mn-ea"/>
                    <a:sym typeface="+mn-lt"/>
                  </a:rPr>
                  <a:t>2</a:t>
                </a:r>
                <a:endParaRPr lang="zh-CN" altLang="en-US" sz="3600" b="1" dirty="0">
                  <a:solidFill>
                    <a:srgbClr val="FFF6E7"/>
                  </a:solidFill>
                  <a:cs typeface="+mn-ea"/>
                  <a:sym typeface="+mn-lt"/>
                </a:endParaRPr>
              </a:p>
            </p:txBody>
          </p:sp>
          <p:sp>
            <p:nvSpPr>
              <p:cNvPr id="24" name="文本框 67"/>
              <p:cNvSpPr/>
              <p:nvPr/>
            </p:nvSpPr>
            <p:spPr>
              <a:xfrm>
                <a:off x="6972486" y="3844657"/>
                <a:ext cx="441146" cy="590931"/>
              </a:xfrm>
              <a:prstGeom prst="rect">
                <a:avLst/>
              </a:prstGeom>
              <a:noFill/>
              <a:ln w="9525">
                <a:noFill/>
                <a:miter/>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5pPr>
              </a:lstStyle>
              <a:p>
                <a:pPr marL="0" lvl="0" indent="0" eaLnBrk="1" hangingPunct="1">
                  <a:spcBef>
                    <a:spcPct val="0"/>
                  </a:spcBef>
                  <a:buNone/>
                </a:pPr>
                <a:r>
                  <a:rPr lang="en-US" altLang="zh-CN" sz="3600" b="1" dirty="0">
                    <a:solidFill>
                      <a:srgbClr val="FFF6E7"/>
                    </a:solidFill>
                    <a:cs typeface="+mn-ea"/>
                    <a:sym typeface="+mn-lt"/>
                  </a:rPr>
                  <a:t>3</a:t>
                </a:r>
                <a:endParaRPr lang="zh-CN" altLang="en-US" sz="3600" b="1" dirty="0">
                  <a:solidFill>
                    <a:srgbClr val="FFF6E7"/>
                  </a:solidFill>
                  <a:cs typeface="+mn-ea"/>
                  <a:sym typeface="+mn-lt"/>
                </a:endParaRPr>
              </a:p>
            </p:txBody>
          </p:sp>
          <p:sp>
            <p:nvSpPr>
              <p:cNvPr id="25" name="文本框 68"/>
              <p:cNvSpPr/>
              <p:nvPr/>
            </p:nvSpPr>
            <p:spPr>
              <a:xfrm>
                <a:off x="9447398" y="3808145"/>
                <a:ext cx="441146" cy="590931"/>
              </a:xfrm>
              <a:prstGeom prst="rect">
                <a:avLst/>
              </a:prstGeom>
              <a:noFill/>
              <a:ln w="9525">
                <a:noFill/>
                <a:miter/>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5pPr>
              </a:lstStyle>
              <a:p>
                <a:pPr marL="0" lvl="0" indent="0" eaLnBrk="1" hangingPunct="1">
                  <a:spcBef>
                    <a:spcPct val="0"/>
                  </a:spcBef>
                  <a:buNone/>
                </a:pPr>
                <a:r>
                  <a:rPr lang="en-US" altLang="zh-CN" sz="3600" b="1" dirty="0">
                    <a:solidFill>
                      <a:srgbClr val="FFF6E7"/>
                    </a:solidFill>
                    <a:cs typeface="+mn-ea"/>
                    <a:sym typeface="+mn-lt"/>
                  </a:rPr>
                  <a:t>4</a:t>
                </a:r>
                <a:endParaRPr lang="zh-CN" altLang="en-US" sz="3600" b="1" dirty="0">
                  <a:solidFill>
                    <a:srgbClr val="FFF6E7"/>
                  </a:solidFill>
                  <a:cs typeface="+mn-ea"/>
                  <a:sym typeface="+mn-lt"/>
                </a:endParaRPr>
              </a:p>
            </p:txBody>
          </p:sp>
          <p:sp>
            <p:nvSpPr>
              <p:cNvPr id="26" name="TextBox 19"/>
              <p:cNvSpPr txBox="1"/>
              <p:nvPr/>
            </p:nvSpPr>
            <p:spPr>
              <a:xfrm>
                <a:off x="1229375" y="5140017"/>
                <a:ext cx="2349202" cy="623191"/>
              </a:xfrm>
              <a:prstGeom prst="rect">
                <a:avLst/>
              </a:prstGeom>
              <a:noFill/>
            </p:spPr>
            <p:txBody>
              <a:bodyPr wrap="square" rtlCol="0">
                <a:spAutoFit/>
              </a:bodyPr>
              <a:lstStyle/>
              <a:p>
                <a:pPr algn="ctr">
                  <a:lnSpc>
                    <a:spcPct val="150000"/>
                  </a:lnSpc>
                </a:pPr>
                <a:r>
                  <a:rPr lang="zh-CN" altLang="en-US" sz="1050" dirty="0">
                    <a:solidFill>
                      <a:schemeClr val="bg1">
                        <a:lumMod val="50000"/>
                      </a:schemeClr>
                    </a:solidFill>
                    <a:cs typeface="+mn-ea"/>
                    <a:sym typeface="+mn-lt"/>
                  </a:rPr>
                  <a:t>这里填写文字内容这里填写文字内容这里填写文字内容这里填写</a:t>
                </a:r>
                <a:endParaRPr lang="zh-CN" altLang="en-US" sz="1050" dirty="0">
                  <a:solidFill>
                    <a:schemeClr val="bg1">
                      <a:lumMod val="50000"/>
                    </a:schemeClr>
                  </a:solidFill>
                  <a:cs typeface="+mn-ea"/>
                  <a:sym typeface="+mn-lt"/>
                </a:endParaRPr>
              </a:p>
            </p:txBody>
          </p:sp>
          <p:sp>
            <p:nvSpPr>
              <p:cNvPr id="27" name="TextBox 20"/>
              <p:cNvSpPr txBox="1"/>
              <p:nvPr/>
            </p:nvSpPr>
            <p:spPr>
              <a:xfrm>
                <a:off x="1322642" y="4733658"/>
                <a:ext cx="2162668" cy="454513"/>
              </a:xfrm>
              <a:prstGeom prst="rect">
                <a:avLst/>
              </a:prstGeom>
              <a:noFill/>
            </p:spPr>
            <p:txBody>
              <a:bodyPr wrap="square" rtlCol="0">
                <a:spAutoFit/>
              </a:bodyPr>
              <a:lstStyle/>
              <a:p>
                <a:pPr algn="ctr"/>
                <a:r>
                  <a:rPr lang="zh-CN" altLang="en-US" sz="2135" b="1" dirty="0">
                    <a:solidFill>
                      <a:schemeClr val="bg1">
                        <a:lumMod val="50000"/>
                      </a:schemeClr>
                    </a:solidFill>
                    <a:latin typeface="微软雅黑" panose="020B0503020204020204" pitchFamily="34" charset="-122"/>
                    <a:ea typeface="微软雅黑" panose="020B0503020204020204" pitchFamily="34" charset="-122"/>
                    <a:cs typeface="+mn-ea"/>
                    <a:sym typeface="+mn-lt"/>
                  </a:rPr>
                  <a:t>这里添加标题</a:t>
                </a:r>
                <a:endParaRPr lang="zh-CN" altLang="en-US" sz="2135" b="1"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sp>
            <p:nvSpPr>
              <p:cNvPr id="28" name="TextBox 19"/>
              <p:cNvSpPr txBox="1"/>
              <p:nvPr/>
            </p:nvSpPr>
            <p:spPr>
              <a:xfrm>
                <a:off x="3671844" y="5140017"/>
                <a:ext cx="2349202" cy="593278"/>
              </a:xfrm>
              <a:prstGeom prst="rect">
                <a:avLst/>
              </a:prstGeom>
              <a:noFill/>
            </p:spPr>
            <p:txBody>
              <a:bodyPr wrap="square" rtlCol="0">
                <a:spAutoFit/>
              </a:bodyPr>
              <a:lstStyle/>
              <a:p>
                <a:pPr algn="ctr">
                  <a:lnSpc>
                    <a:spcPct val="150000"/>
                  </a:lnSpc>
                </a:pPr>
                <a:r>
                  <a:rPr lang="zh-CN" altLang="en-US" sz="1050" dirty="0">
                    <a:solidFill>
                      <a:schemeClr val="bg1">
                        <a:lumMod val="50000"/>
                      </a:schemeClr>
                    </a:solidFill>
                    <a:cs typeface="+mn-ea"/>
                    <a:sym typeface="+mn-lt"/>
                  </a:rPr>
                  <a:t>这里填写文字内容这里填写文字内容这里填写文字内容这里填写</a:t>
                </a:r>
                <a:endParaRPr lang="zh-CN" altLang="en-US" sz="1050" dirty="0">
                  <a:solidFill>
                    <a:schemeClr val="bg1">
                      <a:lumMod val="50000"/>
                    </a:schemeClr>
                  </a:solidFill>
                  <a:cs typeface="+mn-ea"/>
                  <a:sym typeface="+mn-lt"/>
                </a:endParaRPr>
              </a:p>
            </p:txBody>
          </p:sp>
          <p:sp>
            <p:nvSpPr>
              <p:cNvPr id="29" name="TextBox 20"/>
              <p:cNvSpPr txBox="1"/>
              <p:nvPr/>
            </p:nvSpPr>
            <p:spPr>
              <a:xfrm>
                <a:off x="3765111" y="4733658"/>
                <a:ext cx="2162668" cy="454513"/>
              </a:xfrm>
              <a:prstGeom prst="rect">
                <a:avLst/>
              </a:prstGeom>
              <a:noFill/>
            </p:spPr>
            <p:txBody>
              <a:bodyPr wrap="square" rtlCol="0">
                <a:spAutoFit/>
              </a:bodyPr>
              <a:lstStyle/>
              <a:p>
                <a:pPr algn="ctr"/>
                <a:r>
                  <a:rPr lang="zh-CN" altLang="en-US" sz="2135" b="1" dirty="0">
                    <a:solidFill>
                      <a:schemeClr val="bg1">
                        <a:lumMod val="50000"/>
                      </a:schemeClr>
                    </a:solidFill>
                    <a:latin typeface="微软雅黑" panose="020B0503020204020204" pitchFamily="34" charset="-122"/>
                    <a:ea typeface="微软雅黑" panose="020B0503020204020204" pitchFamily="34" charset="-122"/>
                    <a:cs typeface="+mn-ea"/>
                    <a:sym typeface="+mn-lt"/>
                  </a:rPr>
                  <a:t>这里添加标题</a:t>
                </a:r>
                <a:endParaRPr lang="zh-CN" altLang="en-US" sz="2135" b="1"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sp>
            <p:nvSpPr>
              <p:cNvPr id="30" name="TextBox 19"/>
              <p:cNvSpPr txBox="1"/>
              <p:nvPr/>
            </p:nvSpPr>
            <p:spPr>
              <a:xfrm>
                <a:off x="6103596" y="5140017"/>
                <a:ext cx="2349202" cy="593278"/>
              </a:xfrm>
              <a:prstGeom prst="rect">
                <a:avLst/>
              </a:prstGeom>
              <a:noFill/>
            </p:spPr>
            <p:txBody>
              <a:bodyPr wrap="square" rtlCol="0">
                <a:spAutoFit/>
              </a:bodyPr>
              <a:lstStyle/>
              <a:p>
                <a:pPr algn="ctr">
                  <a:lnSpc>
                    <a:spcPct val="150000"/>
                  </a:lnSpc>
                </a:pPr>
                <a:r>
                  <a:rPr lang="zh-CN" altLang="en-US" sz="1050" dirty="0">
                    <a:solidFill>
                      <a:schemeClr val="bg1">
                        <a:lumMod val="50000"/>
                      </a:schemeClr>
                    </a:solidFill>
                    <a:cs typeface="+mn-ea"/>
                    <a:sym typeface="+mn-lt"/>
                  </a:rPr>
                  <a:t>这里填写文字内容这里填写文字内容这里填写文字内容这里填写</a:t>
                </a:r>
                <a:endParaRPr lang="zh-CN" altLang="en-US" sz="1050" dirty="0">
                  <a:solidFill>
                    <a:schemeClr val="bg1">
                      <a:lumMod val="50000"/>
                    </a:schemeClr>
                  </a:solidFill>
                  <a:cs typeface="+mn-ea"/>
                  <a:sym typeface="+mn-lt"/>
                </a:endParaRPr>
              </a:p>
            </p:txBody>
          </p:sp>
          <p:sp>
            <p:nvSpPr>
              <p:cNvPr id="31" name="TextBox 20"/>
              <p:cNvSpPr txBox="1"/>
              <p:nvPr/>
            </p:nvSpPr>
            <p:spPr>
              <a:xfrm>
                <a:off x="6196863" y="4733658"/>
                <a:ext cx="2162668" cy="454513"/>
              </a:xfrm>
              <a:prstGeom prst="rect">
                <a:avLst/>
              </a:prstGeom>
              <a:noFill/>
            </p:spPr>
            <p:txBody>
              <a:bodyPr wrap="square" rtlCol="0">
                <a:spAutoFit/>
              </a:bodyPr>
              <a:lstStyle/>
              <a:p>
                <a:pPr algn="ctr"/>
                <a:r>
                  <a:rPr lang="zh-CN" altLang="en-US" sz="2135" b="1" dirty="0">
                    <a:solidFill>
                      <a:schemeClr val="bg1">
                        <a:lumMod val="50000"/>
                      </a:schemeClr>
                    </a:solidFill>
                    <a:latin typeface="微软雅黑" panose="020B0503020204020204" pitchFamily="34" charset="-122"/>
                    <a:ea typeface="微软雅黑" panose="020B0503020204020204" pitchFamily="34" charset="-122"/>
                    <a:cs typeface="+mn-ea"/>
                    <a:sym typeface="+mn-lt"/>
                  </a:rPr>
                  <a:t>这里添加标题</a:t>
                </a:r>
                <a:endParaRPr lang="zh-CN" altLang="en-US" sz="2135" b="1"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sp>
            <p:nvSpPr>
              <p:cNvPr id="32" name="TextBox 19"/>
              <p:cNvSpPr txBox="1"/>
              <p:nvPr/>
            </p:nvSpPr>
            <p:spPr>
              <a:xfrm>
                <a:off x="8442081" y="5140017"/>
                <a:ext cx="2349202" cy="593278"/>
              </a:xfrm>
              <a:prstGeom prst="rect">
                <a:avLst/>
              </a:prstGeom>
              <a:noFill/>
            </p:spPr>
            <p:txBody>
              <a:bodyPr wrap="square" rtlCol="0">
                <a:spAutoFit/>
              </a:bodyPr>
              <a:lstStyle/>
              <a:p>
                <a:pPr algn="ctr">
                  <a:lnSpc>
                    <a:spcPct val="150000"/>
                  </a:lnSpc>
                </a:pPr>
                <a:r>
                  <a:rPr lang="zh-CN" altLang="en-US" sz="1050" dirty="0">
                    <a:solidFill>
                      <a:schemeClr val="bg1">
                        <a:lumMod val="50000"/>
                      </a:schemeClr>
                    </a:solidFill>
                    <a:cs typeface="+mn-ea"/>
                    <a:sym typeface="+mn-lt"/>
                  </a:rPr>
                  <a:t>这里填写文字内容这里填写文字内容这里填写文字内容这里填写</a:t>
                </a:r>
                <a:endParaRPr lang="zh-CN" altLang="en-US" sz="1050" dirty="0">
                  <a:solidFill>
                    <a:schemeClr val="bg1">
                      <a:lumMod val="50000"/>
                    </a:schemeClr>
                  </a:solidFill>
                  <a:cs typeface="+mn-ea"/>
                  <a:sym typeface="+mn-lt"/>
                </a:endParaRPr>
              </a:p>
            </p:txBody>
          </p:sp>
          <p:sp>
            <p:nvSpPr>
              <p:cNvPr id="33" name="TextBox 20"/>
              <p:cNvSpPr txBox="1"/>
              <p:nvPr/>
            </p:nvSpPr>
            <p:spPr>
              <a:xfrm>
                <a:off x="8535348" y="4733658"/>
                <a:ext cx="2162668" cy="454513"/>
              </a:xfrm>
              <a:prstGeom prst="rect">
                <a:avLst/>
              </a:prstGeom>
              <a:noFill/>
            </p:spPr>
            <p:txBody>
              <a:bodyPr wrap="square" rtlCol="0">
                <a:spAutoFit/>
              </a:bodyPr>
              <a:lstStyle/>
              <a:p>
                <a:pPr algn="ctr"/>
                <a:r>
                  <a:rPr lang="zh-CN" altLang="en-US" sz="2135" b="1" dirty="0">
                    <a:solidFill>
                      <a:schemeClr val="bg1">
                        <a:lumMod val="50000"/>
                      </a:schemeClr>
                    </a:solidFill>
                    <a:latin typeface="微软雅黑" panose="020B0503020204020204" pitchFamily="34" charset="-122"/>
                    <a:ea typeface="微软雅黑" panose="020B0503020204020204" pitchFamily="34" charset="-122"/>
                    <a:cs typeface="+mn-ea"/>
                    <a:sym typeface="+mn-lt"/>
                  </a:rPr>
                  <a:t>这里添加标题</a:t>
                </a:r>
                <a:endParaRPr lang="zh-CN" altLang="en-US" sz="2135" b="1"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grpSp>
        <p:pic>
          <p:nvPicPr>
            <p:cNvPr id="34" name="图片 33"/>
            <p:cNvPicPr>
              <a:picLocks noChangeAspect="1"/>
            </p:cNvPicPr>
            <p:nvPr/>
          </p:nvPicPr>
          <p:blipFill>
            <a:blip r:embed="rId4" cstate="print"/>
            <a:stretch>
              <a:fillRect/>
            </a:stretch>
          </p:blipFill>
          <p:spPr>
            <a:xfrm rot="-2977434">
              <a:off x="9031326" y="1948067"/>
              <a:ext cx="1079500" cy="1027113"/>
            </a:xfrm>
            <a:prstGeom prst="rect">
              <a:avLst/>
            </a:prstGeom>
            <a:noFill/>
            <a:ln w="9525">
              <a:noFill/>
              <a:miter/>
            </a:ln>
          </p:spPr>
        </p:pic>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379654" y="782814"/>
            <a:ext cx="9411629" cy="591016"/>
            <a:chOff x="1423196" y="609245"/>
            <a:chExt cx="9411629" cy="591016"/>
          </a:xfrm>
        </p:grpSpPr>
        <p:sp>
          <p:nvSpPr>
            <p:cNvPr id="11" name="Copyright Notice"/>
            <p:cNvSpPr/>
            <p:nvPr/>
          </p:nvSpPr>
          <p:spPr bwMode="auto">
            <a:xfrm>
              <a:off x="4235162" y="609245"/>
              <a:ext cx="3823276" cy="434765"/>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1D7C92"/>
                  </a:solidFill>
                  <a:latin typeface="微软雅黑" panose="020B0503020204020204" pitchFamily="34" charset="-122"/>
                  <a:ea typeface="微软雅黑" panose="020B0503020204020204" pitchFamily="34" charset="-122"/>
                </a:rPr>
                <a:t>点击加入标题文字</a:t>
              </a:r>
              <a:endParaRPr lang="en-US" sz="2400" cap="small" dirty="0">
                <a:solidFill>
                  <a:srgbClr val="1D7C92"/>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1423196" y="1200261"/>
              <a:ext cx="9411629" cy="0"/>
            </a:xfrm>
            <a:prstGeom prst="line">
              <a:avLst/>
            </a:prstGeom>
            <a:ln>
              <a:solidFill>
                <a:srgbClr val="1D7C92"/>
              </a:solidFill>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930519" y="2220077"/>
            <a:ext cx="10345478" cy="3720647"/>
            <a:chOff x="352381" y="1535482"/>
            <a:chExt cx="8466518" cy="3044898"/>
          </a:xfrm>
        </p:grpSpPr>
        <p:cxnSp>
          <p:nvCxnSpPr>
            <p:cNvPr id="7" name="Straight Connector 73"/>
            <p:cNvCxnSpPr/>
            <p:nvPr/>
          </p:nvCxnSpPr>
          <p:spPr>
            <a:xfrm>
              <a:off x="2432306" y="3199306"/>
              <a:ext cx="92049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4"/>
            <p:cNvCxnSpPr/>
            <p:nvPr/>
          </p:nvCxnSpPr>
          <p:spPr>
            <a:xfrm>
              <a:off x="2496795" y="4311858"/>
              <a:ext cx="161800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77"/>
            <p:cNvCxnSpPr/>
            <p:nvPr/>
          </p:nvCxnSpPr>
          <p:spPr>
            <a:xfrm>
              <a:off x="3696710" y="1864412"/>
              <a:ext cx="189490" cy="24238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Freeform 5"/>
            <p:cNvSpPr/>
            <p:nvPr/>
          </p:nvSpPr>
          <p:spPr bwMode="auto">
            <a:xfrm>
              <a:off x="3276600" y="2408174"/>
              <a:ext cx="1219200" cy="1402079"/>
            </a:xfrm>
            <a:custGeom>
              <a:avLst/>
              <a:gdLst>
                <a:gd name="T0" fmla="*/ 0 w 600"/>
                <a:gd name="T1" fmla="*/ 690 h 690"/>
                <a:gd name="T2" fmla="*/ 600 w 600"/>
                <a:gd name="T3" fmla="*/ 368 h 690"/>
                <a:gd name="T4" fmla="*/ 2 w 600"/>
                <a:gd name="T5" fmla="*/ 0 h 690"/>
                <a:gd name="T6" fmla="*/ 0 w 600"/>
                <a:gd name="T7" fmla="*/ 690 h 690"/>
              </a:gdLst>
              <a:ahLst/>
              <a:cxnLst>
                <a:cxn ang="0">
                  <a:pos x="T0" y="T1"/>
                </a:cxn>
                <a:cxn ang="0">
                  <a:pos x="T2" y="T3"/>
                </a:cxn>
                <a:cxn ang="0">
                  <a:pos x="T4" y="T5"/>
                </a:cxn>
                <a:cxn ang="0">
                  <a:pos x="T6" y="T7"/>
                </a:cxn>
              </a:cxnLst>
              <a:rect l="0" t="0" r="r" b="b"/>
              <a:pathLst>
                <a:path w="600" h="690">
                  <a:moveTo>
                    <a:pt x="0" y="690"/>
                  </a:moveTo>
                  <a:lnTo>
                    <a:pt x="600" y="368"/>
                  </a:lnTo>
                  <a:lnTo>
                    <a:pt x="2" y="0"/>
                  </a:lnTo>
                  <a:lnTo>
                    <a:pt x="0" y="690"/>
                  </a:lnTo>
                  <a:close/>
                </a:path>
              </a:pathLst>
            </a:custGeom>
            <a:solidFill>
              <a:schemeClr val="bg1">
                <a:lumMod val="50000"/>
              </a:schemeClr>
            </a:solidFill>
            <a:ln w="3" cap="flat">
              <a:noFill/>
              <a:prstDash val="solid"/>
              <a:miter lim="800000"/>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12" name="Freeform 6"/>
            <p:cNvSpPr/>
            <p:nvPr/>
          </p:nvSpPr>
          <p:spPr bwMode="auto">
            <a:xfrm>
              <a:off x="4495800" y="2408174"/>
              <a:ext cx="1219200" cy="1402079"/>
            </a:xfrm>
            <a:custGeom>
              <a:avLst/>
              <a:gdLst>
                <a:gd name="T0" fmla="*/ 600 w 600"/>
                <a:gd name="T1" fmla="*/ 690 h 690"/>
                <a:gd name="T2" fmla="*/ 0 w 600"/>
                <a:gd name="T3" fmla="*/ 368 h 690"/>
                <a:gd name="T4" fmla="*/ 597 w 600"/>
                <a:gd name="T5" fmla="*/ 0 h 690"/>
                <a:gd name="T6" fmla="*/ 600 w 600"/>
                <a:gd name="T7" fmla="*/ 690 h 690"/>
              </a:gdLst>
              <a:ahLst/>
              <a:cxnLst>
                <a:cxn ang="0">
                  <a:pos x="T0" y="T1"/>
                </a:cxn>
                <a:cxn ang="0">
                  <a:pos x="T2" y="T3"/>
                </a:cxn>
                <a:cxn ang="0">
                  <a:pos x="T4" y="T5"/>
                </a:cxn>
                <a:cxn ang="0">
                  <a:pos x="T6" y="T7"/>
                </a:cxn>
              </a:cxnLst>
              <a:rect l="0" t="0" r="r" b="b"/>
              <a:pathLst>
                <a:path w="600" h="690">
                  <a:moveTo>
                    <a:pt x="600" y="690"/>
                  </a:moveTo>
                  <a:lnTo>
                    <a:pt x="0" y="368"/>
                  </a:lnTo>
                  <a:lnTo>
                    <a:pt x="597" y="0"/>
                  </a:lnTo>
                  <a:lnTo>
                    <a:pt x="600" y="690"/>
                  </a:lnTo>
                  <a:close/>
                </a:path>
              </a:pathLst>
            </a:custGeom>
            <a:solidFill>
              <a:srgbClr val="1D7C92"/>
            </a:solidFill>
            <a:ln w="3" cap="flat">
              <a:noFill/>
              <a:prstDash val="solid"/>
              <a:miter lim="800000"/>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13" name="Freeform 7"/>
            <p:cNvSpPr/>
            <p:nvPr/>
          </p:nvSpPr>
          <p:spPr bwMode="auto">
            <a:xfrm>
              <a:off x="4495800" y="1733550"/>
              <a:ext cx="1213104" cy="1422399"/>
            </a:xfrm>
            <a:custGeom>
              <a:avLst/>
              <a:gdLst>
                <a:gd name="T0" fmla="*/ 597 w 597"/>
                <a:gd name="T1" fmla="*/ 332 h 700"/>
                <a:gd name="T2" fmla="*/ 0 w 597"/>
                <a:gd name="T3" fmla="*/ 700 h 700"/>
                <a:gd name="T4" fmla="*/ 0 w 597"/>
                <a:gd name="T5" fmla="*/ 0 h 700"/>
                <a:gd name="T6" fmla="*/ 597 w 597"/>
                <a:gd name="T7" fmla="*/ 332 h 700"/>
              </a:gdLst>
              <a:ahLst/>
              <a:cxnLst>
                <a:cxn ang="0">
                  <a:pos x="T0" y="T1"/>
                </a:cxn>
                <a:cxn ang="0">
                  <a:pos x="T2" y="T3"/>
                </a:cxn>
                <a:cxn ang="0">
                  <a:pos x="T4" y="T5"/>
                </a:cxn>
                <a:cxn ang="0">
                  <a:pos x="T6" y="T7"/>
                </a:cxn>
              </a:cxnLst>
              <a:rect l="0" t="0" r="r" b="b"/>
              <a:pathLst>
                <a:path w="597" h="700">
                  <a:moveTo>
                    <a:pt x="597" y="332"/>
                  </a:moveTo>
                  <a:lnTo>
                    <a:pt x="0" y="700"/>
                  </a:lnTo>
                  <a:lnTo>
                    <a:pt x="0" y="0"/>
                  </a:lnTo>
                  <a:lnTo>
                    <a:pt x="597" y="332"/>
                  </a:lnTo>
                  <a:close/>
                </a:path>
              </a:pathLst>
            </a:custGeom>
            <a:solidFill>
              <a:schemeClr val="bg1">
                <a:lumMod val="50000"/>
              </a:schemeClr>
            </a:solidFill>
            <a:ln w="3" cap="flat">
              <a:noFill/>
              <a:prstDash val="solid"/>
              <a:miter lim="800000"/>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14" name="Freeform 8"/>
            <p:cNvSpPr/>
            <p:nvPr/>
          </p:nvSpPr>
          <p:spPr bwMode="auto">
            <a:xfrm>
              <a:off x="3280664" y="1733550"/>
              <a:ext cx="1215136" cy="1422399"/>
            </a:xfrm>
            <a:custGeom>
              <a:avLst/>
              <a:gdLst>
                <a:gd name="T0" fmla="*/ 0 w 598"/>
                <a:gd name="T1" fmla="*/ 332 h 700"/>
                <a:gd name="T2" fmla="*/ 598 w 598"/>
                <a:gd name="T3" fmla="*/ 700 h 700"/>
                <a:gd name="T4" fmla="*/ 597 w 598"/>
                <a:gd name="T5" fmla="*/ 0 h 700"/>
                <a:gd name="T6" fmla="*/ 0 w 598"/>
                <a:gd name="T7" fmla="*/ 332 h 700"/>
              </a:gdLst>
              <a:ahLst/>
              <a:cxnLst>
                <a:cxn ang="0">
                  <a:pos x="T0" y="T1"/>
                </a:cxn>
                <a:cxn ang="0">
                  <a:pos x="T2" y="T3"/>
                </a:cxn>
                <a:cxn ang="0">
                  <a:pos x="T4" y="T5"/>
                </a:cxn>
                <a:cxn ang="0">
                  <a:pos x="T6" y="T7"/>
                </a:cxn>
              </a:cxnLst>
              <a:rect l="0" t="0" r="r" b="b"/>
              <a:pathLst>
                <a:path w="598" h="700">
                  <a:moveTo>
                    <a:pt x="0" y="332"/>
                  </a:moveTo>
                  <a:lnTo>
                    <a:pt x="598" y="700"/>
                  </a:lnTo>
                  <a:lnTo>
                    <a:pt x="597" y="0"/>
                  </a:lnTo>
                  <a:lnTo>
                    <a:pt x="0" y="332"/>
                  </a:lnTo>
                  <a:close/>
                </a:path>
              </a:pathLst>
            </a:custGeom>
            <a:solidFill>
              <a:srgbClr val="1D7C92"/>
            </a:solidFill>
            <a:ln w="3" cap="flat">
              <a:noFill/>
              <a:prstDash val="solid"/>
              <a:miter lim="800000"/>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15" name="Freeform 9"/>
            <p:cNvSpPr/>
            <p:nvPr/>
          </p:nvSpPr>
          <p:spPr bwMode="auto">
            <a:xfrm>
              <a:off x="4495800" y="3153917"/>
              <a:ext cx="1219200" cy="1426463"/>
            </a:xfrm>
            <a:custGeom>
              <a:avLst/>
              <a:gdLst>
                <a:gd name="T0" fmla="*/ 600 w 600"/>
                <a:gd name="T1" fmla="*/ 323 h 702"/>
                <a:gd name="T2" fmla="*/ 0 w 600"/>
                <a:gd name="T3" fmla="*/ 702 h 702"/>
                <a:gd name="T4" fmla="*/ 0 w 600"/>
                <a:gd name="T5" fmla="*/ 0 h 702"/>
                <a:gd name="T6" fmla="*/ 600 w 600"/>
                <a:gd name="T7" fmla="*/ 323 h 702"/>
              </a:gdLst>
              <a:ahLst/>
              <a:cxnLst>
                <a:cxn ang="0">
                  <a:pos x="T0" y="T1"/>
                </a:cxn>
                <a:cxn ang="0">
                  <a:pos x="T2" y="T3"/>
                </a:cxn>
                <a:cxn ang="0">
                  <a:pos x="T4" y="T5"/>
                </a:cxn>
                <a:cxn ang="0">
                  <a:pos x="T6" y="T7"/>
                </a:cxn>
              </a:cxnLst>
              <a:rect l="0" t="0" r="r" b="b"/>
              <a:pathLst>
                <a:path w="600" h="702">
                  <a:moveTo>
                    <a:pt x="600" y="323"/>
                  </a:moveTo>
                  <a:lnTo>
                    <a:pt x="0" y="702"/>
                  </a:lnTo>
                  <a:lnTo>
                    <a:pt x="0" y="0"/>
                  </a:lnTo>
                  <a:lnTo>
                    <a:pt x="600" y="323"/>
                  </a:lnTo>
                  <a:close/>
                </a:path>
              </a:pathLst>
            </a:custGeom>
            <a:solidFill>
              <a:schemeClr val="bg1">
                <a:lumMod val="50000"/>
              </a:schemeClr>
            </a:solidFill>
            <a:ln w="3" cap="flat">
              <a:noFill/>
              <a:prstDash val="solid"/>
              <a:miter lim="800000"/>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16" name="Freeform 10"/>
            <p:cNvSpPr/>
            <p:nvPr/>
          </p:nvSpPr>
          <p:spPr bwMode="auto">
            <a:xfrm>
              <a:off x="3276600" y="3153917"/>
              <a:ext cx="1219200" cy="1426463"/>
            </a:xfrm>
            <a:custGeom>
              <a:avLst/>
              <a:gdLst>
                <a:gd name="T0" fmla="*/ 0 w 600"/>
                <a:gd name="T1" fmla="*/ 323 h 702"/>
                <a:gd name="T2" fmla="*/ 600 w 600"/>
                <a:gd name="T3" fmla="*/ 702 h 702"/>
                <a:gd name="T4" fmla="*/ 599 w 600"/>
                <a:gd name="T5" fmla="*/ 0 h 702"/>
                <a:gd name="T6" fmla="*/ 0 w 600"/>
                <a:gd name="T7" fmla="*/ 323 h 702"/>
              </a:gdLst>
              <a:ahLst/>
              <a:cxnLst>
                <a:cxn ang="0">
                  <a:pos x="T0" y="T1"/>
                </a:cxn>
                <a:cxn ang="0">
                  <a:pos x="T2" y="T3"/>
                </a:cxn>
                <a:cxn ang="0">
                  <a:pos x="T4" y="T5"/>
                </a:cxn>
                <a:cxn ang="0">
                  <a:pos x="T6" y="T7"/>
                </a:cxn>
              </a:cxnLst>
              <a:rect l="0" t="0" r="r" b="b"/>
              <a:pathLst>
                <a:path w="600" h="702">
                  <a:moveTo>
                    <a:pt x="0" y="323"/>
                  </a:moveTo>
                  <a:lnTo>
                    <a:pt x="600" y="702"/>
                  </a:lnTo>
                  <a:lnTo>
                    <a:pt x="599" y="0"/>
                  </a:lnTo>
                  <a:lnTo>
                    <a:pt x="0" y="323"/>
                  </a:lnTo>
                  <a:close/>
                </a:path>
              </a:pathLst>
            </a:custGeom>
            <a:solidFill>
              <a:srgbClr val="1D7C92"/>
            </a:solidFill>
            <a:ln w="3" cap="flat">
              <a:noFill/>
              <a:prstDash val="solid"/>
              <a:miter lim="800000"/>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17" name="Freeform 11"/>
            <p:cNvSpPr/>
            <p:nvPr/>
          </p:nvSpPr>
          <p:spPr bwMode="auto">
            <a:xfrm>
              <a:off x="4002023" y="2855213"/>
              <a:ext cx="493776" cy="562864"/>
            </a:xfrm>
            <a:custGeom>
              <a:avLst/>
              <a:gdLst>
                <a:gd name="T0" fmla="*/ 0 w 243"/>
                <a:gd name="T1" fmla="*/ 277 h 277"/>
                <a:gd name="T2" fmla="*/ 243 w 243"/>
                <a:gd name="T3" fmla="*/ 148 h 277"/>
                <a:gd name="T4" fmla="*/ 2 w 243"/>
                <a:gd name="T5" fmla="*/ 0 h 277"/>
                <a:gd name="T6" fmla="*/ 0 w 243"/>
                <a:gd name="T7" fmla="*/ 277 h 277"/>
              </a:gdLst>
              <a:ahLst/>
              <a:cxnLst>
                <a:cxn ang="0">
                  <a:pos x="T0" y="T1"/>
                </a:cxn>
                <a:cxn ang="0">
                  <a:pos x="T2" y="T3"/>
                </a:cxn>
                <a:cxn ang="0">
                  <a:pos x="T4" y="T5"/>
                </a:cxn>
                <a:cxn ang="0">
                  <a:pos x="T6" y="T7"/>
                </a:cxn>
              </a:cxnLst>
              <a:rect l="0" t="0" r="r" b="b"/>
              <a:pathLst>
                <a:path w="243" h="277">
                  <a:moveTo>
                    <a:pt x="0" y="277"/>
                  </a:moveTo>
                  <a:lnTo>
                    <a:pt x="243" y="148"/>
                  </a:lnTo>
                  <a:lnTo>
                    <a:pt x="2" y="0"/>
                  </a:lnTo>
                  <a:lnTo>
                    <a:pt x="0" y="277"/>
                  </a:lnTo>
                  <a:close/>
                </a:path>
              </a:pathLst>
            </a:custGeom>
            <a:solidFill>
              <a:srgbClr val="1D7C92"/>
            </a:solidFill>
            <a:ln w="3" cap="flat">
              <a:noFill/>
              <a:prstDash val="solid"/>
              <a:miter lim="800000"/>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18" name="Freeform 12"/>
            <p:cNvSpPr/>
            <p:nvPr/>
          </p:nvSpPr>
          <p:spPr bwMode="auto">
            <a:xfrm>
              <a:off x="4495800" y="2855213"/>
              <a:ext cx="491744" cy="562864"/>
            </a:xfrm>
            <a:custGeom>
              <a:avLst/>
              <a:gdLst>
                <a:gd name="T0" fmla="*/ 242 w 242"/>
                <a:gd name="T1" fmla="*/ 277 h 277"/>
                <a:gd name="T2" fmla="*/ 0 w 242"/>
                <a:gd name="T3" fmla="*/ 148 h 277"/>
                <a:gd name="T4" fmla="*/ 241 w 242"/>
                <a:gd name="T5" fmla="*/ 0 h 277"/>
                <a:gd name="T6" fmla="*/ 242 w 242"/>
                <a:gd name="T7" fmla="*/ 277 h 277"/>
              </a:gdLst>
              <a:ahLst/>
              <a:cxnLst>
                <a:cxn ang="0">
                  <a:pos x="T0" y="T1"/>
                </a:cxn>
                <a:cxn ang="0">
                  <a:pos x="T2" y="T3"/>
                </a:cxn>
                <a:cxn ang="0">
                  <a:pos x="T4" y="T5"/>
                </a:cxn>
                <a:cxn ang="0">
                  <a:pos x="T6" y="T7"/>
                </a:cxn>
              </a:cxnLst>
              <a:rect l="0" t="0" r="r" b="b"/>
              <a:pathLst>
                <a:path w="242" h="277">
                  <a:moveTo>
                    <a:pt x="242" y="277"/>
                  </a:moveTo>
                  <a:lnTo>
                    <a:pt x="0" y="148"/>
                  </a:lnTo>
                  <a:lnTo>
                    <a:pt x="241" y="0"/>
                  </a:lnTo>
                  <a:lnTo>
                    <a:pt x="242" y="277"/>
                  </a:lnTo>
                  <a:close/>
                </a:path>
              </a:pathLst>
            </a:custGeom>
            <a:solidFill>
              <a:schemeClr val="bg1">
                <a:lumMod val="50000"/>
              </a:schemeClr>
            </a:solidFill>
            <a:ln w="3" cap="flat">
              <a:noFill/>
              <a:prstDash val="solid"/>
              <a:miter lim="800000"/>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19" name="Freeform 13"/>
            <p:cNvSpPr/>
            <p:nvPr/>
          </p:nvSpPr>
          <p:spPr bwMode="auto">
            <a:xfrm>
              <a:off x="4495800" y="2582926"/>
              <a:ext cx="489712" cy="573024"/>
            </a:xfrm>
            <a:custGeom>
              <a:avLst/>
              <a:gdLst>
                <a:gd name="T0" fmla="*/ 241 w 241"/>
                <a:gd name="T1" fmla="*/ 134 h 282"/>
                <a:gd name="T2" fmla="*/ 0 w 241"/>
                <a:gd name="T3" fmla="*/ 282 h 282"/>
                <a:gd name="T4" fmla="*/ 0 w 241"/>
                <a:gd name="T5" fmla="*/ 0 h 282"/>
                <a:gd name="T6" fmla="*/ 241 w 241"/>
                <a:gd name="T7" fmla="*/ 134 h 282"/>
              </a:gdLst>
              <a:ahLst/>
              <a:cxnLst>
                <a:cxn ang="0">
                  <a:pos x="T0" y="T1"/>
                </a:cxn>
                <a:cxn ang="0">
                  <a:pos x="T2" y="T3"/>
                </a:cxn>
                <a:cxn ang="0">
                  <a:pos x="T4" y="T5"/>
                </a:cxn>
                <a:cxn ang="0">
                  <a:pos x="T6" y="T7"/>
                </a:cxn>
              </a:cxnLst>
              <a:rect l="0" t="0" r="r" b="b"/>
              <a:pathLst>
                <a:path w="241" h="282">
                  <a:moveTo>
                    <a:pt x="241" y="134"/>
                  </a:moveTo>
                  <a:lnTo>
                    <a:pt x="0" y="282"/>
                  </a:lnTo>
                  <a:lnTo>
                    <a:pt x="0" y="0"/>
                  </a:lnTo>
                  <a:lnTo>
                    <a:pt x="241" y="134"/>
                  </a:lnTo>
                  <a:close/>
                </a:path>
              </a:pathLst>
            </a:custGeom>
            <a:solidFill>
              <a:srgbClr val="1D7C92"/>
            </a:solidFill>
            <a:ln w="3" cap="flat">
              <a:noFill/>
              <a:prstDash val="solid"/>
              <a:miter lim="800000"/>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20" name="Freeform 14"/>
            <p:cNvSpPr/>
            <p:nvPr/>
          </p:nvSpPr>
          <p:spPr bwMode="auto">
            <a:xfrm>
              <a:off x="4006087" y="2582926"/>
              <a:ext cx="489712" cy="573024"/>
            </a:xfrm>
            <a:custGeom>
              <a:avLst/>
              <a:gdLst>
                <a:gd name="T0" fmla="*/ 0 w 241"/>
                <a:gd name="T1" fmla="*/ 134 h 282"/>
                <a:gd name="T2" fmla="*/ 241 w 241"/>
                <a:gd name="T3" fmla="*/ 282 h 282"/>
                <a:gd name="T4" fmla="*/ 240 w 241"/>
                <a:gd name="T5" fmla="*/ 0 h 282"/>
                <a:gd name="T6" fmla="*/ 0 w 241"/>
                <a:gd name="T7" fmla="*/ 134 h 282"/>
              </a:gdLst>
              <a:ahLst/>
              <a:cxnLst>
                <a:cxn ang="0">
                  <a:pos x="T0" y="T1"/>
                </a:cxn>
                <a:cxn ang="0">
                  <a:pos x="T2" y="T3"/>
                </a:cxn>
                <a:cxn ang="0">
                  <a:pos x="T4" y="T5"/>
                </a:cxn>
                <a:cxn ang="0">
                  <a:pos x="T6" y="T7"/>
                </a:cxn>
              </a:cxnLst>
              <a:rect l="0" t="0" r="r" b="b"/>
              <a:pathLst>
                <a:path w="241" h="282">
                  <a:moveTo>
                    <a:pt x="0" y="134"/>
                  </a:moveTo>
                  <a:lnTo>
                    <a:pt x="241" y="282"/>
                  </a:lnTo>
                  <a:lnTo>
                    <a:pt x="240" y="0"/>
                  </a:lnTo>
                  <a:lnTo>
                    <a:pt x="0" y="134"/>
                  </a:lnTo>
                  <a:close/>
                </a:path>
              </a:pathLst>
            </a:custGeom>
            <a:solidFill>
              <a:schemeClr val="bg1">
                <a:lumMod val="50000"/>
              </a:schemeClr>
            </a:solidFill>
            <a:ln w="3" cap="flat">
              <a:noFill/>
              <a:prstDash val="solid"/>
              <a:miter lim="800000"/>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21" name="Freeform 15"/>
            <p:cNvSpPr/>
            <p:nvPr/>
          </p:nvSpPr>
          <p:spPr bwMode="auto">
            <a:xfrm>
              <a:off x="4495800" y="3155949"/>
              <a:ext cx="491744" cy="573024"/>
            </a:xfrm>
            <a:custGeom>
              <a:avLst/>
              <a:gdLst>
                <a:gd name="T0" fmla="*/ 242 w 242"/>
                <a:gd name="T1" fmla="*/ 129 h 282"/>
                <a:gd name="T2" fmla="*/ 0 w 242"/>
                <a:gd name="T3" fmla="*/ 282 h 282"/>
                <a:gd name="T4" fmla="*/ 0 w 242"/>
                <a:gd name="T5" fmla="*/ 0 h 282"/>
                <a:gd name="T6" fmla="*/ 242 w 242"/>
                <a:gd name="T7" fmla="*/ 129 h 282"/>
              </a:gdLst>
              <a:ahLst/>
              <a:cxnLst>
                <a:cxn ang="0">
                  <a:pos x="T0" y="T1"/>
                </a:cxn>
                <a:cxn ang="0">
                  <a:pos x="T2" y="T3"/>
                </a:cxn>
                <a:cxn ang="0">
                  <a:pos x="T4" y="T5"/>
                </a:cxn>
                <a:cxn ang="0">
                  <a:pos x="T6" y="T7"/>
                </a:cxn>
              </a:cxnLst>
              <a:rect l="0" t="0" r="r" b="b"/>
              <a:pathLst>
                <a:path w="242" h="282">
                  <a:moveTo>
                    <a:pt x="242" y="129"/>
                  </a:moveTo>
                  <a:lnTo>
                    <a:pt x="0" y="282"/>
                  </a:lnTo>
                  <a:lnTo>
                    <a:pt x="0" y="0"/>
                  </a:lnTo>
                  <a:lnTo>
                    <a:pt x="242" y="129"/>
                  </a:lnTo>
                  <a:close/>
                </a:path>
              </a:pathLst>
            </a:custGeom>
            <a:solidFill>
              <a:srgbClr val="1D7C92"/>
            </a:solidFill>
            <a:ln w="3" cap="flat">
              <a:noFill/>
              <a:prstDash val="solid"/>
              <a:miter lim="800000"/>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22" name="Freeform 16"/>
            <p:cNvSpPr/>
            <p:nvPr/>
          </p:nvSpPr>
          <p:spPr bwMode="auto">
            <a:xfrm>
              <a:off x="4002023" y="3155949"/>
              <a:ext cx="493776" cy="573024"/>
            </a:xfrm>
            <a:custGeom>
              <a:avLst/>
              <a:gdLst>
                <a:gd name="T0" fmla="*/ 0 w 243"/>
                <a:gd name="T1" fmla="*/ 129 h 282"/>
                <a:gd name="T2" fmla="*/ 243 w 243"/>
                <a:gd name="T3" fmla="*/ 282 h 282"/>
                <a:gd name="T4" fmla="*/ 242 w 243"/>
                <a:gd name="T5" fmla="*/ 0 h 282"/>
                <a:gd name="T6" fmla="*/ 0 w 243"/>
                <a:gd name="T7" fmla="*/ 129 h 282"/>
              </a:gdLst>
              <a:ahLst/>
              <a:cxnLst>
                <a:cxn ang="0">
                  <a:pos x="T0" y="T1"/>
                </a:cxn>
                <a:cxn ang="0">
                  <a:pos x="T2" y="T3"/>
                </a:cxn>
                <a:cxn ang="0">
                  <a:pos x="T4" y="T5"/>
                </a:cxn>
                <a:cxn ang="0">
                  <a:pos x="T6" y="T7"/>
                </a:cxn>
              </a:cxnLst>
              <a:rect l="0" t="0" r="r" b="b"/>
              <a:pathLst>
                <a:path w="243" h="282">
                  <a:moveTo>
                    <a:pt x="0" y="129"/>
                  </a:moveTo>
                  <a:lnTo>
                    <a:pt x="243" y="282"/>
                  </a:lnTo>
                  <a:lnTo>
                    <a:pt x="242" y="0"/>
                  </a:lnTo>
                  <a:lnTo>
                    <a:pt x="0" y="129"/>
                  </a:lnTo>
                  <a:close/>
                </a:path>
              </a:pathLst>
            </a:custGeom>
            <a:solidFill>
              <a:schemeClr val="bg1">
                <a:lumMod val="50000"/>
              </a:schemeClr>
            </a:solidFill>
            <a:ln w="3" cap="flat">
              <a:noFill/>
              <a:prstDash val="solid"/>
              <a:miter lim="800000"/>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23" name="Freeform 35"/>
            <p:cNvSpPr>
              <a:spLocks noEditPoints="1"/>
            </p:cNvSpPr>
            <p:nvPr/>
          </p:nvSpPr>
          <p:spPr bwMode="auto">
            <a:xfrm>
              <a:off x="4747740" y="2244501"/>
              <a:ext cx="426752" cy="287905"/>
            </a:xfrm>
            <a:custGeom>
              <a:avLst/>
              <a:gdLst>
                <a:gd name="T0" fmla="*/ 135 w 157"/>
                <a:gd name="T1" fmla="*/ 46 h 106"/>
                <a:gd name="T2" fmla="*/ 136 w 157"/>
                <a:gd name="T3" fmla="*/ 37 h 106"/>
                <a:gd name="T4" fmla="*/ 99 w 157"/>
                <a:gd name="T5" fmla="*/ 0 h 106"/>
                <a:gd name="T6" fmla="*/ 73 w 157"/>
                <a:gd name="T7" fmla="*/ 18 h 106"/>
                <a:gd name="T8" fmla="*/ 45 w 157"/>
                <a:gd name="T9" fmla="*/ 8 h 106"/>
                <a:gd name="T10" fmla="*/ 19 w 157"/>
                <a:gd name="T11" fmla="*/ 39 h 106"/>
                <a:gd name="T12" fmla="*/ 20 w 157"/>
                <a:gd name="T13" fmla="*/ 47 h 106"/>
                <a:gd name="T14" fmla="*/ 0 w 157"/>
                <a:gd name="T15" fmla="*/ 75 h 106"/>
                <a:gd name="T16" fmla="*/ 31 w 157"/>
                <a:gd name="T17" fmla="*/ 106 h 106"/>
                <a:gd name="T18" fmla="*/ 126 w 157"/>
                <a:gd name="T19" fmla="*/ 106 h 106"/>
                <a:gd name="T20" fmla="*/ 157 w 157"/>
                <a:gd name="T21" fmla="*/ 75 h 106"/>
                <a:gd name="T22" fmla="*/ 135 w 157"/>
                <a:gd name="T23" fmla="*/ 46 h 106"/>
                <a:gd name="T24" fmla="*/ 120 w 157"/>
                <a:gd name="T25" fmla="*/ 100 h 106"/>
                <a:gd name="T26" fmla="*/ 79 w 157"/>
                <a:gd name="T27" fmla="*/ 100 h 106"/>
                <a:gd name="T28" fmla="*/ 103 w 157"/>
                <a:gd name="T29" fmla="*/ 75 h 106"/>
                <a:gd name="T30" fmla="*/ 102 w 157"/>
                <a:gd name="T31" fmla="*/ 72 h 106"/>
                <a:gd name="T32" fmla="*/ 92 w 157"/>
                <a:gd name="T33" fmla="*/ 72 h 106"/>
                <a:gd name="T34" fmla="*/ 92 w 157"/>
                <a:gd name="T35" fmla="*/ 68 h 106"/>
                <a:gd name="T36" fmla="*/ 92 w 157"/>
                <a:gd name="T37" fmla="*/ 37 h 106"/>
                <a:gd name="T38" fmla="*/ 90 w 157"/>
                <a:gd name="T39" fmla="*/ 35 h 106"/>
                <a:gd name="T40" fmla="*/ 64 w 157"/>
                <a:gd name="T41" fmla="*/ 35 h 106"/>
                <a:gd name="T42" fmla="*/ 62 w 157"/>
                <a:gd name="T43" fmla="*/ 37 h 106"/>
                <a:gd name="T44" fmla="*/ 62 w 157"/>
                <a:gd name="T45" fmla="*/ 68 h 106"/>
                <a:gd name="T46" fmla="*/ 62 w 157"/>
                <a:gd name="T47" fmla="*/ 73 h 106"/>
                <a:gd name="T48" fmla="*/ 51 w 157"/>
                <a:gd name="T49" fmla="*/ 73 h 106"/>
                <a:gd name="T50" fmla="*/ 50 w 157"/>
                <a:gd name="T51" fmla="*/ 76 h 106"/>
                <a:gd name="T52" fmla="*/ 75 w 157"/>
                <a:gd name="T53" fmla="*/ 100 h 106"/>
                <a:gd name="T54" fmla="*/ 38 w 157"/>
                <a:gd name="T55" fmla="*/ 100 h 106"/>
                <a:gd name="T56" fmla="*/ 11 w 157"/>
                <a:gd name="T57" fmla="*/ 74 h 106"/>
                <a:gd name="T58" fmla="*/ 29 w 157"/>
                <a:gd name="T59" fmla="*/ 50 h 106"/>
                <a:gd name="T60" fmla="*/ 28 w 157"/>
                <a:gd name="T61" fmla="*/ 44 h 106"/>
                <a:gd name="T62" fmla="*/ 50 w 157"/>
                <a:gd name="T63" fmla="*/ 17 h 106"/>
                <a:gd name="T64" fmla="*/ 74 w 157"/>
                <a:gd name="T65" fmla="*/ 29 h 106"/>
                <a:gd name="T66" fmla="*/ 97 w 157"/>
                <a:gd name="T67" fmla="*/ 10 h 106"/>
                <a:gd name="T68" fmla="*/ 128 w 157"/>
                <a:gd name="T69" fmla="*/ 42 h 106"/>
                <a:gd name="T70" fmla="*/ 127 w 157"/>
                <a:gd name="T71" fmla="*/ 49 h 106"/>
                <a:gd name="T72" fmla="*/ 147 w 157"/>
                <a:gd name="T73" fmla="*/ 74 h 106"/>
                <a:gd name="T74" fmla="*/ 120 w 157"/>
                <a:gd name="T75" fmla="*/ 10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06">
                  <a:moveTo>
                    <a:pt x="135" y="46"/>
                  </a:moveTo>
                  <a:cubicBezTo>
                    <a:pt x="136" y="43"/>
                    <a:pt x="136" y="40"/>
                    <a:pt x="136" y="37"/>
                  </a:cubicBezTo>
                  <a:cubicBezTo>
                    <a:pt x="136" y="16"/>
                    <a:pt x="120" y="0"/>
                    <a:pt x="99" y="0"/>
                  </a:cubicBezTo>
                  <a:cubicBezTo>
                    <a:pt x="76" y="0"/>
                    <a:pt x="73" y="18"/>
                    <a:pt x="73" y="18"/>
                  </a:cubicBezTo>
                  <a:cubicBezTo>
                    <a:pt x="73" y="18"/>
                    <a:pt x="63" y="6"/>
                    <a:pt x="45" y="8"/>
                  </a:cubicBezTo>
                  <a:cubicBezTo>
                    <a:pt x="30" y="11"/>
                    <a:pt x="19" y="25"/>
                    <a:pt x="19" y="39"/>
                  </a:cubicBezTo>
                  <a:cubicBezTo>
                    <a:pt x="19" y="42"/>
                    <a:pt x="20" y="44"/>
                    <a:pt x="20" y="47"/>
                  </a:cubicBezTo>
                  <a:cubicBezTo>
                    <a:pt x="9" y="51"/>
                    <a:pt x="0" y="62"/>
                    <a:pt x="0" y="75"/>
                  </a:cubicBezTo>
                  <a:cubicBezTo>
                    <a:pt x="0" y="92"/>
                    <a:pt x="14" y="106"/>
                    <a:pt x="31" y="106"/>
                  </a:cubicBezTo>
                  <a:cubicBezTo>
                    <a:pt x="126" y="106"/>
                    <a:pt x="126" y="106"/>
                    <a:pt x="126" y="106"/>
                  </a:cubicBezTo>
                  <a:cubicBezTo>
                    <a:pt x="143" y="106"/>
                    <a:pt x="157" y="92"/>
                    <a:pt x="157" y="75"/>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0"/>
                    <a:pt x="92" y="68"/>
                  </a:cubicBezTo>
                  <a:cubicBezTo>
                    <a:pt x="92" y="59"/>
                    <a:pt x="92" y="43"/>
                    <a:pt x="92" y="37"/>
                  </a:cubicBezTo>
                  <a:cubicBezTo>
                    <a:pt x="92" y="37"/>
                    <a:pt x="92" y="35"/>
                    <a:pt x="90" y="35"/>
                  </a:cubicBezTo>
                  <a:cubicBezTo>
                    <a:pt x="88" y="35"/>
                    <a:pt x="67" y="35"/>
                    <a:pt x="64" y="35"/>
                  </a:cubicBezTo>
                  <a:cubicBezTo>
                    <a:pt x="61" y="35"/>
                    <a:pt x="62" y="37"/>
                    <a:pt x="62" y="37"/>
                  </a:cubicBezTo>
                  <a:cubicBezTo>
                    <a:pt x="62" y="44"/>
                    <a:pt x="62" y="59"/>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8"/>
                    <a:pt x="11" y="74"/>
                  </a:cubicBezTo>
                  <a:cubicBezTo>
                    <a:pt x="11" y="63"/>
                    <a:pt x="18" y="53"/>
                    <a:pt x="29" y="50"/>
                  </a:cubicBezTo>
                  <a:cubicBezTo>
                    <a:pt x="28" y="48"/>
                    <a:pt x="28" y="46"/>
                    <a:pt x="28" y="44"/>
                  </a:cubicBezTo>
                  <a:cubicBezTo>
                    <a:pt x="28" y="31"/>
                    <a:pt x="37" y="19"/>
                    <a:pt x="50" y="17"/>
                  </a:cubicBezTo>
                  <a:cubicBezTo>
                    <a:pt x="65" y="15"/>
                    <a:pt x="74" y="29"/>
                    <a:pt x="74" y="29"/>
                  </a:cubicBezTo>
                  <a:cubicBezTo>
                    <a:pt x="74" y="29"/>
                    <a:pt x="77" y="10"/>
                    <a:pt x="97" y="10"/>
                  </a:cubicBezTo>
                  <a:cubicBezTo>
                    <a:pt x="115" y="10"/>
                    <a:pt x="128" y="24"/>
                    <a:pt x="128" y="42"/>
                  </a:cubicBezTo>
                  <a:cubicBezTo>
                    <a:pt x="128" y="44"/>
                    <a:pt x="127" y="47"/>
                    <a:pt x="127" y="49"/>
                  </a:cubicBezTo>
                  <a:cubicBezTo>
                    <a:pt x="138" y="53"/>
                    <a:pt x="147" y="62"/>
                    <a:pt x="147" y="74"/>
                  </a:cubicBezTo>
                  <a:cubicBezTo>
                    <a:pt x="147" y="88"/>
                    <a:pt x="135" y="100"/>
                    <a:pt x="120" y="100"/>
                  </a:cubicBezTo>
                  <a:close/>
                </a:path>
              </a:pathLst>
            </a:custGeom>
            <a:solidFill>
              <a:schemeClr val="bg1"/>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24" name="Freeform 61"/>
            <p:cNvSpPr/>
            <p:nvPr/>
          </p:nvSpPr>
          <p:spPr bwMode="auto">
            <a:xfrm>
              <a:off x="3816402" y="3718744"/>
              <a:ext cx="351381" cy="364897"/>
            </a:xfrm>
            <a:custGeom>
              <a:avLst/>
              <a:gdLst>
                <a:gd name="T0" fmla="*/ 99 w 137"/>
                <a:gd name="T1" fmla="*/ 57 h 142"/>
                <a:gd name="T2" fmla="*/ 137 w 137"/>
                <a:gd name="T3" fmla="*/ 57 h 142"/>
                <a:gd name="T4" fmla="*/ 76 w 137"/>
                <a:gd name="T5" fmla="*/ 4 h 142"/>
                <a:gd name="T6" fmla="*/ 69 w 137"/>
                <a:gd name="T7" fmla="*/ 0 h 142"/>
                <a:gd name="T8" fmla="*/ 62 w 137"/>
                <a:gd name="T9" fmla="*/ 4 h 142"/>
                <a:gd name="T10" fmla="*/ 0 w 137"/>
                <a:gd name="T11" fmla="*/ 57 h 142"/>
                <a:gd name="T12" fmla="*/ 39 w 137"/>
                <a:gd name="T13" fmla="*/ 57 h 142"/>
                <a:gd name="T14" fmla="*/ 62 w 137"/>
                <a:gd name="T15" fmla="*/ 4 h 142"/>
                <a:gd name="T16" fmla="*/ 62 w 137"/>
                <a:gd name="T17" fmla="*/ 5 h 142"/>
                <a:gd name="T18" fmla="*/ 43 w 137"/>
                <a:gd name="T19" fmla="*/ 57 h 142"/>
                <a:gd name="T20" fmla="*/ 64 w 137"/>
                <a:gd name="T21" fmla="*/ 57 h 142"/>
                <a:gd name="T22" fmla="*/ 64 w 137"/>
                <a:gd name="T23" fmla="*/ 122 h 142"/>
                <a:gd name="T24" fmla="*/ 64 w 137"/>
                <a:gd name="T25" fmla="*/ 125 h 142"/>
                <a:gd name="T26" fmla="*/ 64 w 137"/>
                <a:gd name="T27" fmla="*/ 130 h 142"/>
                <a:gd name="T28" fmla="*/ 76 w 137"/>
                <a:gd name="T29" fmla="*/ 142 h 142"/>
                <a:gd name="T30" fmla="*/ 87 w 137"/>
                <a:gd name="T31" fmla="*/ 130 h 142"/>
                <a:gd name="T32" fmla="*/ 87 w 137"/>
                <a:gd name="T33" fmla="*/ 125 h 142"/>
                <a:gd name="T34" fmla="*/ 79 w 137"/>
                <a:gd name="T35" fmla="*/ 125 h 142"/>
                <a:gd name="T36" fmla="*/ 79 w 137"/>
                <a:gd name="T37" fmla="*/ 127 h 142"/>
                <a:gd name="T38" fmla="*/ 79 w 137"/>
                <a:gd name="T39" fmla="*/ 129 h 142"/>
                <a:gd name="T40" fmla="*/ 76 w 137"/>
                <a:gd name="T41" fmla="*/ 133 h 142"/>
                <a:gd name="T42" fmla="*/ 72 w 137"/>
                <a:gd name="T43" fmla="*/ 129 h 142"/>
                <a:gd name="T44" fmla="*/ 72 w 137"/>
                <a:gd name="T45" fmla="*/ 127 h 142"/>
                <a:gd name="T46" fmla="*/ 72 w 137"/>
                <a:gd name="T47" fmla="*/ 125 h 142"/>
                <a:gd name="T48" fmla="*/ 72 w 137"/>
                <a:gd name="T49" fmla="*/ 111 h 142"/>
                <a:gd name="T50" fmla="*/ 72 w 137"/>
                <a:gd name="T51" fmla="*/ 57 h 142"/>
                <a:gd name="T52" fmla="*/ 94 w 137"/>
                <a:gd name="T53" fmla="*/ 57 h 142"/>
                <a:gd name="T54" fmla="*/ 76 w 137"/>
                <a:gd name="T55" fmla="*/ 5 h 142"/>
                <a:gd name="T56" fmla="*/ 76 w 137"/>
                <a:gd name="T57" fmla="*/ 4 h 142"/>
                <a:gd name="T58" fmla="*/ 99 w 137"/>
                <a:gd name="T59" fmla="*/ 5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42">
                  <a:moveTo>
                    <a:pt x="99" y="57"/>
                  </a:moveTo>
                  <a:cubicBezTo>
                    <a:pt x="137" y="57"/>
                    <a:pt x="137" y="57"/>
                    <a:pt x="137" y="57"/>
                  </a:cubicBezTo>
                  <a:cubicBezTo>
                    <a:pt x="130" y="28"/>
                    <a:pt x="105" y="7"/>
                    <a:pt x="76" y="4"/>
                  </a:cubicBezTo>
                  <a:cubicBezTo>
                    <a:pt x="74" y="1"/>
                    <a:pt x="72" y="0"/>
                    <a:pt x="69" y="0"/>
                  </a:cubicBezTo>
                  <a:cubicBezTo>
                    <a:pt x="66" y="0"/>
                    <a:pt x="64" y="1"/>
                    <a:pt x="62" y="4"/>
                  </a:cubicBezTo>
                  <a:cubicBezTo>
                    <a:pt x="32" y="6"/>
                    <a:pt x="7" y="28"/>
                    <a:pt x="0" y="57"/>
                  </a:cubicBezTo>
                  <a:cubicBezTo>
                    <a:pt x="39" y="57"/>
                    <a:pt x="39" y="57"/>
                    <a:pt x="39" y="57"/>
                  </a:cubicBezTo>
                  <a:cubicBezTo>
                    <a:pt x="39" y="24"/>
                    <a:pt x="58" y="7"/>
                    <a:pt x="62" y="4"/>
                  </a:cubicBezTo>
                  <a:cubicBezTo>
                    <a:pt x="62" y="4"/>
                    <a:pt x="62" y="5"/>
                    <a:pt x="62" y="5"/>
                  </a:cubicBezTo>
                  <a:cubicBezTo>
                    <a:pt x="41" y="31"/>
                    <a:pt x="43" y="57"/>
                    <a:pt x="43" y="57"/>
                  </a:cubicBezTo>
                  <a:cubicBezTo>
                    <a:pt x="64" y="57"/>
                    <a:pt x="64" y="57"/>
                    <a:pt x="64" y="57"/>
                  </a:cubicBezTo>
                  <a:cubicBezTo>
                    <a:pt x="64" y="122"/>
                    <a:pt x="64" y="122"/>
                    <a:pt x="64" y="122"/>
                  </a:cubicBezTo>
                  <a:cubicBezTo>
                    <a:pt x="64" y="125"/>
                    <a:pt x="64" y="125"/>
                    <a:pt x="64" y="125"/>
                  </a:cubicBezTo>
                  <a:cubicBezTo>
                    <a:pt x="64" y="130"/>
                    <a:pt x="64" y="130"/>
                    <a:pt x="64" y="130"/>
                  </a:cubicBezTo>
                  <a:cubicBezTo>
                    <a:pt x="64" y="136"/>
                    <a:pt x="69" y="142"/>
                    <a:pt x="76" y="142"/>
                  </a:cubicBezTo>
                  <a:cubicBezTo>
                    <a:pt x="82" y="142"/>
                    <a:pt x="87" y="136"/>
                    <a:pt x="87" y="130"/>
                  </a:cubicBezTo>
                  <a:cubicBezTo>
                    <a:pt x="87" y="125"/>
                    <a:pt x="87" y="125"/>
                    <a:pt x="87" y="125"/>
                  </a:cubicBezTo>
                  <a:cubicBezTo>
                    <a:pt x="79" y="125"/>
                    <a:pt x="79" y="125"/>
                    <a:pt x="79" y="125"/>
                  </a:cubicBezTo>
                  <a:cubicBezTo>
                    <a:pt x="79" y="127"/>
                    <a:pt x="79" y="127"/>
                    <a:pt x="79" y="127"/>
                  </a:cubicBezTo>
                  <a:cubicBezTo>
                    <a:pt x="79" y="129"/>
                    <a:pt x="79" y="129"/>
                    <a:pt x="79" y="129"/>
                  </a:cubicBezTo>
                  <a:cubicBezTo>
                    <a:pt x="79" y="131"/>
                    <a:pt x="78" y="133"/>
                    <a:pt x="76" y="133"/>
                  </a:cubicBezTo>
                  <a:cubicBezTo>
                    <a:pt x="74" y="133"/>
                    <a:pt x="72" y="131"/>
                    <a:pt x="72" y="129"/>
                  </a:cubicBezTo>
                  <a:cubicBezTo>
                    <a:pt x="72" y="127"/>
                    <a:pt x="72" y="127"/>
                    <a:pt x="72" y="127"/>
                  </a:cubicBezTo>
                  <a:cubicBezTo>
                    <a:pt x="72" y="125"/>
                    <a:pt x="72" y="125"/>
                    <a:pt x="72" y="125"/>
                  </a:cubicBezTo>
                  <a:cubicBezTo>
                    <a:pt x="72" y="111"/>
                    <a:pt x="72" y="111"/>
                    <a:pt x="72" y="111"/>
                  </a:cubicBezTo>
                  <a:cubicBezTo>
                    <a:pt x="72" y="57"/>
                    <a:pt x="72" y="57"/>
                    <a:pt x="72" y="57"/>
                  </a:cubicBezTo>
                  <a:cubicBezTo>
                    <a:pt x="94" y="57"/>
                    <a:pt x="94" y="57"/>
                    <a:pt x="94" y="57"/>
                  </a:cubicBezTo>
                  <a:cubicBezTo>
                    <a:pt x="94" y="57"/>
                    <a:pt x="97" y="31"/>
                    <a:pt x="76" y="5"/>
                  </a:cubicBezTo>
                  <a:cubicBezTo>
                    <a:pt x="76" y="5"/>
                    <a:pt x="76" y="4"/>
                    <a:pt x="76" y="4"/>
                  </a:cubicBezTo>
                  <a:cubicBezTo>
                    <a:pt x="80" y="7"/>
                    <a:pt x="99" y="24"/>
                    <a:pt x="99" y="57"/>
                  </a:cubicBezTo>
                  <a:close/>
                </a:path>
              </a:pathLst>
            </a:custGeom>
            <a:solidFill>
              <a:schemeClr val="bg1"/>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grpSp>
          <p:nvGrpSpPr>
            <p:cNvPr id="25" name="Group 21"/>
            <p:cNvGrpSpPr/>
            <p:nvPr/>
          </p:nvGrpSpPr>
          <p:grpSpPr>
            <a:xfrm>
              <a:off x="4253146" y="2988056"/>
              <a:ext cx="499408" cy="370614"/>
              <a:chOff x="5129089" y="3156352"/>
              <a:chExt cx="474198" cy="351905"/>
            </a:xfrm>
            <a:solidFill>
              <a:schemeClr val="bg1"/>
            </a:solidFill>
          </p:grpSpPr>
          <p:sp>
            <p:nvSpPr>
              <p:cNvPr id="64" name="Freeform 66"/>
              <p:cNvSpPr>
                <a:spLocks noEditPoints="1"/>
              </p:cNvSpPr>
              <p:nvPr/>
            </p:nvSpPr>
            <p:spPr bwMode="auto">
              <a:xfrm>
                <a:off x="5139073" y="3156352"/>
                <a:ext cx="459224" cy="279527"/>
              </a:xfrm>
              <a:custGeom>
                <a:avLst/>
                <a:gdLst>
                  <a:gd name="T0" fmla="*/ 184 w 184"/>
                  <a:gd name="T1" fmla="*/ 0 h 112"/>
                  <a:gd name="T2" fmla="*/ 0 w 184"/>
                  <a:gd name="T3" fmla="*/ 0 h 112"/>
                  <a:gd name="T4" fmla="*/ 0 w 184"/>
                  <a:gd name="T5" fmla="*/ 112 h 112"/>
                  <a:gd name="T6" fmla="*/ 184 w 184"/>
                  <a:gd name="T7" fmla="*/ 112 h 112"/>
                  <a:gd name="T8" fmla="*/ 184 w 184"/>
                  <a:gd name="T9" fmla="*/ 0 h 112"/>
                  <a:gd name="T10" fmla="*/ 176 w 184"/>
                  <a:gd name="T11" fmla="*/ 102 h 112"/>
                  <a:gd name="T12" fmla="*/ 8 w 184"/>
                  <a:gd name="T13" fmla="*/ 102 h 112"/>
                  <a:gd name="T14" fmla="*/ 8 w 184"/>
                  <a:gd name="T15" fmla="*/ 8 h 112"/>
                  <a:gd name="T16" fmla="*/ 176 w 184"/>
                  <a:gd name="T17" fmla="*/ 8 h 112"/>
                  <a:gd name="T18" fmla="*/ 176 w 184"/>
                  <a:gd name="T19" fmla="*/ 10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12">
                    <a:moveTo>
                      <a:pt x="184" y="0"/>
                    </a:moveTo>
                    <a:lnTo>
                      <a:pt x="0" y="0"/>
                    </a:lnTo>
                    <a:lnTo>
                      <a:pt x="0" y="112"/>
                    </a:lnTo>
                    <a:lnTo>
                      <a:pt x="184" y="112"/>
                    </a:lnTo>
                    <a:lnTo>
                      <a:pt x="184" y="0"/>
                    </a:lnTo>
                    <a:close/>
                    <a:moveTo>
                      <a:pt x="176" y="102"/>
                    </a:moveTo>
                    <a:lnTo>
                      <a:pt x="8" y="102"/>
                    </a:lnTo>
                    <a:lnTo>
                      <a:pt x="8" y="8"/>
                    </a:lnTo>
                    <a:lnTo>
                      <a:pt x="176" y="8"/>
                    </a:lnTo>
                    <a:lnTo>
                      <a:pt x="176" y="102"/>
                    </a:lnTo>
                    <a:close/>
                  </a:path>
                </a:pathLst>
              </a:custGeom>
              <a:grp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65" name="Freeform 67"/>
              <p:cNvSpPr/>
              <p:nvPr/>
            </p:nvSpPr>
            <p:spPr bwMode="auto">
              <a:xfrm>
                <a:off x="5129089" y="3448358"/>
                <a:ext cx="474198" cy="59899"/>
              </a:xfrm>
              <a:custGeom>
                <a:avLst/>
                <a:gdLst>
                  <a:gd name="T0" fmla="*/ 190 w 190"/>
                  <a:gd name="T1" fmla="*/ 16 h 24"/>
                  <a:gd name="T2" fmla="*/ 188 w 190"/>
                  <a:gd name="T3" fmla="*/ 0 h 24"/>
                  <a:gd name="T4" fmla="*/ 3 w 190"/>
                  <a:gd name="T5" fmla="*/ 0 h 24"/>
                  <a:gd name="T6" fmla="*/ 0 w 190"/>
                  <a:gd name="T7" fmla="*/ 16 h 24"/>
                  <a:gd name="T8" fmla="*/ 0 w 190"/>
                  <a:gd name="T9" fmla="*/ 16 h 24"/>
                  <a:gd name="T10" fmla="*/ 0 w 190"/>
                  <a:gd name="T11" fmla="*/ 24 h 24"/>
                  <a:gd name="T12" fmla="*/ 190 w 190"/>
                  <a:gd name="T13" fmla="*/ 24 h 24"/>
                  <a:gd name="T14" fmla="*/ 190 w 190"/>
                  <a:gd name="T15" fmla="*/ 16 h 24"/>
                  <a:gd name="T16" fmla="*/ 190 w 190"/>
                  <a:gd name="T17"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24">
                    <a:moveTo>
                      <a:pt x="190" y="16"/>
                    </a:moveTo>
                    <a:lnTo>
                      <a:pt x="188" y="0"/>
                    </a:lnTo>
                    <a:lnTo>
                      <a:pt x="3" y="0"/>
                    </a:lnTo>
                    <a:lnTo>
                      <a:pt x="0" y="16"/>
                    </a:lnTo>
                    <a:lnTo>
                      <a:pt x="0" y="16"/>
                    </a:lnTo>
                    <a:lnTo>
                      <a:pt x="0" y="24"/>
                    </a:lnTo>
                    <a:lnTo>
                      <a:pt x="190" y="24"/>
                    </a:lnTo>
                    <a:lnTo>
                      <a:pt x="190" y="16"/>
                    </a:lnTo>
                    <a:lnTo>
                      <a:pt x="190" y="16"/>
                    </a:lnTo>
                    <a:close/>
                  </a:path>
                </a:pathLst>
              </a:custGeom>
              <a:grp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grpSp>
        <p:grpSp>
          <p:nvGrpSpPr>
            <p:cNvPr id="26" name="Group 24"/>
            <p:cNvGrpSpPr/>
            <p:nvPr/>
          </p:nvGrpSpPr>
          <p:grpSpPr>
            <a:xfrm>
              <a:off x="4752554" y="3680725"/>
              <a:ext cx="373673" cy="421470"/>
              <a:chOff x="5513440" y="1766202"/>
              <a:chExt cx="429274" cy="484183"/>
            </a:xfrm>
            <a:solidFill>
              <a:schemeClr val="bg1"/>
            </a:solidFill>
          </p:grpSpPr>
          <p:sp>
            <p:nvSpPr>
              <p:cNvPr id="61" name="Freeform 147"/>
              <p:cNvSpPr/>
              <p:nvPr/>
            </p:nvSpPr>
            <p:spPr bwMode="auto">
              <a:xfrm>
                <a:off x="5513440" y="1766202"/>
                <a:ext cx="429274" cy="87353"/>
              </a:xfrm>
              <a:custGeom>
                <a:avLst/>
                <a:gdLst>
                  <a:gd name="T0" fmla="*/ 68 w 129"/>
                  <a:gd name="T1" fmla="*/ 8 h 26"/>
                  <a:gd name="T2" fmla="*/ 68 w 129"/>
                  <a:gd name="T3" fmla="*/ 4 h 26"/>
                  <a:gd name="T4" fmla="*/ 64 w 129"/>
                  <a:gd name="T5" fmla="*/ 0 h 26"/>
                  <a:gd name="T6" fmla="*/ 61 w 129"/>
                  <a:gd name="T7" fmla="*/ 4 h 26"/>
                  <a:gd name="T8" fmla="*/ 61 w 129"/>
                  <a:gd name="T9" fmla="*/ 8 h 26"/>
                  <a:gd name="T10" fmla="*/ 0 w 129"/>
                  <a:gd name="T11" fmla="*/ 8 h 26"/>
                  <a:gd name="T12" fmla="*/ 0 w 129"/>
                  <a:gd name="T13" fmla="*/ 26 h 26"/>
                  <a:gd name="T14" fmla="*/ 129 w 129"/>
                  <a:gd name="T15" fmla="*/ 26 h 26"/>
                  <a:gd name="T16" fmla="*/ 129 w 129"/>
                  <a:gd name="T17" fmla="*/ 8 h 26"/>
                  <a:gd name="T18" fmla="*/ 68 w 129"/>
                  <a:gd name="T19"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26">
                    <a:moveTo>
                      <a:pt x="68" y="8"/>
                    </a:moveTo>
                    <a:cubicBezTo>
                      <a:pt x="68" y="4"/>
                      <a:pt x="68" y="4"/>
                      <a:pt x="68" y="4"/>
                    </a:cubicBezTo>
                    <a:cubicBezTo>
                      <a:pt x="68" y="2"/>
                      <a:pt x="66" y="0"/>
                      <a:pt x="64" y="0"/>
                    </a:cubicBezTo>
                    <a:cubicBezTo>
                      <a:pt x="63" y="0"/>
                      <a:pt x="61" y="2"/>
                      <a:pt x="61" y="4"/>
                    </a:cubicBezTo>
                    <a:cubicBezTo>
                      <a:pt x="61" y="8"/>
                      <a:pt x="61" y="8"/>
                      <a:pt x="61" y="8"/>
                    </a:cubicBezTo>
                    <a:cubicBezTo>
                      <a:pt x="0" y="8"/>
                      <a:pt x="0" y="8"/>
                      <a:pt x="0" y="8"/>
                    </a:cubicBezTo>
                    <a:cubicBezTo>
                      <a:pt x="0" y="26"/>
                      <a:pt x="0" y="26"/>
                      <a:pt x="0" y="26"/>
                    </a:cubicBezTo>
                    <a:cubicBezTo>
                      <a:pt x="129" y="26"/>
                      <a:pt x="129" y="26"/>
                      <a:pt x="129" y="26"/>
                    </a:cubicBezTo>
                    <a:cubicBezTo>
                      <a:pt x="129" y="8"/>
                      <a:pt x="129" y="8"/>
                      <a:pt x="129" y="8"/>
                    </a:cubicBezTo>
                    <a:lnTo>
                      <a:pt x="68"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62" name="Freeform 148"/>
              <p:cNvSpPr>
                <a:spLocks noEditPoints="1"/>
              </p:cNvSpPr>
              <p:nvPr/>
            </p:nvSpPr>
            <p:spPr bwMode="auto">
              <a:xfrm>
                <a:off x="5550876" y="1873521"/>
                <a:ext cx="356897" cy="376864"/>
              </a:xfrm>
              <a:custGeom>
                <a:avLst/>
                <a:gdLst>
                  <a:gd name="T0" fmla="*/ 143 w 143"/>
                  <a:gd name="T1" fmla="*/ 95 h 151"/>
                  <a:gd name="T2" fmla="*/ 143 w 143"/>
                  <a:gd name="T3" fmla="*/ 0 h 151"/>
                  <a:gd name="T4" fmla="*/ 0 w 143"/>
                  <a:gd name="T5" fmla="*/ 0 h 151"/>
                  <a:gd name="T6" fmla="*/ 0 w 143"/>
                  <a:gd name="T7" fmla="*/ 95 h 151"/>
                  <a:gd name="T8" fmla="*/ 63 w 143"/>
                  <a:gd name="T9" fmla="*/ 95 h 151"/>
                  <a:gd name="T10" fmla="*/ 63 w 143"/>
                  <a:gd name="T11" fmla="*/ 125 h 151"/>
                  <a:gd name="T12" fmla="*/ 45 w 143"/>
                  <a:gd name="T13" fmla="*/ 125 h 151"/>
                  <a:gd name="T14" fmla="*/ 45 w 143"/>
                  <a:gd name="T15" fmla="*/ 121 h 151"/>
                  <a:gd name="T16" fmla="*/ 37 w 143"/>
                  <a:gd name="T17" fmla="*/ 121 h 151"/>
                  <a:gd name="T18" fmla="*/ 25 w 143"/>
                  <a:gd name="T19" fmla="*/ 151 h 151"/>
                  <a:gd name="T20" fmla="*/ 33 w 143"/>
                  <a:gd name="T21" fmla="*/ 151 h 151"/>
                  <a:gd name="T22" fmla="*/ 40 w 143"/>
                  <a:gd name="T23" fmla="*/ 137 h 151"/>
                  <a:gd name="T24" fmla="*/ 104 w 143"/>
                  <a:gd name="T25" fmla="*/ 137 h 151"/>
                  <a:gd name="T26" fmla="*/ 109 w 143"/>
                  <a:gd name="T27" fmla="*/ 151 h 151"/>
                  <a:gd name="T28" fmla="*/ 119 w 143"/>
                  <a:gd name="T29" fmla="*/ 151 h 151"/>
                  <a:gd name="T30" fmla="*/ 107 w 143"/>
                  <a:gd name="T31" fmla="*/ 121 h 151"/>
                  <a:gd name="T32" fmla="*/ 97 w 143"/>
                  <a:gd name="T33" fmla="*/ 121 h 151"/>
                  <a:gd name="T34" fmla="*/ 97 w 143"/>
                  <a:gd name="T35" fmla="*/ 125 h 151"/>
                  <a:gd name="T36" fmla="*/ 80 w 143"/>
                  <a:gd name="T37" fmla="*/ 125 h 151"/>
                  <a:gd name="T38" fmla="*/ 80 w 143"/>
                  <a:gd name="T39" fmla="*/ 95 h 151"/>
                  <a:gd name="T40" fmla="*/ 143 w 143"/>
                  <a:gd name="T41" fmla="*/ 95 h 151"/>
                  <a:gd name="T42" fmla="*/ 92 w 143"/>
                  <a:gd name="T43" fmla="*/ 28 h 151"/>
                  <a:gd name="T44" fmla="*/ 133 w 143"/>
                  <a:gd name="T45" fmla="*/ 28 h 151"/>
                  <a:gd name="T46" fmla="*/ 133 w 143"/>
                  <a:gd name="T47" fmla="*/ 37 h 151"/>
                  <a:gd name="T48" fmla="*/ 92 w 143"/>
                  <a:gd name="T49" fmla="*/ 37 h 151"/>
                  <a:gd name="T50" fmla="*/ 92 w 143"/>
                  <a:gd name="T51" fmla="*/ 28 h 151"/>
                  <a:gd name="T52" fmla="*/ 92 w 143"/>
                  <a:gd name="T53" fmla="*/ 46 h 151"/>
                  <a:gd name="T54" fmla="*/ 133 w 143"/>
                  <a:gd name="T55" fmla="*/ 46 h 151"/>
                  <a:gd name="T56" fmla="*/ 133 w 143"/>
                  <a:gd name="T57" fmla="*/ 56 h 151"/>
                  <a:gd name="T58" fmla="*/ 92 w 143"/>
                  <a:gd name="T59" fmla="*/ 56 h 151"/>
                  <a:gd name="T60" fmla="*/ 92 w 143"/>
                  <a:gd name="T61" fmla="*/ 46 h 151"/>
                  <a:gd name="T62" fmla="*/ 92 w 143"/>
                  <a:gd name="T63" fmla="*/ 63 h 151"/>
                  <a:gd name="T64" fmla="*/ 133 w 143"/>
                  <a:gd name="T65" fmla="*/ 63 h 151"/>
                  <a:gd name="T66" fmla="*/ 133 w 143"/>
                  <a:gd name="T67" fmla="*/ 74 h 151"/>
                  <a:gd name="T68" fmla="*/ 92 w 143"/>
                  <a:gd name="T69" fmla="*/ 74 h 151"/>
                  <a:gd name="T70" fmla="*/ 92 w 143"/>
                  <a:gd name="T71" fmla="*/ 63 h 151"/>
                  <a:gd name="T72" fmla="*/ 8 w 143"/>
                  <a:gd name="T73" fmla="*/ 75 h 151"/>
                  <a:gd name="T74" fmla="*/ 8 w 143"/>
                  <a:gd name="T75" fmla="*/ 24 h 151"/>
                  <a:gd name="T76" fmla="*/ 83 w 143"/>
                  <a:gd name="T77" fmla="*/ 24 h 151"/>
                  <a:gd name="T78" fmla="*/ 83 w 143"/>
                  <a:gd name="T79" fmla="*/ 75 h 151"/>
                  <a:gd name="T80" fmla="*/ 8 w 143"/>
                  <a:gd name="T81" fmla="*/ 7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3" h="151">
                    <a:moveTo>
                      <a:pt x="143" y="95"/>
                    </a:moveTo>
                    <a:lnTo>
                      <a:pt x="143" y="0"/>
                    </a:lnTo>
                    <a:lnTo>
                      <a:pt x="0" y="0"/>
                    </a:lnTo>
                    <a:lnTo>
                      <a:pt x="0" y="95"/>
                    </a:lnTo>
                    <a:lnTo>
                      <a:pt x="63" y="95"/>
                    </a:lnTo>
                    <a:lnTo>
                      <a:pt x="63" y="125"/>
                    </a:lnTo>
                    <a:lnTo>
                      <a:pt x="45" y="125"/>
                    </a:lnTo>
                    <a:lnTo>
                      <a:pt x="45" y="121"/>
                    </a:lnTo>
                    <a:lnTo>
                      <a:pt x="37" y="121"/>
                    </a:lnTo>
                    <a:lnTo>
                      <a:pt x="25" y="151"/>
                    </a:lnTo>
                    <a:lnTo>
                      <a:pt x="33" y="151"/>
                    </a:lnTo>
                    <a:lnTo>
                      <a:pt x="40" y="137"/>
                    </a:lnTo>
                    <a:lnTo>
                      <a:pt x="104" y="137"/>
                    </a:lnTo>
                    <a:lnTo>
                      <a:pt x="109" y="151"/>
                    </a:lnTo>
                    <a:lnTo>
                      <a:pt x="119" y="151"/>
                    </a:lnTo>
                    <a:lnTo>
                      <a:pt x="107" y="121"/>
                    </a:lnTo>
                    <a:lnTo>
                      <a:pt x="97" y="121"/>
                    </a:lnTo>
                    <a:lnTo>
                      <a:pt x="97" y="125"/>
                    </a:lnTo>
                    <a:lnTo>
                      <a:pt x="80" y="125"/>
                    </a:lnTo>
                    <a:lnTo>
                      <a:pt x="80" y="95"/>
                    </a:lnTo>
                    <a:lnTo>
                      <a:pt x="143" y="95"/>
                    </a:lnTo>
                    <a:close/>
                    <a:moveTo>
                      <a:pt x="92" y="28"/>
                    </a:moveTo>
                    <a:lnTo>
                      <a:pt x="133" y="28"/>
                    </a:lnTo>
                    <a:lnTo>
                      <a:pt x="133" y="37"/>
                    </a:lnTo>
                    <a:lnTo>
                      <a:pt x="92" y="37"/>
                    </a:lnTo>
                    <a:lnTo>
                      <a:pt x="92" y="28"/>
                    </a:lnTo>
                    <a:close/>
                    <a:moveTo>
                      <a:pt x="92" y="46"/>
                    </a:moveTo>
                    <a:lnTo>
                      <a:pt x="133" y="46"/>
                    </a:lnTo>
                    <a:lnTo>
                      <a:pt x="133" y="56"/>
                    </a:lnTo>
                    <a:lnTo>
                      <a:pt x="92" y="56"/>
                    </a:lnTo>
                    <a:lnTo>
                      <a:pt x="92" y="46"/>
                    </a:lnTo>
                    <a:close/>
                    <a:moveTo>
                      <a:pt x="92" y="63"/>
                    </a:moveTo>
                    <a:lnTo>
                      <a:pt x="133" y="63"/>
                    </a:lnTo>
                    <a:lnTo>
                      <a:pt x="133" y="74"/>
                    </a:lnTo>
                    <a:lnTo>
                      <a:pt x="92" y="74"/>
                    </a:lnTo>
                    <a:lnTo>
                      <a:pt x="92" y="63"/>
                    </a:lnTo>
                    <a:close/>
                    <a:moveTo>
                      <a:pt x="8" y="75"/>
                    </a:moveTo>
                    <a:lnTo>
                      <a:pt x="8" y="24"/>
                    </a:lnTo>
                    <a:lnTo>
                      <a:pt x="83" y="24"/>
                    </a:lnTo>
                    <a:lnTo>
                      <a:pt x="83" y="75"/>
                    </a:lnTo>
                    <a:lnTo>
                      <a:pt x="8"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63" name="Freeform 149"/>
              <p:cNvSpPr/>
              <p:nvPr/>
            </p:nvSpPr>
            <p:spPr bwMode="auto">
              <a:xfrm>
                <a:off x="5578330" y="1945898"/>
                <a:ext cx="174705" cy="102328"/>
              </a:xfrm>
              <a:custGeom>
                <a:avLst/>
                <a:gdLst>
                  <a:gd name="T0" fmla="*/ 58 w 70"/>
                  <a:gd name="T1" fmla="*/ 12 h 41"/>
                  <a:gd name="T2" fmla="*/ 54 w 70"/>
                  <a:gd name="T3" fmla="*/ 20 h 41"/>
                  <a:gd name="T4" fmla="*/ 48 w 70"/>
                  <a:gd name="T5" fmla="*/ 16 h 41"/>
                  <a:gd name="T6" fmla="*/ 48 w 70"/>
                  <a:gd name="T7" fmla="*/ 16 h 41"/>
                  <a:gd name="T8" fmla="*/ 34 w 70"/>
                  <a:gd name="T9" fmla="*/ 8 h 41"/>
                  <a:gd name="T10" fmla="*/ 32 w 70"/>
                  <a:gd name="T11" fmla="*/ 12 h 41"/>
                  <a:gd name="T12" fmla="*/ 28 w 70"/>
                  <a:gd name="T13" fmla="*/ 20 h 41"/>
                  <a:gd name="T14" fmla="*/ 16 w 70"/>
                  <a:gd name="T15" fmla="*/ 12 h 41"/>
                  <a:gd name="T16" fmla="*/ 12 w 70"/>
                  <a:gd name="T17" fmla="*/ 17 h 41"/>
                  <a:gd name="T18" fmla="*/ 12 w 70"/>
                  <a:gd name="T19" fmla="*/ 17 h 41"/>
                  <a:gd name="T20" fmla="*/ 0 w 70"/>
                  <a:gd name="T21" fmla="*/ 37 h 41"/>
                  <a:gd name="T22" fmla="*/ 5 w 70"/>
                  <a:gd name="T23" fmla="*/ 41 h 41"/>
                  <a:gd name="T24" fmla="*/ 17 w 70"/>
                  <a:gd name="T25" fmla="*/ 21 h 41"/>
                  <a:gd name="T26" fmla="*/ 24 w 70"/>
                  <a:gd name="T27" fmla="*/ 25 h 41"/>
                  <a:gd name="T28" fmla="*/ 24 w 70"/>
                  <a:gd name="T29" fmla="*/ 25 h 41"/>
                  <a:gd name="T30" fmla="*/ 30 w 70"/>
                  <a:gd name="T31" fmla="*/ 29 h 41"/>
                  <a:gd name="T32" fmla="*/ 37 w 70"/>
                  <a:gd name="T33" fmla="*/ 17 h 41"/>
                  <a:gd name="T34" fmla="*/ 42 w 70"/>
                  <a:gd name="T35" fmla="*/ 21 h 41"/>
                  <a:gd name="T36" fmla="*/ 42 w 70"/>
                  <a:gd name="T37" fmla="*/ 21 h 41"/>
                  <a:gd name="T38" fmla="*/ 56 w 70"/>
                  <a:gd name="T39" fmla="*/ 28 h 41"/>
                  <a:gd name="T40" fmla="*/ 57 w 70"/>
                  <a:gd name="T41" fmla="*/ 28 h 41"/>
                  <a:gd name="T42" fmla="*/ 57 w 70"/>
                  <a:gd name="T43" fmla="*/ 28 h 41"/>
                  <a:gd name="T44" fmla="*/ 64 w 70"/>
                  <a:gd name="T45" fmla="*/ 17 h 41"/>
                  <a:gd name="T46" fmla="*/ 64 w 70"/>
                  <a:gd name="T47" fmla="*/ 17 h 41"/>
                  <a:gd name="T48" fmla="*/ 70 w 70"/>
                  <a:gd name="T49" fmla="*/ 4 h 41"/>
                  <a:gd name="T50" fmla="*/ 65 w 70"/>
                  <a:gd name="T51" fmla="*/ 0 h 41"/>
                  <a:gd name="T52" fmla="*/ 58 w 70"/>
                  <a:gd name="T53"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41">
                    <a:moveTo>
                      <a:pt x="58" y="12"/>
                    </a:moveTo>
                    <a:lnTo>
                      <a:pt x="54" y="20"/>
                    </a:lnTo>
                    <a:lnTo>
                      <a:pt x="48" y="16"/>
                    </a:lnTo>
                    <a:lnTo>
                      <a:pt x="48" y="16"/>
                    </a:lnTo>
                    <a:lnTo>
                      <a:pt x="34" y="8"/>
                    </a:lnTo>
                    <a:lnTo>
                      <a:pt x="32" y="12"/>
                    </a:lnTo>
                    <a:lnTo>
                      <a:pt x="28" y="20"/>
                    </a:lnTo>
                    <a:lnTo>
                      <a:pt x="16" y="12"/>
                    </a:lnTo>
                    <a:lnTo>
                      <a:pt x="12" y="17"/>
                    </a:lnTo>
                    <a:lnTo>
                      <a:pt x="12" y="17"/>
                    </a:lnTo>
                    <a:lnTo>
                      <a:pt x="0" y="37"/>
                    </a:lnTo>
                    <a:lnTo>
                      <a:pt x="5" y="41"/>
                    </a:lnTo>
                    <a:lnTo>
                      <a:pt x="17" y="21"/>
                    </a:lnTo>
                    <a:lnTo>
                      <a:pt x="24" y="25"/>
                    </a:lnTo>
                    <a:lnTo>
                      <a:pt x="24" y="25"/>
                    </a:lnTo>
                    <a:lnTo>
                      <a:pt x="30" y="29"/>
                    </a:lnTo>
                    <a:lnTo>
                      <a:pt x="37" y="17"/>
                    </a:lnTo>
                    <a:lnTo>
                      <a:pt x="42" y="21"/>
                    </a:lnTo>
                    <a:lnTo>
                      <a:pt x="42" y="21"/>
                    </a:lnTo>
                    <a:lnTo>
                      <a:pt x="56" y="28"/>
                    </a:lnTo>
                    <a:lnTo>
                      <a:pt x="57" y="28"/>
                    </a:lnTo>
                    <a:lnTo>
                      <a:pt x="57" y="28"/>
                    </a:lnTo>
                    <a:lnTo>
                      <a:pt x="64" y="17"/>
                    </a:lnTo>
                    <a:lnTo>
                      <a:pt x="64" y="17"/>
                    </a:lnTo>
                    <a:lnTo>
                      <a:pt x="70" y="4"/>
                    </a:lnTo>
                    <a:lnTo>
                      <a:pt x="65" y="0"/>
                    </a:lnTo>
                    <a:lnTo>
                      <a:pt x="58"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grpSp>
        <p:grpSp>
          <p:nvGrpSpPr>
            <p:cNvPr id="27" name="Group 28"/>
            <p:cNvGrpSpPr/>
            <p:nvPr/>
          </p:nvGrpSpPr>
          <p:grpSpPr>
            <a:xfrm>
              <a:off x="3951894" y="2241818"/>
              <a:ext cx="297017" cy="295309"/>
              <a:chOff x="2306360" y="1306978"/>
              <a:chExt cx="434268" cy="431771"/>
            </a:xfrm>
            <a:solidFill>
              <a:schemeClr val="bg1"/>
            </a:solidFill>
          </p:grpSpPr>
          <p:sp>
            <p:nvSpPr>
              <p:cNvPr id="57" name="Freeform 8"/>
              <p:cNvSpPr/>
              <p:nvPr/>
            </p:nvSpPr>
            <p:spPr bwMode="auto">
              <a:xfrm>
                <a:off x="2306360" y="1623943"/>
                <a:ext cx="114806" cy="114806"/>
              </a:xfrm>
              <a:custGeom>
                <a:avLst/>
                <a:gdLst>
                  <a:gd name="T0" fmla="*/ 21 w 46"/>
                  <a:gd name="T1" fmla="*/ 0 h 46"/>
                  <a:gd name="T2" fmla="*/ 0 w 46"/>
                  <a:gd name="T3" fmla="*/ 46 h 46"/>
                  <a:gd name="T4" fmla="*/ 46 w 46"/>
                  <a:gd name="T5" fmla="*/ 25 h 46"/>
                  <a:gd name="T6" fmla="*/ 46 w 46"/>
                  <a:gd name="T7" fmla="*/ 26 h 46"/>
                  <a:gd name="T8" fmla="*/ 21 w 46"/>
                  <a:gd name="T9" fmla="*/ 0 h 46"/>
                  <a:gd name="T10" fmla="*/ 21 w 46"/>
                  <a:gd name="T11" fmla="*/ 0 h 46"/>
                </a:gdLst>
                <a:ahLst/>
                <a:cxnLst>
                  <a:cxn ang="0">
                    <a:pos x="T0" y="T1"/>
                  </a:cxn>
                  <a:cxn ang="0">
                    <a:pos x="T2" y="T3"/>
                  </a:cxn>
                  <a:cxn ang="0">
                    <a:pos x="T4" y="T5"/>
                  </a:cxn>
                  <a:cxn ang="0">
                    <a:pos x="T6" y="T7"/>
                  </a:cxn>
                  <a:cxn ang="0">
                    <a:pos x="T8" y="T9"/>
                  </a:cxn>
                  <a:cxn ang="0">
                    <a:pos x="T10" y="T11"/>
                  </a:cxn>
                </a:cxnLst>
                <a:rect l="0" t="0" r="r" b="b"/>
                <a:pathLst>
                  <a:path w="46" h="46">
                    <a:moveTo>
                      <a:pt x="21" y="0"/>
                    </a:moveTo>
                    <a:lnTo>
                      <a:pt x="0" y="46"/>
                    </a:lnTo>
                    <a:lnTo>
                      <a:pt x="46" y="25"/>
                    </a:lnTo>
                    <a:lnTo>
                      <a:pt x="46" y="26"/>
                    </a:lnTo>
                    <a:lnTo>
                      <a:pt x="21" y="0"/>
                    </a:lnTo>
                    <a:lnTo>
                      <a:pt x="2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8" name="Freeform 9"/>
              <p:cNvSpPr/>
              <p:nvPr/>
            </p:nvSpPr>
            <p:spPr bwMode="auto">
              <a:xfrm>
                <a:off x="2371251" y="1344415"/>
                <a:ext cx="289511" cy="292007"/>
              </a:xfrm>
              <a:custGeom>
                <a:avLst/>
                <a:gdLst>
                  <a:gd name="T0" fmla="*/ 105 w 116"/>
                  <a:gd name="T1" fmla="*/ 0 h 117"/>
                  <a:gd name="T2" fmla="*/ 0 w 116"/>
                  <a:gd name="T3" fmla="*/ 106 h 117"/>
                  <a:gd name="T4" fmla="*/ 11 w 116"/>
                  <a:gd name="T5" fmla="*/ 117 h 117"/>
                  <a:gd name="T6" fmla="*/ 116 w 116"/>
                  <a:gd name="T7" fmla="*/ 10 h 117"/>
                  <a:gd name="T8" fmla="*/ 105 w 116"/>
                  <a:gd name="T9" fmla="*/ 0 h 117"/>
                </a:gdLst>
                <a:ahLst/>
                <a:cxnLst>
                  <a:cxn ang="0">
                    <a:pos x="T0" y="T1"/>
                  </a:cxn>
                  <a:cxn ang="0">
                    <a:pos x="T2" y="T3"/>
                  </a:cxn>
                  <a:cxn ang="0">
                    <a:pos x="T4" y="T5"/>
                  </a:cxn>
                  <a:cxn ang="0">
                    <a:pos x="T6" y="T7"/>
                  </a:cxn>
                  <a:cxn ang="0">
                    <a:pos x="T8" y="T9"/>
                  </a:cxn>
                </a:cxnLst>
                <a:rect l="0" t="0" r="r" b="b"/>
                <a:pathLst>
                  <a:path w="116" h="117">
                    <a:moveTo>
                      <a:pt x="105" y="0"/>
                    </a:moveTo>
                    <a:lnTo>
                      <a:pt x="0" y="106"/>
                    </a:lnTo>
                    <a:lnTo>
                      <a:pt x="11" y="117"/>
                    </a:lnTo>
                    <a:lnTo>
                      <a:pt x="116" y="10"/>
                    </a:lnTo>
                    <a:lnTo>
                      <a:pt x="10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9" name="Freeform 10"/>
              <p:cNvSpPr/>
              <p:nvPr/>
            </p:nvSpPr>
            <p:spPr bwMode="auto">
              <a:xfrm>
                <a:off x="2411183" y="1384348"/>
                <a:ext cx="289511" cy="292007"/>
              </a:xfrm>
              <a:custGeom>
                <a:avLst/>
                <a:gdLst>
                  <a:gd name="T0" fmla="*/ 107 w 116"/>
                  <a:gd name="T1" fmla="*/ 0 h 117"/>
                  <a:gd name="T2" fmla="*/ 0 w 116"/>
                  <a:gd name="T3" fmla="*/ 106 h 117"/>
                  <a:gd name="T4" fmla="*/ 11 w 116"/>
                  <a:gd name="T5" fmla="*/ 117 h 117"/>
                  <a:gd name="T6" fmla="*/ 116 w 116"/>
                  <a:gd name="T7" fmla="*/ 10 h 117"/>
                  <a:gd name="T8" fmla="*/ 107 w 116"/>
                  <a:gd name="T9" fmla="*/ 0 h 117"/>
                </a:gdLst>
                <a:ahLst/>
                <a:cxnLst>
                  <a:cxn ang="0">
                    <a:pos x="T0" y="T1"/>
                  </a:cxn>
                  <a:cxn ang="0">
                    <a:pos x="T2" y="T3"/>
                  </a:cxn>
                  <a:cxn ang="0">
                    <a:pos x="T4" y="T5"/>
                  </a:cxn>
                  <a:cxn ang="0">
                    <a:pos x="T6" y="T7"/>
                  </a:cxn>
                  <a:cxn ang="0">
                    <a:pos x="T8" y="T9"/>
                  </a:cxn>
                </a:cxnLst>
                <a:rect l="0" t="0" r="r" b="b"/>
                <a:pathLst>
                  <a:path w="116" h="117">
                    <a:moveTo>
                      <a:pt x="107" y="0"/>
                    </a:moveTo>
                    <a:lnTo>
                      <a:pt x="0" y="106"/>
                    </a:lnTo>
                    <a:lnTo>
                      <a:pt x="11" y="117"/>
                    </a:lnTo>
                    <a:lnTo>
                      <a:pt x="116" y="10"/>
                    </a:lnTo>
                    <a:lnTo>
                      <a:pt x="10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60" name="Freeform 11"/>
              <p:cNvSpPr/>
              <p:nvPr/>
            </p:nvSpPr>
            <p:spPr bwMode="auto">
              <a:xfrm>
                <a:off x="2653275" y="1306978"/>
                <a:ext cx="87353" cy="87353"/>
              </a:xfrm>
              <a:custGeom>
                <a:avLst/>
                <a:gdLst>
                  <a:gd name="T0" fmla="*/ 17 w 26"/>
                  <a:gd name="T1" fmla="*/ 8 h 26"/>
                  <a:gd name="T2" fmla="*/ 0 w 26"/>
                  <a:gd name="T3" fmla="*/ 7 h 26"/>
                  <a:gd name="T4" fmla="*/ 19 w 26"/>
                  <a:gd name="T5" fmla="*/ 26 h 26"/>
                  <a:gd name="T6" fmla="*/ 17 w 26"/>
                  <a:gd name="T7" fmla="*/ 8 h 26"/>
                </a:gdLst>
                <a:ahLst/>
                <a:cxnLst>
                  <a:cxn ang="0">
                    <a:pos x="T0" y="T1"/>
                  </a:cxn>
                  <a:cxn ang="0">
                    <a:pos x="T2" y="T3"/>
                  </a:cxn>
                  <a:cxn ang="0">
                    <a:pos x="T4" y="T5"/>
                  </a:cxn>
                  <a:cxn ang="0">
                    <a:pos x="T6" y="T7"/>
                  </a:cxn>
                </a:cxnLst>
                <a:rect l="0" t="0" r="r" b="b"/>
                <a:pathLst>
                  <a:path w="26" h="26">
                    <a:moveTo>
                      <a:pt x="17" y="8"/>
                    </a:moveTo>
                    <a:cubicBezTo>
                      <a:pt x="9" y="0"/>
                      <a:pt x="0" y="7"/>
                      <a:pt x="0" y="7"/>
                    </a:cubicBezTo>
                    <a:cubicBezTo>
                      <a:pt x="19" y="26"/>
                      <a:pt x="19" y="26"/>
                      <a:pt x="19" y="26"/>
                    </a:cubicBezTo>
                    <a:cubicBezTo>
                      <a:pt x="19" y="26"/>
                      <a:pt x="26" y="17"/>
                      <a:pt x="1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grpSp>
        <p:grpSp>
          <p:nvGrpSpPr>
            <p:cNvPr id="28" name="Group 33"/>
            <p:cNvGrpSpPr/>
            <p:nvPr/>
          </p:nvGrpSpPr>
          <p:grpSpPr>
            <a:xfrm>
              <a:off x="3453976" y="2968257"/>
              <a:ext cx="358037" cy="304062"/>
              <a:chOff x="2950272" y="1314466"/>
              <a:chExt cx="496661" cy="421788"/>
            </a:xfrm>
            <a:solidFill>
              <a:schemeClr val="bg1"/>
            </a:solidFill>
          </p:grpSpPr>
          <p:sp>
            <p:nvSpPr>
              <p:cNvPr id="51" name="Freeform 12"/>
              <p:cNvSpPr/>
              <p:nvPr/>
            </p:nvSpPr>
            <p:spPr bwMode="auto">
              <a:xfrm>
                <a:off x="3107507" y="1559052"/>
                <a:ext cx="89848" cy="89848"/>
              </a:xfrm>
              <a:custGeom>
                <a:avLst/>
                <a:gdLst>
                  <a:gd name="T0" fmla="*/ 36 w 36"/>
                  <a:gd name="T1" fmla="*/ 20 h 36"/>
                  <a:gd name="T2" fmla="*/ 16 w 36"/>
                  <a:gd name="T3" fmla="*/ 0 h 36"/>
                  <a:gd name="T4" fmla="*/ 16 w 36"/>
                  <a:gd name="T5" fmla="*/ 0 h 36"/>
                  <a:gd name="T6" fmla="*/ 0 w 36"/>
                  <a:gd name="T7" fmla="*/ 36 h 36"/>
                  <a:gd name="T8" fmla="*/ 36 w 36"/>
                  <a:gd name="T9" fmla="*/ 20 h 36"/>
                </a:gdLst>
                <a:ahLst/>
                <a:cxnLst>
                  <a:cxn ang="0">
                    <a:pos x="T0" y="T1"/>
                  </a:cxn>
                  <a:cxn ang="0">
                    <a:pos x="T2" y="T3"/>
                  </a:cxn>
                  <a:cxn ang="0">
                    <a:pos x="T4" y="T5"/>
                  </a:cxn>
                  <a:cxn ang="0">
                    <a:pos x="T6" y="T7"/>
                  </a:cxn>
                  <a:cxn ang="0">
                    <a:pos x="T8" y="T9"/>
                  </a:cxn>
                </a:cxnLst>
                <a:rect l="0" t="0" r="r" b="b"/>
                <a:pathLst>
                  <a:path w="36" h="36">
                    <a:moveTo>
                      <a:pt x="36" y="20"/>
                    </a:moveTo>
                    <a:lnTo>
                      <a:pt x="16" y="0"/>
                    </a:lnTo>
                    <a:lnTo>
                      <a:pt x="16" y="0"/>
                    </a:lnTo>
                    <a:lnTo>
                      <a:pt x="0" y="36"/>
                    </a:lnTo>
                    <a:lnTo>
                      <a:pt x="36"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2" name="Rectangle 13"/>
              <p:cNvSpPr>
                <a:spLocks noChangeArrowheads="1"/>
              </p:cNvSpPr>
              <p:nvPr/>
            </p:nvSpPr>
            <p:spPr bwMode="auto">
              <a:xfrm>
                <a:off x="3197355" y="1608968"/>
                <a:ext cx="2497" cy="24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3" name="Freeform 14"/>
              <p:cNvSpPr/>
              <p:nvPr/>
            </p:nvSpPr>
            <p:spPr bwMode="auto">
              <a:xfrm>
                <a:off x="3159917" y="1344415"/>
                <a:ext cx="227117" cy="222125"/>
              </a:xfrm>
              <a:custGeom>
                <a:avLst/>
                <a:gdLst>
                  <a:gd name="T0" fmla="*/ 81 w 91"/>
                  <a:gd name="T1" fmla="*/ 0 h 89"/>
                  <a:gd name="T2" fmla="*/ 0 w 91"/>
                  <a:gd name="T3" fmla="*/ 81 h 89"/>
                  <a:gd name="T4" fmla="*/ 8 w 91"/>
                  <a:gd name="T5" fmla="*/ 89 h 89"/>
                  <a:gd name="T6" fmla="*/ 91 w 91"/>
                  <a:gd name="T7" fmla="*/ 8 h 89"/>
                  <a:gd name="T8" fmla="*/ 81 w 91"/>
                  <a:gd name="T9" fmla="*/ 0 h 89"/>
                </a:gdLst>
                <a:ahLst/>
                <a:cxnLst>
                  <a:cxn ang="0">
                    <a:pos x="T0" y="T1"/>
                  </a:cxn>
                  <a:cxn ang="0">
                    <a:pos x="T2" y="T3"/>
                  </a:cxn>
                  <a:cxn ang="0">
                    <a:pos x="T4" y="T5"/>
                  </a:cxn>
                  <a:cxn ang="0">
                    <a:pos x="T6" y="T7"/>
                  </a:cxn>
                  <a:cxn ang="0">
                    <a:pos x="T8" y="T9"/>
                  </a:cxn>
                </a:cxnLst>
                <a:rect l="0" t="0" r="r" b="b"/>
                <a:pathLst>
                  <a:path w="91" h="89">
                    <a:moveTo>
                      <a:pt x="81" y="0"/>
                    </a:moveTo>
                    <a:lnTo>
                      <a:pt x="0" y="81"/>
                    </a:lnTo>
                    <a:lnTo>
                      <a:pt x="8" y="89"/>
                    </a:lnTo>
                    <a:lnTo>
                      <a:pt x="91" y="8"/>
                    </a:lnTo>
                    <a:lnTo>
                      <a:pt x="8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4" name="Freeform 15"/>
              <p:cNvSpPr/>
              <p:nvPr/>
            </p:nvSpPr>
            <p:spPr bwMode="auto">
              <a:xfrm>
                <a:off x="3189867" y="1374365"/>
                <a:ext cx="227117" cy="224620"/>
              </a:xfrm>
              <a:custGeom>
                <a:avLst/>
                <a:gdLst>
                  <a:gd name="T0" fmla="*/ 0 w 91"/>
                  <a:gd name="T1" fmla="*/ 82 h 90"/>
                  <a:gd name="T2" fmla="*/ 8 w 91"/>
                  <a:gd name="T3" fmla="*/ 90 h 90"/>
                  <a:gd name="T4" fmla="*/ 91 w 91"/>
                  <a:gd name="T5" fmla="*/ 8 h 90"/>
                  <a:gd name="T6" fmla="*/ 83 w 91"/>
                  <a:gd name="T7" fmla="*/ 0 h 90"/>
                  <a:gd name="T8" fmla="*/ 0 w 91"/>
                  <a:gd name="T9" fmla="*/ 82 h 90"/>
                </a:gdLst>
                <a:ahLst/>
                <a:cxnLst>
                  <a:cxn ang="0">
                    <a:pos x="T0" y="T1"/>
                  </a:cxn>
                  <a:cxn ang="0">
                    <a:pos x="T2" y="T3"/>
                  </a:cxn>
                  <a:cxn ang="0">
                    <a:pos x="T4" y="T5"/>
                  </a:cxn>
                  <a:cxn ang="0">
                    <a:pos x="T6" y="T7"/>
                  </a:cxn>
                  <a:cxn ang="0">
                    <a:pos x="T8" y="T9"/>
                  </a:cxn>
                </a:cxnLst>
                <a:rect l="0" t="0" r="r" b="b"/>
                <a:pathLst>
                  <a:path w="91" h="90">
                    <a:moveTo>
                      <a:pt x="0" y="82"/>
                    </a:moveTo>
                    <a:lnTo>
                      <a:pt x="8" y="90"/>
                    </a:lnTo>
                    <a:lnTo>
                      <a:pt x="91" y="8"/>
                    </a:lnTo>
                    <a:lnTo>
                      <a:pt x="83" y="0"/>
                    </a:lnTo>
                    <a:lnTo>
                      <a:pt x="0"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5" name="Freeform 16"/>
              <p:cNvSpPr/>
              <p:nvPr/>
            </p:nvSpPr>
            <p:spPr bwMode="auto">
              <a:xfrm>
                <a:off x="3377051" y="1314466"/>
                <a:ext cx="69882" cy="64890"/>
              </a:xfrm>
              <a:custGeom>
                <a:avLst/>
                <a:gdLst>
                  <a:gd name="T0" fmla="*/ 14 w 21"/>
                  <a:gd name="T1" fmla="*/ 6 h 20"/>
                  <a:gd name="T2" fmla="*/ 0 w 21"/>
                  <a:gd name="T3" fmla="*/ 6 h 20"/>
                  <a:gd name="T4" fmla="*/ 15 w 21"/>
                  <a:gd name="T5" fmla="*/ 20 h 20"/>
                  <a:gd name="T6" fmla="*/ 14 w 21"/>
                  <a:gd name="T7" fmla="*/ 6 h 20"/>
                </a:gdLst>
                <a:ahLst/>
                <a:cxnLst>
                  <a:cxn ang="0">
                    <a:pos x="T0" y="T1"/>
                  </a:cxn>
                  <a:cxn ang="0">
                    <a:pos x="T2" y="T3"/>
                  </a:cxn>
                  <a:cxn ang="0">
                    <a:pos x="T4" y="T5"/>
                  </a:cxn>
                  <a:cxn ang="0">
                    <a:pos x="T6" y="T7"/>
                  </a:cxn>
                </a:cxnLst>
                <a:rect l="0" t="0" r="r" b="b"/>
                <a:pathLst>
                  <a:path w="21" h="20">
                    <a:moveTo>
                      <a:pt x="14" y="6"/>
                    </a:moveTo>
                    <a:cubicBezTo>
                      <a:pt x="8" y="0"/>
                      <a:pt x="0" y="6"/>
                      <a:pt x="0" y="6"/>
                    </a:cubicBezTo>
                    <a:cubicBezTo>
                      <a:pt x="15" y="20"/>
                      <a:pt x="15" y="20"/>
                      <a:pt x="15" y="20"/>
                    </a:cubicBezTo>
                    <a:cubicBezTo>
                      <a:pt x="15" y="20"/>
                      <a:pt x="21" y="13"/>
                      <a:pt x="1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6" name="Freeform 17"/>
              <p:cNvSpPr/>
              <p:nvPr/>
            </p:nvSpPr>
            <p:spPr bwMode="auto">
              <a:xfrm>
                <a:off x="2950272" y="1324449"/>
                <a:ext cx="416796" cy="411805"/>
              </a:xfrm>
              <a:custGeom>
                <a:avLst/>
                <a:gdLst>
                  <a:gd name="T0" fmla="*/ 147 w 167"/>
                  <a:gd name="T1" fmla="*/ 145 h 165"/>
                  <a:gd name="T2" fmla="*/ 20 w 167"/>
                  <a:gd name="T3" fmla="*/ 145 h 165"/>
                  <a:gd name="T4" fmla="*/ 20 w 167"/>
                  <a:gd name="T5" fmla="*/ 20 h 165"/>
                  <a:gd name="T6" fmla="*/ 139 w 167"/>
                  <a:gd name="T7" fmla="*/ 20 h 165"/>
                  <a:gd name="T8" fmla="*/ 160 w 167"/>
                  <a:gd name="T9" fmla="*/ 0 h 165"/>
                  <a:gd name="T10" fmla="*/ 0 w 167"/>
                  <a:gd name="T11" fmla="*/ 0 h 165"/>
                  <a:gd name="T12" fmla="*/ 0 w 167"/>
                  <a:gd name="T13" fmla="*/ 165 h 165"/>
                  <a:gd name="T14" fmla="*/ 167 w 167"/>
                  <a:gd name="T15" fmla="*/ 165 h 165"/>
                  <a:gd name="T16" fmla="*/ 167 w 167"/>
                  <a:gd name="T17" fmla="*/ 61 h 165"/>
                  <a:gd name="T18" fmla="*/ 147 w 167"/>
                  <a:gd name="T19" fmla="*/ 81 h 165"/>
                  <a:gd name="T20" fmla="*/ 147 w 167"/>
                  <a:gd name="T21" fmla="*/ 14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 h="165">
                    <a:moveTo>
                      <a:pt x="147" y="145"/>
                    </a:moveTo>
                    <a:lnTo>
                      <a:pt x="20" y="145"/>
                    </a:lnTo>
                    <a:lnTo>
                      <a:pt x="20" y="20"/>
                    </a:lnTo>
                    <a:lnTo>
                      <a:pt x="139" y="20"/>
                    </a:lnTo>
                    <a:lnTo>
                      <a:pt x="160" y="0"/>
                    </a:lnTo>
                    <a:lnTo>
                      <a:pt x="0" y="0"/>
                    </a:lnTo>
                    <a:lnTo>
                      <a:pt x="0" y="165"/>
                    </a:lnTo>
                    <a:lnTo>
                      <a:pt x="167" y="165"/>
                    </a:lnTo>
                    <a:lnTo>
                      <a:pt x="167" y="61"/>
                    </a:lnTo>
                    <a:lnTo>
                      <a:pt x="147" y="81"/>
                    </a:lnTo>
                    <a:lnTo>
                      <a:pt x="147" y="1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grpSp>
        <p:sp>
          <p:nvSpPr>
            <p:cNvPr id="29" name="Freeform 45"/>
            <p:cNvSpPr>
              <a:spLocks noEditPoints="1"/>
            </p:cNvSpPr>
            <p:nvPr/>
          </p:nvSpPr>
          <p:spPr bwMode="auto">
            <a:xfrm>
              <a:off x="5242454" y="2869438"/>
              <a:ext cx="312393" cy="402880"/>
            </a:xfrm>
            <a:custGeom>
              <a:avLst/>
              <a:gdLst>
                <a:gd name="T0" fmla="*/ 104 w 109"/>
                <a:gd name="T1" fmla="*/ 67 h 141"/>
                <a:gd name="T2" fmla="*/ 96 w 109"/>
                <a:gd name="T3" fmla="*/ 67 h 141"/>
                <a:gd name="T4" fmla="*/ 96 w 109"/>
                <a:gd name="T5" fmla="*/ 44 h 141"/>
                <a:gd name="T6" fmla="*/ 84 w 109"/>
                <a:gd name="T7" fmla="*/ 13 h 141"/>
                <a:gd name="T8" fmla="*/ 55 w 109"/>
                <a:gd name="T9" fmla="*/ 0 h 141"/>
                <a:gd name="T10" fmla="*/ 25 w 109"/>
                <a:gd name="T11" fmla="*/ 13 h 141"/>
                <a:gd name="T12" fmla="*/ 13 w 109"/>
                <a:gd name="T13" fmla="*/ 44 h 141"/>
                <a:gd name="T14" fmla="*/ 13 w 109"/>
                <a:gd name="T15" fmla="*/ 67 h 141"/>
                <a:gd name="T16" fmla="*/ 6 w 109"/>
                <a:gd name="T17" fmla="*/ 67 h 141"/>
                <a:gd name="T18" fmla="*/ 0 w 109"/>
                <a:gd name="T19" fmla="*/ 73 h 141"/>
                <a:gd name="T20" fmla="*/ 0 w 109"/>
                <a:gd name="T21" fmla="*/ 136 h 141"/>
                <a:gd name="T22" fmla="*/ 6 w 109"/>
                <a:gd name="T23" fmla="*/ 141 h 141"/>
                <a:gd name="T24" fmla="*/ 104 w 109"/>
                <a:gd name="T25" fmla="*/ 141 h 141"/>
                <a:gd name="T26" fmla="*/ 109 w 109"/>
                <a:gd name="T27" fmla="*/ 136 h 141"/>
                <a:gd name="T28" fmla="*/ 109 w 109"/>
                <a:gd name="T29" fmla="*/ 73 h 141"/>
                <a:gd name="T30" fmla="*/ 104 w 109"/>
                <a:gd name="T31" fmla="*/ 67 h 141"/>
                <a:gd name="T32" fmla="*/ 67 w 109"/>
                <a:gd name="T33" fmla="*/ 124 h 141"/>
                <a:gd name="T34" fmla="*/ 55 w 109"/>
                <a:gd name="T35" fmla="*/ 136 h 141"/>
                <a:gd name="T36" fmla="*/ 43 w 109"/>
                <a:gd name="T37" fmla="*/ 124 h 141"/>
                <a:gd name="T38" fmla="*/ 43 w 109"/>
                <a:gd name="T39" fmla="*/ 102 h 141"/>
                <a:gd name="T40" fmla="*/ 55 w 109"/>
                <a:gd name="T41" fmla="*/ 90 h 141"/>
                <a:gd name="T42" fmla="*/ 67 w 109"/>
                <a:gd name="T43" fmla="*/ 102 h 141"/>
                <a:gd name="T44" fmla="*/ 67 w 109"/>
                <a:gd name="T45" fmla="*/ 124 h 141"/>
                <a:gd name="T46" fmla="*/ 77 w 109"/>
                <a:gd name="T47" fmla="*/ 67 h 141"/>
                <a:gd name="T48" fmla="*/ 33 w 109"/>
                <a:gd name="T49" fmla="*/ 67 h 141"/>
                <a:gd name="T50" fmla="*/ 33 w 109"/>
                <a:gd name="T51" fmla="*/ 44 h 141"/>
                <a:gd name="T52" fmla="*/ 39 w 109"/>
                <a:gd name="T53" fmla="*/ 26 h 141"/>
                <a:gd name="T54" fmla="*/ 55 w 109"/>
                <a:gd name="T55" fmla="*/ 19 h 141"/>
                <a:gd name="T56" fmla="*/ 70 w 109"/>
                <a:gd name="T57" fmla="*/ 26 h 141"/>
                <a:gd name="T58" fmla="*/ 77 w 109"/>
                <a:gd name="T59" fmla="*/ 44 h 141"/>
                <a:gd name="T60" fmla="*/ 77 w 109"/>
                <a:gd name="T61" fmla="*/ 6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9" h="141">
                  <a:moveTo>
                    <a:pt x="104" y="67"/>
                  </a:moveTo>
                  <a:cubicBezTo>
                    <a:pt x="96" y="67"/>
                    <a:pt x="96" y="67"/>
                    <a:pt x="96" y="67"/>
                  </a:cubicBezTo>
                  <a:cubicBezTo>
                    <a:pt x="96" y="44"/>
                    <a:pt x="96" y="44"/>
                    <a:pt x="96" y="44"/>
                  </a:cubicBezTo>
                  <a:cubicBezTo>
                    <a:pt x="96" y="32"/>
                    <a:pt x="92" y="21"/>
                    <a:pt x="84" y="13"/>
                  </a:cubicBezTo>
                  <a:cubicBezTo>
                    <a:pt x="77" y="5"/>
                    <a:pt x="66" y="0"/>
                    <a:pt x="55" y="0"/>
                  </a:cubicBezTo>
                  <a:cubicBezTo>
                    <a:pt x="43" y="0"/>
                    <a:pt x="32" y="5"/>
                    <a:pt x="25" y="13"/>
                  </a:cubicBezTo>
                  <a:cubicBezTo>
                    <a:pt x="18" y="21"/>
                    <a:pt x="13" y="32"/>
                    <a:pt x="13" y="44"/>
                  </a:cubicBezTo>
                  <a:cubicBezTo>
                    <a:pt x="13" y="67"/>
                    <a:pt x="13" y="67"/>
                    <a:pt x="13" y="67"/>
                  </a:cubicBezTo>
                  <a:cubicBezTo>
                    <a:pt x="6" y="67"/>
                    <a:pt x="6" y="67"/>
                    <a:pt x="6" y="67"/>
                  </a:cubicBezTo>
                  <a:cubicBezTo>
                    <a:pt x="3" y="67"/>
                    <a:pt x="0" y="70"/>
                    <a:pt x="0" y="73"/>
                  </a:cubicBezTo>
                  <a:cubicBezTo>
                    <a:pt x="0" y="136"/>
                    <a:pt x="0" y="136"/>
                    <a:pt x="0" y="136"/>
                  </a:cubicBezTo>
                  <a:cubicBezTo>
                    <a:pt x="0" y="139"/>
                    <a:pt x="3" y="141"/>
                    <a:pt x="6" y="141"/>
                  </a:cubicBezTo>
                  <a:cubicBezTo>
                    <a:pt x="104" y="141"/>
                    <a:pt x="104" y="141"/>
                    <a:pt x="104" y="141"/>
                  </a:cubicBezTo>
                  <a:cubicBezTo>
                    <a:pt x="107" y="141"/>
                    <a:pt x="109" y="139"/>
                    <a:pt x="109" y="136"/>
                  </a:cubicBezTo>
                  <a:cubicBezTo>
                    <a:pt x="109" y="73"/>
                    <a:pt x="109" y="73"/>
                    <a:pt x="109" y="73"/>
                  </a:cubicBezTo>
                  <a:cubicBezTo>
                    <a:pt x="109" y="70"/>
                    <a:pt x="107" y="67"/>
                    <a:pt x="104" y="67"/>
                  </a:cubicBezTo>
                  <a:close/>
                  <a:moveTo>
                    <a:pt x="67" y="124"/>
                  </a:moveTo>
                  <a:cubicBezTo>
                    <a:pt x="67" y="130"/>
                    <a:pt x="61" y="136"/>
                    <a:pt x="55" y="136"/>
                  </a:cubicBezTo>
                  <a:cubicBezTo>
                    <a:pt x="48" y="136"/>
                    <a:pt x="43" y="130"/>
                    <a:pt x="43" y="124"/>
                  </a:cubicBezTo>
                  <a:cubicBezTo>
                    <a:pt x="43" y="102"/>
                    <a:pt x="43" y="102"/>
                    <a:pt x="43" y="102"/>
                  </a:cubicBezTo>
                  <a:cubicBezTo>
                    <a:pt x="43" y="95"/>
                    <a:pt x="48" y="90"/>
                    <a:pt x="55" y="90"/>
                  </a:cubicBezTo>
                  <a:cubicBezTo>
                    <a:pt x="61" y="90"/>
                    <a:pt x="67" y="95"/>
                    <a:pt x="67" y="102"/>
                  </a:cubicBezTo>
                  <a:lnTo>
                    <a:pt x="67" y="124"/>
                  </a:lnTo>
                  <a:close/>
                  <a:moveTo>
                    <a:pt x="77" y="67"/>
                  </a:moveTo>
                  <a:cubicBezTo>
                    <a:pt x="33" y="67"/>
                    <a:pt x="33" y="67"/>
                    <a:pt x="33" y="67"/>
                  </a:cubicBezTo>
                  <a:cubicBezTo>
                    <a:pt x="33" y="44"/>
                    <a:pt x="33" y="44"/>
                    <a:pt x="33" y="44"/>
                  </a:cubicBezTo>
                  <a:cubicBezTo>
                    <a:pt x="33" y="37"/>
                    <a:pt x="35" y="31"/>
                    <a:pt x="39" y="26"/>
                  </a:cubicBezTo>
                  <a:cubicBezTo>
                    <a:pt x="44" y="22"/>
                    <a:pt x="49" y="19"/>
                    <a:pt x="55" y="19"/>
                  </a:cubicBezTo>
                  <a:cubicBezTo>
                    <a:pt x="61" y="19"/>
                    <a:pt x="66" y="22"/>
                    <a:pt x="70" y="26"/>
                  </a:cubicBezTo>
                  <a:cubicBezTo>
                    <a:pt x="74" y="31"/>
                    <a:pt x="77" y="37"/>
                    <a:pt x="77" y="44"/>
                  </a:cubicBezTo>
                  <a:lnTo>
                    <a:pt x="77" y="67"/>
                  </a:lnTo>
                  <a:close/>
                </a:path>
              </a:pathLst>
            </a:custGeom>
            <a:solidFill>
              <a:schemeClr val="bg1"/>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30" name="Text Box 10"/>
            <p:cNvSpPr txBox="1">
              <a:spLocks noChangeArrowheads="1"/>
            </p:cNvSpPr>
            <p:nvPr/>
          </p:nvSpPr>
          <p:spPr bwMode="auto">
            <a:xfrm>
              <a:off x="7162800" y="1535482"/>
              <a:ext cx="1656099" cy="667476"/>
            </a:xfrm>
            <a:prstGeom prst="rect">
              <a:avLst/>
            </a:prstGeom>
            <a:noFill/>
            <a:ln w="9525">
              <a:noFill/>
              <a:miter lim="800000"/>
            </a:ln>
          </p:spPr>
          <p:txBody>
            <a:bodyPr wrap="square" lIns="45720" tIns="22860" rIns="45720" bIns="22860">
              <a:spAutoFit/>
            </a:bodyPr>
            <a:lstStyle/>
            <a:p>
              <a:pPr defTabSz="1087755">
                <a:lnSpc>
                  <a:spcPct val="200000"/>
                </a:lnSpc>
              </a:pPr>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Competitor Data</a:t>
              </a:r>
              <a:endPar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defTabSz="1087755"/>
              <a:r>
                <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Nullam eu tempor purus. Nunc a leo magna, consequat risus. </a:t>
              </a:r>
              <a:endPar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Oval 42"/>
            <p:cNvSpPr/>
            <p:nvPr/>
          </p:nvSpPr>
          <p:spPr>
            <a:xfrm>
              <a:off x="6858000" y="1734260"/>
              <a:ext cx="258815" cy="260300"/>
            </a:xfrm>
            <a:prstGeom prst="ellipse">
              <a:avLst/>
            </a:prstGeom>
            <a:solidFill>
              <a:schemeClr val="bg1">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9600">
                <a:solidFill>
                  <a:schemeClr val="bg1">
                    <a:lumMod val="50000"/>
                  </a:schemeClr>
                </a:solidFill>
              </a:endParaRPr>
            </a:p>
          </p:txBody>
        </p:sp>
        <p:cxnSp>
          <p:nvCxnSpPr>
            <p:cNvPr id="32" name="Straight Arrow Connector 43"/>
            <p:cNvCxnSpPr/>
            <p:nvPr/>
          </p:nvCxnSpPr>
          <p:spPr>
            <a:xfrm flipV="1">
              <a:off x="6711414" y="3008199"/>
              <a:ext cx="179004" cy="198858"/>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Connector 44"/>
            <p:cNvCxnSpPr/>
            <p:nvPr/>
          </p:nvCxnSpPr>
          <p:spPr>
            <a:xfrm flipH="1" flipV="1">
              <a:off x="5715000" y="3207057"/>
              <a:ext cx="996415" cy="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4" name="Text Box 10"/>
            <p:cNvSpPr txBox="1">
              <a:spLocks noChangeArrowheads="1"/>
            </p:cNvSpPr>
            <p:nvPr/>
          </p:nvSpPr>
          <p:spPr bwMode="auto">
            <a:xfrm>
              <a:off x="7162799" y="2647950"/>
              <a:ext cx="1656099" cy="667476"/>
            </a:xfrm>
            <a:prstGeom prst="rect">
              <a:avLst/>
            </a:prstGeom>
            <a:noFill/>
            <a:ln w="9525">
              <a:noFill/>
              <a:miter lim="800000"/>
            </a:ln>
          </p:spPr>
          <p:txBody>
            <a:bodyPr wrap="square" lIns="45720" tIns="22860" rIns="45720" bIns="22860">
              <a:spAutoFit/>
            </a:bodyPr>
            <a:lstStyle/>
            <a:p>
              <a:pPr defTabSz="1087755">
                <a:lnSpc>
                  <a:spcPct val="200000"/>
                </a:lnSpc>
              </a:pPr>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Security Check</a:t>
              </a:r>
              <a:endPar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defTabSz="1087755"/>
              <a:r>
                <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Nullam eu tempor purus. Nunc a leo magna, consequat risus. </a:t>
              </a:r>
              <a:endPar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Oval 46"/>
            <p:cNvSpPr/>
            <p:nvPr/>
          </p:nvSpPr>
          <p:spPr>
            <a:xfrm>
              <a:off x="6857999" y="2815540"/>
              <a:ext cx="258815" cy="260300"/>
            </a:xfrm>
            <a:prstGeom prst="ellipse">
              <a:avLst/>
            </a:prstGeom>
            <a:solidFill>
              <a:srgbClr val="1D7C9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9600">
                <a:solidFill>
                  <a:schemeClr val="bg1">
                    <a:lumMod val="50000"/>
                  </a:schemeClr>
                </a:solidFill>
              </a:endParaRPr>
            </a:p>
          </p:txBody>
        </p:sp>
        <p:sp>
          <p:nvSpPr>
            <p:cNvPr id="36" name="Text Box 10"/>
            <p:cNvSpPr txBox="1">
              <a:spLocks noChangeArrowheads="1"/>
            </p:cNvSpPr>
            <p:nvPr/>
          </p:nvSpPr>
          <p:spPr bwMode="auto">
            <a:xfrm>
              <a:off x="7162798" y="3699558"/>
              <a:ext cx="1656099" cy="667476"/>
            </a:xfrm>
            <a:prstGeom prst="rect">
              <a:avLst/>
            </a:prstGeom>
            <a:noFill/>
            <a:ln w="9525">
              <a:noFill/>
              <a:miter lim="800000"/>
            </a:ln>
          </p:spPr>
          <p:txBody>
            <a:bodyPr wrap="square" lIns="45720" tIns="22860" rIns="45720" bIns="22860">
              <a:spAutoFit/>
            </a:bodyPr>
            <a:lstStyle/>
            <a:p>
              <a:pPr defTabSz="1087755">
                <a:lnSpc>
                  <a:spcPct val="200000"/>
                </a:lnSpc>
              </a:pPr>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Well Display</a:t>
              </a:r>
              <a:endPar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defTabSz="1087755"/>
              <a:r>
                <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Nullam eu tempor purus. Nunc a leo magna, consequat risus. </a:t>
              </a:r>
              <a:endPar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Oval 48"/>
            <p:cNvSpPr/>
            <p:nvPr/>
          </p:nvSpPr>
          <p:spPr>
            <a:xfrm>
              <a:off x="6857998" y="3867148"/>
              <a:ext cx="258815" cy="260300"/>
            </a:xfrm>
            <a:prstGeom prst="ellipse">
              <a:avLst/>
            </a:prstGeom>
            <a:solidFill>
              <a:schemeClr val="bg1">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9600">
                <a:solidFill>
                  <a:schemeClr val="bg1">
                    <a:lumMod val="50000"/>
                  </a:schemeClr>
                </a:solidFill>
              </a:endParaRPr>
            </a:p>
          </p:txBody>
        </p:sp>
        <p:sp>
          <p:nvSpPr>
            <p:cNvPr id="38" name="Text Box 10"/>
            <p:cNvSpPr txBox="1">
              <a:spLocks noChangeArrowheads="1"/>
            </p:cNvSpPr>
            <p:nvPr/>
          </p:nvSpPr>
          <p:spPr bwMode="auto">
            <a:xfrm>
              <a:off x="352383" y="1567021"/>
              <a:ext cx="1656099" cy="667476"/>
            </a:xfrm>
            <a:prstGeom prst="rect">
              <a:avLst/>
            </a:prstGeom>
            <a:noFill/>
            <a:ln w="9525">
              <a:noFill/>
              <a:miter lim="800000"/>
            </a:ln>
          </p:spPr>
          <p:txBody>
            <a:bodyPr wrap="square" lIns="45720" tIns="22860" rIns="45720" bIns="22860">
              <a:spAutoFit/>
            </a:bodyPr>
            <a:lstStyle/>
            <a:p>
              <a:pPr algn="r" defTabSz="1087755">
                <a:lnSpc>
                  <a:spcPct val="200000"/>
                </a:lnSpc>
              </a:pPr>
              <a:r>
                <a:rPr lang="en-US" sz="1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Speed Write</a:t>
              </a:r>
              <a:endParaRPr lang="en-US" sz="1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r" defTabSz="1087755"/>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Nullam</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eu</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tempor</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purus</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Nunc</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leo</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magna,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consequat</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risus</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Oval 50"/>
            <p:cNvSpPr/>
            <p:nvPr/>
          </p:nvSpPr>
          <p:spPr>
            <a:xfrm>
              <a:off x="2027185" y="1734611"/>
              <a:ext cx="258815" cy="260300"/>
            </a:xfrm>
            <a:prstGeom prst="ellipse">
              <a:avLst/>
            </a:prstGeom>
            <a:solidFill>
              <a:srgbClr val="1D7C9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endParaRPr lang="en-US" sz="9600">
                <a:solidFill>
                  <a:schemeClr val="bg1">
                    <a:lumMod val="50000"/>
                  </a:schemeClr>
                </a:solidFill>
              </a:endParaRPr>
            </a:p>
          </p:txBody>
        </p:sp>
        <p:sp>
          <p:nvSpPr>
            <p:cNvPr id="40" name="Text Box 10"/>
            <p:cNvSpPr txBox="1">
              <a:spLocks noChangeArrowheads="1"/>
            </p:cNvSpPr>
            <p:nvPr/>
          </p:nvSpPr>
          <p:spPr bwMode="auto">
            <a:xfrm>
              <a:off x="352382" y="2648301"/>
              <a:ext cx="1656099" cy="667476"/>
            </a:xfrm>
            <a:prstGeom prst="rect">
              <a:avLst/>
            </a:prstGeom>
            <a:noFill/>
            <a:ln w="9525">
              <a:noFill/>
              <a:miter lim="800000"/>
            </a:ln>
          </p:spPr>
          <p:txBody>
            <a:bodyPr wrap="square" lIns="45720" tIns="22860" rIns="45720" bIns="22860">
              <a:spAutoFit/>
            </a:bodyPr>
            <a:lstStyle/>
            <a:p>
              <a:pPr algn="r" defTabSz="1087755">
                <a:lnSpc>
                  <a:spcPct val="200000"/>
                </a:lnSpc>
              </a:pPr>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Analyst</a:t>
              </a:r>
              <a:endPar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r" defTabSz="1087755"/>
              <a:r>
                <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Nullam eu tempor purus. Nunc a leo magna, consequat risus. </a:t>
              </a:r>
              <a:endPar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Oval 52"/>
            <p:cNvSpPr/>
            <p:nvPr/>
          </p:nvSpPr>
          <p:spPr>
            <a:xfrm>
              <a:off x="2027184" y="2815891"/>
              <a:ext cx="258815" cy="260300"/>
            </a:xfrm>
            <a:prstGeom prst="ellipse">
              <a:avLst/>
            </a:prstGeom>
            <a:solidFill>
              <a:schemeClr val="bg1">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endParaRPr lang="en-US" sz="9600">
                <a:solidFill>
                  <a:schemeClr val="bg1">
                    <a:lumMod val="50000"/>
                  </a:schemeClr>
                </a:solidFill>
              </a:endParaRPr>
            </a:p>
          </p:txBody>
        </p:sp>
        <p:sp>
          <p:nvSpPr>
            <p:cNvPr id="42" name="Text Box 10"/>
            <p:cNvSpPr txBox="1">
              <a:spLocks noChangeArrowheads="1"/>
            </p:cNvSpPr>
            <p:nvPr/>
          </p:nvSpPr>
          <p:spPr bwMode="auto">
            <a:xfrm>
              <a:off x="352381" y="3699909"/>
              <a:ext cx="1656099" cy="667476"/>
            </a:xfrm>
            <a:prstGeom prst="rect">
              <a:avLst/>
            </a:prstGeom>
            <a:noFill/>
            <a:ln w="9525">
              <a:noFill/>
              <a:miter lim="800000"/>
            </a:ln>
          </p:spPr>
          <p:txBody>
            <a:bodyPr wrap="square" lIns="45720" tIns="22860" rIns="45720" bIns="22860">
              <a:spAutoFit/>
            </a:bodyPr>
            <a:lstStyle/>
            <a:p>
              <a:pPr algn="r" defTabSz="1087755">
                <a:lnSpc>
                  <a:spcPct val="200000"/>
                </a:lnSpc>
              </a:pPr>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Defending</a:t>
              </a:r>
              <a:endPar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r" defTabSz="1087755"/>
              <a:r>
                <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Nullam eu tempor purus. Nunc a leo magna, consequat risus. </a:t>
              </a:r>
              <a:endPar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Oval 54"/>
            <p:cNvSpPr/>
            <p:nvPr/>
          </p:nvSpPr>
          <p:spPr>
            <a:xfrm>
              <a:off x="2027183" y="3867499"/>
              <a:ext cx="258815" cy="260300"/>
            </a:xfrm>
            <a:prstGeom prst="ellipse">
              <a:avLst/>
            </a:prstGeom>
            <a:solidFill>
              <a:srgbClr val="1D7C9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endParaRPr lang="en-US" sz="9600">
                <a:solidFill>
                  <a:schemeClr val="bg1">
                    <a:lumMod val="50000"/>
                  </a:schemeClr>
                </a:solidFill>
              </a:endParaRPr>
            </a:p>
          </p:txBody>
        </p:sp>
        <p:cxnSp>
          <p:nvCxnSpPr>
            <p:cNvPr id="44" name="Straight Connector 57"/>
            <p:cNvCxnSpPr/>
            <p:nvPr/>
          </p:nvCxnSpPr>
          <p:spPr>
            <a:xfrm flipH="1">
              <a:off x="4885077" y="4319609"/>
              <a:ext cx="174432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58"/>
            <p:cNvCxnSpPr/>
            <p:nvPr/>
          </p:nvCxnSpPr>
          <p:spPr>
            <a:xfrm flipV="1">
              <a:off x="6629400" y="4028372"/>
              <a:ext cx="261018" cy="289966"/>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66"/>
            <p:cNvCxnSpPr/>
            <p:nvPr/>
          </p:nvCxnSpPr>
          <p:spPr>
            <a:xfrm>
              <a:off x="5398650" y="1872161"/>
              <a:ext cx="1459350" cy="0"/>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Connector 68"/>
            <p:cNvCxnSpPr/>
            <p:nvPr/>
          </p:nvCxnSpPr>
          <p:spPr>
            <a:xfrm flipH="1">
              <a:off x="5174492" y="1872163"/>
              <a:ext cx="224159" cy="24238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72"/>
            <p:cNvCxnSpPr/>
            <p:nvPr/>
          </p:nvCxnSpPr>
          <p:spPr>
            <a:xfrm flipH="1" flipV="1">
              <a:off x="2253302" y="3000448"/>
              <a:ext cx="179004" cy="198858"/>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75"/>
            <p:cNvCxnSpPr/>
            <p:nvPr/>
          </p:nvCxnSpPr>
          <p:spPr>
            <a:xfrm flipH="1" flipV="1">
              <a:off x="2253302" y="4020621"/>
              <a:ext cx="261018" cy="289966"/>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76"/>
            <p:cNvCxnSpPr/>
            <p:nvPr/>
          </p:nvCxnSpPr>
          <p:spPr>
            <a:xfrm flipH="1">
              <a:off x="2265286" y="1864410"/>
              <a:ext cx="1443274" cy="0"/>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5" name="梯形 14"/>
          <p:cNvSpPr/>
          <p:nvPr/>
        </p:nvSpPr>
        <p:spPr>
          <a:xfrm rot="10800000">
            <a:off x="6761332" y="630016"/>
            <a:ext cx="2996480" cy="3737933"/>
          </a:xfrm>
          <a:prstGeom prst="trapezoid">
            <a:avLst>
              <a:gd name="adj" fmla="val 0"/>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6614095" y="2346115"/>
            <a:ext cx="3259420" cy="2364863"/>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6600" dirty="0">
                <a:solidFill>
                  <a:srgbClr val="1D7C92"/>
                </a:solidFill>
                <a:latin typeface="微软雅黑" panose="020B0503020204020204" pitchFamily="34" charset="-122"/>
                <a:ea typeface="微软雅黑" panose="020B0503020204020204" pitchFamily="34" charset="-122"/>
              </a:rPr>
              <a:t>THREE</a:t>
            </a:r>
            <a:endParaRPr lang="zh-CN" altLang="en-US" sz="2000" dirty="0">
              <a:solidFill>
                <a:srgbClr val="1D7C92"/>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2434445" y="2687628"/>
            <a:ext cx="4140147" cy="1681835"/>
            <a:chOff x="4748965" y="2671104"/>
            <a:chExt cx="5272488" cy="2141822"/>
          </a:xfrm>
        </p:grpSpPr>
        <p:sp>
          <p:nvSpPr>
            <p:cNvPr id="21" name="矩形 20"/>
            <p:cNvSpPr/>
            <p:nvPr/>
          </p:nvSpPr>
          <p:spPr>
            <a:xfrm>
              <a:off x="6650647" y="2671104"/>
              <a:ext cx="3370806" cy="1058277"/>
            </a:xfrm>
            <a:prstGeom prst="rect">
              <a:avLst/>
            </a:prstGeom>
          </p:spPr>
          <p:txBody>
            <a:bodyPr wrap="none">
              <a:spAutoFit/>
            </a:bodyPr>
            <a:lstStyle/>
            <a:p>
              <a:r>
                <a:rPr kumimoji="1" lang="zh-CN" altLang="en-US" sz="4800" b="1" dirty="0">
                  <a:solidFill>
                    <a:schemeClr val="bg1"/>
                  </a:solidFill>
                  <a:latin typeface="微软雅黑" panose="020B0503020204020204" pitchFamily="34" charset="-122"/>
                  <a:ea typeface="微软雅黑" panose="020B0503020204020204" pitchFamily="34" charset="-122"/>
                </a:rPr>
                <a:t>加入标题</a:t>
              </a:r>
              <a:endParaRPr kumimoji="1"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22" name="矩形 21"/>
            <p:cNvSpPr/>
            <p:nvPr/>
          </p:nvSpPr>
          <p:spPr>
            <a:xfrm>
              <a:off x="4748965" y="3676503"/>
              <a:ext cx="5272488" cy="1136423"/>
            </a:xfrm>
            <a:prstGeom prst="rect">
              <a:avLst/>
            </a:prstGeom>
          </p:spPr>
          <p:txBody>
            <a:bodyPr wrap="square">
              <a:spAutoFit/>
            </a:bodyPr>
            <a:lstStyle/>
            <a:p>
              <a:pPr>
                <a:lnSpc>
                  <a:spcPct val="130000"/>
                </a:lnSpc>
              </a:pPr>
              <a:r>
                <a:rPr lang="zh-CN" altLang="en-US" sz="1335" dirty="0">
                  <a:solidFill>
                    <a:schemeClr val="bg1"/>
                  </a:solidFill>
                  <a:latin typeface="微软雅黑" panose="020B0503020204020204" pitchFamily="34" charset="-122"/>
                  <a:ea typeface="微软雅黑" panose="020B0503020204020204" pitchFamily="34" charset="-122"/>
                </a:rPr>
                <a:t>点击此处添加文本内容，如关键词、部分简单介绍等。点击此处添加文本内容，如关键词、部分简单介绍等。点击此处添加文本内容，如关键词、部分简单介绍等。</a:t>
              </a:r>
              <a:endParaRPr lang="en-US" altLang="zh-CN" sz="1335"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750"/>
                                        <p:tgtEl>
                                          <p:spTgt spid="14"/>
                                        </p:tgtEl>
                                      </p:cBhvr>
                                    </p:animEffect>
                                  </p:childTnLst>
                                </p:cTn>
                              </p:par>
                            </p:childTnLst>
                          </p:cTn>
                        </p:par>
                        <p:par>
                          <p:cTn id="8" fill="hold">
                            <p:stCondLst>
                              <p:cond delay="1000"/>
                            </p:stCondLst>
                            <p:childTnLst>
                              <p:par>
                                <p:cTn id="9" presetID="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42"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anim calcmode="lin" valueType="num">
                                      <p:cBhvr>
                                        <p:cTn id="17" dur="500" fill="hold"/>
                                        <p:tgtEl>
                                          <p:spTgt spid="16"/>
                                        </p:tgtEl>
                                        <p:attrNameLst>
                                          <p:attrName>ppt_x</p:attrName>
                                        </p:attrNameLst>
                                      </p:cBhvr>
                                      <p:tavLst>
                                        <p:tav tm="0">
                                          <p:val>
                                            <p:strVal val="#ppt_x"/>
                                          </p:val>
                                        </p:tav>
                                        <p:tav tm="100000">
                                          <p:val>
                                            <p:strVal val="#ppt_x"/>
                                          </p:val>
                                        </p:tav>
                                      </p:tavLst>
                                    </p:anim>
                                    <p:anim calcmode="lin" valueType="num">
                                      <p:cBhvr>
                                        <p:cTn id="18" dur="500" fill="hold"/>
                                        <p:tgtEl>
                                          <p:spTgt spid="16"/>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379654" y="782814"/>
            <a:ext cx="9411629" cy="591016"/>
            <a:chOff x="1423196" y="609245"/>
            <a:chExt cx="9411629" cy="591016"/>
          </a:xfrm>
        </p:grpSpPr>
        <p:sp>
          <p:nvSpPr>
            <p:cNvPr id="11" name="Copyright Notice"/>
            <p:cNvSpPr/>
            <p:nvPr/>
          </p:nvSpPr>
          <p:spPr bwMode="auto">
            <a:xfrm>
              <a:off x="4235162" y="609245"/>
              <a:ext cx="3823276" cy="434765"/>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1D7C92"/>
                  </a:solidFill>
                  <a:latin typeface="微软雅黑" panose="020B0503020204020204" pitchFamily="34" charset="-122"/>
                  <a:ea typeface="微软雅黑" panose="020B0503020204020204" pitchFamily="34" charset="-122"/>
                </a:rPr>
                <a:t>点击加入标题文字</a:t>
              </a:r>
              <a:endParaRPr lang="en-US" sz="2400" cap="small" dirty="0">
                <a:solidFill>
                  <a:srgbClr val="1D7C92"/>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1423196" y="1200261"/>
              <a:ext cx="9411629" cy="0"/>
            </a:xfrm>
            <a:prstGeom prst="line">
              <a:avLst/>
            </a:prstGeom>
            <a:ln>
              <a:solidFill>
                <a:srgbClr val="1D7C92"/>
              </a:solidFill>
            </a:ln>
          </p:spPr>
          <p:style>
            <a:lnRef idx="1">
              <a:schemeClr val="accent1"/>
            </a:lnRef>
            <a:fillRef idx="0">
              <a:schemeClr val="accent1"/>
            </a:fillRef>
            <a:effectRef idx="0">
              <a:schemeClr val="accent1"/>
            </a:effectRef>
            <a:fontRef idx="minor">
              <a:schemeClr val="tx1"/>
            </a:fontRef>
          </p:style>
        </p:cxnSp>
      </p:grpSp>
      <p:grpSp>
        <p:nvGrpSpPr>
          <p:cNvPr id="3" name="组合 2"/>
          <p:cNvGrpSpPr/>
          <p:nvPr/>
        </p:nvGrpSpPr>
        <p:grpSpPr>
          <a:xfrm>
            <a:off x="1178922" y="2009077"/>
            <a:ext cx="10027256" cy="4198213"/>
            <a:chOff x="1178922" y="2009077"/>
            <a:chExt cx="10027256" cy="4198213"/>
          </a:xfrm>
        </p:grpSpPr>
        <p:grpSp>
          <p:nvGrpSpPr>
            <p:cNvPr id="2" name="组合 1"/>
            <p:cNvGrpSpPr/>
            <p:nvPr/>
          </p:nvGrpSpPr>
          <p:grpSpPr>
            <a:xfrm>
              <a:off x="1178922" y="2009077"/>
              <a:ext cx="9848672" cy="4198213"/>
              <a:chOff x="402278" y="1715645"/>
              <a:chExt cx="10929338" cy="4658870"/>
            </a:xfrm>
          </p:grpSpPr>
          <p:grpSp>
            <p:nvGrpSpPr>
              <p:cNvPr id="6" name="组合 5"/>
              <p:cNvGrpSpPr/>
              <p:nvPr/>
            </p:nvGrpSpPr>
            <p:grpSpPr>
              <a:xfrm>
                <a:off x="411076" y="1715645"/>
                <a:ext cx="3375068" cy="3641121"/>
                <a:chOff x="1003290" y="1725701"/>
                <a:chExt cx="2435757" cy="2627766"/>
              </a:xfrm>
            </p:grpSpPr>
            <p:grpSp>
              <p:nvGrpSpPr>
                <p:cNvPr id="7" name="组合 6"/>
                <p:cNvGrpSpPr/>
                <p:nvPr/>
              </p:nvGrpSpPr>
              <p:grpSpPr>
                <a:xfrm>
                  <a:off x="1003290" y="1725701"/>
                  <a:ext cx="2435756" cy="792000"/>
                  <a:chOff x="3786889" y="2059415"/>
                  <a:chExt cx="2435756" cy="1079946"/>
                </a:xfrm>
              </p:grpSpPr>
              <p:sp>
                <p:nvSpPr>
                  <p:cNvPr id="19" name="矩形 18"/>
                  <p:cNvSpPr/>
                  <p:nvPr/>
                </p:nvSpPr>
                <p:spPr>
                  <a:xfrm>
                    <a:off x="3786889" y="2059415"/>
                    <a:ext cx="2435756" cy="1079946"/>
                  </a:xfrm>
                  <a:prstGeom prst="rect">
                    <a:avLst/>
                  </a:prstGeom>
                  <a:solidFill>
                    <a:srgbClr val="1D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4399474" y="2249497"/>
                    <a:ext cx="1431007" cy="736697"/>
                    <a:chOff x="4447963" y="855266"/>
                    <a:chExt cx="1431007" cy="736697"/>
                  </a:xfrm>
                </p:grpSpPr>
                <p:sp>
                  <p:nvSpPr>
                    <p:cNvPr id="21" name="TextBox 24"/>
                    <p:cNvSpPr txBox="1"/>
                    <p:nvPr/>
                  </p:nvSpPr>
                  <p:spPr>
                    <a:xfrm>
                      <a:off x="4447963" y="855266"/>
                      <a:ext cx="1317910" cy="575463"/>
                    </a:xfrm>
                    <a:prstGeom prst="rect">
                      <a:avLst/>
                    </a:prstGeom>
                    <a:noFill/>
                  </p:spPr>
                  <p:txBody>
                    <a:bodyPr wrap="none" rtlCol="0">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添加标题</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22" name="Rectangle 13" descr="FD1DDF730CE4456e89755B07FE1653D0# #Rectangle 13"/>
                    <p:cNvSpPr>
                      <a:spLocks noChangeArrowheads="1"/>
                    </p:cNvSpPr>
                    <p:nvPr/>
                  </p:nvSpPr>
                  <p:spPr bwMode="auto">
                    <a:xfrm>
                      <a:off x="4484170" y="1334519"/>
                      <a:ext cx="1394800" cy="257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1100" dirty="0">
                          <a:solidFill>
                            <a:schemeClr val="bg1"/>
                          </a:solidFill>
                          <a:latin typeface="微软雅黑" panose="020B0503020204020204" pitchFamily="34" charset="-122"/>
                          <a:ea typeface="微软雅黑" panose="020B0503020204020204" pitchFamily="34" charset="-122"/>
                        </a:rPr>
                        <a:t>此处添加简短文字说明。</a:t>
                      </a:r>
                      <a:endParaRPr lang="en-US" altLang="zh-CN" sz="1100" dirty="0">
                        <a:solidFill>
                          <a:schemeClr val="bg1"/>
                        </a:solidFill>
                        <a:latin typeface="微软雅黑" panose="020B0503020204020204" pitchFamily="34" charset="-122"/>
                        <a:ea typeface="微软雅黑" panose="020B0503020204020204" pitchFamily="34" charset="-122"/>
                      </a:endParaRPr>
                    </a:p>
                  </p:txBody>
                </p:sp>
              </p:grpSp>
            </p:grpSp>
            <p:grpSp>
              <p:nvGrpSpPr>
                <p:cNvPr id="8" name="组合 7"/>
                <p:cNvGrpSpPr/>
                <p:nvPr/>
              </p:nvGrpSpPr>
              <p:grpSpPr>
                <a:xfrm>
                  <a:off x="1003291" y="2643584"/>
                  <a:ext cx="2435756" cy="792000"/>
                  <a:chOff x="1003291" y="2872284"/>
                  <a:chExt cx="2435756" cy="792000"/>
                </a:xfrm>
              </p:grpSpPr>
              <p:sp>
                <p:nvSpPr>
                  <p:cNvPr id="15" name="矩形 14"/>
                  <p:cNvSpPr/>
                  <p:nvPr/>
                </p:nvSpPr>
                <p:spPr>
                  <a:xfrm>
                    <a:off x="1003291" y="2872284"/>
                    <a:ext cx="2435756" cy="792000"/>
                  </a:xfrm>
                  <a:prstGeom prst="rect">
                    <a:avLst/>
                  </a:prstGeom>
                  <a:solidFill>
                    <a:srgbClr val="1D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1615875" y="3009585"/>
                    <a:ext cx="1431006" cy="542368"/>
                    <a:chOff x="4327304" y="852404"/>
                    <a:chExt cx="1431006" cy="739556"/>
                  </a:xfrm>
                </p:grpSpPr>
                <p:sp>
                  <p:nvSpPr>
                    <p:cNvPr id="17" name="TextBox 29"/>
                    <p:cNvSpPr txBox="1"/>
                    <p:nvPr/>
                  </p:nvSpPr>
                  <p:spPr>
                    <a:xfrm>
                      <a:off x="4327304" y="852404"/>
                      <a:ext cx="1317910" cy="575464"/>
                    </a:xfrm>
                    <a:prstGeom prst="rect">
                      <a:avLst/>
                    </a:prstGeom>
                    <a:noFill/>
                  </p:spPr>
                  <p:txBody>
                    <a:bodyPr wrap="none" rtlCol="0">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添加标题</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18" name="Rectangle 13" descr="FD1DDF730CE4456e89755B07FE1653D0# #Rectangle 13"/>
                    <p:cNvSpPr>
                      <a:spLocks noChangeArrowheads="1"/>
                    </p:cNvSpPr>
                    <p:nvPr/>
                  </p:nvSpPr>
                  <p:spPr bwMode="auto">
                    <a:xfrm>
                      <a:off x="4363510" y="1334516"/>
                      <a:ext cx="1394800" cy="257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1100" dirty="0">
                          <a:solidFill>
                            <a:schemeClr val="bg1"/>
                          </a:solidFill>
                          <a:latin typeface="微软雅黑" panose="020B0503020204020204" pitchFamily="34" charset="-122"/>
                          <a:ea typeface="微软雅黑" panose="020B0503020204020204" pitchFamily="34" charset="-122"/>
                        </a:rPr>
                        <a:t>此处添加简短文字说明。</a:t>
                      </a:r>
                      <a:endParaRPr lang="en-US" altLang="zh-CN" sz="1100" dirty="0">
                        <a:solidFill>
                          <a:schemeClr val="bg1"/>
                        </a:solidFill>
                        <a:latin typeface="微软雅黑" panose="020B0503020204020204" pitchFamily="34" charset="-122"/>
                        <a:ea typeface="微软雅黑" panose="020B0503020204020204" pitchFamily="34" charset="-122"/>
                      </a:endParaRPr>
                    </a:p>
                  </p:txBody>
                </p:sp>
              </p:grpSp>
            </p:grpSp>
            <p:grpSp>
              <p:nvGrpSpPr>
                <p:cNvPr id="9" name="组合 8"/>
                <p:cNvGrpSpPr/>
                <p:nvPr/>
              </p:nvGrpSpPr>
              <p:grpSpPr>
                <a:xfrm>
                  <a:off x="1003291" y="3561467"/>
                  <a:ext cx="2435756" cy="792000"/>
                  <a:chOff x="1003291" y="3810487"/>
                  <a:chExt cx="2435756" cy="792000"/>
                </a:xfrm>
              </p:grpSpPr>
              <p:sp>
                <p:nvSpPr>
                  <p:cNvPr id="10" name="矩形 9"/>
                  <p:cNvSpPr/>
                  <p:nvPr/>
                </p:nvSpPr>
                <p:spPr>
                  <a:xfrm>
                    <a:off x="1003291" y="3810487"/>
                    <a:ext cx="2435756" cy="792000"/>
                  </a:xfrm>
                  <a:prstGeom prst="rect">
                    <a:avLst/>
                  </a:prstGeom>
                  <a:solidFill>
                    <a:srgbClr val="1D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1615875" y="3945689"/>
                    <a:ext cx="1431006" cy="544467"/>
                    <a:chOff x="4447963" y="849542"/>
                    <a:chExt cx="1431006" cy="742418"/>
                  </a:xfrm>
                </p:grpSpPr>
                <p:sp>
                  <p:nvSpPr>
                    <p:cNvPr id="13" name="TextBox 34"/>
                    <p:cNvSpPr txBox="1"/>
                    <p:nvPr/>
                  </p:nvSpPr>
                  <p:spPr>
                    <a:xfrm>
                      <a:off x="4447963" y="849542"/>
                      <a:ext cx="1317910" cy="575463"/>
                    </a:xfrm>
                    <a:prstGeom prst="rect">
                      <a:avLst/>
                    </a:prstGeom>
                    <a:noFill/>
                  </p:spPr>
                  <p:txBody>
                    <a:bodyPr wrap="none" rtlCol="0">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添加标题</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14" name="Rectangle 13" descr="FD1DDF730CE4456e89755B07FE1653D0# #Rectangle 13"/>
                    <p:cNvSpPr>
                      <a:spLocks noChangeArrowheads="1"/>
                    </p:cNvSpPr>
                    <p:nvPr/>
                  </p:nvSpPr>
                  <p:spPr bwMode="auto">
                    <a:xfrm>
                      <a:off x="4484169" y="1334516"/>
                      <a:ext cx="1394800" cy="257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1100" dirty="0">
                          <a:solidFill>
                            <a:schemeClr val="bg1"/>
                          </a:solidFill>
                          <a:latin typeface="微软雅黑" panose="020B0503020204020204" pitchFamily="34" charset="-122"/>
                          <a:ea typeface="微软雅黑" panose="020B0503020204020204" pitchFamily="34" charset="-122"/>
                        </a:rPr>
                        <a:t>此处添加简短文字说明。</a:t>
                      </a:r>
                      <a:endParaRPr lang="en-US" altLang="zh-CN" sz="1100" dirty="0">
                        <a:solidFill>
                          <a:schemeClr val="bg1"/>
                        </a:solidFill>
                        <a:latin typeface="微软雅黑" panose="020B0503020204020204" pitchFamily="34" charset="-122"/>
                        <a:ea typeface="微软雅黑" panose="020B0503020204020204" pitchFamily="34" charset="-122"/>
                      </a:endParaRPr>
                    </a:p>
                  </p:txBody>
                </p:sp>
              </p:grpSp>
            </p:grpSp>
          </p:grpSp>
          <p:sp>
            <p:nvSpPr>
              <p:cNvPr id="23" name="矩形 22"/>
              <p:cNvSpPr/>
              <p:nvPr/>
            </p:nvSpPr>
            <p:spPr>
              <a:xfrm>
                <a:off x="4026707" y="1715645"/>
                <a:ext cx="4038725" cy="3641121"/>
              </a:xfrm>
              <a:prstGeom prst="rect">
                <a:avLst/>
              </a:prstGeom>
              <a:blipFill dpi="0" rotWithShape="1">
                <a:blip r:embed="rId1"/>
                <a:srcRect/>
                <a:tile tx="0" ty="0" sx="68000" sy="68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Footer Text"/>
              <p:cNvSpPr txBox="1"/>
              <p:nvPr/>
            </p:nvSpPr>
            <p:spPr>
              <a:xfrm>
                <a:off x="411076" y="5950425"/>
                <a:ext cx="10911745" cy="424090"/>
              </a:xfrm>
              <a:prstGeom prst="rect">
                <a:avLst/>
              </a:prstGeom>
              <a:noFill/>
            </p:spPr>
            <p:txBody>
              <a:bodyPr wrap="square" lIns="0" tIns="0" rIns="0" bIns="0" rtlCol="0">
                <a:spAutoFit/>
              </a:bodyPr>
              <a:lstStyle/>
              <a:p>
                <a:pPr>
                  <a:lnSpc>
                    <a:spcPct val="120000"/>
                  </a:lnSpc>
                </a:pPr>
                <a:r>
                  <a:rPr lang="en-US" altLang="zh-CN" sz="12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a:t>
                </a:r>
                <a:r>
                  <a:rPr lang="en-US" altLang="zh-CN" sz="1200" dirty="0" err="1">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directly.Please</a:t>
                </a:r>
                <a:r>
                  <a:rPr lang="en-US" altLang="zh-CN" sz="12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replace text, click add relevant headline, modify the text content, also can copy your content to this directly.</a:t>
                </a:r>
                <a:r>
                  <a:rPr lang="zh-CN" altLang="en-US" sz="12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a:t>
                </a:r>
                <a:endParaRPr lang="en-US" sz="12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25" name="Straight Line buttom"/>
              <p:cNvCxnSpPr/>
              <p:nvPr/>
            </p:nvCxnSpPr>
            <p:spPr>
              <a:xfrm>
                <a:off x="402278" y="5762770"/>
                <a:ext cx="10929338" cy="0"/>
              </a:xfrm>
              <a:prstGeom prst="line">
                <a:avLst/>
              </a:prstGeom>
              <a:ln w="19050">
                <a:solidFill>
                  <a:schemeClr val="tx1">
                    <a:lumMod val="50000"/>
                    <a:lumOff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4" name="Group 6"/>
            <p:cNvGrpSpPr/>
            <p:nvPr/>
          </p:nvGrpSpPr>
          <p:grpSpPr>
            <a:xfrm>
              <a:off x="8303044" y="3713787"/>
              <a:ext cx="2724550" cy="650630"/>
              <a:chOff x="6096000" y="2866293"/>
              <a:chExt cx="2724550" cy="650630"/>
            </a:xfrm>
          </p:grpSpPr>
          <p:sp>
            <p:nvSpPr>
              <p:cNvPr id="35" name="Rectangle 10"/>
              <p:cNvSpPr/>
              <p:nvPr/>
            </p:nvSpPr>
            <p:spPr>
              <a:xfrm>
                <a:off x="6096000" y="2866293"/>
                <a:ext cx="2724550" cy="650630"/>
              </a:xfrm>
              <a:prstGeom prst="rect">
                <a:avLst/>
              </a:prstGeom>
              <a:solidFill>
                <a:srgbClr val="1D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Rectangle 11"/>
              <p:cNvSpPr/>
              <p:nvPr/>
            </p:nvSpPr>
            <p:spPr>
              <a:xfrm>
                <a:off x="6096000" y="2866293"/>
                <a:ext cx="598585" cy="65063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TextBox 27"/>
              <p:cNvSpPr txBox="1"/>
              <p:nvPr/>
            </p:nvSpPr>
            <p:spPr>
              <a:xfrm>
                <a:off x="6898091" y="3006942"/>
                <a:ext cx="1723549"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加入你的标题</a:t>
                </a:r>
                <a:endParaRPr lang="en-GB" altLang="zh-CN"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Freeform 40"/>
              <p:cNvSpPr>
                <a:spLocks noEditPoints="1"/>
              </p:cNvSpPr>
              <p:nvPr/>
            </p:nvSpPr>
            <p:spPr bwMode="auto">
              <a:xfrm>
                <a:off x="6252324" y="2995578"/>
                <a:ext cx="276702" cy="437000"/>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bg2"/>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00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9" name="Group 5"/>
            <p:cNvGrpSpPr/>
            <p:nvPr/>
          </p:nvGrpSpPr>
          <p:grpSpPr>
            <a:xfrm>
              <a:off x="8293824" y="2059857"/>
              <a:ext cx="2724550" cy="650630"/>
              <a:chOff x="8820550" y="2215663"/>
              <a:chExt cx="2724550" cy="650630"/>
            </a:xfrm>
          </p:grpSpPr>
          <p:sp>
            <p:nvSpPr>
              <p:cNvPr id="40" name="Rectangle 13"/>
              <p:cNvSpPr/>
              <p:nvPr/>
            </p:nvSpPr>
            <p:spPr>
              <a:xfrm>
                <a:off x="8820550" y="2215663"/>
                <a:ext cx="2724550" cy="650630"/>
              </a:xfrm>
              <a:prstGeom prst="rect">
                <a:avLst/>
              </a:prstGeom>
              <a:solidFill>
                <a:srgbClr val="1D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Rectangle 14"/>
              <p:cNvSpPr/>
              <p:nvPr/>
            </p:nvSpPr>
            <p:spPr>
              <a:xfrm>
                <a:off x="8820550" y="2215663"/>
                <a:ext cx="598585" cy="65063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TextBox 32"/>
              <p:cNvSpPr txBox="1"/>
              <p:nvPr/>
            </p:nvSpPr>
            <p:spPr>
              <a:xfrm>
                <a:off x="9596936" y="2356312"/>
                <a:ext cx="1723549"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加入你的标题</a:t>
                </a:r>
                <a:endParaRPr lang="en-GB" altLang="zh-CN"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 name="Freeform 41"/>
              <p:cNvSpPr>
                <a:spLocks noEditPoints="1"/>
              </p:cNvSpPr>
              <p:nvPr/>
            </p:nvSpPr>
            <p:spPr bwMode="auto">
              <a:xfrm>
                <a:off x="8987680" y="2349194"/>
                <a:ext cx="316777" cy="383568"/>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bg2"/>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00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4" name="Rectangle 44"/>
            <p:cNvSpPr/>
            <p:nvPr/>
          </p:nvSpPr>
          <p:spPr>
            <a:xfrm>
              <a:off x="8265682" y="4551509"/>
              <a:ext cx="2940496" cy="738664"/>
            </a:xfrm>
            <a:prstGeom prst="rect">
              <a:avLst/>
            </a:prstGeom>
          </p:spPr>
          <p:txBody>
            <a:bodyPr wrap="square">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rPr>
                <a:t>点击输入简要文字介绍，文字内容需，言简意赅的说明分项内容</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5" name="Rectangle 45"/>
            <p:cNvSpPr/>
            <p:nvPr/>
          </p:nvSpPr>
          <p:spPr>
            <a:xfrm>
              <a:off x="8265682" y="2853667"/>
              <a:ext cx="2940496" cy="738664"/>
            </a:xfrm>
            <a:prstGeom prst="rect">
              <a:avLst/>
            </a:prstGeom>
          </p:spPr>
          <p:txBody>
            <a:bodyPr wrap="square">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rPr>
                <a:t>点击输入简要文字介绍，文字内容需，言简意赅的说明分项内容</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379654" y="782814"/>
            <a:ext cx="9411629" cy="591016"/>
            <a:chOff x="1423196" y="609245"/>
            <a:chExt cx="9411629" cy="591016"/>
          </a:xfrm>
        </p:grpSpPr>
        <p:sp>
          <p:nvSpPr>
            <p:cNvPr id="11" name="Copyright Notice"/>
            <p:cNvSpPr/>
            <p:nvPr/>
          </p:nvSpPr>
          <p:spPr bwMode="auto">
            <a:xfrm>
              <a:off x="4235162" y="609245"/>
              <a:ext cx="3823276" cy="434765"/>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1D7C92"/>
                  </a:solidFill>
                  <a:latin typeface="微软雅黑" panose="020B0503020204020204" pitchFamily="34" charset="-122"/>
                  <a:ea typeface="微软雅黑" panose="020B0503020204020204" pitchFamily="34" charset="-122"/>
                </a:rPr>
                <a:t>点击加入标题文字</a:t>
              </a:r>
              <a:endParaRPr lang="en-US" sz="2400" cap="small" dirty="0">
                <a:solidFill>
                  <a:srgbClr val="1D7C92"/>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1423196" y="1200261"/>
              <a:ext cx="9411629" cy="0"/>
            </a:xfrm>
            <a:prstGeom prst="line">
              <a:avLst/>
            </a:prstGeom>
            <a:ln>
              <a:solidFill>
                <a:srgbClr val="1D7C92"/>
              </a:solidFill>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flipH="1">
            <a:off x="1824805" y="2043472"/>
            <a:ext cx="8356258" cy="3883758"/>
            <a:chOff x="1070934" y="988368"/>
            <a:chExt cx="7317490" cy="3400968"/>
          </a:xfrm>
        </p:grpSpPr>
        <p:cxnSp>
          <p:nvCxnSpPr>
            <p:cNvPr id="7" name="Straight Connector 10"/>
            <p:cNvCxnSpPr/>
            <p:nvPr/>
          </p:nvCxnSpPr>
          <p:spPr>
            <a:xfrm>
              <a:off x="1909134" y="1483065"/>
              <a:ext cx="3962400" cy="0"/>
            </a:xfrm>
            <a:prstGeom prst="line">
              <a:avLst/>
            </a:prstGeom>
            <a:ln w="254000">
              <a:solidFill>
                <a:srgbClr val="1D7C92"/>
              </a:solidFill>
            </a:ln>
          </p:spPr>
          <p:style>
            <a:lnRef idx="1">
              <a:schemeClr val="accent1"/>
            </a:lnRef>
            <a:fillRef idx="0">
              <a:schemeClr val="accent1"/>
            </a:fillRef>
            <a:effectRef idx="0">
              <a:schemeClr val="accent1"/>
            </a:effectRef>
            <a:fontRef idx="minor">
              <a:schemeClr val="tx1"/>
            </a:fontRef>
          </p:style>
        </p:cxnSp>
        <p:sp>
          <p:nvSpPr>
            <p:cNvPr id="8" name="Rounded Rectangle 17"/>
            <p:cNvSpPr/>
            <p:nvPr/>
          </p:nvSpPr>
          <p:spPr>
            <a:xfrm>
              <a:off x="1070934" y="1167594"/>
              <a:ext cx="652843" cy="630942"/>
            </a:xfrm>
            <a:prstGeom prst="roundRect">
              <a:avLst/>
            </a:prstGeom>
            <a:solidFill>
              <a:srgbClr val="1D7C92"/>
            </a:solidFill>
            <a:ln>
              <a:solidFill>
                <a:srgbClr val="1D7C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ea"/>
                  <a:ea typeface="+mj-ea"/>
                  <a:cs typeface="Open Sans" panose="020B0606030504020204" pitchFamily="34" charset="0"/>
                </a:rPr>
                <a:t>90%</a:t>
              </a:r>
              <a:endParaRPr lang="en-US" sz="1600" dirty="0">
                <a:latin typeface="+mj-ea"/>
                <a:ea typeface="+mj-ea"/>
                <a:cs typeface="Open Sans" panose="020B0606030504020204" pitchFamily="34" charset="0"/>
              </a:endParaRPr>
            </a:p>
          </p:txBody>
        </p:sp>
        <p:sp>
          <p:nvSpPr>
            <p:cNvPr id="9" name="Rounded Rectangle 18"/>
            <p:cNvSpPr/>
            <p:nvPr/>
          </p:nvSpPr>
          <p:spPr>
            <a:xfrm>
              <a:off x="1070934" y="2022552"/>
              <a:ext cx="652843" cy="630942"/>
            </a:xfrm>
            <a:prstGeom prst="roundRect">
              <a:avLst/>
            </a:prstGeom>
            <a:solidFill>
              <a:srgbClr val="1D7C92"/>
            </a:solidFill>
            <a:ln>
              <a:solidFill>
                <a:srgbClr val="1D7C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ea"/>
                  <a:ea typeface="+mj-ea"/>
                  <a:cs typeface="Open Sans" panose="020B0606030504020204" pitchFamily="34" charset="0"/>
                </a:rPr>
                <a:t>70%</a:t>
              </a:r>
              <a:endParaRPr lang="en-US" sz="1600" dirty="0">
                <a:latin typeface="+mj-ea"/>
                <a:ea typeface="+mj-ea"/>
                <a:cs typeface="Open Sans" panose="020B0606030504020204" pitchFamily="34" charset="0"/>
              </a:endParaRPr>
            </a:p>
          </p:txBody>
        </p:sp>
        <p:sp>
          <p:nvSpPr>
            <p:cNvPr id="10" name="Rounded Rectangle 19"/>
            <p:cNvSpPr/>
            <p:nvPr/>
          </p:nvSpPr>
          <p:spPr>
            <a:xfrm>
              <a:off x="1070934" y="2898852"/>
              <a:ext cx="652843" cy="630942"/>
            </a:xfrm>
            <a:prstGeom prst="roundRect">
              <a:avLst/>
            </a:prstGeom>
            <a:solidFill>
              <a:srgbClr val="1D7C92"/>
            </a:solidFill>
            <a:ln>
              <a:solidFill>
                <a:srgbClr val="1D7C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mj-ea"/>
                  <a:ea typeface="+mj-ea"/>
                  <a:cs typeface="Open Sans" panose="020B0606030504020204" pitchFamily="34" charset="0"/>
                </a:rPr>
                <a:t>85%</a:t>
              </a:r>
              <a:endParaRPr lang="en-US" sz="1600">
                <a:latin typeface="+mj-ea"/>
                <a:ea typeface="+mj-ea"/>
                <a:cs typeface="Open Sans" panose="020B0606030504020204" pitchFamily="34" charset="0"/>
              </a:endParaRPr>
            </a:p>
          </p:txBody>
        </p:sp>
        <p:sp>
          <p:nvSpPr>
            <p:cNvPr id="12" name="Rounded Rectangle 20"/>
            <p:cNvSpPr/>
            <p:nvPr/>
          </p:nvSpPr>
          <p:spPr>
            <a:xfrm>
              <a:off x="1070934" y="3758394"/>
              <a:ext cx="652843" cy="630942"/>
            </a:xfrm>
            <a:prstGeom prst="roundRect">
              <a:avLst/>
            </a:prstGeom>
            <a:solidFill>
              <a:srgbClr val="1D7C92"/>
            </a:solidFill>
            <a:ln>
              <a:solidFill>
                <a:srgbClr val="1D7C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ea"/>
                  <a:ea typeface="+mj-ea"/>
                  <a:cs typeface="Open Sans" panose="020B0606030504020204" pitchFamily="34" charset="0"/>
                </a:rPr>
                <a:t>45%</a:t>
              </a:r>
              <a:endParaRPr lang="en-US" sz="1600" dirty="0">
                <a:latin typeface="+mj-ea"/>
                <a:ea typeface="+mj-ea"/>
                <a:cs typeface="Open Sans" panose="020B0606030504020204" pitchFamily="34" charset="0"/>
              </a:endParaRPr>
            </a:p>
          </p:txBody>
        </p:sp>
        <p:sp>
          <p:nvSpPr>
            <p:cNvPr id="13" name="Rectangle 21"/>
            <p:cNvSpPr/>
            <p:nvPr/>
          </p:nvSpPr>
          <p:spPr>
            <a:xfrm>
              <a:off x="6145667" y="988368"/>
              <a:ext cx="2242757" cy="808551"/>
            </a:xfrm>
            <a:prstGeom prst="rect">
              <a:avLst/>
            </a:prstGeom>
          </p:spPr>
          <p:txBody>
            <a:bodyPr wrap="square">
              <a:spAutoFit/>
            </a:bodyPr>
            <a:lstStyle/>
            <a:p>
              <a:pPr>
                <a:lnSpc>
                  <a:spcPct val="150000"/>
                </a:lnSpc>
              </a:pPr>
              <a:r>
                <a:rPr lang="zh-CN" altLang="en-US" sz="1400" b="1"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单击此处添加标题</a:t>
              </a:r>
              <a:endParaRPr lang="zh-CN" altLang="en-US" sz="1400" b="1"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a:p>
              <a:pPr>
                <a:lnSpc>
                  <a:spcPct val="15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此处添加详细文本描述，建议与标题相关并符合整体语言风格</a:t>
              </a:r>
              <a:endParaRPr lang="en-US" altLang="zh-CN" sz="105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14" name="Rectangle 22"/>
            <p:cNvSpPr/>
            <p:nvPr/>
          </p:nvSpPr>
          <p:spPr>
            <a:xfrm>
              <a:off x="6145667" y="1843326"/>
              <a:ext cx="2242757" cy="808551"/>
            </a:xfrm>
            <a:prstGeom prst="rect">
              <a:avLst/>
            </a:prstGeom>
          </p:spPr>
          <p:txBody>
            <a:bodyPr wrap="square">
              <a:spAutoFit/>
            </a:bodyPr>
            <a:lstStyle/>
            <a:p>
              <a:pPr>
                <a:lnSpc>
                  <a:spcPct val="150000"/>
                </a:lnSpc>
              </a:pPr>
              <a:r>
                <a:rPr lang="zh-CN" altLang="en-US" sz="1400" b="1"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单击此处添加标题</a:t>
              </a:r>
              <a:endParaRPr lang="zh-CN" altLang="en-US" sz="1400" b="1"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a:p>
              <a:pPr>
                <a:lnSpc>
                  <a:spcPct val="15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此处添加详细文本描述，建议与标题相关并符合整体语言风格</a:t>
              </a:r>
              <a:endParaRPr lang="en-US" altLang="zh-CN" sz="105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15" name="Rectangle 23"/>
            <p:cNvSpPr/>
            <p:nvPr/>
          </p:nvSpPr>
          <p:spPr>
            <a:xfrm>
              <a:off x="6145667" y="2719626"/>
              <a:ext cx="2242757" cy="808551"/>
            </a:xfrm>
            <a:prstGeom prst="rect">
              <a:avLst/>
            </a:prstGeom>
          </p:spPr>
          <p:txBody>
            <a:bodyPr wrap="square">
              <a:spAutoFit/>
            </a:bodyPr>
            <a:lstStyle/>
            <a:p>
              <a:pPr>
                <a:lnSpc>
                  <a:spcPct val="150000"/>
                </a:lnSpc>
              </a:pPr>
              <a:r>
                <a:rPr lang="zh-CN" altLang="en-US" sz="1400" b="1"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单击此处添加标题</a:t>
              </a:r>
              <a:endParaRPr lang="zh-CN" altLang="en-US" sz="1400" b="1"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a:p>
              <a:pPr>
                <a:lnSpc>
                  <a:spcPct val="15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此处添加详细文本描述，建议与标题相关并符合整体语言风格</a:t>
              </a:r>
              <a:endParaRPr lang="en-US" altLang="zh-CN" sz="105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16" name="Rectangle 24"/>
            <p:cNvSpPr/>
            <p:nvPr/>
          </p:nvSpPr>
          <p:spPr>
            <a:xfrm>
              <a:off x="6145667" y="3579168"/>
              <a:ext cx="2242757" cy="808551"/>
            </a:xfrm>
            <a:prstGeom prst="rect">
              <a:avLst/>
            </a:prstGeom>
          </p:spPr>
          <p:txBody>
            <a:bodyPr wrap="square">
              <a:spAutoFit/>
            </a:bodyPr>
            <a:lstStyle/>
            <a:p>
              <a:pPr>
                <a:lnSpc>
                  <a:spcPct val="150000"/>
                </a:lnSpc>
              </a:pPr>
              <a:r>
                <a:rPr lang="zh-CN" altLang="en-US" sz="1400" b="1"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单击此处添加标题</a:t>
              </a:r>
              <a:endParaRPr lang="zh-CN" altLang="en-US" sz="1400" b="1"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a:p>
              <a:pPr>
                <a:lnSpc>
                  <a:spcPct val="15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此处添加详细文本描述，建议与标题相关并符合整体语言风格</a:t>
              </a:r>
              <a:endParaRPr lang="en-US" altLang="zh-CN" sz="105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cxnSp>
          <p:nvCxnSpPr>
            <p:cNvPr id="17" name="Straight Connector 34"/>
            <p:cNvCxnSpPr/>
            <p:nvPr/>
          </p:nvCxnSpPr>
          <p:spPr>
            <a:xfrm>
              <a:off x="1909134" y="2338023"/>
              <a:ext cx="3124200" cy="0"/>
            </a:xfrm>
            <a:prstGeom prst="line">
              <a:avLst/>
            </a:prstGeom>
            <a:ln w="254000">
              <a:solidFill>
                <a:srgbClr val="1D7C92"/>
              </a:solidFill>
            </a:ln>
          </p:spPr>
          <p:style>
            <a:lnRef idx="1">
              <a:schemeClr val="accent1"/>
            </a:lnRef>
            <a:fillRef idx="0">
              <a:schemeClr val="accent1"/>
            </a:fillRef>
            <a:effectRef idx="0">
              <a:schemeClr val="accent1"/>
            </a:effectRef>
            <a:fontRef idx="minor">
              <a:schemeClr val="tx1"/>
            </a:fontRef>
          </p:style>
        </p:cxnSp>
        <p:cxnSp>
          <p:nvCxnSpPr>
            <p:cNvPr id="18" name="Straight Connector 36"/>
            <p:cNvCxnSpPr/>
            <p:nvPr/>
          </p:nvCxnSpPr>
          <p:spPr>
            <a:xfrm>
              <a:off x="1909134" y="3214323"/>
              <a:ext cx="3733800" cy="0"/>
            </a:xfrm>
            <a:prstGeom prst="line">
              <a:avLst/>
            </a:prstGeom>
            <a:ln w="254000">
              <a:solidFill>
                <a:srgbClr val="1D7C92"/>
              </a:solidFill>
            </a:ln>
          </p:spPr>
          <p:style>
            <a:lnRef idx="1">
              <a:schemeClr val="accent1"/>
            </a:lnRef>
            <a:fillRef idx="0">
              <a:schemeClr val="accent1"/>
            </a:fillRef>
            <a:effectRef idx="0">
              <a:schemeClr val="accent1"/>
            </a:effectRef>
            <a:fontRef idx="minor">
              <a:schemeClr val="tx1"/>
            </a:fontRef>
          </p:style>
        </p:cxnSp>
        <p:cxnSp>
          <p:nvCxnSpPr>
            <p:cNvPr id="19" name="Straight Connector 38"/>
            <p:cNvCxnSpPr/>
            <p:nvPr/>
          </p:nvCxnSpPr>
          <p:spPr>
            <a:xfrm>
              <a:off x="1909134" y="4073865"/>
              <a:ext cx="2209800" cy="0"/>
            </a:xfrm>
            <a:prstGeom prst="line">
              <a:avLst/>
            </a:prstGeom>
            <a:ln w="254000">
              <a:solidFill>
                <a:srgbClr val="1D7C92"/>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379654" y="782814"/>
            <a:ext cx="9411629" cy="591016"/>
            <a:chOff x="1423196" y="609245"/>
            <a:chExt cx="9411629" cy="591016"/>
          </a:xfrm>
        </p:grpSpPr>
        <p:sp>
          <p:nvSpPr>
            <p:cNvPr id="11" name="Copyright Notice"/>
            <p:cNvSpPr/>
            <p:nvPr/>
          </p:nvSpPr>
          <p:spPr bwMode="auto">
            <a:xfrm>
              <a:off x="4235162" y="609245"/>
              <a:ext cx="3823276" cy="434765"/>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1D7C92"/>
                  </a:solidFill>
                  <a:latin typeface="微软雅黑" panose="020B0503020204020204" pitchFamily="34" charset="-122"/>
                  <a:ea typeface="微软雅黑" panose="020B0503020204020204" pitchFamily="34" charset="-122"/>
                </a:rPr>
                <a:t>点击加入标题文字</a:t>
              </a:r>
              <a:endParaRPr lang="en-US" sz="2400" cap="small" dirty="0">
                <a:solidFill>
                  <a:srgbClr val="1D7C92"/>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1423196" y="1200261"/>
              <a:ext cx="9411629" cy="0"/>
            </a:xfrm>
            <a:prstGeom prst="line">
              <a:avLst/>
            </a:prstGeom>
            <a:ln>
              <a:solidFill>
                <a:srgbClr val="1D7C92"/>
              </a:solidFill>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flipH="1">
            <a:off x="6498052" y="2020236"/>
            <a:ext cx="4652548" cy="3960856"/>
            <a:chOff x="763101" y="1528357"/>
            <a:chExt cx="5052790" cy="4301594"/>
          </a:xfrm>
        </p:grpSpPr>
        <p:grpSp>
          <p:nvGrpSpPr>
            <p:cNvPr id="7" name="组合 6"/>
            <p:cNvGrpSpPr/>
            <p:nvPr/>
          </p:nvGrpSpPr>
          <p:grpSpPr>
            <a:xfrm>
              <a:off x="763101" y="1528357"/>
              <a:ext cx="5052790" cy="4301594"/>
              <a:chOff x="774603" y="1316761"/>
              <a:chExt cx="3540125" cy="3013817"/>
            </a:xfrm>
          </p:grpSpPr>
          <p:sp>
            <p:nvSpPr>
              <p:cNvPr id="10" name="Oval 43"/>
              <p:cNvSpPr>
                <a:spLocks noChangeArrowheads="1"/>
              </p:cNvSpPr>
              <p:nvPr/>
            </p:nvSpPr>
            <p:spPr bwMode="auto">
              <a:xfrm>
                <a:off x="812703" y="2828528"/>
                <a:ext cx="1079500" cy="1083009"/>
              </a:xfrm>
              <a:prstGeom prst="ellipse">
                <a:avLst/>
              </a:prstGeom>
              <a:solidFill>
                <a:srgbClr val="1D7C92"/>
              </a:solidFill>
              <a:ln>
                <a:noFill/>
              </a:ln>
            </p:spPr>
            <p:txBody>
              <a:bodyPr/>
              <a:lstStyle/>
              <a:p>
                <a:endParaRPr lang="zh-CN" altLang="en-US" sz="3200">
                  <a:solidFill>
                    <a:prstClr val="black"/>
                  </a:solidFill>
                </a:endParaRPr>
              </a:p>
            </p:txBody>
          </p:sp>
          <p:sp>
            <p:nvSpPr>
              <p:cNvPr id="12" name="Oval 44"/>
              <p:cNvSpPr>
                <a:spLocks noChangeArrowheads="1"/>
              </p:cNvSpPr>
              <p:nvPr/>
            </p:nvSpPr>
            <p:spPr bwMode="auto">
              <a:xfrm>
                <a:off x="2014440" y="2828528"/>
                <a:ext cx="1079500" cy="1083009"/>
              </a:xfrm>
              <a:prstGeom prst="ellipse">
                <a:avLst/>
              </a:prstGeom>
              <a:solidFill>
                <a:srgbClr val="1D7C92"/>
              </a:solidFill>
              <a:ln>
                <a:noFill/>
              </a:ln>
            </p:spPr>
            <p:txBody>
              <a:bodyPr/>
              <a:lstStyle/>
              <a:p>
                <a:endParaRPr lang="zh-CN" altLang="en-US" sz="3200">
                  <a:solidFill>
                    <a:prstClr val="black"/>
                  </a:solidFill>
                </a:endParaRPr>
              </a:p>
            </p:txBody>
          </p:sp>
          <p:sp>
            <p:nvSpPr>
              <p:cNvPr id="13" name="Oval 45"/>
              <p:cNvSpPr>
                <a:spLocks noChangeArrowheads="1"/>
              </p:cNvSpPr>
              <p:nvPr/>
            </p:nvSpPr>
            <p:spPr bwMode="auto">
              <a:xfrm>
                <a:off x="3216178" y="2828528"/>
                <a:ext cx="1079500" cy="1083009"/>
              </a:xfrm>
              <a:prstGeom prst="ellipse">
                <a:avLst/>
              </a:prstGeom>
              <a:solidFill>
                <a:srgbClr val="1D7C92"/>
              </a:solidFill>
              <a:ln>
                <a:noFill/>
              </a:ln>
            </p:spPr>
            <p:txBody>
              <a:bodyPr/>
              <a:lstStyle/>
              <a:p>
                <a:endParaRPr lang="zh-CN" altLang="en-US" sz="3200">
                  <a:solidFill>
                    <a:prstClr val="black"/>
                  </a:solidFill>
                </a:endParaRPr>
              </a:p>
            </p:txBody>
          </p:sp>
          <p:sp>
            <p:nvSpPr>
              <p:cNvPr id="14" name="Rectangle 46"/>
              <p:cNvSpPr>
                <a:spLocks noChangeArrowheads="1"/>
              </p:cNvSpPr>
              <p:nvPr/>
            </p:nvSpPr>
            <p:spPr bwMode="auto">
              <a:xfrm>
                <a:off x="787303" y="4016156"/>
                <a:ext cx="3527425" cy="314422"/>
              </a:xfrm>
              <a:prstGeom prst="rect">
                <a:avLst/>
              </a:prstGeom>
              <a:solidFill>
                <a:schemeClr val="bg1">
                  <a:lumMod val="95000"/>
                  <a:alpha val="50000"/>
                </a:schemeClr>
              </a:solidFill>
              <a:ln>
                <a:noFill/>
              </a:ln>
            </p:spPr>
            <p:txBody>
              <a:bodyPr/>
              <a:lstStyle/>
              <a:p>
                <a:endParaRPr lang="zh-CN" altLang="en-US" sz="3200">
                  <a:solidFill>
                    <a:prstClr val="black"/>
                  </a:solidFill>
                </a:endParaRPr>
              </a:p>
            </p:txBody>
          </p:sp>
          <p:grpSp>
            <p:nvGrpSpPr>
              <p:cNvPr id="15" name="Group 58"/>
              <p:cNvGrpSpPr/>
              <p:nvPr/>
            </p:nvGrpSpPr>
            <p:grpSpPr bwMode="auto">
              <a:xfrm>
                <a:off x="3624166" y="3095311"/>
                <a:ext cx="263525" cy="276310"/>
                <a:chOff x="2352" y="1832"/>
                <a:chExt cx="166" cy="174"/>
              </a:xfrm>
            </p:grpSpPr>
            <p:sp>
              <p:nvSpPr>
                <p:cNvPr id="25" name="Freeform 48"/>
                <p:cNvSpPr/>
                <p:nvPr/>
              </p:nvSpPr>
              <p:spPr bwMode="auto">
                <a:xfrm>
                  <a:off x="2352" y="1832"/>
                  <a:ext cx="166" cy="14"/>
                </a:xfrm>
                <a:custGeom>
                  <a:avLst/>
                  <a:gdLst>
                    <a:gd name="T0" fmla="*/ 79 w 82"/>
                    <a:gd name="T1" fmla="*/ 0 h 7"/>
                    <a:gd name="T2" fmla="*/ 3 w 82"/>
                    <a:gd name="T3" fmla="*/ 0 h 7"/>
                    <a:gd name="T4" fmla="*/ 0 w 82"/>
                    <a:gd name="T5" fmla="*/ 4 h 7"/>
                    <a:gd name="T6" fmla="*/ 3 w 82"/>
                    <a:gd name="T7" fmla="*/ 7 h 7"/>
                    <a:gd name="T8" fmla="*/ 79 w 82"/>
                    <a:gd name="T9" fmla="*/ 7 h 7"/>
                    <a:gd name="T10" fmla="*/ 82 w 82"/>
                    <a:gd name="T11" fmla="*/ 4 h 7"/>
                    <a:gd name="T12" fmla="*/ 79 w 8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2" h="7">
                      <a:moveTo>
                        <a:pt x="79" y="0"/>
                      </a:moveTo>
                      <a:cubicBezTo>
                        <a:pt x="3" y="0"/>
                        <a:pt x="3" y="0"/>
                        <a:pt x="3" y="0"/>
                      </a:cubicBezTo>
                      <a:cubicBezTo>
                        <a:pt x="1" y="0"/>
                        <a:pt x="0" y="2"/>
                        <a:pt x="0" y="4"/>
                      </a:cubicBezTo>
                      <a:cubicBezTo>
                        <a:pt x="0" y="6"/>
                        <a:pt x="1" y="7"/>
                        <a:pt x="3" y="7"/>
                      </a:cubicBezTo>
                      <a:cubicBezTo>
                        <a:pt x="79" y="7"/>
                        <a:pt x="79" y="7"/>
                        <a:pt x="79" y="7"/>
                      </a:cubicBezTo>
                      <a:cubicBezTo>
                        <a:pt x="81" y="7"/>
                        <a:pt x="82" y="6"/>
                        <a:pt x="82" y="4"/>
                      </a:cubicBezTo>
                      <a:cubicBezTo>
                        <a:pt x="82" y="2"/>
                        <a:pt x="81" y="0"/>
                        <a:pt x="79"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solidFill>
                      <a:prstClr val="black"/>
                    </a:solidFill>
                  </a:endParaRPr>
                </a:p>
              </p:txBody>
            </p:sp>
            <p:sp>
              <p:nvSpPr>
                <p:cNvPr id="26" name="Freeform 49"/>
                <p:cNvSpPr/>
                <p:nvPr/>
              </p:nvSpPr>
              <p:spPr bwMode="auto">
                <a:xfrm>
                  <a:off x="2368" y="1866"/>
                  <a:ext cx="134" cy="87"/>
                </a:xfrm>
                <a:custGeom>
                  <a:avLst/>
                  <a:gdLst>
                    <a:gd name="T0" fmla="*/ 63 w 66"/>
                    <a:gd name="T1" fmla="*/ 0 h 43"/>
                    <a:gd name="T2" fmla="*/ 59 w 66"/>
                    <a:gd name="T3" fmla="*/ 3 h 43"/>
                    <a:gd name="T4" fmla="*/ 59 w 66"/>
                    <a:gd name="T5" fmla="*/ 32 h 43"/>
                    <a:gd name="T6" fmla="*/ 55 w 66"/>
                    <a:gd name="T7" fmla="*/ 36 h 43"/>
                    <a:gd name="T8" fmla="*/ 11 w 66"/>
                    <a:gd name="T9" fmla="*/ 36 h 43"/>
                    <a:gd name="T10" fmla="*/ 7 w 66"/>
                    <a:gd name="T11" fmla="*/ 32 h 43"/>
                    <a:gd name="T12" fmla="*/ 7 w 66"/>
                    <a:gd name="T13" fmla="*/ 3 h 43"/>
                    <a:gd name="T14" fmla="*/ 3 w 66"/>
                    <a:gd name="T15" fmla="*/ 0 h 43"/>
                    <a:gd name="T16" fmla="*/ 0 w 66"/>
                    <a:gd name="T17" fmla="*/ 3 h 43"/>
                    <a:gd name="T18" fmla="*/ 0 w 66"/>
                    <a:gd name="T19" fmla="*/ 32 h 43"/>
                    <a:gd name="T20" fmla="*/ 11 w 66"/>
                    <a:gd name="T21" fmla="*/ 43 h 43"/>
                    <a:gd name="T22" fmla="*/ 55 w 66"/>
                    <a:gd name="T23" fmla="*/ 43 h 43"/>
                    <a:gd name="T24" fmla="*/ 66 w 66"/>
                    <a:gd name="T25" fmla="*/ 32 h 43"/>
                    <a:gd name="T26" fmla="*/ 66 w 66"/>
                    <a:gd name="T27" fmla="*/ 3 h 43"/>
                    <a:gd name="T28" fmla="*/ 63 w 66"/>
                    <a:gd name="T2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43">
                      <a:moveTo>
                        <a:pt x="63" y="0"/>
                      </a:moveTo>
                      <a:cubicBezTo>
                        <a:pt x="61" y="0"/>
                        <a:pt x="59" y="1"/>
                        <a:pt x="59" y="3"/>
                      </a:cubicBezTo>
                      <a:cubicBezTo>
                        <a:pt x="59" y="32"/>
                        <a:pt x="59" y="32"/>
                        <a:pt x="59" y="32"/>
                      </a:cubicBezTo>
                      <a:cubicBezTo>
                        <a:pt x="59" y="34"/>
                        <a:pt x="57" y="36"/>
                        <a:pt x="55" y="36"/>
                      </a:cubicBezTo>
                      <a:cubicBezTo>
                        <a:pt x="11" y="36"/>
                        <a:pt x="11" y="36"/>
                        <a:pt x="11" y="36"/>
                      </a:cubicBezTo>
                      <a:cubicBezTo>
                        <a:pt x="9" y="36"/>
                        <a:pt x="7" y="34"/>
                        <a:pt x="7" y="32"/>
                      </a:cubicBezTo>
                      <a:cubicBezTo>
                        <a:pt x="7" y="3"/>
                        <a:pt x="7" y="3"/>
                        <a:pt x="7" y="3"/>
                      </a:cubicBezTo>
                      <a:cubicBezTo>
                        <a:pt x="7" y="1"/>
                        <a:pt x="5" y="0"/>
                        <a:pt x="3" y="0"/>
                      </a:cubicBezTo>
                      <a:cubicBezTo>
                        <a:pt x="1" y="0"/>
                        <a:pt x="0" y="1"/>
                        <a:pt x="0" y="3"/>
                      </a:cubicBezTo>
                      <a:cubicBezTo>
                        <a:pt x="0" y="32"/>
                        <a:pt x="0" y="32"/>
                        <a:pt x="0" y="32"/>
                      </a:cubicBezTo>
                      <a:cubicBezTo>
                        <a:pt x="0" y="38"/>
                        <a:pt x="5" y="43"/>
                        <a:pt x="11" y="43"/>
                      </a:cubicBezTo>
                      <a:cubicBezTo>
                        <a:pt x="55" y="43"/>
                        <a:pt x="55" y="43"/>
                        <a:pt x="55" y="43"/>
                      </a:cubicBezTo>
                      <a:cubicBezTo>
                        <a:pt x="61" y="43"/>
                        <a:pt x="66" y="38"/>
                        <a:pt x="66" y="32"/>
                      </a:cubicBezTo>
                      <a:cubicBezTo>
                        <a:pt x="66" y="3"/>
                        <a:pt x="66" y="3"/>
                        <a:pt x="66" y="3"/>
                      </a:cubicBezTo>
                      <a:cubicBezTo>
                        <a:pt x="66" y="1"/>
                        <a:pt x="65" y="0"/>
                        <a:pt x="63"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solidFill>
                      <a:prstClr val="black"/>
                    </a:solidFill>
                  </a:endParaRPr>
                </a:p>
              </p:txBody>
            </p:sp>
            <p:sp>
              <p:nvSpPr>
                <p:cNvPr id="27" name="Freeform 50"/>
                <p:cNvSpPr/>
                <p:nvPr/>
              </p:nvSpPr>
              <p:spPr bwMode="auto">
                <a:xfrm>
                  <a:off x="2402" y="1895"/>
                  <a:ext cx="15" cy="28"/>
                </a:xfrm>
                <a:custGeom>
                  <a:avLst/>
                  <a:gdLst>
                    <a:gd name="T0" fmla="*/ 7 w 7"/>
                    <a:gd name="T1" fmla="*/ 10 h 14"/>
                    <a:gd name="T2" fmla="*/ 7 w 7"/>
                    <a:gd name="T3" fmla="*/ 4 h 14"/>
                    <a:gd name="T4" fmla="*/ 3 w 7"/>
                    <a:gd name="T5" fmla="*/ 0 h 14"/>
                    <a:gd name="T6" fmla="*/ 0 w 7"/>
                    <a:gd name="T7" fmla="*/ 4 h 14"/>
                    <a:gd name="T8" fmla="*/ 0 w 7"/>
                    <a:gd name="T9" fmla="*/ 10 h 14"/>
                    <a:gd name="T10" fmla="*/ 3 w 7"/>
                    <a:gd name="T11" fmla="*/ 14 h 14"/>
                    <a:gd name="T12" fmla="*/ 7 w 7"/>
                    <a:gd name="T13" fmla="*/ 10 h 14"/>
                  </a:gdLst>
                  <a:ahLst/>
                  <a:cxnLst>
                    <a:cxn ang="0">
                      <a:pos x="T0" y="T1"/>
                    </a:cxn>
                    <a:cxn ang="0">
                      <a:pos x="T2" y="T3"/>
                    </a:cxn>
                    <a:cxn ang="0">
                      <a:pos x="T4" y="T5"/>
                    </a:cxn>
                    <a:cxn ang="0">
                      <a:pos x="T6" y="T7"/>
                    </a:cxn>
                    <a:cxn ang="0">
                      <a:pos x="T8" y="T9"/>
                    </a:cxn>
                    <a:cxn ang="0">
                      <a:pos x="T10" y="T11"/>
                    </a:cxn>
                    <a:cxn ang="0">
                      <a:pos x="T12" y="T13"/>
                    </a:cxn>
                  </a:cxnLst>
                  <a:rect l="0" t="0" r="r" b="b"/>
                  <a:pathLst>
                    <a:path w="7" h="14">
                      <a:moveTo>
                        <a:pt x="7" y="10"/>
                      </a:moveTo>
                      <a:cubicBezTo>
                        <a:pt x="7" y="4"/>
                        <a:pt x="7" y="4"/>
                        <a:pt x="7" y="4"/>
                      </a:cubicBezTo>
                      <a:cubicBezTo>
                        <a:pt x="7" y="2"/>
                        <a:pt x="5" y="0"/>
                        <a:pt x="3" y="0"/>
                      </a:cubicBezTo>
                      <a:cubicBezTo>
                        <a:pt x="1" y="0"/>
                        <a:pt x="0" y="2"/>
                        <a:pt x="0" y="4"/>
                      </a:cubicBezTo>
                      <a:cubicBezTo>
                        <a:pt x="0" y="10"/>
                        <a:pt x="0" y="10"/>
                        <a:pt x="0" y="10"/>
                      </a:cubicBezTo>
                      <a:cubicBezTo>
                        <a:pt x="0" y="12"/>
                        <a:pt x="1" y="14"/>
                        <a:pt x="3" y="14"/>
                      </a:cubicBezTo>
                      <a:cubicBezTo>
                        <a:pt x="5" y="14"/>
                        <a:pt x="7" y="12"/>
                        <a:pt x="7" y="1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solidFill>
                      <a:prstClr val="black"/>
                    </a:solidFill>
                  </a:endParaRPr>
                </a:p>
              </p:txBody>
            </p:sp>
            <p:sp>
              <p:nvSpPr>
                <p:cNvPr id="28" name="Freeform 51"/>
                <p:cNvSpPr/>
                <p:nvPr/>
              </p:nvSpPr>
              <p:spPr bwMode="auto">
                <a:xfrm>
                  <a:off x="2427" y="1868"/>
                  <a:ext cx="16" cy="55"/>
                </a:xfrm>
                <a:custGeom>
                  <a:avLst/>
                  <a:gdLst>
                    <a:gd name="T0" fmla="*/ 8 w 8"/>
                    <a:gd name="T1" fmla="*/ 23 h 27"/>
                    <a:gd name="T2" fmla="*/ 8 w 8"/>
                    <a:gd name="T3" fmla="*/ 3 h 27"/>
                    <a:gd name="T4" fmla="*/ 4 w 8"/>
                    <a:gd name="T5" fmla="*/ 0 h 27"/>
                    <a:gd name="T6" fmla="*/ 0 w 8"/>
                    <a:gd name="T7" fmla="*/ 3 h 27"/>
                    <a:gd name="T8" fmla="*/ 0 w 8"/>
                    <a:gd name="T9" fmla="*/ 23 h 27"/>
                    <a:gd name="T10" fmla="*/ 4 w 8"/>
                    <a:gd name="T11" fmla="*/ 27 h 27"/>
                    <a:gd name="T12" fmla="*/ 8 w 8"/>
                    <a:gd name="T13" fmla="*/ 23 h 27"/>
                  </a:gdLst>
                  <a:ahLst/>
                  <a:cxnLst>
                    <a:cxn ang="0">
                      <a:pos x="T0" y="T1"/>
                    </a:cxn>
                    <a:cxn ang="0">
                      <a:pos x="T2" y="T3"/>
                    </a:cxn>
                    <a:cxn ang="0">
                      <a:pos x="T4" y="T5"/>
                    </a:cxn>
                    <a:cxn ang="0">
                      <a:pos x="T6" y="T7"/>
                    </a:cxn>
                    <a:cxn ang="0">
                      <a:pos x="T8" y="T9"/>
                    </a:cxn>
                    <a:cxn ang="0">
                      <a:pos x="T10" y="T11"/>
                    </a:cxn>
                    <a:cxn ang="0">
                      <a:pos x="T12" y="T13"/>
                    </a:cxn>
                  </a:cxnLst>
                  <a:rect l="0" t="0" r="r" b="b"/>
                  <a:pathLst>
                    <a:path w="8" h="27">
                      <a:moveTo>
                        <a:pt x="8" y="23"/>
                      </a:moveTo>
                      <a:cubicBezTo>
                        <a:pt x="8" y="3"/>
                        <a:pt x="8" y="3"/>
                        <a:pt x="8" y="3"/>
                      </a:cubicBezTo>
                      <a:cubicBezTo>
                        <a:pt x="8" y="1"/>
                        <a:pt x="6" y="0"/>
                        <a:pt x="4" y="0"/>
                      </a:cubicBezTo>
                      <a:cubicBezTo>
                        <a:pt x="2" y="0"/>
                        <a:pt x="0" y="1"/>
                        <a:pt x="0" y="3"/>
                      </a:cubicBezTo>
                      <a:cubicBezTo>
                        <a:pt x="0" y="23"/>
                        <a:pt x="0" y="23"/>
                        <a:pt x="0" y="23"/>
                      </a:cubicBezTo>
                      <a:cubicBezTo>
                        <a:pt x="0" y="25"/>
                        <a:pt x="2" y="27"/>
                        <a:pt x="4" y="27"/>
                      </a:cubicBezTo>
                      <a:cubicBezTo>
                        <a:pt x="6" y="27"/>
                        <a:pt x="8" y="25"/>
                        <a:pt x="8" y="2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solidFill>
                      <a:prstClr val="black"/>
                    </a:solidFill>
                  </a:endParaRPr>
                </a:p>
              </p:txBody>
            </p:sp>
            <p:sp>
              <p:nvSpPr>
                <p:cNvPr id="29" name="Freeform 52"/>
                <p:cNvSpPr/>
                <p:nvPr/>
              </p:nvSpPr>
              <p:spPr bwMode="auto">
                <a:xfrm>
                  <a:off x="2453" y="1881"/>
                  <a:ext cx="14" cy="42"/>
                </a:xfrm>
                <a:custGeom>
                  <a:avLst/>
                  <a:gdLst>
                    <a:gd name="T0" fmla="*/ 7 w 7"/>
                    <a:gd name="T1" fmla="*/ 17 h 21"/>
                    <a:gd name="T2" fmla="*/ 7 w 7"/>
                    <a:gd name="T3" fmla="*/ 4 h 21"/>
                    <a:gd name="T4" fmla="*/ 4 w 7"/>
                    <a:gd name="T5" fmla="*/ 0 h 21"/>
                    <a:gd name="T6" fmla="*/ 0 w 7"/>
                    <a:gd name="T7" fmla="*/ 4 h 21"/>
                    <a:gd name="T8" fmla="*/ 0 w 7"/>
                    <a:gd name="T9" fmla="*/ 17 h 21"/>
                    <a:gd name="T10" fmla="*/ 4 w 7"/>
                    <a:gd name="T11" fmla="*/ 21 h 21"/>
                    <a:gd name="T12" fmla="*/ 7 w 7"/>
                    <a:gd name="T13" fmla="*/ 17 h 21"/>
                  </a:gdLst>
                  <a:ahLst/>
                  <a:cxnLst>
                    <a:cxn ang="0">
                      <a:pos x="T0" y="T1"/>
                    </a:cxn>
                    <a:cxn ang="0">
                      <a:pos x="T2" y="T3"/>
                    </a:cxn>
                    <a:cxn ang="0">
                      <a:pos x="T4" y="T5"/>
                    </a:cxn>
                    <a:cxn ang="0">
                      <a:pos x="T6" y="T7"/>
                    </a:cxn>
                    <a:cxn ang="0">
                      <a:pos x="T8" y="T9"/>
                    </a:cxn>
                    <a:cxn ang="0">
                      <a:pos x="T10" y="T11"/>
                    </a:cxn>
                    <a:cxn ang="0">
                      <a:pos x="T12" y="T13"/>
                    </a:cxn>
                  </a:cxnLst>
                  <a:rect l="0" t="0" r="r" b="b"/>
                  <a:pathLst>
                    <a:path w="7" h="21">
                      <a:moveTo>
                        <a:pt x="7" y="17"/>
                      </a:moveTo>
                      <a:cubicBezTo>
                        <a:pt x="7" y="4"/>
                        <a:pt x="7" y="4"/>
                        <a:pt x="7" y="4"/>
                      </a:cubicBezTo>
                      <a:cubicBezTo>
                        <a:pt x="7" y="2"/>
                        <a:pt x="6" y="0"/>
                        <a:pt x="4" y="0"/>
                      </a:cubicBezTo>
                      <a:cubicBezTo>
                        <a:pt x="2" y="0"/>
                        <a:pt x="0" y="2"/>
                        <a:pt x="0" y="4"/>
                      </a:cubicBezTo>
                      <a:cubicBezTo>
                        <a:pt x="0" y="17"/>
                        <a:pt x="0" y="17"/>
                        <a:pt x="0" y="17"/>
                      </a:cubicBezTo>
                      <a:cubicBezTo>
                        <a:pt x="0" y="19"/>
                        <a:pt x="2" y="21"/>
                        <a:pt x="4" y="21"/>
                      </a:cubicBezTo>
                      <a:cubicBezTo>
                        <a:pt x="6" y="21"/>
                        <a:pt x="7" y="19"/>
                        <a:pt x="7" y="1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solidFill>
                      <a:prstClr val="black"/>
                    </a:solidFill>
                  </a:endParaRPr>
                </a:p>
              </p:txBody>
            </p:sp>
            <p:sp>
              <p:nvSpPr>
                <p:cNvPr id="30" name="Freeform 53"/>
                <p:cNvSpPr/>
                <p:nvPr/>
              </p:nvSpPr>
              <p:spPr bwMode="auto">
                <a:xfrm>
                  <a:off x="2396" y="1965"/>
                  <a:ext cx="77" cy="41"/>
                </a:xfrm>
                <a:custGeom>
                  <a:avLst/>
                  <a:gdLst>
                    <a:gd name="T0" fmla="*/ 30 w 38"/>
                    <a:gd name="T1" fmla="*/ 2 h 20"/>
                    <a:gd name="T2" fmla="*/ 26 w 38"/>
                    <a:gd name="T3" fmla="*/ 0 h 20"/>
                    <a:gd name="T4" fmla="*/ 12 w 38"/>
                    <a:gd name="T5" fmla="*/ 0 h 20"/>
                    <a:gd name="T6" fmla="*/ 8 w 38"/>
                    <a:gd name="T7" fmla="*/ 2 h 20"/>
                    <a:gd name="T8" fmla="*/ 1 w 38"/>
                    <a:gd name="T9" fmla="*/ 14 h 20"/>
                    <a:gd name="T10" fmla="*/ 2 w 38"/>
                    <a:gd name="T11" fmla="*/ 19 h 20"/>
                    <a:gd name="T12" fmla="*/ 7 w 38"/>
                    <a:gd name="T13" fmla="*/ 18 h 20"/>
                    <a:gd name="T14" fmla="*/ 14 w 38"/>
                    <a:gd name="T15" fmla="*/ 7 h 20"/>
                    <a:gd name="T16" fmla="*/ 24 w 38"/>
                    <a:gd name="T17" fmla="*/ 7 h 20"/>
                    <a:gd name="T18" fmla="*/ 31 w 38"/>
                    <a:gd name="T19" fmla="*/ 18 h 20"/>
                    <a:gd name="T20" fmla="*/ 34 w 38"/>
                    <a:gd name="T21" fmla="*/ 19 h 20"/>
                    <a:gd name="T22" fmla="*/ 36 w 38"/>
                    <a:gd name="T23" fmla="*/ 19 h 20"/>
                    <a:gd name="T24" fmla="*/ 37 w 38"/>
                    <a:gd name="T25" fmla="*/ 14 h 20"/>
                    <a:gd name="T26" fmla="*/ 30 w 38"/>
                    <a:gd name="T2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20">
                      <a:moveTo>
                        <a:pt x="30" y="2"/>
                      </a:moveTo>
                      <a:cubicBezTo>
                        <a:pt x="29" y="1"/>
                        <a:pt x="28" y="0"/>
                        <a:pt x="26" y="0"/>
                      </a:cubicBezTo>
                      <a:cubicBezTo>
                        <a:pt x="12" y="0"/>
                        <a:pt x="12" y="0"/>
                        <a:pt x="12" y="0"/>
                      </a:cubicBezTo>
                      <a:cubicBezTo>
                        <a:pt x="10" y="0"/>
                        <a:pt x="9" y="1"/>
                        <a:pt x="8" y="2"/>
                      </a:cubicBezTo>
                      <a:cubicBezTo>
                        <a:pt x="1" y="14"/>
                        <a:pt x="1" y="14"/>
                        <a:pt x="1" y="14"/>
                      </a:cubicBezTo>
                      <a:cubicBezTo>
                        <a:pt x="0" y="16"/>
                        <a:pt x="1" y="18"/>
                        <a:pt x="2" y="19"/>
                      </a:cubicBezTo>
                      <a:cubicBezTo>
                        <a:pt x="4" y="20"/>
                        <a:pt x="6" y="19"/>
                        <a:pt x="7" y="18"/>
                      </a:cubicBezTo>
                      <a:cubicBezTo>
                        <a:pt x="14" y="7"/>
                        <a:pt x="14" y="7"/>
                        <a:pt x="14" y="7"/>
                      </a:cubicBezTo>
                      <a:cubicBezTo>
                        <a:pt x="24" y="7"/>
                        <a:pt x="24" y="7"/>
                        <a:pt x="24" y="7"/>
                      </a:cubicBezTo>
                      <a:cubicBezTo>
                        <a:pt x="31" y="18"/>
                        <a:pt x="31" y="18"/>
                        <a:pt x="31" y="18"/>
                      </a:cubicBezTo>
                      <a:cubicBezTo>
                        <a:pt x="31" y="19"/>
                        <a:pt x="32" y="19"/>
                        <a:pt x="34" y="19"/>
                      </a:cubicBezTo>
                      <a:cubicBezTo>
                        <a:pt x="34" y="19"/>
                        <a:pt x="35" y="19"/>
                        <a:pt x="36" y="19"/>
                      </a:cubicBezTo>
                      <a:cubicBezTo>
                        <a:pt x="37" y="18"/>
                        <a:pt x="38" y="16"/>
                        <a:pt x="37" y="14"/>
                      </a:cubicBezTo>
                      <a:lnTo>
                        <a:pt x="30"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solidFill>
                      <a:prstClr val="black"/>
                    </a:solidFill>
                  </a:endParaRPr>
                </a:p>
              </p:txBody>
            </p:sp>
          </p:grpSp>
          <p:grpSp>
            <p:nvGrpSpPr>
              <p:cNvPr id="16" name="Group 57"/>
              <p:cNvGrpSpPr/>
              <p:nvPr/>
            </p:nvGrpSpPr>
            <p:grpSpPr bwMode="auto">
              <a:xfrm>
                <a:off x="1214341" y="3095310"/>
                <a:ext cx="276225" cy="273134"/>
                <a:chOff x="834" y="1832"/>
                <a:chExt cx="174" cy="172"/>
              </a:xfrm>
            </p:grpSpPr>
            <p:sp>
              <p:nvSpPr>
                <p:cNvPr id="23" name="Freeform 54"/>
                <p:cNvSpPr>
                  <a:spLocks noEditPoints="1"/>
                </p:cNvSpPr>
                <p:nvPr/>
              </p:nvSpPr>
              <p:spPr bwMode="auto">
                <a:xfrm>
                  <a:off x="834" y="1832"/>
                  <a:ext cx="174" cy="172"/>
                </a:xfrm>
                <a:custGeom>
                  <a:avLst/>
                  <a:gdLst>
                    <a:gd name="T0" fmla="*/ 83 w 86"/>
                    <a:gd name="T1" fmla="*/ 33 h 85"/>
                    <a:gd name="T2" fmla="*/ 75 w 86"/>
                    <a:gd name="T3" fmla="*/ 28 h 85"/>
                    <a:gd name="T4" fmla="*/ 77 w 86"/>
                    <a:gd name="T5" fmla="*/ 17 h 85"/>
                    <a:gd name="T6" fmla="*/ 65 w 86"/>
                    <a:gd name="T7" fmla="*/ 8 h 85"/>
                    <a:gd name="T8" fmla="*/ 55 w 86"/>
                    <a:gd name="T9" fmla="*/ 10 h 85"/>
                    <a:gd name="T10" fmla="*/ 49 w 86"/>
                    <a:gd name="T11" fmla="*/ 0 h 85"/>
                    <a:gd name="T12" fmla="*/ 34 w 86"/>
                    <a:gd name="T13" fmla="*/ 3 h 85"/>
                    <a:gd name="T14" fmla="*/ 28 w 86"/>
                    <a:gd name="T15" fmla="*/ 11 h 85"/>
                    <a:gd name="T16" fmla="*/ 18 w 86"/>
                    <a:gd name="T17" fmla="*/ 8 h 85"/>
                    <a:gd name="T18" fmla="*/ 8 w 86"/>
                    <a:gd name="T19" fmla="*/ 21 h 85"/>
                    <a:gd name="T20" fmla="*/ 10 w 86"/>
                    <a:gd name="T21" fmla="*/ 31 h 85"/>
                    <a:gd name="T22" fmla="*/ 1 w 86"/>
                    <a:gd name="T23" fmla="*/ 36 h 85"/>
                    <a:gd name="T24" fmla="*/ 1 w 86"/>
                    <a:gd name="T25" fmla="*/ 49 h 85"/>
                    <a:gd name="T26" fmla="*/ 10 w 86"/>
                    <a:gd name="T27" fmla="*/ 54 h 85"/>
                    <a:gd name="T28" fmla="*/ 8 w 86"/>
                    <a:gd name="T29" fmla="*/ 64 h 85"/>
                    <a:gd name="T30" fmla="*/ 18 w 86"/>
                    <a:gd name="T31" fmla="*/ 77 h 85"/>
                    <a:gd name="T32" fmla="*/ 28 w 86"/>
                    <a:gd name="T33" fmla="*/ 74 h 85"/>
                    <a:gd name="T34" fmla="*/ 34 w 86"/>
                    <a:gd name="T35" fmla="*/ 82 h 85"/>
                    <a:gd name="T36" fmla="*/ 43 w 86"/>
                    <a:gd name="T37" fmla="*/ 85 h 85"/>
                    <a:gd name="T38" fmla="*/ 52 w 86"/>
                    <a:gd name="T39" fmla="*/ 82 h 85"/>
                    <a:gd name="T40" fmla="*/ 58 w 86"/>
                    <a:gd name="T41" fmla="*/ 74 h 85"/>
                    <a:gd name="T42" fmla="*/ 68 w 86"/>
                    <a:gd name="T43" fmla="*/ 77 h 85"/>
                    <a:gd name="T44" fmla="*/ 78 w 86"/>
                    <a:gd name="T45" fmla="*/ 64 h 85"/>
                    <a:gd name="T46" fmla="*/ 76 w 86"/>
                    <a:gd name="T47" fmla="*/ 54 h 85"/>
                    <a:gd name="T48" fmla="*/ 85 w 86"/>
                    <a:gd name="T49" fmla="*/ 49 h 85"/>
                    <a:gd name="T50" fmla="*/ 85 w 86"/>
                    <a:gd name="T51" fmla="*/ 36 h 85"/>
                    <a:gd name="T52" fmla="*/ 72 w 86"/>
                    <a:gd name="T53" fmla="*/ 48 h 85"/>
                    <a:gd name="T54" fmla="*/ 67 w 86"/>
                    <a:gd name="T55" fmla="*/ 56 h 85"/>
                    <a:gd name="T56" fmla="*/ 70 w 86"/>
                    <a:gd name="T57" fmla="*/ 65 h 85"/>
                    <a:gd name="T58" fmla="*/ 60 w 86"/>
                    <a:gd name="T59" fmla="*/ 67 h 85"/>
                    <a:gd name="T60" fmla="*/ 51 w 86"/>
                    <a:gd name="T61" fmla="*/ 69 h 85"/>
                    <a:gd name="T62" fmla="*/ 46 w 86"/>
                    <a:gd name="T63" fmla="*/ 78 h 85"/>
                    <a:gd name="T64" fmla="*/ 38 w 86"/>
                    <a:gd name="T65" fmla="*/ 72 h 85"/>
                    <a:gd name="T66" fmla="*/ 30 w 86"/>
                    <a:gd name="T67" fmla="*/ 67 h 85"/>
                    <a:gd name="T68" fmla="*/ 20 w 86"/>
                    <a:gd name="T69" fmla="*/ 70 h 85"/>
                    <a:gd name="T70" fmla="*/ 19 w 86"/>
                    <a:gd name="T71" fmla="*/ 59 h 85"/>
                    <a:gd name="T72" fmla="*/ 16 w 86"/>
                    <a:gd name="T73" fmla="*/ 51 h 85"/>
                    <a:gd name="T74" fmla="*/ 8 w 86"/>
                    <a:gd name="T75" fmla="*/ 46 h 85"/>
                    <a:gd name="T76" fmla="*/ 8 w 86"/>
                    <a:gd name="T77" fmla="*/ 39 h 85"/>
                    <a:gd name="T78" fmla="*/ 16 w 86"/>
                    <a:gd name="T79" fmla="*/ 35 h 85"/>
                    <a:gd name="T80" fmla="*/ 19 w 86"/>
                    <a:gd name="T81" fmla="*/ 26 h 85"/>
                    <a:gd name="T82" fmla="*/ 20 w 86"/>
                    <a:gd name="T83" fmla="*/ 15 h 85"/>
                    <a:gd name="T84" fmla="*/ 30 w 86"/>
                    <a:gd name="T85" fmla="*/ 18 h 85"/>
                    <a:gd name="T86" fmla="*/ 38 w 86"/>
                    <a:gd name="T87" fmla="*/ 14 h 85"/>
                    <a:gd name="T88" fmla="*/ 46 w 86"/>
                    <a:gd name="T89" fmla="*/ 7 h 85"/>
                    <a:gd name="T90" fmla="*/ 51 w 86"/>
                    <a:gd name="T91" fmla="*/ 16 h 85"/>
                    <a:gd name="T92" fmla="*/ 60 w 86"/>
                    <a:gd name="T93" fmla="*/ 18 h 85"/>
                    <a:gd name="T94" fmla="*/ 70 w 86"/>
                    <a:gd name="T95" fmla="*/ 20 h 85"/>
                    <a:gd name="T96" fmla="*/ 67 w 86"/>
                    <a:gd name="T97" fmla="*/ 29 h 85"/>
                    <a:gd name="T98" fmla="*/ 72 w 86"/>
                    <a:gd name="T99" fmla="*/ 37 h 85"/>
                    <a:gd name="T100" fmla="*/ 78 w 86"/>
                    <a:gd name="T101"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 h="85">
                      <a:moveTo>
                        <a:pt x="85" y="36"/>
                      </a:moveTo>
                      <a:cubicBezTo>
                        <a:pt x="85" y="35"/>
                        <a:pt x="84" y="34"/>
                        <a:pt x="83" y="33"/>
                      </a:cubicBezTo>
                      <a:cubicBezTo>
                        <a:pt x="76" y="31"/>
                        <a:pt x="76" y="31"/>
                        <a:pt x="76" y="31"/>
                      </a:cubicBezTo>
                      <a:cubicBezTo>
                        <a:pt x="76" y="30"/>
                        <a:pt x="75" y="29"/>
                        <a:pt x="75" y="28"/>
                      </a:cubicBezTo>
                      <a:cubicBezTo>
                        <a:pt x="78" y="21"/>
                        <a:pt x="78" y="21"/>
                        <a:pt x="78" y="21"/>
                      </a:cubicBezTo>
                      <a:cubicBezTo>
                        <a:pt x="78" y="20"/>
                        <a:pt x="78" y="18"/>
                        <a:pt x="77" y="17"/>
                      </a:cubicBezTo>
                      <a:cubicBezTo>
                        <a:pt x="75" y="14"/>
                        <a:pt x="72" y="11"/>
                        <a:pt x="68" y="8"/>
                      </a:cubicBezTo>
                      <a:cubicBezTo>
                        <a:pt x="67" y="7"/>
                        <a:pt x="66" y="7"/>
                        <a:pt x="65" y="8"/>
                      </a:cubicBezTo>
                      <a:cubicBezTo>
                        <a:pt x="58" y="11"/>
                        <a:pt x="58" y="11"/>
                        <a:pt x="58" y="11"/>
                      </a:cubicBezTo>
                      <a:cubicBezTo>
                        <a:pt x="57" y="10"/>
                        <a:pt x="56" y="10"/>
                        <a:pt x="55" y="10"/>
                      </a:cubicBezTo>
                      <a:cubicBezTo>
                        <a:pt x="52" y="3"/>
                        <a:pt x="52" y="3"/>
                        <a:pt x="52" y="3"/>
                      </a:cubicBezTo>
                      <a:cubicBezTo>
                        <a:pt x="52" y="2"/>
                        <a:pt x="51" y="1"/>
                        <a:pt x="49" y="0"/>
                      </a:cubicBezTo>
                      <a:cubicBezTo>
                        <a:pt x="45" y="0"/>
                        <a:pt x="41" y="0"/>
                        <a:pt x="37" y="0"/>
                      </a:cubicBezTo>
                      <a:cubicBezTo>
                        <a:pt x="35" y="1"/>
                        <a:pt x="34" y="2"/>
                        <a:pt x="34" y="3"/>
                      </a:cubicBezTo>
                      <a:cubicBezTo>
                        <a:pt x="31" y="10"/>
                        <a:pt x="31" y="10"/>
                        <a:pt x="31" y="10"/>
                      </a:cubicBezTo>
                      <a:cubicBezTo>
                        <a:pt x="30" y="10"/>
                        <a:pt x="29" y="10"/>
                        <a:pt x="28" y="11"/>
                      </a:cubicBezTo>
                      <a:cubicBezTo>
                        <a:pt x="22" y="8"/>
                        <a:pt x="22" y="8"/>
                        <a:pt x="22" y="8"/>
                      </a:cubicBezTo>
                      <a:cubicBezTo>
                        <a:pt x="20" y="7"/>
                        <a:pt x="19" y="7"/>
                        <a:pt x="18" y="8"/>
                      </a:cubicBezTo>
                      <a:cubicBezTo>
                        <a:pt x="14" y="11"/>
                        <a:pt x="11" y="14"/>
                        <a:pt x="9" y="17"/>
                      </a:cubicBezTo>
                      <a:cubicBezTo>
                        <a:pt x="8" y="18"/>
                        <a:pt x="8" y="20"/>
                        <a:pt x="8" y="21"/>
                      </a:cubicBezTo>
                      <a:cubicBezTo>
                        <a:pt x="11" y="28"/>
                        <a:pt x="11" y="28"/>
                        <a:pt x="11" y="28"/>
                      </a:cubicBezTo>
                      <a:cubicBezTo>
                        <a:pt x="11" y="29"/>
                        <a:pt x="10" y="30"/>
                        <a:pt x="10" y="31"/>
                      </a:cubicBezTo>
                      <a:cubicBezTo>
                        <a:pt x="3" y="33"/>
                        <a:pt x="3" y="33"/>
                        <a:pt x="3" y="33"/>
                      </a:cubicBezTo>
                      <a:cubicBezTo>
                        <a:pt x="2" y="34"/>
                        <a:pt x="1" y="35"/>
                        <a:pt x="1" y="36"/>
                      </a:cubicBezTo>
                      <a:cubicBezTo>
                        <a:pt x="0" y="39"/>
                        <a:pt x="0" y="41"/>
                        <a:pt x="0" y="43"/>
                      </a:cubicBezTo>
                      <a:cubicBezTo>
                        <a:pt x="0" y="45"/>
                        <a:pt x="0" y="47"/>
                        <a:pt x="1" y="49"/>
                      </a:cubicBezTo>
                      <a:cubicBezTo>
                        <a:pt x="1" y="50"/>
                        <a:pt x="2" y="52"/>
                        <a:pt x="3" y="52"/>
                      </a:cubicBezTo>
                      <a:cubicBezTo>
                        <a:pt x="10" y="54"/>
                        <a:pt x="10" y="54"/>
                        <a:pt x="10" y="54"/>
                      </a:cubicBezTo>
                      <a:cubicBezTo>
                        <a:pt x="10" y="56"/>
                        <a:pt x="11" y="57"/>
                        <a:pt x="11" y="58"/>
                      </a:cubicBezTo>
                      <a:cubicBezTo>
                        <a:pt x="8" y="64"/>
                        <a:pt x="8" y="64"/>
                        <a:pt x="8" y="64"/>
                      </a:cubicBezTo>
                      <a:cubicBezTo>
                        <a:pt x="8" y="65"/>
                        <a:pt x="8" y="67"/>
                        <a:pt x="9" y="68"/>
                      </a:cubicBezTo>
                      <a:cubicBezTo>
                        <a:pt x="11" y="71"/>
                        <a:pt x="14" y="74"/>
                        <a:pt x="18" y="77"/>
                      </a:cubicBezTo>
                      <a:cubicBezTo>
                        <a:pt x="19" y="78"/>
                        <a:pt x="20" y="78"/>
                        <a:pt x="22" y="77"/>
                      </a:cubicBezTo>
                      <a:cubicBezTo>
                        <a:pt x="28" y="74"/>
                        <a:pt x="28" y="74"/>
                        <a:pt x="28" y="74"/>
                      </a:cubicBezTo>
                      <a:cubicBezTo>
                        <a:pt x="29" y="75"/>
                        <a:pt x="30" y="75"/>
                        <a:pt x="31" y="76"/>
                      </a:cubicBezTo>
                      <a:cubicBezTo>
                        <a:pt x="34" y="82"/>
                        <a:pt x="34" y="82"/>
                        <a:pt x="34" y="82"/>
                      </a:cubicBezTo>
                      <a:cubicBezTo>
                        <a:pt x="34" y="84"/>
                        <a:pt x="35" y="85"/>
                        <a:pt x="37" y="85"/>
                      </a:cubicBezTo>
                      <a:cubicBezTo>
                        <a:pt x="39" y="85"/>
                        <a:pt x="41" y="85"/>
                        <a:pt x="43" y="85"/>
                      </a:cubicBezTo>
                      <a:cubicBezTo>
                        <a:pt x="45" y="85"/>
                        <a:pt x="47" y="85"/>
                        <a:pt x="49" y="85"/>
                      </a:cubicBezTo>
                      <a:cubicBezTo>
                        <a:pt x="51" y="85"/>
                        <a:pt x="52" y="84"/>
                        <a:pt x="52" y="82"/>
                      </a:cubicBezTo>
                      <a:cubicBezTo>
                        <a:pt x="55" y="76"/>
                        <a:pt x="55" y="76"/>
                        <a:pt x="55" y="76"/>
                      </a:cubicBezTo>
                      <a:cubicBezTo>
                        <a:pt x="56" y="75"/>
                        <a:pt x="57" y="75"/>
                        <a:pt x="58" y="74"/>
                      </a:cubicBezTo>
                      <a:cubicBezTo>
                        <a:pt x="65" y="77"/>
                        <a:pt x="65" y="77"/>
                        <a:pt x="65" y="77"/>
                      </a:cubicBezTo>
                      <a:cubicBezTo>
                        <a:pt x="66" y="78"/>
                        <a:pt x="67" y="78"/>
                        <a:pt x="68" y="77"/>
                      </a:cubicBezTo>
                      <a:cubicBezTo>
                        <a:pt x="72" y="74"/>
                        <a:pt x="75" y="71"/>
                        <a:pt x="77" y="68"/>
                      </a:cubicBezTo>
                      <a:cubicBezTo>
                        <a:pt x="78" y="67"/>
                        <a:pt x="78" y="65"/>
                        <a:pt x="78" y="64"/>
                      </a:cubicBezTo>
                      <a:cubicBezTo>
                        <a:pt x="75" y="58"/>
                        <a:pt x="75" y="58"/>
                        <a:pt x="75" y="58"/>
                      </a:cubicBezTo>
                      <a:cubicBezTo>
                        <a:pt x="75" y="57"/>
                        <a:pt x="76" y="56"/>
                        <a:pt x="76" y="54"/>
                      </a:cubicBezTo>
                      <a:cubicBezTo>
                        <a:pt x="83" y="52"/>
                        <a:pt x="83" y="52"/>
                        <a:pt x="83" y="52"/>
                      </a:cubicBezTo>
                      <a:cubicBezTo>
                        <a:pt x="84" y="52"/>
                        <a:pt x="85" y="50"/>
                        <a:pt x="85" y="49"/>
                      </a:cubicBezTo>
                      <a:cubicBezTo>
                        <a:pt x="86" y="47"/>
                        <a:pt x="86" y="45"/>
                        <a:pt x="86" y="43"/>
                      </a:cubicBezTo>
                      <a:cubicBezTo>
                        <a:pt x="86" y="41"/>
                        <a:pt x="86" y="39"/>
                        <a:pt x="85" y="36"/>
                      </a:cubicBezTo>
                      <a:moveTo>
                        <a:pt x="78" y="46"/>
                      </a:moveTo>
                      <a:cubicBezTo>
                        <a:pt x="72" y="48"/>
                        <a:pt x="72" y="48"/>
                        <a:pt x="72" y="48"/>
                      </a:cubicBezTo>
                      <a:cubicBezTo>
                        <a:pt x="71" y="48"/>
                        <a:pt x="70" y="49"/>
                        <a:pt x="70" y="51"/>
                      </a:cubicBezTo>
                      <a:cubicBezTo>
                        <a:pt x="69" y="52"/>
                        <a:pt x="68" y="54"/>
                        <a:pt x="67" y="56"/>
                      </a:cubicBezTo>
                      <a:cubicBezTo>
                        <a:pt x="67" y="57"/>
                        <a:pt x="67" y="58"/>
                        <a:pt x="67" y="59"/>
                      </a:cubicBezTo>
                      <a:cubicBezTo>
                        <a:pt x="70" y="65"/>
                        <a:pt x="70" y="65"/>
                        <a:pt x="70" y="65"/>
                      </a:cubicBezTo>
                      <a:cubicBezTo>
                        <a:pt x="69" y="67"/>
                        <a:pt x="67" y="68"/>
                        <a:pt x="66" y="70"/>
                      </a:cubicBezTo>
                      <a:cubicBezTo>
                        <a:pt x="60" y="67"/>
                        <a:pt x="60" y="67"/>
                        <a:pt x="60" y="67"/>
                      </a:cubicBezTo>
                      <a:cubicBezTo>
                        <a:pt x="59" y="66"/>
                        <a:pt x="57" y="66"/>
                        <a:pt x="56" y="67"/>
                      </a:cubicBezTo>
                      <a:cubicBezTo>
                        <a:pt x="55" y="68"/>
                        <a:pt x="53" y="69"/>
                        <a:pt x="51" y="69"/>
                      </a:cubicBezTo>
                      <a:cubicBezTo>
                        <a:pt x="50" y="70"/>
                        <a:pt x="49" y="70"/>
                        <a:pt x="48" y="72"/>
                      </a:cubicBezTo>
                      <a:cubicBezTo>
                        <a:pt x="46" y="78"/>
                        <a:pt x="46" y="78"/>
                        <a:pt x="46" y="78"/>
                      </a:cubicBezTo>
                      <a:cubicBezTo>
                        <a:pt x="44" y="78"/>
                        <a:pt x="42" y="78"/>
                        <a:pt x="40" y="78"/>
                      </a:cubicBezTo>
                      <a:cubicBezTo>
                        <a:pt x="38" y="72"/>
                        <a:pt x="38" y="72"/>
                        <a:pt x="38" y="72"/>
                      </a:cubicBezTo>
                      <a:cubicBezTo>
                        <a:pt x="37" y="70"/>
                        <a:pt x="36" y="70"/>
                        <a:pt x="35" y="69"/>
                      </a:cubicBezTo>
                      <a:cubicBezTo>
                        <a:pt x="33" y="69"/>
                        <a:pt x="31" y="68"/>
                        <a:pt x="30" y="67"/>
                      </a:cubicBezTo>
                      <a:cubicBezTo>
                        <a:pt x="29" y="66"/>
                        <a:pt x="27" y="66"/>
                        <a:pt x="26" y="67"/>
                      </a:cubicBezTo>
                      <a:cubicBezTo>
                        <a:pt x="20" y="70"/>
                        <a:pt x="20" y="70"/>
                        <a:pt x="20" y="70"/>
                      </a:cubicBezTo>
                      <a:cubicBezTo>
                        <a:pt x="19" y="68"/>
                        <a:pt x="17" y="67"/>
                        <a:pt x="16" y="65"/>
                      </a:cubicBezTo>
                      <a:cubicBezTo>
                        <a:pt x="19" y="59"/>
                        <a:pt x="19" y="59"/>
                        <a:pt x="19" y="59"/>
                      </a:cubicBezTo>
                      <a:cubicBezTo>
                        <a:pt x="19" y="58"/>
                        <a:pt x="19" y="57"/>
                        <a:pt x="19" y="56"/>
                      </a:cubicBezTo>
                      <a:cubicBezTo>
                        <a:pt x="18" y="54"/>
                        <a:pt x="17" y="52"/>
                        <a:pt x="16" y="51"/>
                      </a:cubicBezTo>
                      <a:cubicBezTo>
                        <a:pt x="16" y="49"/>
                        <a:pt x="15" y="48"/>
                        <a:pt x="14" y="48"/>
                      </a:cubicBezTo>
                      <a:cubicBezTo>
                        <a:pt x="8" y="46"/>
                        <a:pt x="8" y="46"/>
                        <a:pt x="8" y="46"/>
                      </a:cubicBezTo>
                      <a:cubicBezTo>
                        <a:pt x="8" y="45"/>
                        <a:pt x="8" y="44"/>
                        <a:pt x="8" y="43"/>
                      </a:cubicBezTo>
                      <a:cubicBezTo>
                        <a:pt x="8" y="42"/>
                        <a:pt x="8" y="41"/>
                        <a:pt x="8" y="39"/>
                      </a:cubicBezTo>
                      <a:cubicBezTo>
                        <a:pt x="14" y="37"/>
                        <a:pt x="14" y="37"/>
                        <a:pt x="14" y="37"/>
                      </a:cubicBezTo>
                      <a:cubicBezTo>
                        <a:pt x="15" y="37"/>
                        <a:pt x="16" y="36"/>
                        <a:pt x="16" y="35"/>
                      </a:cubicBezTo>
                      <a:cubicBezTo>
                        <a:pt x="17" y="33"/>
                        <a:pt x="18" y="31"/>
                        <a:pt x="19" y="29"/>
                      </a:cubicBezTo>
                      <a:cubicBezTo>
                        <a:pt x="19" y="28"/>
                        <a:pt x="19" y="27"/>
                        <a:pt x="19" y="26"/>
                      </a:cubicBezTo>
                      <a:cubicBezTo>
                        <a:pt x="16" y="20"/>
                        <a:pt x="16" y="20"/>
                        <a:pt x="16" y="20"/>
                      </a:cubicBezTo>
                      <a:cubicBezTo>
                        <a:pt x="17" y="18"/>
                        <a:pt x="19" y="17"/>
                        <a:pt x="20" y="15"/>
                      </a:cubicBezTo>
                      <a:cubicBezTo>
                        <a:pt x="26" y="18"/>
                        <a:pt x="26" y="18"/>
                        <a:pt x="26" y="18"/>
                      </a:cubicBezTo>
                      <a:cubicBezTo>
                        <a:pt x="27" y="19"/>
                        <a:pt x="29" y="19"/>
                        <a:pt x="30" y="18"/>
                      </a:cubicBezTo>
                      <a:cubicBezTo>
                        <a:pt x="31" y="17"/>
                        <a:pt x="33" y="17"/>
                        <a:pt x="35" y="16"/>
                      </a:cubicBezTo>
                      <a:cubicBezTo>
                        <a:pt x="36" y="16"/>
                        <a:pt x="37" y="15"/>
                        <a:pt x="38" y="14"/>
                      </a:cubicBezTo>
                      <a:cubicBezTo>
                        <a:pt x="40" y="7"/>
                        <a:pt x="40" y="7"/>
                        <a:pt x="40" y="7"/>
                      </a:cubicBezTo>
                      <a:cubicBezTo>
                        <a:pt x="42" y="7"/>
                        <a:pt x="44" y="7"/>
                        <a:pt x="46" y="7"/>
                      </a:cubicBezTo>
                      <a:cubicBezTo>
                        <a:pt x="48" y="14"/>
                        <a:pt x="48" y="14"/>
                        <a:pt x="48" y="14"/>
                      </a:cubicBezTo>
                      <a:cubicBezTo>
                        <a:pt x="49" y="15"/>
                        <a:pt x="50" y="16"/>
                        <a:pt x="51" y="16"/>
                      </a:cubicBezTo>
                      <a:cubicBezTo>
                        <a:pt x="53" y="17"/>
                        <a:pt x="55" y="17"/>
                        <a:pt x="56" y="18"/>
                      </a:cubicBezTo>
                      <a:cubicBezTo>
                        <a:pt x="57" y="19"/>
                        <a:pt x="59" y="19"/>
                        <a:pt x="60" y="18"/>
                      </a:cubicBezTo>
                      <a:cubicBezTo>
                        <a:pt x="66" y="15"/>
                        <a:pt x="66" y="15"/>
                        <a:pt x="66" y="15"/>
                      </a:cubicBezTo>
                      <a:cubicBezTo>
                        <a:pt x="67" y="17"/>
                        <a:pt x="69" y="18"/>
                        <a:pt x="70" y="20"/>
                      </a:cubicBezTo>
                      <a:cubicBezTo>
                        <a:pt x="67" y="26"/>
                        <a:pt x="67" y="26"/>
                        <a:pt x="67" y="26"/>
                      </a:cubicBezTo>
                      <a:cubicBezTo>
                        <a:pt x="67" y="27"/>
                        <a:pt x="67" y="28"/>
                        <a:pt x="67" y="29"/>
                      </a:cubicBezTo>
                      <a:cubicBezTo>
                        <a:pt x="68" y="31"/>
                        <a:pt x="69" y="33"/>
                        <a:pt x="70" y="35"/>
                      </a:cubicBezTo>
                      <a:cubicBezTo>
                        <a:pt x="70" y="36"/>
                        <a:pt x="71" y="37"/>
                        <a:pt x="72" y="37"/>
                      </a:cubicBezTo>
                      <a:cubicBezTo>
                        <a:pt x="78" y="39"/>
                        <a:pt x="78" y="39"/>
                        <a:pt x="78" y="39"/>
                      </a:cubicBezTo>
                      <a:cubicBezTo>
                        <a:pt x="78" y="41"/>
                        <a:pt x="78" y="42"/>
                        <a:pt x="78" y="43"/>
                      </a:cubicBezTo>
                      <a:cubicBezTo>
                        <a:pt x="78" y="44"/>
                        <a:pt x="78" y="45"/>
                        <a:pt x="78" y="4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solidFill>
                      <a:prstClr val="black"/>
                    </a:solidFill>
                  </a:endParaRPr>
                </a:p>
              </p:txBody>
            </p:sp>
            <p:sp>
              <p:nvSpPr>
                <p:cNvPr id="24" name="Freeform 55"/>
                <p:cNvSpPr>
                  <a:spLocks noEditPoints="1"/>
                </p:cNvSpPr>
                <p:nvPr/>
              </p:nvSpPr>
              <p:spPr bwMode="auto">
                <a:xfrm>
                  <a:off x="887" y="1883"/>
                  <a:ext cx="69" cy="68"/>
                </a:xfrm>
                <a:custGeom>
                  <a:avLst/>
                  <a:gdLst>
                    <a:gd name="T0" fmla="*/ 17 w 34"/>
                    <a:gd name="T1" fmla="*/ 0 h 34"/>
                    <a:gd name="T2" fmla="*/ 0 w 34"/>
                    <a:gd name="T3" fmla="*/ 17 h 34"/>
                    <a:gd name="T4" fmla="*/ 17 w 34"/>
                    <a:gd name="T5" fmla="*/ 34 h 34"/>
                    <a:gd name="T6" fmla="*/ 34 w 34"/>
                    <a:gd name="T7" fmla="*/ 17 h 34"/>
                    <a:gd name="T8" fmla="*/ 17 w 34"/>
                    <a:gd name="T9" fmla="*/ 0 h 34"/>
                    <a:gd name="T10" fmla="*/ 17 w 34"/>
                    <a:gd name="T11" fmla="*/ 26 h 34"/>
                    <a:gd name="T12" fmla="*/ 7 w 34"/>
                    <a:gd name="T13" fmla="*/ 17 h 34"/>
                    <a:gd name="T14" fmla="*/ 17 w 34"/>
                    <a:gd name="T15" fmla="*/ 7 h 34"/>
                    <a:gd name="T16" fmla="*/ 27 w 34"/>
                    <a:gd name="T17" fmla="*/ 17 h 34"/>
                    <a:gd name="T18" fmla="*/ 17 w 34"/>
                    <a:gd name="T19"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0"/>
                      </a:moveTo>
                      <a:cubicBezTo>
                        <a:pt x="8" y="0"/>
                        <a:pt x="0" y="7"/>
                        <a:pt x="0" y="17"/>
                      </a:cubicBezTo>
                      <a:cubicBezTo>
                        <a:pt x="0" y="26"/>
                        <a:pt x="8" y="34"/>
                        <a:pt x="17" y="34"/>
                      </a:cubicBezTo>
                      <a:cubicBezTo>
                        <a:pt x="26" y="34"/>
                        <a:pt x="34" y="26"/>
                        <a:pt x="34" y="17"/>
                      </a:cubicBezTo>
                      <a:cubicBezTo>
                        <a:pt x="34" y="7"/>
                        <a:pt x="26" y="0"/>
                        <a:pt x="17" y="0"/>
                      </a:cubicBezTo>
                      <a:moveTo>
                        <a:pt x="17" y="26"/>
                      </a:moveTo>
                      <a:cubicBezTo>
                        <a:pt x="12" y="26"/>
                        <a:pt x="7" y="22"/>
                        <a:pt x="7" y="17"/>
                      </a:cubicBezTo>
                      <a:cubicBezTo>
                        <a:pt x="7" y="11"/>
                        <a:pt x="12" y="7"/>
                        <a:pt x="17" y="7"/>
                      </a:cubicBezTo>
                      <a:cubicBezTo>
                        <a:pt x="22" y="7"/>
                        <a:pt x="27" y="11"/>
                        <a:pt x="27" y="17"/>
                      </a:cubicBezTo>
                      <a:cubicBezTo>
                        <a:pt x="27" y="22"/>
                        <a:pt x="22" y="26"/>
                        <a:pt x="17" y="2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solidFill>
                      <a:prstClr val="black"/>
                    </a:solidFill>
                  </a:endParaRPr>
                </a:p>
              </p:txBody>
            </p:sp>
          </p:grpSp>
          <p:sp>
            <p:nvSpPr>
              <p:cNvPr id="17" name="Freeform 56"/>
              <p:cNvSpPr>
                <a:spLocks noEditPoints="1"/>
              </p:cNvSpPr>
              <p:nvPr/>
            </p:nvSpPr>
            <p:spPr bwMode="auto">
              <a:xfrm>
                <a:off x="2412904" y="3136598"/>
                <a:ext cx="276225" cy="190559"/>
              </a:xfrm>
              <a:custGeom>
                <a:avLst/>
                <a:gdLst>
                  <a:gd name="T0" fmla="*/ 82 w 86"/>
                  <a:gd name="T1" fmla="*/ 7 h 59"/>
                  <a:gd name="T2" fmla="*/ 74 w 86"/>
                  <a:gd name="T3" fmla="*/ 4 h 59"/>
                  <a:gd name="T4" fmla="*/ 66 w 86"/>
                  <a:gd name="T5" fmla="*/ 7 h 59"/>
                  <a:gd name="T6" fmla="*/ 63 w 86"/>
                  <a:gd name="T7" fmla="*/ 15 h 59"/>
                  <a:gd name="T8" fmla="*/ 64 w 86"/>
                  <a:gd name="T9" fmla="*/ 20 h 59"/>
                  <a:gd name="T10" fmla="*/ 50 w 86"/>
                  <a:gd name="T11" fmla="*/ 32 h 59"/>
                  <a:gd name="T12" fmla="*/ 42 w 86"/>
                  <a:gd name="T13" fmla="*/ 30 h 59"/>
                  <a:gd name="T14" fmla="*/ 35 w 86"/>
                  <a:gd name="T15" fmla="*/ 32 h 59"/>
                  <a:gd name="T16" fmla="*/ 25 w 86"/>
                  <a:gd name="T17" fmla="*/ 20 h 59"/>
                  <a:gd name="T18" fmla="*/ 23 w 86"/>
                  <a:gd name="T19" fmla="*/ 4 h 59"/>
                  <a:gd name="T20" fmla="*/ 14 w 86"/>
                  <a:gd name="T21" fmla="*/ 0 h 59"/>
                  <a:gd name="T22" fmla="*/ 4 w 86"/>
                  <a:gd name="T23" fmla="*/ 4 h 59"/>
                  <a:gd name="T24" fmla="*/ 0 w 86"/>
                  <a:gd name="T25" fmla="*/ 14 h 59"/>
                  <a:gd name="T26" fmla="*/ 4 w 86"/>
                  <a:gd name="T27" fmla="*/ 23 h 59"/>
                  <a:gd name="T28" fmla="*/ 14 w 86"/>
                  <a:gd name="T29" fmla="*/ 27 h 59"/>
                  <a:gd name="T30" fmla="*/ 20 w 86"/>
                  <a:gd name="T31" fmla="*/ 25 h 59"/>
                  <a:gd name="T32" fmla="*/ 30 w 86"/>
                  <a:gd name="T33" fmla="*/ 37 h 59"/>
                  <a:gd name="T34" fmla="*/ 32 w 86"/>
                  <a:gd name="T35" fmla="*/ 55 h 59"/>
                  <a:gd name="T36" fmla="*/ 42 w 86"/>
                  <a:gd name="T37" fmla="*/ 59 h 59"/>
                  <a:gd name="T38" fmla="*/ 52 w 86"/>
                  <a:gd name="T39" fmla="*/ 55 h 59"/>
                  <a:gd name="T40" fmla="*/ 55 w 86"/>
                  <a:gd name="T41" fmla="*/ 38 h 59"/>
                  <a:gd name="T42" fmla="*/ 69 w 86"/>
                  <a:gd name="T43" fmla="*/ 25 h 59"/>
                  <a:gd name="T44" fmla="*/ 74 w 86"/>
                  <a:gd name="T45" fmla="*/ 27 h 59"/>
                  <a:gd name="T46" fmla="*/ 82 w 86"/>
                  <a:gd name="T47" fmla="*/ 23 h 59"/>
                  <a:gd name="T48" fmla="*/ 86 w 86"/>
                  <a:gd name="T49" fmla="*/ 15 h 59"/>
                  <a:gd name="T50" fmla="*/ 82 w 86"/>
                  <a:gd name="T51" fmla="*/ 7 h 59"/>
                  <a:gd name="T52" fmla="*/ 9 w 86"/>
                  <a:gd name="T53" fmla="*/ 18 h 59"/>
                  <a:gd name="T54" fmla="*/ 8 w 86"/>
                  <a:gd name="T55" fmla="*/ 14 h 59"/>
                  <a:gd name="T56" fmla="*/ 9 w 86"/>
                  <a:gd name="T57" fmla="*/ 9 h 59"/>
                  <a:gd name="T58" fmla="*/ 14 w 86"/>
                  <a:gd name="T59" fmla="*/ 8 h 59"/>
                  <a:gd name="T60" fmla="*/ 18 w 86"/>
                  <a:gd name="T61" fmla="*/ 9 h 59"/>
                  <a:gd name="T62" fmla="*/ 18 w 86"/>
                  <a:gd name="T63" fmla="*/ 18 h 59"/>
                  <a:gd name="T64" fmla="*/ 9 w 86"/>
                  <a:gd name="T65" fmla="*/ 18 h 59"/>
                  <a:gd name="T66" fmla="*/ 77 w 86"/>
                  <a:gd name="T67" fmla="*/ 18 h 59"/>
                  <a:gd name="T68" fmla="*/ 71 w 86"/>
                  <a:gd name="T69" fmla="*/ 18 h 59"/>
                  <a:gd name="T70" fmla="*/ 70 w 86"/>
                  <a:gd name="T71" fmla="*/ 15 h 59"/>
                  <a:gd name="T72" fmla="*/ 71 w 86"/>
                  <a:gd name="T73" fmla="*/ 12 h 59"/>
                  <a:gd name="T74" fmla="*/ 74 w 86"/>
                  <a:gd name="T75" fmla="*/ 11 h 59"/>
                  <a:gd name="T76" fmla="*/ 77 w 86"/>
                  <a:gd name="T77" fmla="*/ 12 h 59"/>
                  <a:gd name="T78" fmla="*/ 78 w 86"/>
                  <a:gd name="T79" fmla="*/ 15 h 59"/>
                  <a:gd name="T80" fmla="*/ 77 w 86"/>
                  <a:gd name="T81" fmla="*/ 1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 h="59">
                    <a:moveTo>
                      <a:pt x="82" y="7"/>
                    </a:moveTo>
                    <a:cubicBezTo>
                      <a:pt x="80" y="5"/>
                      <a:pt x="77" y="4"/>
                      <a:pt x="74" y="4"/>
                    </a:cubicBezTo>
                    <a:cubicBezTo>
                      <a:pt x="71" y="4"/>
                      <a:pt x="68" y="5"/>
                      <a:pt x="66" y="7"/>
                    </a:cubicBezTo>
                    <a:cubicBezTo>
                      <a:pt x="64" y="9"/>
                      <a:pt x="63" y="12"/>
                      <a:pt x="63" y="15"/>
                    </a:cubicBezTo>
                    <a:cubicBezTo>
                      <a:pt x="63" y="17"/>
                      <a:pt x="63" y="18"/>
                      <a:pt x="64" y="20"/>
                    </a:cubicBezTo>
                    <a:cubicBezTo>
                      <a:pt x="50" y="32"/>
                      <a:pt x="50" y="32"/>
                      <a:pt x="50" y="32"/>
                    </a:cubicBezTo>
                    <a:cubicBezTo>
                      <a:pt x="47" y="31"/>
                      <a:pt x="45" y="30"/>
                      <a:pt x="42" y="30"/>
                    </a:cubicBezTo>
                    <a:cubicBezTo>
                      <a:pt x="40" y="30"/>
                      <a:pt x="37" y="31"/>
                      <a:pt x="35" y="32"/>
                    </a:cubicBezTo>
                    <a:cubicBezTo>
                      <a:pt x="25" y="20"/>
                      <a:pt x="25" y="20"/>
                      <a:pt x="25" y="20"/>
                    </a:cubicBezTo>
                    <a:cubicBezTo>
                      <a:pt x="28" y="15"/>
                      <a:pt x="27" y="8"/>
                      <a:pt x="23" y="4"/>
                    </a:cubicBezTo>
                    <a:cubicBezTo>
                      <a:pt x="21" y="2"/>
                      <a:pt x="17" y="0"/>
                      <a:pt x="14" y="0"/>
                    </a:cubicBezTo>
                    <a:cubicBezTo>
                      <a:pt x="10" y="0"/>
                      <a:pt x="7" y="2"/>
                      <a:pt x="4" y="4"/>
                    </a:cubicBezTo>
                    <a:cubicBezTo>
                      <a:pt x="2" y="7"/>
                      <a:pt x="0" y="10"/>
                      <a:pt x="0" y="14"/>
                    </a:cubicBezTo>
                    <a:cubicBezTo>
                      <a:pt x="0" y="17"/>
                      <a:pt x="2" y="20"/>
                      <a:pt x="4" y="23"/>
                    </a:cubicBezTo>
                    <a:cubicBezTo>
                      <a:pt x="7" y="25"/>
                      <a:pt x="10" y="27"/>
                      <a:pt x="14" y="27"/>
                    </a:cubicBezTo>
                    <a:cubicBezTo>
                      <a:pt x="16" y="27"/>
                      <a:pt x="18" y="26"/>
                      <a:pt x="20" y="25"/>
                    </a:cubicBezTo>
                    <a:cubicBezTo>
                      <a:pt x="30" y="37"/>
                      <a:pt x="30" y="37"/>
                      <a:pt x="30" y="37"/>
                    </a:cubicBezTo>
                    <a:cubicBezTo>
                      <a:pt x="27" y="43"/>
                      <a:pt x="27" y="50"/>
                      <a:pt x="32" y="55"/>
                    </a:cubicBezTo>
                    <a:cubicBezTo>
                      <a:pt x="35" y="58"/>
                      <a:pt x="38" y="59"/>
                      <a:pt x="42" y="59"/>
                    </a:cubicBezTo>
                    <a:cubicBezTo>
                      <a:pt x="46" y="59"/>
                      <a:pt x="50" y="58"/>
                      <a:pt x="52" y="55"/>
                    </a:cubicBezTo>
                    <a:cubicBezTo>
                      <a:pt x="57" y="50"/>
                      <a:pt x="58" y="43"/>
                      <a:pt x="55" y="38"/>
                    </a:cubicBezTo>
                    <a:cubicBezTo>
                      <a:pt x="69" y="25"/>
                      <a:pt x="69" y="25"/>
                      <a:pt x="69" y="25"/>
                    </a:cubicBezTo>
                    <a:cubicBezTo>
                      <a:pt x="71" y="26"/>
                      <a:pt x="72" y="27"/>
                      <a:pt x="74" y="27"/>
                    </a:cubicBezTo>
                    <a:cubicBezTo>
                      <a:pt x="77" y="27"/>
                      <a:pt x="80" y="25"/>
                      <a:pt x="82" y="23"/>
                    </a:cubicBezTo>
                    <a:cubicBezTo>
                      <a:pt x="85" y="21"/>
                      <a:pt x="86" y="18"/>
                      <a:pt x="86" y="15"/>
                    </a:cubicBezTo>
                    <a:cubicBezTo>
                      <a:pt x="86" y="12"/>
                      <a:pt x="85" y="9"/>
                      <a:pt x="82" y="7"/>
                    </a:cubicBezTo>
                    <a:moveTo>
                      <a:pt x="9" y="18"/>
                    </a:moveTo>
                    <a:cubicBezTo>
                      <a:pt x="8" y="17"/>
                      <a:pt x="8" y="15"/>
                      <a:pt x="8" y="14"/>
                    </a:cubicBezTo>
                    <a:cubicBezTo>
                      <a:pt x="8" y="12"/>
                      <a:pt x="8" y="10"/>
                      <a:pt x="9" y="9"/>
                    </a:cubicBezTo>
                    <a:cubicBezTo>
                      <a:pt x="11" y="8"/>
                      <a:pt x="12" y="8"/>
                      <a:pt x="14" y="8"/>
                    </a:cubicBezTo>
                    <a:cubicBezTo>
                      <a:pt x="15" y="8"/>
                      <a:pt x="17" y="8"/>
                      <a:pt x="18" y="9"/>
                    </a:cubicBezTo>
                    <a:cubicBezTo>
                      <a:pt x="20" y="12"/>
                      <a:pt x="20" y="15"/>
                      <a:pt x="18" y="18"/>
                    </a:cubicBezTo>
                    <a:cubicBezTo>
                      <a:pt x="16" y="20"/>
                      <a:pt x="12" y="20"/>
                      <a:pt x="9" y="18"/>
                    </a:cubicBezTo>
                    <a:moveTo>
                      <a:pt x="77" y="18"/>
                    </a:moveTo>
                    <a:cubicBezTo>
                      <a:pt x="76" y="20"/>
                      <a:pt x="73" y="20"/>
                      <a:pt x="71" y="18"/>
                    </a:cubicBezTo>
                    <a:cubicBezTo>
                      <a:pt x="71" y="17"/>
                      <a:pt x="70" y="16"/>
                      <a:pt x="70" y="15"/>
                    </a:cubicBezTo>
                    <a:cubicBezTo>
                      <a:pt x="70" y="14"/>
                      <a:pt x="71" y="13"/>
                      <a:pt x="71" y="12"/>
                    </a:cubicBezTo>
                    <a:cubicBezTo>
                      <a:pt x="72" y="11"/>
                      <a:pt x="73" y="11"/>
                      <a:pt x="74" y="11"/>
                    </a:cubicBezTo>
                    <a:cubicBezTo>
                      <a:pt x="75" y="11"/>
                      <a:pt x="76" y="11"/>
                      <a:pt x="77" y="12"/>
                    </a:cubicBezTo>
                    <a:cubicBezTo>
                      <a:pt x="78" y="13"/>
                      <a:pt x="78" y="14"/>
                      <a:pt x="78" y="15"/>
                    </a:cubicBezTo>
                    <a:cubicBezTo>
                      <a:pt x="78" y="16"/>
                      <a:pt x="78" y="17"/>
                      <a:pt x="77" y="1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solidFill>
                    <a:prstClr val="black"/>
                  </a:solidFill>
                </a:endParaRPr>
              </a:p>
            </p:txBody>
          </p:sp>
          <p:sp>
            <p:nvSpPr>
              <p:cNvPr id="18" name="Rectangle 59"/>
              <p:cNvSpPr>
                <a:spLocks noChangeArrowheads="1"/>
              </p:cNvSpPr>
              <p:nvPr/>
            </p:nvSpPr>
            <p:spPr bwMode="auto">
              <a:xfrm>
                <a:off x="774603" y="1316761"/>
                <a:ext cx="3513137" cy="13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buFont typeface="Arial" panose="020B0604020202020204" pitchFamily="34" charset="0"/>
                  <a:buNone/>
                </a:pPr>
                <a:r>
                  <a:rPr lang="en-US" altLang="zh-CN" sz="2000" b="1" dirty="0">
                    <a:solidFill>
                      <a:schemeClr val="bg1">
                        <a:lumMod val="50000"/>
                      </a:schemeClr>
                    </a:solidFill>
                    <a:latin typeface="微软雅黑 Light" panose="020B0502040204020203" pitchFamily="34" charset="-122"/>
                    <a:ea typeface="微软雅黑 Light" panose="020B0502040204020203" pitchFamily="34" charset="-122"/>
                  </a:rPr>
                  <a:t>WRITE YOUR</a:t>
                </a:r>
                <a:endParaRPr lang="en-US" altLang="zh-CN" sz="2000" b="1" dirty="0">
                  <a:solidFill>
                    <a:schemeClr val="bg1">
                      <a:lumMod val="50000"/>
                    </a:schemeClr>
                  </a:solidFill>
                  <a:latin typeface="微软雅黑 Light" panose="020B0502040204020203" pitchFamily="34" charset="-122"/>
                  <a:ea typeface="微软雅黑 Light" panose="020B0502040204020203" pitchFamily="34" charset="-122"/>
                </a:endParaRPr>
              </a:p>
              <a:p>
                <a:pPr>
                  <a:lnSpc>
                    <a:spcPct val="120000"/>
                  </a:lnSpc>
                  <a:buFont typeface="Arial" panose="020B0604020202020204" pitchFamily="34" charset="0"/>
                  <a:buNone/>
                </a:pPr>
                <a:r>
                  <a:rPr lang="en-US" altLang="zh-CN" sz="2000" b="1" dirty="0">
                    <a:solidFill>
                      <a:schemeClr val="bg1">
                        <a:lumMod val="50000"/>
                      </a:schemeClr>
                    </a:solidFill>
                    <a:latin typeface="微软雅黑 Light" panose="020B0502040204020203" pitchFamily="34" charset="-122"/>
                    <a:ea typeface="微软雅黑 Light" panose="020B0502040204020203" pitchFamily="34" charset="-122"/>
                  </a:rPr>
                  <a:t>GREAT TITLE HERE</a:t>
                </a:r>
                <a:endParaRPr lang="zh-CN" altLang="en-US" sz="2000" b="1" dirty="0">
                  <a:solidFill>
                    <a:schemeClr val="bg1">
                      <a:lumMod val="50000"/>
                    </a:schemeClr>
                  </a:solidFill>
                  <a:latin typeface="微软雅黑 Light" panose="020B0502040204020203" pitchFamily="34" charset="-122"/>
                  <a:ea typeface="微软雅黑 Light" panose="020B0502040204020203" pitchFamily="34" charset="-122"/>
                </a:endParaRPr>
              </a:p>
              <a:p>
                <a:pPr>
                  <a:lnSpc>
                    <a:spcPct val="120000"/>
                  </a:lnSpc>
                  <a:buFont typeface="Arial" panose="020B0604020202020204" pitchFamily="34" charset="0"/>
                  <a:buNone/>
                </a:pPr>
                <a:endParaRPr lang="zh-CN" altLang="en-US" sz="1100" b="1" dirty="0">
                  <a:solidFill>
                    <a:schemeClr val="bg1">
                      <a:lumMod val="50000"/>
                    </a:schemeClr>
                  </a:solidFill>
                  <a:latin typeface="微软雅黑 Light" panose="020B0502040204020203" pitchFamily="34" charset="-122"/>
                  <a:ea typeface="微软雅黑 Light" panose="020B0502040204020203" pitchFamily="34" charset="-122"/>
                </a:endParaRPr>
              </a:p>
              <a:p>
                <a:pPr>
                  <a:lnSpc>
                    <a:spcPct val="120000"/>
                  </a:lnSpc>
                  <a:buFont typeface="Arial" panose="020B0604020202020204" pitchFamily="34" charset="0"/>
                  <a:buNone/>
                </a:pPr>
                <a:r>
                  <a:rPr lang="en-US" altLang="zh-CN" sz="1100" dirty="0">
                    <a:solidFill>
                      <a:schemeClr val="bg1">
                        <a:lumMod val="50000"/>
                      </a:schemeClr>
                    </a:solidFill>
                    <a:latin typeface="微软雅黑 Light" panose="020B0502040204020203" pitchFamily="34" charset="-122"/>
                    <a:ea typeface="微软雅黑 Light" panose="020B0502040204020203" pitchFamily="34" charset="-122"/>
                  </a:rPr>
                  <a:t>We have many PowerPoint </a:t>
                </a:r>
                <a:r>
                  <a:rPr lang="zh-CN" altLang="en-US" sz="1100" dirty="0">
                    <a:solidFill>
                      <a:schemeClr val="bg1">
                        <a:lumMod val="50000"/>
                      </a:schemeClr>
                    </a:solidFill>
                    <a:latin typeface="微软雅黑 Light" panose="020B0502040204020203" pitchFamily="34" charset="-122"/>
                    <a:ea typeface="微软雅黑 Light" panose="020B0502040204020203" pitchFamily="34" charset="-122"/>
                  </a:rPr>
                  <a:t>templates</a:t>
                </a:r>
                <a:r>
                  <a:rPr lang="en-US" altLang="zh-CN" sz="1100" dirty="0">
                    <a:solidFill>
                      <a:schemeClr val="bg1">
                        <a:lumMod val="50000"/>
                      </a:schemeClr>
                    </a:solidFill>
                    <a:latin typeface="微软雅黑 Light" panose="020B0502040204020203" pitchFamily="34" charset="-122"/>
                    <a:ea typeface="微软雅黑 Light" panose="020B0502040204020203" pitchFamily="34" charset="-122"/>
                  </a:rPr>
                  <a:t> that has been specifically designed to help anyone that is stepping into the world of PowerPoint for the very first time. We have many PowerPoint </a:t>
                </a:r>
                <a:r>
                  <a:rPr lang="zh-CN" altLang="en-US" sz="1100" dirty="0">
                    <a:solidFill>
                      <a:schemeClr val="bg1">
                        <a:lumMod val="50000"/>
                      </a:schemeClr>
                    </a:solidFill>
                    <a:latin typeface="微软雅黑 Light" panose="020B0502040204020203" pitchFamily="34" charset="-122"/>
                    <a:ea typeface="微软雅黑 Light" panose="020B0502040204020203" pitchFamily="34" charset="-122"/>
                  </a:rPr>
                  <a:t>templates</a:t>
                </a:r>
                <a:r>
                  <a:rPr lang="en-US" altLang="zh-CN" sz="1100" dirty="0">
                    <a:solidFill>
                      <a:schemeClr val="bg1">
                        <a:lumMod val="50000"/>
                      </a:schemeClr>
                    </a:solidFill>
                    <a:latin typeface="微软雅黑 Light" panose="020B0502040204020203" pitchFamily="34" charset="-122"/>
                    <a:ea typeface="微软雅黑 Light" panose="020B0502040204020203" pitchFamily="34" charset="-122"/>
                  </a:rPr>
                  <a:t> that has been specifically designed to help anyone that is stepping into the world of PowerPoint for the very first time. </a:t>
                </a:r>
                <a:endParaRPr lang="zh-CN" altLang="en-US" sz="1100" dirty="0">
                  <a:solidFill>
                    <a:schemeClr val="bg1">
                      <a:lumMod val="50000"/>
                    </a:schemeClr>
                  </a:solidFill>
                  <a:latin typeface="微软雅黑 Light" panose="020B0502040204020203" pitchFamily="34" charset="-122"/>
                  <a:ea typeface="微软雅黑 Light" panose="020B0502040204020203" pitchFamily="34" charset="-122"/>
                </a:endParaRPr>
              </a:p>
            </p:txBody>
          </p:sp>
          <p:sp>
            <p:nvSpPr>
              <p:cNvPr id="19" name="Rectangle 60"/>
              <p:cNvSpPr>
                <a:spLocks noChangeArrowheads="1"/>
              </p:cNvSpPr>
              <p:nvPr/>
            </p:nvSpPr>
            <p:spPr bwMode="auto">
              <a:xfrm>
                <a:off x="933353" y="3478016"/>
                <a:ext cx="863600" cy="13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en-US" altLang="zh-CN" sz="1100" dirty="0">
                    <a:solidFill>
                      <a:prstClr val="white"/>
                    </a:solidFill>
                    <a:latin typeface="微软雅黑 Light" panose="020B0502040204020203" pitchFamily="34" charset="-122"/>
                    <a:ea typeface="微软雅黑 Light" panose="020B0502040204020203" pitchFamily="34" charset="-122"/>
                  </a:rPr>
                  <a:t>OPTION 01</a:t>
                </a:r>
                <a:endParaRPr lang="zh-CN" altLang="zh-CN" sz="1100">
                  <a:solidFill>
                    <a:prstClr val="white"/>
                  </a:solidFill>
                  <a:latin typeface="微软雅黑 Light" panose="020B0502040204020203" pitchFamily="34" charset="-122"/>
                  <a:ea typeface="微软雅黑 Light" panose="020B0502040204020203" pitchFamily="34" charset="-122"/>
                </a:endParaRPr>
              </a:p>
            </p:txBody>
          </p:sp>
          <p:sp>
            <p:nvSpPr>
              <p:cNvPr id="20" name="Rectangle 61"/>
              <p:cNvSpPr>
                <a:spLocks noChangeArrowheads="1"/>
              </p:cNvSpPr>
              <p:nvPr/>
            </p:nvSpPr>
            <p:spPr bwMode="auto">
              <a:xfrm>
                <a:off x="2130328" y="3478016"/>
                <a:ext cx="863600" cy="13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en-US" altLang="zh-CN" sz="1100" dirty="0">
                    <a:solidFill>
                      <a:prstClr val="white"/>
                    </a:solidFill>
                    <a:latin typeface="微软雅黑 Light" panose="020B0502040204020203" pitchFamily="34" charset="-122"/>
                    <a:ea typeface="微软雅黑 Light" panose="020B0502040204020203" pitchFamily="34" charset="-122"/>
                  </a:rPr>
                  <a:t>OPTION 02</a:t>
                </a:r>
                <a:endParaRPr lang="zh-CN" altLang="zh-CN" sz="1100">
                  <a:solidFill>
                    <a:prstClr val="white"/>
                  </a:solidFill>
                  <a:latin typeface="微软雅黑 Light" panose="020B0502040204020203" pitchFamily="34" charset="-122"/>
                  <a:ea typeface="微软雅黑 Light" panose="020B0502040204020203" pitchFamily="34" charset="-122"/>
                </a:endParaRPr>
              </a:p>
            </p:txBody>
          </p:sp>
          <p:sp>
            <p:nvSpPr>
              <p:cNvPr id="21" name="Rectangle 62"/>
              <p:cNvSpPr>
                <a:spLocks noChangeArrowheads="1"/>
              </p:cNvSpPr>
              <p:nvPr/>
            </p:nvSpPr>
            <p:spPr bwMode="auto">
              <a:xfrm>
                <a:off x="3335240" y="3478016"/>
                <a:ext cx="863600" cy="13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en-US" altLang="zh-CN" sz="1100" dirty="0">
                    <a:solidFill>
                      <a:prstClr val="white"/>
                    </a:solidFill>
                    <a:latin typeface="微软雅黑 Light" panose="020B0502040204020203" pitchFamily="34" charset="-122"/>
                    <a:ea typeface="微软雅黑 Light" panose="020B0502040204020203" pitchFamily="34" charset="-122"/>
                  </a:rPr>
                  <a:t>OPTION 03</a:t>
                </a:r>
                <a:endParaRPr lang="zh-CN" altLang="zh-CN" sz="1100">
                  <a:solidFill>
                    <a:prstClr val="white"/>
                  </a:solidFill>
                  <a:latin typeface="微软雅黑 Light" panose="020B0502040204020203" pitchFamily="34" charset="-122"/>
                  <a:ea typeface="微软雅黑 Light" panose="020B0502040204020203" pitchFamily="34" charset="-122"/>
                </a:endParaRPr>
              </a:p>
            </p:txBody>
          </p:sp>
          <p:sp>
            <p:nvSpPr>
              <p:cNvPr id="22" name="Freeform 63"/>
              <p:cNvSpPr>
                <a:spLocks noEditPoints="1"/>
              </p:cNvSpPr>
              <p:nvPr/>
            </p:nvSpPr>
            <p:spPr bwMode="auto">
              <a:xfrm>
                <a:off x="860328" y="4101912"/>
                <a:ext cx="176212" cy="161975"/>
              </a:xfrm>
              <a:custGeom>
                <a:avLst/>
                <a:gdLst>
                  <a:gd name="T0" fmla="*/ 44 w 168"/>
                  <a:gd name="T1" fmla="*/ 73 h 154"/>
                  <a:gd name="T2" fmla="*/ 16 w 168"/>
                  <a:gd name="T3" fmla="*/ 73 h 154"/>
                  <a:gd name="T4" fmla="*/ 20 w 168"/>
                  <a:gd name="T5" fmla="*/ 64 h 154"/>
                  <a:gd name="T6" fmla="*/ 40 w 168"/>
                  <a:gd name="T7" fmla="*/ 57 h 154"/>
                  <a:gd name="T8" fmla="*/ 20 w 168"/>
                  <a:gd name="T9" fmla="*/ 64 h 154"/>
                  <a:gd name="T10" fmla="*/ 120 w 168"/>
                  <a:gd name="T11" fmla="*/ 18 h 154"/>
                  <a:gd name="T12" fmla="*/ 54 w 168"/>
                  <a:gd name="T13" fmla="*/ 0 h 154"/>
                  <a:gd name="T14" fmla="*/ 6 w 168"/>
                  <a:gd name="T15" fmla="*/ 18 h 154"/>
                  <a:gd name="T16" fmla="*/ 6 w 168"/>
                  <a:gd name="T17" fmla="*/ 146 h 154"/>
                  <a:gd name="T18" fmla="*/ 54 w 168"/>
                  <a:gd name="T19" fmla="*/ 154 h 154"/>
                  <a:gd name="T20" fmla="*/ 120 w 168"/>
                  <a:gd name="T21" fmla="*/ 146 h 154"/>
                  <a:gd name="T22" fmla="*/ 168 w 168"/>
                  <a:gd name="T23" fmla="*/ 24 h 154"/>
                  <a:gd name="T24" fmla="*/ 48 w 168"/>
                  <a:gd name="T25" fmla="*/ 134 h 154"/>
                  <a:gd name="T26" fmla="*/ 48 w 168"/>
                  <a:gd name="T27" fmla="*/ 30 h 154"/>
                  <a:gd name="T28" fmla="*/ 108 w 168"/>
                  <a:gd name="T29" fmla="*/ 142 h 154"/>
                  <a:gd name="T30" fmla="*/ 108 w 168"/>
                  <a:gd name="T31" fmla="*/ 12 h 154"/>
                  <a:gd name="T32" fmla="*/ 156 w 168"/>
                  <a:gd name="T33" fmla="*/ 134 h 154"/>
                  <a:gd name="T34" fmla="*/ 156 w 168"/>
                  <a:gd name="T35" fmla="*/ 30 h 154"/>
                  <a:gd name="T36" fmla="*/ 20 w 168"/>
                  <a:gd name="T37" fmla="*/ 51 h 154"/>
                  <a:gd name="T38" fmla="*/ 40 w 168"/>
                  <a:gd name="T39" fmla="*/ 44 h 154"/>
                  <a:gd name="T40" fmla="*/ 20 w 168"/>
                  <a:gd name="T41" fmla="*/ 51 h 154"/>
                  <a:gd name="T42" fmla="*/ 30 w 168"/>
                  <a:gd name="T43" fmla="*/ 101 h 154"/>
                  <a:gd name="T44" fmla="*/ 20 w 168"/>
                  <a:gd name="T45" fmla="*/ 123 h 154"/>
                  <a:gd name="T46" fmla="*/ 39 w 168"/>
                  <a:gd name="T47" fmla="*/ 123 h 154"/>
                  <a:gd name="T48" fmla="*/ 39 w 168"/>
                  <a:gd name="T49" fmla="*/ 104 h 154"/>
                  <a:gd name="T50" fmla="*/ 30 w 168"/>
                  <a:gd name="T51" fmla="*/ 120 h 154"/>
                  <a:gd name="T52" fmla="*/ 24 w 168"/>
                  <a:gd name="T53" fmla="*/ 114 h 154"/>
                  <a:gd name="T54" fmla="*/ 30 w 168"/>
                  <a:gd name="T55" fmla="*/ 108 h 154"/>
                  <a:gd name="T56" fmla="*/ 36 w 168"/>
                  <a:gd name="T57" fmla="*/ 114 h 154"/>
                  <a:gd name="T58" fmla="*/ 128 w 168"/>
                  <a:gd name="T59" fmla="*/ 64 h 154"/>
                  <a:gd name="T60" fmla="*/ 148 w 168"/>
                  <a:gd name="T61" fmla="*/ 57 h 154"/>
                  <a:gd name="T62" fmla="*/ 128 w 168"/>
                  <a:gd name="T63" fmla="*/ 64 h 154"/>
                  <a:gd name="T64" fmla="*/ 148 w 168"/>
                  <a:gd name="T65" fmla="*/ 77 h 154"/>
                  <a:gd name="T66" fmla="*/ 128 w 168"/>
                  <a:gd name="T67" fmla="*/ 70 h 154"/>
                  <a:gd name="T68" fmla="*/ 128 w 168"/>
                  <a:gd name="T69" fmla="*/ 51 h 154"/>
                  <a:gd name="T70" fmla="*/ 152 w 168"/>
                  <a:gd name="T71" fmla="*/ 47 h 154"/>
                  <a:gd name="T72" fmla="*/ 124 w 168"/>
                  <a:gd name="T73" fmla="*/ 47 h 154"/>
                  <a:gd name="T74" fmla="*/ 71 w 168"/>
                  <a:gd name="T75" fmla="*/ 70 h 154"/>
                  <a:gd name="T76" fmla="*/ 97 w 168"/>
                  <a:gd name="T77" fmla="*/ 63 h 154"/>
                  <a:gd name="T78" fmla="*/ 71 w 168"/>
                  <a:gd name="T79" fmla="*/ 70 h 154"/>
                  <a:gd name="T80" fmla="*/ 138 w 168"/>
                  <a:gd name="T81" fmla="*/ 101 h 154"/>
                  <a:gd name="T82" fmla="*/ 128 w 168"/>
                  <a:gd name="T83" fmla="*/ 123 h 154"/>
                  <a:gd name="T84" fmla="*/ 147 w 168"/>
                  <a:gd name="T85" fmla="*/ 123 h 154"/>
                  <a:gd name="T86" fmla="*/ 147 w 168"/>
                  <a:gd name="T87" fmla="*/ 104 h 154"/>
                  <a:gd name="T88" fmla="*/ 138 w 168"/>
                  <a:gd name="T89" fmla="*/ 120 h 154"/>
                  <a:gd name="T90" fmla="*/ 132 w 168"/>
                  <a:gd name="T91" fmla="*/ 114 h 154"/>
                  <a:gd name="T92" fmla="*/ 138 w 168"/>
                  <a:gd name="T93" fmla="*/ 108 h 154"/>
                  <a:gd name="T94" fmla="*/ 144 w 168"/>
                  <a:gd name="T95" fmla="*/ 114 h 154"/>
                  <a:gd name="T96" fmla="*/ 71 w 168"/>
                  <a:gd name="T97" fmla="*/ 38 h 154"/>
                  <a:gd name="T98" fmla="*/ 97 w 168"/>
                  <a:gd name="T99" fmla="*/ 31 h 154"/>
                  <a:gd name="T100" fmla="*/ 71 w 168"/>
                  <a:gd name="T101" fmla="*/ 38 h 154"/>
                  <a:gd name="T102" fmla="*/ 97 w 168"/>
                  <a:gd name="T103" fmla="*/ 54 h 154"/>
                  <a:gd name="T104" fmla="*/ 71 w 168"/>
                  <a:gd name="T105" fmla="*/ 47 h 154"/>
                  <a:gd name="T106" fmla="*/ 95 w 168"/>
                  <a:gd name="T107" fmla="*/ 106 h 154"/>
                  <a:gd name="T108" fmla="*/ 84 w 168"/>
                  <a:gd name="T109" fmla="*/ 101 h 154"/>
                  <a:gd name="T110" fmla="*/ 68 w 168"/>
                  <a:gd name="T111" fmla="*/ 116 h 154"/>
                  <a:gd name="T112" fmla="*/ 95 w 168"/>
                  <a:gd name="T113" fmla="*/ 127 h 154"/>
                  <a:gd name="T114" fmla="*/ 95 w 168"/>
                  <a:gd name="T115" fmla="*/ 106 h 154"/>
                  <a:gd name="T116" fmla="*/ 84 w 168"/>
                  <a:gd name="T117" fmla="*/ 125 h 154"/>
                  <a:gd name="T118" fmla="*/ 78 w 168"/>
                  <a:gd name="T119" fmla="*/ 122 h 154"/>
                  <a:gd name="T120" fmla="*/ 78 w 168"/>
                  <a:gd name="T121" fmla="*/ 110 h 154"/>
                  <a:gd name="T122" fmla="*/ 90 w 168"/>
                  <a:gd name="T123" fmla="*/ 11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8" h="154">
                    <a:moveTo>
                      <a:pt x="20" y="77"/>
                    </a:moveTo>
                    <a:cubicBezTo>
                      <a:pt x="40" y="77"/>
                      <a:pt x="40" y="77"/>
                      <a:pt x="40" y="77"/>
                    </a:cubicBezTo>
                    <a:cubicBezTo>
                      <a:pt x="42" y="77"/>
                      <a:pt x="44" y="75"/>
                      <a:pt x="44" y="73"/>
                    </a:cubicBezTo>
                    <a:cubicBezTo>
                      <a:pt x="44" y="71"/>
                      <a:pt x="42" y="70"/>
                      <a:pt x="40" y="70"/>
                    </a:cubicBezTo>
                    <a:cubicBezTo>
                      <a:pt x="20" y="70"/>
                      <a:pt x="20" y="70"/>
                      <a:pt x="20" y="70"/>
                    </a:cubicBezTo>
                    <a:cubicBezTo>
                      <a:pt x="18" y="70"/>
                      <a:pt x="16" y="71"/>
                      <a:pt x="16" y="73"/>
                    </a:cubicBezTo>
                    <a:cubicBezTo>
                      <a:pt x="16" y="75"/>
                      <a:pt x="18" y="77"/>
                      <a:pt x="20" y="77"/>
                    </a:cubicBezTo>
                    <a:close/>
                    <a:moveTo>
                      <a:pt x="20" y="64"/>
                    </a:moveTo>
                    <a:cubicBezTo>
                      <a:pt x="20" y="64"/>
                      <a:pt x="20" y="64"/>
                      <a:pt x="20" y="64"/>
                    </a:cubicBezTo>
                    <a:cubicBezTo>
                      <a:pt x="40" y="64"/>
                      <a:pt x="40" y="64"/>
                      <a:pt x="40" y="64"/>
                    </a:cubicBezTo>
                    <a:cubicBezTo>
                      <a:pt x="42" y="64"/>
                      <a:pt x="44" y="62"/>
                      <a:pt x="44" y="60"/>
                    </a:cubicBezTo>
                    <a:cubicBezTo>
                      <a:pt x="44" y="58"/>
                      <a:pt x="42" y="57"/>
                      <a:pt x="40" y="57"/>
                    </a:cubicBezTo>
                    <a:cubicBezTo>
                      <a:pt x="20" y="57"/>
                      <a:pt x="20" y="57"/>
                      <a:pt x="20" y="57"/>
                    </a:cubicBezTo>
                    <a:cubicBezTo>
                      <a:pt x="18" y="57"/>
                      <a:pt x="16" y="58"/>
                      <a:pt x="16" y="60"/>
                    </a:cubicBezTo>
                    <a:cubicBezTo>
                      <a:pt x="16" y="62"/>
                      <a:pt x="18" y="64"/>
                      <a:pt x="20" y="64"/>
                    </a:cubicBezTo>
                    <a:close/>
                    <a:moveTo>
                      <a:pt x="162" y="18"/>
                    </a:moveTo>
                    <a:cubicBezTo>
                      <a:pt x="162" y="18"/>
                      <a:pt x="162" y="18"/>
                      <a:pt x="162" y="18"/>
                    </a:cubicBezTo>
                    <a:cubicBezTo>
                      <a:pt x="120" y="18"/>
                      <a:pt x="120" y="18"/>
                      <a:pt x="120" y="18"/>
                    </a:cubicBezTo>
                    <a:cubicBezTo>
                      <a:pt x="120" y="6"/>
                      <a:pt x="120" y="6"/>
                      <a:pt x="120" y="6"/>
                    </a:cubicBezTo>
                    <a:cubicBezTo>
                      <a:pt x="120" y="3"/>
                      <a:pt x="117" y="0"/>
                      <a:pt x="114" y="0"/>
                    </a:cubicBezTo>
                    <a:cubicBezTo>
                      <a:pt x="54" y="0"/>
                      <a:pt x="54" y="0"/>
                      <a:pt x="54" y="0"/>
                    </a:cubicBezTo>
                    <a:cubicBezTo>
                      <a:pt x="51" y="0"/>
                      <a:pt x="48" y="3"/>
                      <a:pt x="48" y="6"/>
                    </a:cubicBezTo>
                    <a:cubicBezTo>
                      <a:pt x="48" y="18"/>
                      <a:pt x="48" y="18"/>
                      <a:pt x="48" y="18"/>
                    </a:cubicBezTo>
                    <a:cubicBezTo>
                      <a:pt x="6" y="18"/>
                      <a:pt x="6" y="18"/>
                      <a:pt x="6" y="18"/>
                    </a:cubicBezTo>
                    <a:cubicBezTo>
                      <a:pt x="2" y="18"/>
                      <a:pt x="0" y="21"/>
                      <a:pt x="0" y="24"/>
                    </a:cubicBezTo>
                    <a:cubicBezTo>
                      <a:pt x="0" y="140"/>
                      <a:pt x="0" y="140"/>
                      <a:pt x="0" y="140"/>
                    </a:cubicBezTo>
                    <a:cubicBezTo>
                      <a:pt x="0" y="143"/>
                      <a:pt x="2" y="146"/>
                      <a:pt x="6" y="146"/>
                    </a:cubicBezTo>
                    <a:cubicBezTo>
                      <a:pt x="48" y="146"/>
                      <a:pt x="48" y="146"/>
                      <a:pt x="48" y="146"/>
                    </a:cubicBezTo>
                    <a:cubicBezTo>
                      <a:pt x="48" y="148"/>
                      <a:pt x="48" y="148"/>
                      <a:pt x="48" y="148"/>
                    </a:cubicBezTo>
                    <a:cubicBezTo>
                      <a:pt x="48" y="151"/>
                      <a:pt x="51" y="154"/>
                      <a:pt x="54" y="154"/>
                    </a:cubicBezTo>
                    <a:cubicBezTo>
                      <a:pt x="114" y="154"/>
                      <a:pt x="114" y="154"/>
                      <a:pt x="114" y="154"/>
                    </a:cubicBezTo>
                    <a:cubicBezTo>
                      <a:pt x="117" y="154"/>
                      <a:pt x="120" y="151"/>
                      <a:pt x="120" y="148"/>
                    </a:cubicBezTo>
                    <a:cubicBezTo>
                      <a:pt x="120" y="146"/>
                      <a:pt x="120" y="146"/>
                      <a:pt x="120" y="146"/>
                    </a:cubicBezTo>
                    <a:cubicBezTo>
                      <a:pt x="162" y="146"/>
                      <a:pt x="162" y="146"/>
                      <a:pt x="162" y="146"/>
                    </a:cubicBezTo>
                    <a:cubicBezTo>
                      <a:pt x="165" y="146"/>
                      <a:pt x="168" y="143"/>
                      <a:pt x="168" y="140"/>
                    </a:cubicBezTo>
                    <a:cubicBezTo>
                      <a:pt x="168" y="24"/>
                      <a:pt x="168" y="24"/>
                      <a:pt x="168" y="24"/>
                    </a:cubicBezTo>
                    <a:cubicBezTo>
                      <a:pt x="168" y="21"/>
                      <a:pt x="165" y="18"/>
                      <a:pt x="162" y="18"/>
                    </a:cubicBezTo>
                    <a:close/>
                    <a:moveTo>
                      <a:pt x="48" y="134"/>
                    </a:moveTo>
                    <a:cubicBezTo>
                      <a:pt x="48" y="134"/>
                      <a:pt x="48" y="134"/>
                      <a:pt x="48" y="134"/>
                    </a:cubicBezTo>
                    <a:cubicBezTo>
                      <a:pt x="12" y="134"/>
                      <a:pt x="12" y="134"/>
                      <a:pt x="12" y="134"/>
                    </a:cubicBezTo>
                    <a:cubicBezTo>
                      <a:pt x="12" y="30"/>
                      <a:pt x="12" y="30"/>
                      <a:pt x="12" y="30"/>
                    </a:cubicBezTo>
                    <a:cubicBezTo>
                      <a:pt x="48" y="30"/>
                      <a:pt x="48" y="30"/>
                      <a:pt x="48" y="30"/>
                    </a:cubicBezTo>
                    <a:cubicBezTo>
                      <a:pt x="48" y="134"/>
                      <a:pt x="48" y="134"/>
                      <a:pt x="48" y="134"/>
                    </a:cubicBezTo>
                    <a:close/>
                    <a:moveTo>
                      <a:pt x="108" y="142"/>
                    </a:moveTo>
                    <a:cubicBezTo>
                      <a:pt x="108" y="142"/>
                      <a:pt x="108" y="142"/>
                      <a:pt x="108" y="142"/>
                    </a:cubicBezTo>
                    <a:cubicBezTo>
                      <a:pt x="60" y="142"/>
                      <a:pt x="60" y="142"/>
                      <a:pt x="60" y="142"/>
                    </a:cubicBezTo>
                    <a:cubicBezTo>
                      <a:pt x="60" y="12"/>
                      <a:pt x="60" y="12"/>
                      <a:pt x="60" y="12"/>
                    </a:cubicBezTo>
                    <a:cubicBezTo>
                      <a:pt x="108" y="12"/>
                      <a:pt x="108" y="12"/>
                      <a:pt x="108" y="12"/>
                    </a:cubicBezTo>
                    <a:cubicBezTo>
                      <a:pt x="108" y="142"/>
                      <a:pt x="108" y="142"/>
                      <a:pt x="108" y="142"/>
                    </a:cubicBezTo>
                    <a:close/>
                    <a:moveTo>
                      <a:pt x="156" y="134"/>
                    </a:moveTo>
                    <a:cubicBezTo>
                      <a:pt x="156" y="134"/>
                      <a:pt x="156" y="134"/>
                      <a:pt x="156" y="134"/>
                    </a:cubicBezTo>
                    <a:cubicBezTo>
                      <a:pt x="120" y="134"/>
                      <a:pt x="120" y="134"/>
                      <a:pt x="120" y="134"/>
                    </a:cubicBezTo>
                    <a:cubicBezTo>
                      <a:pt x="120" y="30"/>
                      <a:pt x="120" y="30"/>
                      <a:pt x="120" y="30"/>
                    </a:cubicBezTo>
                    <a:cubicBezTo>
                      <a:pt x="156" y="30"/>
                      <a:pt x="156" y="30"/>
                      <a:pt x="156" y="30"/>
                    </a:cubicBezTo>
                    <a:cubicBezTo>
                      <a:pt x="156" y="134"/>
                      <a:pt x="156" y="134"/>
                      <a:pt x="156" y="134"/>
                    </a:cubicBezTo>
                    <a:close/>
                    <a:moveTo>
                      <a:pt x="20" y="51"/>
                    </a:moveTo>
                    <a:cubicBezTo>
                      <a:pt x="20" y="51"/>
                      <a:pt x="20" y="51"/>
                      <a:pt x="20" y="51"/>
                    </a:cubicBezTo>
                    <a:cubicBezTo>
                      <a:pt x="40" y="51"/>
                      <a:pt x="40" y="51"/>
                      <a:pt x="40" y="51"/>
                    </a:cubicBezTo>
                    <a:cubicBezTo>
                      <a:pt x="42" y="51"/>
                      <a:pt x="44" y="49"/>
                      <a:pt x="44" y="47"/>
                    </a:cubicBezTo>
                    <a:cubicBezTo>
                      <a:pt x="44" y="45"/>
                      <a:pt x="42" y="44"/>
                      <a:pt x="40" y="44"/>
                    </a:cubicBezTo>
                    <a:cubicBezTo>
                      <a:pt x="20" y="44"/>
                      <a:pt x="20" y="44"/>
                      <a:pt x="20" y="44"/>
                    </a:cubicBezTo>
                    <a:cubicBezTo>
                      <a:pt x="18" y="44"/>
                      <a:pt x="16" y="45"/>
                      <a:pt x="16" y="47"/>
                    </a:cubicBezTo>
                    <a:cubicBezTo>
                      <a:pt x="16" y="49"/>
                      <a:pt x="18" y="51"/>
                      <a:pt x="20" y="51"/>
                    </a:cubicBezTo>
                    <a:close/>
                    <a:moveTo>
                      <a:pt x="39" y="104"/>
                    </a:moveTo>
                    <a:cubicBezTo>
                      <a:pt x="39" y="104"/>
                      <a:pt x="39" y="104"/>
                      <a:pt x="39" y="104"/>
                    </a:cubicBezTo>
                    <a:cubicBezTo>
                      <a:pt x="37" y="102"/>
                      <a:pt x="34" y="101"/>
                      <a:pt x="30" y="101"/>
                    </a:cubicBezTo>
                    <a:cubicBezTo>
                      <a:pt x="26" y="101"/>
                      <a:pt x="23" y="102"/>
                      <a:pt x="21" y="104"/>
                    </a:cubicBezTo>
                    <a:cubicBezTo>
                      <a:pt x="18" y="107"/>
                      <a:pt x="17" y="110"/>
                      <a:pt x="17" y="114"/>
                    </a:cubicBezTo>
                    <a:cubicBezTo>
                      <a:pt x="17" y="117"/>
                      <a:pt x="18" y="121"/>
                      <a:pt x="20" y="123"/>
                    </a:cubicBezTo>
                    <a:cubicBezTo>
                      <a:pt x="21" y="123"/>
                      <a:pt x="21" y="123"/>
                      <a:pt x="21" y="123"/>
                    </a:cubicBezTo>
                    <a:cubicBezTo>
                      <a:pt x="23" y="125"/>
                      <a:pt x="26" y="127"/>
                      <a:pt x="30" y="127"/>
                    </a:cubicBezTo>
                    <a:cubicBezTo>
                      <a:pt x="34" y="127"/>
                      <a:pt x="37" y="125"/>
                      <a:pt x="39" y="123"/>
                    </a:cubicBezTo>
                    <a:cubicBezTo>
                      <a:pt x="42" y="121"/>
                      <a:pt x="43" y="117"/>
                      <a:pt x="43" y="114"/>
                    </a:cubicBezTo>
                    <a:cubicBezTo>
                      <a:pt x="43" y="110"/>
                      <a:pt x="42" y="107"/>
                      <a:pt x="39" y="105"/>
                    </a:cubicBezTo>
                    <a:cubicBezTo>
                      <a:pt x="39" y="104"/>
                      <a:pt x="39" y="104"/>
                      <a:pt x="39" y="104"/>
                    </a:cubicBezTo>
                    <a:close/>
                    <a:moveTo>
                      <a:pt x="34" y="118"/>
                    </a:moveTo>
                    <a:cubicBezTo>
                      <a:pt x="34" y="118"/>
                      <a:pt x="34" y="118"/>
                      <a:pt x="34" y="118"/>
                    </a:cubicBezTo>
                    <a:cubicBezTo>
                      <a:pt x="33" y="119"/>
                      <a:pt x="32" y="120"/>
                      <a:pt x="30" y="120"/>
                    </a:cubicBezTo>
                    <a:cubicBezTo>
                      <a:pt x="28" y="120"/>
                      <a:pt x="27" y="119"/>
                      <a:pt x="26" y="118"/>
                    </a:cubicBezTo>
                    <a:cubicBezTo>
                      <a:pt x="25" y="118"/>
                      <a:pt x="25" y="118"/>
                      <a:pt x="25" y="118"/>
                    </a:cubicBezTo>
                    <a:cubicBezTo>
                      <a:pt x="24" y="117"/>
                      <a:pt x="24" y="115"/>
                      <a:pt x="24" y="114"/>
                    </a:cubicBezTo>
                    <a:cubicBezTo>
                      <a:pt x="24" y="112"/>
                      <a:pt x="24" y="111"/>
                      <a:pt x="26" y="109"/>
                    </a:cubicBezTo>
                    <a:cubicBezTo>
                      <a:pt x="26" y="109"/>
                      <a:pt x="26" y="109"/>
                      <a:pt x="26" y="109"/>
                    </a:cubicBezTo>
                    <a:cubicBezTo>
                      <a:pt x="27" y="108"/>
                      <a:pt x="28" y="108"/>
                      <a:pt x="30" y="108"/>
                    </a:cubicBezTo>
                    <a:cubicBezTo>
                      <a:pt x="32" y="108"/>
                      <a:pt x="33" y="108"/>
                      <a:pt x="34" y="109"/>
                    </a:cubicBezTo>
                    <a:cubicBezTo>
                      <a:pt x="34" y="110"/>
                      <a:pt x="34" y="110"/>
                      <a:pt x="34" y="110"/>
                    </a:cubicBezTo>
                    <a:cubicBezTo>
                      <a:pt x="35" y="111"/>
                      <a:pt x="36" y="112"/>
                      <a:pt x="36" y="114"/>
                    </a:cubicBezTo>
                    <a:cubicBezTo>
                      <a:pt x="36" y="115"/>
                      <a:pt x="35" y="117"/>
                      <a:pt x="34" y="118"/>
                    </a:cubicBezTo>
                    <a:close/>
                    <a:moveTo>
                      <a:pt x="128" y="64"/>
                    </a:moveTo>
                    <a:cubicBezTo>
                      <a:pt x="128" y="64"/>
                      <a:pt x="128" y="64"/>
                      <a:pt x="128" y="64"/>
                    </a:cubicBezTo>
                    <a:cubicBezTo>
                      <a:pt x="148" y="64"/>
                      <a:pt x="148" y="64"/>
                      <a:pt x="148" y="64"/>
                    </a:cubicBezTo>
                    <a:cubicBezTo>
                      <a:pt x="150" y="64"/>
                      <a:pt x="152" y="62"/>
                      <a:pt x="152" y="60"/>
                    </a:cubicBezTo>
                    <a:cubicBezTo>
                      <a:pt x="152" y="58"/>
                      <a:pt x="150" y="57"/>
                      <a:pt x="148" y="57"/>
                    </a:cubicBezTo>
                    <a:cubicBezTo>
                      <a:pt x="128" y="57"/>
                      <a:pt x="128" y="57"/>
                      <a:pt x="128" y="57"/>
                    </a:cubicBezTo>
                    <a:cubicBezTo>
                      <a:pt x="126" y="57"/>
                      <a:pt x="124" y="58"/>
                      <a:pt x="124" y="60"/>
                    </a:cubicBezTo>
                    <a:cubicBezTo>
                      <a:pt x="124" y="62"/>
                      <a:pt x="126" y="64"/>
                      <a:pt x="128" y="64"/>
                    </a:cubicBezTo>
                    <a:close/>
                    <a:moveTo>
                      <a:pt x="128" y="77"/>
                    </a:moveTo>
                    <a:cubicBezTo>
                      <a:pt x="128" y="77"/>
                      <a:pt x="128" y="77"/>
                      <a:pt x="128" y="77"/>
                    </a:cubicBezTo>
                    <a:cubicBezTo>
                      <a:pt x="148" y="77"/>
                      <a:pt x="148" y="77"/>
                      <a:pt x="148" y="77"/>
                    </a:cubicBezTo>
                    <a:cubicBezTo>
                      <a:pt x="150" y="77"/>
                      <a:pt x="152" y="75"/>
                      <a:pt x="152" y="73"/>
                    </a:cubicBezTo>
                    <a:cubicBezTo>
                      <a:pt x="152" y="71"/>
                      <a:pt x="150" y="70"/>
                      <a:pt x="148" y="70"/>
                    </a:cubicBezTo>
                    <a:cubicBezTo>
                      <a:pt x="128" y="70"/>
                      <a:pt x="128" y="70"/>
                      <a:pt x="128" y="70"/>
                    </a:cubicBezTo>
                    <a:cubicBezTo>
                      <a:pt x="126" y="70"/>
                      <a:pt x="124" y="71"/>
                      <a:pt x="124" y="73"/>
                    </a:cubicBezTo>
                    <a:cubicBezTo>
                      <a:pt x="124" y="75"/>
                      <a:pt x="126" y="77"/>
                      <a:pt x="128" y="77"/>
                    </a:cubicBezTo>
                    <a:close/>
                    <a:moveTo>
                      <a:pt x="128" y="51"/>
                    </a:moveTo>
                    <a:cubicBezTo>
                      <a:pt x="128" y="51"/>
                      <a:pt x="128" y="51"/>
                      <a:pt x="128" y="51"/>
                    </a:cubicBezTo>
                    <a:cubicBezTo>
                      <a:pt x="148" y="51"/>
                      <a:pt x="148" y="51"/>
                      <a:pt x="148" y="51"/>
                    </a:cubicBezTo>
                    <a:cubicBezTo>
                      <a:pt x="150" y="51"/>
                      <a:pt x="152" y="49"/>
                      <a:pt x="152" y="47"/>
                    </a:cubicBezTo>
                    <a:cubicBezTo>
                      <a:pt x="152" y="45"/>
                      <a:pt x="150" y="44"/>
                      <a:pt x="148" y="44"/>
                    </a:cubicBezTo>
                    <a:cubicBezTo>
                      <a:pt x="128" y="44"/>
                      <a:pt x="128" y="44"/>
                      <a:pt x="128" y="44"/>
                    </a:cubicBezTo>
                    <a:cubicBezTo>
                      <a:pt x="126" y="44"/>
                      <a:pt x="124" y="45"/>
                      <a:pt x="124" y="47"/>
                    </a:cubicBezTo>
                    <a:cubicBezTo>
                      <a:pt x="124" y="49"/>
                      <a:pt x="126" y="51"/>
                      <a:pt x="128" y="51"/>
                    </a:cubicBezTo>
                    <a:close/>
                    <a:moveTo>
                      <a:pt x="71" y="70"/>
                    </a:moveTo>
                    <a:cubicBezTo>
                      <a:pt x="71" y="70"/>
                      <a:pt x="71" y="70"/>
                      <a:pt x="71" y="70"/>
                    </a:cubicBezTo>
                    <a:cubicBezTo>
                      <a:pt x="97" y="70"/>
                      <a:pt x="97" y="70"/>
                      <a:pt x="97" y="70"/>
                    </a:cubicBezTo>
                    <a:cubicBezTo>
                      <a:pt x="99" y="70"/>
                      <a:pt x="100" y="68"/>
                      <a:pt x="100" y="66"/>
                    </a:cubicBezTo>
                    <a:cubicBezTo>
                      <a:pt x="100" y="64"/>
                      <a:pt x="99" y="63"/>
                      <a:pt x="97" y="63"/>
                    </a:cubicBezTo>
                    <a:cubicBezTo>
                      <a:pt x="71" y="63"/>
                      <a:pt x="71" y="63"/>
                      <a:pt x="71" y="63"/>
                    </a:cubicBezTo>
                    <a:cubicBezTo>
                      <a:pt x="69" y="63"/>
                      <a:pt x="68" y="64"/>
                      <a:pt x="68" y="66"/>
                    </a:cubicBezTo>
                    <a:cubicBezTo>
                      <a:pt x="68" y="68"/>
                      <a:pt x="69" y="70"/>
                      <a:pt x="71" y="70"/>
                    </a:cubicBezTo>
                    <a:close/>
                    <a:moveTo>
                      <a:pt x="147" y="104"/>
                    </a:moveTo>
                    <a:cubicBezTo>
                      <a:pt x="147" y="104"/>
                      <a:pt x="147" y="104"/>
                      <a:pt x="147" y="104"/>
                    </a:cubicBezTo>
                    <a:cubicBezTo>
                      <a:pt x="145" y="102"/>
                      <a:pt x="142" y="101"/>
                      <a:pt x="138" y="101"/>
                    </a:cubicBezTo>
                    <a:cubicBezTo>
                      <a:pt x="134" y="101"/>
                      <a:pt x="131" y="102"/>
                      <a:pt x="129" y="104"/>
                    </a:cubicBezTo>
                    <a:cubicBezTo>
                      <a:pt x="126" y="107"/>
                      <a:pt x="125" y="110"/>
                      <a:pt x="125" y="114"/>
                    </a:cubicBezTo>
                    <a:cubicBezTo>
                      <a:pt x="125" y="117"/>
                      <a:pt x="126" y="121"/>
                      <a:pt x="128" y="123"/>
                    </a:cubicBezTo>
                    <a:cubicBezTo>
                      <a:pt x="129" y="123"/>
                      <a:pt x="129" y="123"/>
                      <a:pt x="129" y="123"/>
                    </a:cubicBezTo>
                    <a:cubicBezTo>
                      <a:pt x="131" y="125"/>
                      <a:pt x="134" y="127"/>
                      <a:pt x="138" y="127"/>
                    </a:cubicBezTo>
                    <a:cubicBezTo>
                      <a:pt x="142" y="127"/>
                      <a:pt x="145" y="125"/>
                      <a:pt x="147" y="123"/>
                    </a:cubicBezTo>
                    <a:cubicBezTo>
                      <a:pt x="150" y="121"/>
                      <a:pt x="151" y="117"/>
                      <a:pt x="151" y="114"/>
                    </a:cubicBezTo>
                    <a:cubicBezTo>
                      <a:pt x="151" y="110"/>
                      <a:pt x="150" y="107"/>
                      <a:pt x="147" y="105"/>
                    </a:cubicBezTo>
                    <a:cubicBezTo>
                      <a:pt x="147" y="104"/>
                      <a:pt x="147" y="104"/>
                      <a:pt x="147" y="104"/>
                    </a:cubicBezTo>
                    <a:close/>
                    <a:moveTo>
                      <a:pt x="142" y="118"/>
                    </a:moveTo>
                    <a:cubicBezTo>
                      <a:pt x="142" y="118"/>
                      <a:pt x="142" y="118"/>
                      <a:pt x="142" y="118"/>
                    </a:cubicBezTo>
                    <a:cubicBezTo>
                      <a:pt x="141" y="119"/>
                      <a:pt x="140" y="120"/>
                      <a:pt x="138" y="120"/>
                    </a:cubicBezTo>
                    <a:cubicBezTo>
                      <a:pt x="136" y="120"/>
                      <a:pt x="135" y="119"/>
                      <a:pt x="134" y="118"/>
                    </a:cubicBezTo>
                    <a:cubicBezTo>
                      <a:pt x="133" y="118"/>
                      <a:pt x="133" y="118"/>
                      <a:pt x="133" y="118"/>
                    </a:cubicBezTo>
                    <a:cubicBezTo>
                      <a:pt x="132" y="117"/>
                      <a:pt x="132" y="115"/>
                      <a:pt x="132" y="114"/>
                    </a:cubicBezTo>
                    <a:cubicBezTo>
                      <a:pt x="132" y="112"/>
                      <a:pt x="132" y="111"/>
                      <a:pt x="134" y="109"/>
                    </a:cubicBezTo>
                    <a:cubicBezTo>
                      <a:pt x="134" y="109"/>
                      <a:pt x="134" y="109"/>
                      <a:pt x="134" y="109"/>
                    </a:cubicBezTo>
                    <a:cubicBezTo>
                      <a:pt x="135" y="108"/>
                      <a:pt x="136" y="108"/>
                      <a:pt x="138" y="108"/>
                    </a:cubicBezTo>
                    <a:cubicBezTo>
                      <a:pt x="140" y="108"/>
                      <a:pt x="141" y="108"/>
                      <a:pt x="142" y="109"/>
                    </a:cubicBezTo>
                    <a:cubicBezTo>
                      <a:pt x="142" y="110"/>
                      <a:pt x="142" y="110"/>
                      <a:pt x="142" y="110"/>
                    </a:cubicBezTo>
                    <a:cubicBezTo>
                      <a:pt x="143" y="111"/>
                      <a:pt x="144" y="112"/>
                      <a:pt x="144" y="114"/>
                    </a:cubicBezTo>
                    <a:cubicBezTo>
                      <a:pt x="144" y="115"/>
                      <a:pt x="143" y="117"/>
                      <a:pt x="142" y="118"/>
                    </a:cubicBezTo>
                    <a:close/>
                    <a:moveTo>
                      <a:pt x="71" y="38"/>
                    </a:moveTo>
                    <a:cubicBezTo>
                      <a:pt x="71" y="38"/>
                      <a:pt x="71" y="38"/>
                      <a:pt x="71" y="38"/>
                    </a:cubicBezTo>
                    <a:cubicBezTo>
                      <a:pt x="97" y="38"/>
                      <a:pt x="97" y="38"/>
                      <a:pt x="97" y="38"/>
                    </a:cubicBezTo>
                    <a:cubicBezTo>
                      <a:pt x="99" y="38"/>
                      <a:pt x="100" y="36"/>
                      <a:pt x="100" y="34"/>
                    </a:cubicBezTo>
                    <a:cubicBezTo>
                      <a:pt x="100" y="33"/>
                      <a:pt x="99" y="31"/>
                      <a:pt x="97" y="31"/>
                    </a:cubicBezTo>
                    <a:cubicBezTo>
                      <a:pt x="71" y="31"/>
                      <a:pt x="71" y="31"/>
                      <a:pt x="71" y="31"/>
                    </a:cubicBezTo>
                    <a:cubicBezTo>
                      <a:pt x="69" y="31"/>
                      <a:pt x="68" y="33"/>
                      <a:pt x="68" y="34"/>
                    </a:cubicBezTo>
                    <a:cubicBezTo>
                      <a:pt x="68" y="36"/>
                      <a:pt x="69" y="38"/>
                      <a:pt x="71" y="38"/>
                    </a:cubicBezTo>
                    <a:close/>
                    <a:moveTo>
                      <a:pt x="71" y="54"/>
                    </a:moveTo>
                    <a:cubicBezTo>
                      <a:pt x="71" y="54"/>
                      <a:pt x="71" y="54"/>
                      <a:pt x="71" y="54"/>
                    </a:cubicBezTo>
                    <a:cubicBezTo>
                      <a:pt x="97" y="54"/>
                      <a:pt x="97" y="54"/>
                      <a:pt x="97" y="54"/>
                    </a:cubicBezTo>
                    <a:cubicBezTo>
                      <a:pt x="99" y="54"/>
                      <a:pt x="100" y="52"/>
                      <a:pt x="100" y="50"/>
                    </a:cubicBezTo>
                    <a:cubicBezTo>
                      <a:pt x="100" y="48"/>
                      <a:pt x="99" y="47"/>
                      <a:pt x="97" y="47"/>
                    </a:cubicBezTo>
                    <a:cubicBezTo>
                      <a:pt x="71" y="47"/>
                      <a:pt x="71" y="47"/>
                      <a:pt x="71" y="47"/>
                    </a:cubicBezTo>
                    <a:cubicBezTo>
                      <a:pt x="69" y="47"/>
                      <a:pt x="68" y="48"/>
                      <a:pt x="68" y="50"/>
                    </a:cubicBezTo>
                    <a:cubicBezTo>
                      <a:pt x="68" y="52"/>
                      <a:pt x="69" y="54"/>
                      <a:pt x="71" y="54"/>
                    </a:cubicBezTo>
                    <a:close/>
                    <a:moveTo>
                      <a:pt x="95" y="106"/>
                    </a:moveTo>
                    <a:cubicBezTo>
                      <a:pt x="95" y="106"/>
                      <a:pt x="95" y="106"/>
                      <a:pt x="95" y="106"/>
                    </a:cubicBezTo>
                    <a:cubicBezTo>
                      <a:pt x="95" y="105"/>
                      <a:pt x="95" y="105"/>
                      <a:pt x="95" y="105"/>
                    </a:cubicBezTo>
                    <a:cubicBezTo>
                      <a:pt x="92" y="103"/>
                      <a:pt x="88" y="101"/>
                      <a:pt x="84" y="101"/>
                    </a:cubicBezTo>
                    <a:cubicBezTo>
                      <a:pt x="80" y="101"/>
                      <a:pt x="76" y="103"/>
                      <a:pt x="73" y="105"/>
                    </a:cubicBezTo>
                    <a:cubicBezTo>
                      <a:pt x="73" y="105"/>
                      <a:pt x="73" y="105"/>
                      <a:pt x="73" y="105"/>
                    </a:cubicBezTo>
                    <a:cubicBezTo>
                      <a:pt x="70" y="108"/>
                      <a:pt x="68" y="112"/>
                      <a:pt x="68" y="116"/>
                    </a:cubicBezTo>
                    <a:cubicBezTo>
                      <a:pt x="68" y="121"/>
                      <a:pt x="70" y="124"/>
                      <a:pt x="73" y="127"/>
                    </a:cubicBezTo>
                    <a:cubicBezTo>
                      <a:pt x="76" y="130"/>
                      <a:pt x="80" y="132"/>
                      <a:pt x="84" y="132"/>
                    </a:cubicBezTo>
                    <a:cubicBezTo>
                      <a:pt x="88" y="132"/>
                      <a:pt x="92" y="130"/>
                      <a:pt x="95" y="127"/>
                    </a:cubicBezTo>
                    <a:cubicBezTo>
                      <a:pt x="95" y="127"/>
                      <a:pt x="95" y="127"/>
                      <a:pt x="95" y="127"/>
                    </a:cubicBezTo>
                    <a:cubicBezTo>
                      <a:pt x="98" y="124"/>
                      <a:pt x="99" y="121"/>
                      <a:pt x="99" y="116"/>
                    </a:cubicBezTo>
                    <a:cubicBezTo>
                      <a:pt x="99" y="112"/>
                      <a:pt x="98" y="108"/>
                      <a:pt x="95" y="106"/>
                    </a:cubicBezTo>
                    <a:close/>
                    <a:moveTo>
                      <a:pt x="90" y="122"/>
                    </a:moveTo>
                    <a:cubicBezTo>
                      <a:pt x="90" y="122"/>
                      <a:pt x="90" y="122"/>
                      <a:pt x="90" y="122"/>
                    </a:cubicBezTo>
                    <a:cubicBezTo>
                      <a:pt x="88" y="124"/>
                      <a:pt x="86" y="125"/>
                      <a:pt x="84" y="125"/>
                    </a:cubicBezTo>
                    <a:cubicBezTo>
                      <a:pt x="82" y="125"/>
                      <a:pt x="79" y="124"/>
                      <a:pt x="78" y="122"/>
                    </a:cubicBezTo>
                    <a:cubicBezTo>
                      <a:pt x="78" y="122"/>
                      <a:pt x="78" y="122"/>
                      <a:pt x="78" y="122"/>
                    </a:cubicBezTo>
                    <a:cubicBezTo>
                      <a:pt x="78" y="122"/>
                      <a:pt x="78" y="122"/>
                      <a:pt x="78" y="122"/>
                    </a:cubicBezTo>
                    <a:cubicBezTo>
                      <a:pt x="76" y="121"/>
                      <a:pt x="76" y="119"/>
                      <a:pt x="76" y="116"/>
                    </a:cubicBezTo>
                    <a:cubicBezTo>
                      <a:pt x="76" y="114"/>
                      <a:pt x="76" y="112"/>
                      <a:pt x="78" y="110"/>
                    </a:cubicBezTo>
                    <a:cubicBezTo>
                      <a:pt x="78" y="110"/>
                      <a:pt x="78" y="110"/>
                      <a:pt x="78" y="110"/>
                    </a:cubicBezTo>
                    <a:cubicBezTo>
                      <a:pt x="80" y="109"/>
                      <a:pt x="82" y="108"/>
                      <a:pt x="84" y="108"/>
                    </a:cubicBezTo>
                    <a:cubicBezTo>
                      <a:pt x="86" y="108"/>
                      <a:pt x="88" y="109"/>
                      <a:pt x="90" y="110"/>
                    </a:cubicBezTo>
                    <a:cubicBezTo>
                      <a:pt x="90" y="111"/>
                      <a:pt x="90" y="111"/>
                      <a:pt x="90" y="111"/>
                    </a:cubicBezTo>
                    <a:cubicBezTo>
                      <a:pt x="91" y="112"/>
                      <a:pt x="92" y="114"/>
                      <a:pt x="92" y="116"/>
                    </a:cubicBezTo>
                    <a:cubicBezTo>
                      <a:pt x="92" y="119"/>
                      <a:pt x="91" y="121"/>
                      <a:pt x="90" y="1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solidFill>
                    <a:prstClr val="black"/>
                  </a:solidFill>
                </a:endParaRPr>
              </a:p>
            </p:txBody>
          </p:sp>
        </p:grpSp>
        <p:sp>
          <p:nvSpPr>
            <p:cNvPr id="9" name="Content Placeholder 2"/>
            <p:cNvSpPr txBox="1"/>
            <p:nvPr/>
          </p:nvSpPr>
          <p:spPr>
            <a:xfrm>
              <a:off x="1364930" y="5463911"/>
              <a:ext cx="4222993" cy="3459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just">
                <a:spcBef>
                  <a:spcPts val="0"/>
                </a:spcBef>
                <a:buNone/>
              </a:pPr>
              <a:r>
                <a:rPr lang="zh-CN" altLang="en-US" dirty="0">
                  <a:solidFill>
                    <a:schemeClr val="bg1">
                      <a:lumMod val="50000"/>
                    </a:schemeClr>
                  </a:solidFill>
                  <a:latin typeface="微软雅黑" panose="020B0503020204020204" pitchFamily="34" charset="-122"/>
                  <a:ea typeface="微软雅黑" panose="020B0503020204020204" pitchFamily="34" charset="-122"/>
                </a:rPr>
                <a:t>点击输入简要文字介绍，文字内容需，言简意</a:t>
              </a:r>
              <a:r>
                <a:rPr lang="en-US" altLang="zh-CN" dirty="0">
                  <a:solidFill>
                    <a:schemeClr val="bg1">
                      <a:lumMod val="50000"/>
                    </a:schemeClr>
                  </a:solidFill>
                  <a:latin typeface="微软雅黑" panose="020B0503020204020204" pitchFamily="34" charset="-122"/>
                  <a:ea typeface="微软雅黑" panose="020B0503020204020204" pitchFamily="34" charset="-122"/>
                </a:rPr>
                <a:t>……</a:t>
              </a:r>
              <a:r>
                <a:rPr lang="zh-CN" altLang="en-US" dirty="0">
                  <a:solidFill>
                    <a:schemeClr val="bg1">
                      <a:lumMod val="50000"/>
                    </a:schemeClr>
                  </a:solidFill>
                  <a:latin typeface="微软雅黑" panose="020B0503020204020204" pitchFamily="34" charset="-122"/>
                  <a:ea typeface="微软雅黑" panose="020B0503020204020204" pitchFamily="34" charset="-122"/>
                </a:rPr>
                <a:t>。</a:t>
              </a:r>
              <a:endParaRPr lang="en-US" altLang="zh-CN"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1228627" y="1842723"/>
            <a:ext cx="4909590" cy="4328651"/>
            <a:chOff x="220005" y="1108793"/>
            <a:chExt cx="5750201" cy="5069796"/>
          </a:xfrm>
        </p:grpSpPr>
        <p:sp>
          <p:nvSpPr>
            <p:cNvPr id="31" name="矩形 30"/>
            <p:cNvSpPr/>
            <p:nvPr/>
          </p:nvSpPr>
          <p:spPr>
            <a:xfrm flipH="1">
              <a:off x="220005" y="4618636"/>
              <a:ext cx="5729435" cy="1559953"/>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32" name="矩形 31"/>
            <p:cNvSpPr/>
            <p:nvPr/>
          </p:nvSpPr>
          <p:spPr>
            <a:xfrm flipH="1">
              <a:off x="220005" y="1108793"/>
              <a:ext cx="5750201" cy="3469786"/>
            </a:xfrm>
            <a:prstGeom prst="rect">
              <a:avLst/>
            </a:prstGeom>
            <a:blipFill dpi="0" rotWithShape="1">
              <a:blip r:embed="rId1"/>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33" name="TextBox 14"/>
            <p:cNvSpPr txBox="1"/>
            <p:nvPr/>
          </p:nvSpPr>
          <p:spPr>
            <a:xfrm flipH="1">
              <a:off x="479576" y="4830371"/>
              <a:ext cx="4961580" cy="461665"/>
            </a:xfrm>
            <a:prstGeom prst="rect">
              <a:avLst/>
            </a:prstGeom>
            <a:noFill/>
          </p:spPr>
          <p:txBody>
            <a:bodyPr wrap="square" rtlCol="0">
              <a:spAutoFit/>
            </a:bodyPr>
            <a:lstStyle/>
            <a:p>
              <a:r>
                <a:rPr lang="en-US" altLang="zh-CN" sz="1200" b="1" dirty="0">
                  <a:solidFill>
                    <a:schemeClr val="bg1">
                      <a:lumMod val="50000"/>
                    </a:schemeClr>
                  </a:solidFill>
                </a:rPr>
                <a:t>Many thanks for your awesome work!, we are so happy with your professionalism.</a:t>
              </a:r>
              <a:endParaRPr lang="zh-CN" altLang="en-US" sz="1200" b="1" dirty="0">
                <a:solidFill>
                  <a:schemeClr val="bg1">
                    <a:lumMod val="50000"/>
                  </a:schemeClr>
                </a:solidFill>
              </a:endParaRPr>
            </a:p>
          </p:txBody>
        </p:sp>
        <p:sp>
          <p:nvSpPr>
            <p:cNvPr id="34" name="TextBox 15"/>
            <p:cNvSpPr txBox="1"/>
            <p:nvPr/>
          </p:nvSpPr>
          <p:spPr>
            <a:xfrm flipH="1">
              <a:off x="4805373" y="4650928"/>
              <a:ext cx="1144068" cy="830997"/>
            </a:xfrm>
            <a:prstGeom prst="rect">
              <a:avLst/>
            </a:prstGeom>
            <a:noFill/>
          </p:spPr>
          <p:txBody>
            <a:bodyPr wrap="square" rtlCol="0">
              <a:spAutoFit/>
            </a:bodyPr>
            <a:lstStyle/>
            <a:p>
              <a:r>
                <a:rPr lang="en-US" altLang="zh-CN" sz="4800" b="1" dirty="0">
                  <a:solidFill>
                    <a:schemeClr val="bg1">
                      <a:lumMod val="50000"/>
                    </a:schemeClr>
                  </a:solidFill>
                </a:rPr>
                <a:t>”</a:t>
              </a:r>
              <a:endParaRPr lang="zh-CN" altLang="en-US" sz="4800" b="1" dirty="0">
                <a:solidFill>
                  <a:schemeClr val="bg1">
                    <a:lumMod val="50000"/>
                  </a:schemeClr>
                </a:solidFill>
              </a:endParaRPr>
            </a:p>
          </p:txBody>
        </p:sp>
        <p:sp>
          <p:nvSpPr>
            <p:cNvPr id="35" name="TextBox 16"/>
            <p:cNvSpPr txBox="1"/>
            <p:nvPr/>
          </p:nvSpPr>
          <p:spPr>
            <a:xfrm flipH="1">
              <a:off x="634108" y="5626566"/>
              <a:ext cx="4724408" cy="261611"/>
            </a:xfrm>
            <a:prstGeom prst="rect">
              <a:avLst/>
            </a:prstGeom>
            <a:noFill/>
          </p:spPr>
          <p:txBody>
            <a:bodyPr wrap="square" rtlCol="0">
              <a:spAutoFit/>
            </a:bodyPr>
            <a:lstStyle/>
            <a:p>
              <a:r>
                <a:rPr lang="en-US" altLang="zh-CN" sz="1100" dirty="0">
                  <a:solidFill>
                    <a:schemeClr val="bg1">
                      <a:lumMod val="50000"/>
                    </a:schemeClr>
                  </a:solidFill>
                </a:rPr>
                <a:t>/ </a:t>
              </a:r>
              <a:r>
                <a:rPr lang="en-US" altLang="zh-CN" sz="1100" b="1" dirty="0" err="1">
                  <a:solidFill>
                    <a:schemeClr val="bg1">
                      <a:lumMod val="50000"/>
                    </a:schemeClr>
                  </a:solidFill>
                </a:rPr>
                <a:t>Herpina</a:t>
              </a:r>
              <a:r>
                <a:rPr lang="en-US" altLang="zh-CN" sz="1100" b="1" dirty="0">
                  <a:solidFill>
                    <a:schemeClr val="bg1">
                      <a:lumMod val="50000"/>
                    </a:schemeClr>
                  </a:solidFill>
                </a:rPr>
                <a:t> </a:t>
              </a:r>
              <a:r>
                <a:rPr lang="en-US" altLang="zh-CN" sz="1100" b="1" dirty="0" err="1">
                  <a:solidFill>
                    <a:schemeClr val="bg1">
                      <a:lumMod val="50000"/>
                    </a:schemeClr>
                  </a:solidFill>
                </a:rPr>
                <a:t>Herpson</a:t>
              </a:r>
              <a:r>
                <a:rPr lang="en-US" altLang="zh-CN" sz="1100" b="1" dirty="0">
                  <a:solidFill>
                    <a:schemeClr val="bg1">
                      <a:lumMod val="50000"/>
                    </a:schemeClr>
                  </a:solidFill>
                </a:rPr>
                <a:t> </a:t>
              </a:r>
              <a:r>
                <a:rPr lang="en-US" altLang="zh-CN" sz="1100" dirty="0">
                  <a:solidFill>
                    <a:schemeClr val="bg1">
                      <a:lumMod val="50000"/>
                    </a:schemeClr>
                  </a:solidFill>
                </a:rPr>
                <a:t>-The Happiest Company</a:t>
              </a:r>
              <a:endParaRPr lang="zh-CN" altLang="en-US" sz="1100" dirty="0">
                <a:solidFill>
                  <a:schemeClr val="bg1">
                    <a:lumMod val="50000"/>
                  </a:schemeClr>
                </a:solidFill>
              </a:endParaRPr>
            </a:p>
          </p:txBody>
        </p:sp>
        <p:cxnSp>
          <p:nvCxnSpPr>
            <p:cNvPr id="36" name="直接连接符 35"/>
            <p:cNvCxnSpPr/>
            <p:nvPr/>
          </p:nvCxnSpPr>
          <p:spPr>
            <a:xfrm flipH="1">
              <a:off x="220005" y="5554273"/>
              <a:ext cx="5138511"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379654" y="782814"/>
            <a:ext cx="9411629" cy="591016"/>
            <a:chOff x="1423196" y="609245"/>
            <a:chExt cx="9411629" cy="591016"/>
          </a:xfrm>
        </p:grpSpPr>
        <p:sp>
          <p:nvSpPr>
            <p:cNvPr id="11" name="Copyright Notice"/>
            <p:cNvSpPr/>
            <p:nvPr/>
          </p:nvSpPr>
          <p:spPr bwMode="auto">
            <a:xfrm>
              <a:off x="4235162" y="609245"/>
              <a:ext cx="3823276" cy="434765"/>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1D7C92"/>
                  </a:solidFill>
                  <a:latin typeface="微软雅黑" panose="020B0503020204020204" pitchFamily="34" charset="-122"/>
                  <a:ea typeface="微软雅黑" panose="020B0503020204020204" pitchFamily="34" charset="-122"/>
                </a:rPr>
                <a:t>点击加入标题文字</a:t>
              </a:r>
              <a:endParaRPr lang="en-US" sz="2400" cap="small" dirty="0">
                <a:solidFill>
                  <a:srgbClr val="1D7C92"/>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1423196" y="1200261"/>
              <a:ext cx="9411629" cy="0"/>
            </a:xfrm>
            <a:prstGeom prst="line">
              <a:avLst/>
            </a:prstGeom>
            <a:ln>
              <a:solidFill>
                <a:srgbClr val="1D7C92"/>
              </a:solidFill>
            </a:ln>
          </p:spPr>
          <p:style>
            <a:lnRef idx="1">
              <a:schemeClr val="accent1"/>
            </a:lnRef>
            <a:fillRef idx="0">
              <a:schemeClr val="accent1"/>
            </a:fillRef>
            <a:effectRef idx="0">
              <a:schemeClr val="accent1"/>
            </a:effectRef>
            <a:fontRef idx="minor">
              <a:schemeClr val="tx1"/>
            </a:fontRef>
          </p:style>
        </p:cxnSp>
      </p:grpSp>
      <p:sp>
        <p:nvSpPr>
          <p:cNvPr id="6" name="椭圆 44"/>
          <p:cNvSpPr>
            <a:spLocks noChangeArrowheads="1"/>
          </p:cNvSpPr>
          <p:nvPr/>
        </p:nvSpPr>
        <p:spPr bwMode="auto">
          <a:xfrm>
            <a:off x="1184620" y="2656442"/>
            <a:ext cx="1420004" cy="1420004"/>
          </a:xfrm>
          <a:prstGeom prst="ellipse">
            <a:avLst/>
          </a:prstGeom>
          <a:solidFill>
            <a:srgbClr val="1D7C92"/>
          </a:solidFill>
          <a:ln>
            <a:noFill/>
          </a:ln>
        </p:spPr>
        <p:txBody>
          <a:bodyPr anchor="ctr"/>
          <a:lstStyle/>
          <a:p>
            <a:pPr algn="ctr"/>
            <a:endParaRPr lang="zh-CN" altLang="zh-CN">
              <a:solidFill>
                <a:schemeClr val="tx1">
                  <a:lumMod val="65000"/>
                  <a:lumOff val="35000"/>
                </a:schemeClr>
              </a:solidFill>
              <a:latin typeface="宋体" panose="02010600030101010101" pitchFamily="2" charset="-122"/>
              <a:sym typeface="宋体" panose="02010600030101010101" pitchFamily="2" charset="-122"/>
            </a:endParaRPr>
          </a:p>
        </p:txBody>
      </p:sp>
      <p:grpSp>
        <p:nvGrpSpPr>
          <p:cNvPr id="7" name="Group 8"/>
          <p:cNvGrpSpPr/>
          <p:nvPr/>
        </p:nvGrpSpPr>
        <p:grpSpPr bwMode="auto">
          <a:xfrm>
            <a:off x="1713022" y="3107712"/>
            <a:ext cx="340680" cy="517464"/>
            <a:chOff x="0" y="0"/>
            <a:chExt cx="293688" cy="446088"/>
          </a:xfrm>
        </p:grpSpPr>
        <p:sp>
          <p:nvSpPr>
            <p:cNvPr id="8" name="Freeform 1016"/>
            <p:cNvSpPr>
              <a:spLocks noChangeArrowheads="1"/>
            </p:cNvSpPr>
            <p:nvPr/>
          </p:nvSpPr>
          <p:spPr bwMode="auto">
            <a:xfrm>
              <a:off x="0" y="0"/>
              <a:ext cx="293688" cy="352425"/>
            </a:xfrm>
            <a:custGeom>
              <a:avLst/>
              <a:gdLst>
                <a:gd name="T0" fmla="*/ 50 w 50"/>
                <a:gd name="T1" fmla="*/ 23 h 60"/>
                <a:gd name="T2" fmla="*/ 25 w 50"/>
                <a:gd name="T3" fmla="*/ 0 h 60"/>
                <a:gd name="T4" fmla="*/ 0 w 50"/>
                <a:gd name="T5" fmla="*/ 23 h 60"/>
                <a:gd name="T6" fmla="*/ 2 w 50"/>
                <a:gd name="T7" fmla="*/ 32 h 60"/>
                <a:gd name="T8" fmla="*/ 2 w 50"/>
                <a:gd name="T9" fmla="*/ 32 h 60"/>
                <a:gd name="T10" fmla="*/ 5 w 50"/>
                <a:gd name="T11" fmla="*/ 36 h 60"/>
                <a:gd name="T12" fmla="*/ 13 w 50"/>
                <a:gd name="T13" fmla="*/ 58 h 60"/>
                <a:gd name="T14" fmla="*/ 17 w 50"/>
                <a:gd name="T15" fmla="*/ 60 h 60"/>
                <a:gd name="T16" fmla="*/ 33 w 50"/>
                <a:gd name="T17" fmla="*/ 60 h 60"/>
                <a:gd name="T18" fmla="*/ 37 w 50"/>
                <a:gd name="T19" fmla="*/ 58 h 60"/>
                <a:gd name="T20" fmla="*/ 45 w 50"/>
                <a:gd name="T21" fmla="*/ 36 h 60"/>
                <a:gd name="T22" fmla="*/ 48 w 50"/>
                <a:gd name="T23" fmla="*/ 32 h 60"/>
                <a:gd name="T24" fmla="*/ 48 w 50"/>
                <a:gd name="T25" fmla="*/ 32 h 60"/>
                <a:gd name="T26" fmla="*/ 48 w 50"/>
                <a:gd name="T27" fmla="*/ 32 h 60"/>
                <a:gd name="T28" fmla="*/ 50 w 50"/>
                <a:gd name="T29" fmla="*/ 23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0"/>
                <a:gd name="T46" fmla="*/ 0 h 60"/>
                <a:gd name="T47" fmla="*/ 50 w 50"/>
                <a:gd name="T48" fmla="*/ 60 h 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0" h="60">
                  <a:moveTo>
                    <a:pt x="50" y="23"/>
                  </a:moveTo>
                  <a:cubicBezTo>
                    <a:pt x="50" y="10"/>
                    <a:pt x="39" y="0"/>
                    <a:pt x="25" y="0"/>
                  </a:cubicBezTo>
                  <a:cubicBezTo>
                    <a:pt x="11" y="0"/>
                    <a:pt x="0" y="10"/>
                    <a:pt x="0" y="23"/>
                  </a:cubicBezTo>
                  <a:cubicBezTo>
                    <a:pt x="0" y="26"/>
                    <a:pt x="1" y="29"/>
                    <a:pt x="2" y="32"/>
                  </a:cubicBezTo>
                  <a:cubicBezTo>
                    <a:pt x="2" y="32"/>
                    <a:pt x="2" y="32"/>
                    <a:pt x="2" y="32"/>
                  </a:cubicBezTo>
                  <a:cubicBezTo>
                    <a:pt x="3" y="33"/>
                    <a:pt x="4" y="35"/>
                    <a:pt x="5" y="36"/>
                  </a:cubicBezTo>
                  <a:cubicBezTo>
                    <a:pt x="9" y="43"/>
                    <a:pt x="13" y="55"/>
                    <a:pt x="13" y="58"/>
                  </a:cubicBezTo>
                  <a:cubicBezTo>
                    <a:pt x="13" y="59"/>
                    <a:pt x="15" y="60"/>
                    <a:pt x="17" y="60"/>
                  </a:cubicBezTo>
                  <a:cubicBezTo>
                    <a:pt x="33" y="60"/>
                    <a:pt x="33" y="60"/>
                    <a:pt x="33" y="60"/>
                  </a:cubicBezTo>
                  <a:cubicBezTo>
                    <a:pt x="35" y="60"/>
                    <a:pt x="37" y="59"/>
                    <a:pt x="37" y="58"/>
                  </a:cubicBezTo>
                  <a:cubicBezTo>
                    <a:pt x="37" y="55"/>
                    <a:pt x="41" y="43"/>
                    <a:pt x="45" y="36"/>
                  </a:cubicBezTo>
                  <a:cubicBezTo>
                    <a:pt x="46" y="35"/>
                    <a:pt x="47" y="33"/>
                    <a:pt x="48" y="32"/>
                  </a:cubicBezTo>
                  <a:cubicBezTo>
                    <a:pt x="48" y="32"/>
                    <a:pt x="48" y="32"/>
                    <a:pt x="48" y="32"/>
                  </a:cubicBezTo>
                  <a:cubicBezTo>
                    <a:pt x="48" y="32"/>
                    <a:pt x="48" y="32"/>
                    <a:pt x="48" y="32"/>
                  </a:cubicBezTo>
                  <a:cubicBezTo>
                    <a:pt x="49" y="29"/>
                    <a:pt x="50" y="26"/>
                    <a:pt x="50" y="2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chemeClr val="tx1">
                    <a:lumMod val="65000"/>
                    <a:lumOff val="35000"/>
                  </a:schemeClr>
                </a:solidFill>
                <a:latin typeface="Calibri" panose="020F0502020204030204" pitchFamily="34" charset="0"/>
                <a:sym typeface="宋体" panose="02010600030101010101" pitchFamily="2" charset="-122"/>
              </a:endParaRPr>
            </a:p>
          </p:txBody>
        </p:sp>
        <p:sp>
          <p:nvSpPr>
            <p:cNvPr id="9" name="Freeform 1017"/>
            <p:cNvSpPr>
              <a:spLocks noChangeArrowheads="1"/>
            </p:cNvSpPr>
            <p:nvPr/>
          </p:nvSpPr>
          <p:spPr bwMode="auto">
            <a:xfrm>
              <a:off x="76200" y="376237"/>
              <a:ext cx="141288" cy="22225"/>
            </a:xfrm>
            <a:custGeom>
              <a:avLst/>
              <a:gdLst>
                <a:gd name="T0" fmla="*/ 24 w 24"/>
                <a:gd name="T1" fmla="*/ 2 h 4"/>
                <a:gd name="T2" fmla="*/ 21 w 24"/>
                <a:gd name="T3" fmla="*/ 0 h 4"/>
                <a:gd name="T4" fmla="*/ 3 w 24"/>
                <a:gd name="T5" fmla="*/ 0 h 4"/>
                <a:gd name="T6" fmla="*/ 0 w 24"/>
                <a:gd name="T7" fmla="*/ 2 h 4"/>
                <a:gd name="T8" fmla="*/ 0 w 24"/>
                <a:gd name="T9" fmla="*/ 2 h 4"/>
                <a:gd name="T10" fmla="*/ 3 w 24"/>
                <a:gd name="T11" fmla="*/ 4 h 4"/>
                <a:gd name="T12" fmla="*/ 21 w 24"/>
                <a:gd name="T13" fmla="*/ 4 h 4"/>
                <a:gd name="T14" fmla="*/ 24 w 24"/>
                <a:gd name="T15" fmla="*/ 2 h 4"/>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4"/>
                <a:gd name="T26" fmla="*/ 24 w 2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4">
                  <a:moveTo>
                    <a:pt x="24" y="2"/>
                  </a:moveTo>
                  <a:cubicBezTo>
                    <a:pt x="24" y="1"/>
                    <a:pt x="22" y="0"/>
                    <a:pt x="21" y="0"/>
                  </a:cubicBezTo>
                  <a:cubicBezTo>
                    <a:pt x="3" y="0"/>
                    <a:pt x="3" y="0"/>
                    <a:pt x="3" y="0"/>
                  </a:cubicBezTo>
                  <a:cubicBezTo>
                    <a:pt x="1" y="0"/>
                    <a:pt x="0" y="1"/>
                    <a:pt x="0" y="2"/>
                  </a:cubicBezTo>
                  <a:cubicBezTo>
                    <a:pt x="0" y="2"/>
                    <a:pt x="0" y="2"/>
                    <a:pt x="0" y="2"/>
                  </a:cubicBezTo>
                  <a:cubicBezTo>
                    <a:pt x="0" y="3"/>
                    <a:pt x="1" y="4"/>
                    <a:pt x="3" y="4"/>
                  </a:cubicBezTo>
                  <a:cubicBezTo>
                    <a:pt x="21" y="4"/>
                    <a:pt x="21" y="4"/>
                    <a:pt x="21" y="4"/>
                  </a:cubicBezTo>
                  <a:cubicBezTo>
                    <a:pt x="22" y="4"/>
                    <a:pt x="24" y="3"/>
                    <a:pt x="24" y="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chemeClr val="tx1">
                    <a:lumMod val="65000"/>
                    <a:lumOff val="35000"/>
                  </a:schemeClr>
                </a:solidFill>
                <a:latin typeface="Calibri" panose="020F0502020204030204" pitchFamily="34" charset="0"/>
                <a:sym typeface="宋体" panose="02010600030101010101" pitchFamily="2" charset="-122"/>
              </a:endParaRPr>
            </a:p>
          </p:txBody>
        </p:sp>
        <p:sp>
          <p:nvSpPr>
            <p:cNvPr id="10" name="Freeform 1018"/>
            <p:cNvSpPr>
              <a:spLocks noChangeArrowheads="1"/>
            </p:cNvSpPr>
            <p:nvPr/>
          </p:nvSpPr>
          <p:spPr bwMode="auto">
            <a:xfrm>
              <a:off x="76200" y="415925"/>
              <a:ext cx="141288" cy="30163"/>
            </a:xfrm>
            <a:custGeom>
              <a:avLst/>
              <a:gdLst>
                <a:gd name="T0" fmla="*/ 24 w 24"/>
                <a:gd name="T1" fmla="*/ 2 h 5"/>
                <a:gd name="T2" fmla="*/ 21 w 24"/>
                <a:gd name="T3" fmla="*/ 0 h 5"/>
                <a:gd name="T4" fmla="*/ 3 w 24"/>
                <a:gd name="T5" fmla="*/ 0 h 5"/>
                <a:gd name="T6" fmla="*/ 0 w 24"/>
                <a:gd name="T7" fmla="*/ 2 h 5"/>
                <a:gd name="T8" fmla="*/ 0 w 24"/>
                <a:gd name="T9" fmla="*/ 2 h 5"/>
                <a:gd name="T10" fmla="*/ 3 w 24"/>
                <a:gd name="T11" fmla="*/ 5 h 5"/>
                <a:gd name="T12" fmla="*/ 21 w 24"/>
                <a:gd name="T13" fmla="*/ 5 h 5"/>
                <a:gd name="T14" fmla="*/ 24 w 24"/>
                <a:gd name="T15" fmla="*/ 2 h 5"/>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5"/>
                <a:gd name="T26" fmla="*/ 24 w 24"/>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5">
                  <a:moveTo>
                    <a:pt x="24" y="2"/>
                  </a:moveTo>
                  <a:cubicBezTo>
                    <a:pt x="24" y="1"/>
                    <a:pt x="22" y="0"/>
                    <a:pt x="21" y="0"/>
                  </a:cubicBezTo>
                  <a:cubicBezTo>
                    <a:pt x="3" y="0"/>
                    <a:pt x="3" y="0"/>
                    <a:pt x="3" y="0"/>
                  </a:cubicBezTo>
                  <a:cubicBezTo>
                    <a:pt x="1" y="0"/>
                    <a:pt x="0" y="1"/>
                    <a:pt x="0" y="2"/>
                  </a:cubicBezTo>
                  <a:cubicBezTo>
                    <a:pt x="0" y="2"/>
                    <a:pt x="0" y="2"/>
                    <a:pt x="0" y="2"/>
                  </a:cubicBezTo>
                  <a:cubicBezTo>
                    <a:pt x="0" y="4"/>
                    <a:pt x="1" y="5"/>
                    <a:pt x="3" y="5"/>
                  </a:cubicBezTo>
                  <a:cubicBezTo>
                    <a:pt x="21" y="5"/>
                    <a:pt x="21" y="5"/>
                    <a:pt x="21" y="5"/>
                  </a:cubicBezTo>
                  <a:cubicBezTo>
                    <a:pt x="22" y="5"/>
                    <a:pt x="24" y="4"/>
                    <a:pt x="24" y="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chemeClr val="tx1">
                    <a:lumMod val="65000"/>
                    <a:lumOff val="35000"/>
                  </a:schemeClr>
                </a:solidFill>
                <a:latin typeface="Calibri" panose="020F0502020204030204" pitchFamily="34" charset="0"/>
                <a:sym typeface="宋体" panose="02010600030101010101" pitchFamily="2" charset="-122"/>
              </a:endParaRPr>
            </a:p>
          </p:txBody>
        </p:sp>
      </p:grpSp>
      <p:sp>
        <p:nvSpPr>
          <p:cNvPr id="12" name="椭圆 50"/>
          <p:cNvSpPr>
            <a:spLocks noChangeArrowheads="1"/>
          </p:cNvSpPr>
          <p:nvPr/>
        </p:nvSpPr>
        <p:spPr bwMode="auto">
          <a:xfrm>
            <a:off x="3230824" y="2656442"/>
            <a:ext cx="1420004" cy="1420004"/>
          </a:xfrm>
          <a:prstGeom prst="ellipse">
            <a:avLst/>
          </a:prstGeom>
          <a:solidFill>
            <a:srgbClr val="1D7C92"/>
          </a:solidFill>
          <a:ln>
            <a:noFill/>
          </a:ln>
        </p:spPr>
        <p:txBody>
          <a:bodyPr anchor="ctr"/>
          <a:lstStyle/>
          <a:p>
            <a:pPr algn="ctr"/>
            <a:endParaRPr lang="zh-CN" altLang="zh-CN">
              <a:solidFill>
                <a:schemeClr val="tx1">
                  <a:lumMod val="65000"/>
                  <a:lumOff val="35000"/>
                </a:schemeClr>
              </a:solidFill>
              <a:latin typeface="宋体" panose="02010600030101010101" pitchFamily="2" charset="-122"/>
              <a:sym typeface="宋体" panose="02010600030101010101" pitchFamily="2" charset="-122"/>
            </a:endParaRPr>
          </a:p>
        </p:txBody>
      </p:sp>
      <p:sp>
        <p:nvSpPr>
          <p:cNvPr id="13" name="Freeform 1001"/>
          <p:cNvSpPr>
            <a:spLocks noEditPoints="1" noChangeArrowheads="1"/>
          </p:cNvSpPr>
          <p:nvPr/>
        </p:nvSpPr>
        <p:spPr bwMode="auto">
          <a:xfrm>
            <a:off x="3646305" y="3018431"/>
            <a:ext cx="570868" cy="633479"/>
          </a:xfrm>
          <a:custGeom>
            <a:avLst/>
            <a:gdLst>
              <a:gd name="T0" fmla="*/ 56 w 84"/>
              <a:gd name="T1" fmla="*/ 32 h 93"/>
              <a:gd name="T2" fmla="*/ 64 w 84"/>
              <a:gd name="T3" fmla="*/ 14 h 93"/>
              <a:gd name="T4" fmla="*/ 67 w 84"/>
              <a:gd name="T5" fmla="*/ 12 h 93"/>
              <a:gd name="T6" fmla="*/ 65 w 84"/>
              <a:gd name="T7" fmla="*/ 10 h 93"/>
              <a:gd name="T8" fmla="*/ 65 w 84"/>
              <a:gd name="T9" fmla="*/ 10 h 93"/>
              <a:gd name="T10" fmla="*/ 64 w 84"/>
              <a:gd name="T11" fmla="*/ 10 h 93"/>
              <a:gd name="T12" fmla="*/ 63 w 84"/>
              <a:gd name="T13" fmla="*/ 12 h 93"/>
              <a:gd name="T14" fmla="*/ 45 w 84"/>
              <a:gd name="T15" fmla="*/ 28 h 93"/>
              <a:gd name="T16" fmla="*/ 41 w 84"/>
              <a:gd name="T17" fmla="*/ 28 h 93"/>
              <a:gd name="T18" fmla="*/ 40 w 84"/>
              <a:gd name="T19" fmla="*/ 28 h 93"/>
              <a:gd name="T20" fmla="*/ 19 w 84"/>
              <a:gd name="T21" fmla="*/ 2 h 93"/>
              <a:gd name="T22" fmla="*/ 15 w 84"/>
              <a:gd name="T23" fmla="*/ 2 h 93"/>
              <a:gd name="T24" fmla="*/ 17 w 84"/>
              <a:gd name="T25" fmla="*/ 4 h 93"/>
              <a:gd name="T26" fmla="*/ 34 w 84"/>
              <a:gd name="T27" fmla="*/ 29 h 93"/>
              <a:gd name="T28" fmla="*/ 5 w 84"/>
              <a:gd name="T29" fmla="*/ 32 h 93"/>
              <a:gd name="T30" fmla="*/ 0 w 84"/>
              <a:gd name="T31" fmla="*/ 87 h 93"/>
              <a:gd name="T32" fmla="*/ 7 w 84"/>
              <a:gd name="T33" fmla="*/ 92 h 93"/>
              <a:gd name="T34" fmla="*/ 17 w 84"/>
              <a:gd name="T35" fmla="*/ 93 h 93"/>
              <a:gd name="T36" fmla="*/ 67 w 84"/>
              <a:gd name="T37" fmla="*/ 92 h 93"/>
              <a:gd name="T38" fmla="*/ 78 w 84"/>
              <a:gd name="T39" fmla="*/ 93 h 93"/>
              <a:gd name="T40" fmla="*/ 79 w 84"/>
              <a:gd name="T41" fmla="*/ 92 h 93"/>
              <a:gd name="T42" fmla="*/ 84 w 84"/>
              <a:gd name="T43" fmla="*/ 37 h 93"/>
              <a:gd name="T44" fmla="*/ 71 w 84"/>
              <a:gd name="T45" fmla="*/ 80 h 93"/>
              <a:gd name="T46" fmla="*/ 13 w 84"/>
              <a:gd name="T47" fmla="*/ 88 h 93"/>
              <a:gd name="T48" fmla="*/ 4 w 84"/>
              <a:gd name="T49" fmla="*/ 44 h 93"/>
              <a:gd name="T50" fmla="*/ 63 w 84"/>
              <a:gd name="T51" fmla="*/ 36 h 93"/>
              <a:gd name="T52" fmla="*/ 71 w 84"/>
              <a:gd name="T53" fmla="*/ 80 h 93"/>
              <a:gd name="T54" fmla="*/ 74 w 84"/>
              <a:gd name="T55" fmla="*/ 51 h 93"/>
              <a:gd name="T56" fmla="*/ 80 w 84"/>
              <a:gd name="T57" fmla="*/ 51 h 93"/>
              <a:gd name="T58" fmla="*/ 77 w 84"/>
              <a:gd name="T59" fmla="*/ 46 h 93"/>
              <a:gd name="T60" fmla="*/ 77 w 84"/>
              <a:gd name="T61" fmla="*/ 39 h 93"/>
              <a:gd name="T62" fmla="*/ 77 w 84"/>
              <a:gd name="T63" fmla="*/ 46 h 9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4"/>
              <a:gd name="T97" fmla="*/ 0 h 93"/>
              <a:gd name="T98" fmla="*/ 84 w 84"/>
              <a:gd name="T99" fmla="*/ 93 h 9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4" h="93">
                <a:moveTo>
                  <a:pt x="79" y="32"/>
                </a:moveTo>
                <a:cubicBezTo>
                  <a:pt x="56" y="32"/>
                  <a:pt x="56" y="32"/>
                  <a:pt x="56" y="32"/>
                </a:cubicBezTo>
                <a:cubicBezTo>
                  <a:pt x="54" y="31"/>
                  <a:pt x="51" y="29"/>
                  <a:pt x="47" y="28"/>
                </a:cubicBezTo>
                <a:cubicBezTo>
                  <a:pt x="64" y="14"/>
                  <a:pt x="64" y="14"/>
                  <a:pt x="64" y="14"/>
                </a:cubicBezTo>
                <a:cubicBezTo>
                  <a:pt x="64" y="14"/>
                  <a:pt x="64" y="14"/>
                  <a:pt x="65" y="14"/>
                </a:cubicBezTo>
                <a:cubicBezTo>
                  <a:pt x="66" y="14"/>
                  <a:pt x="67" y="13"/>
                  <a:pt x="67" y="12"/>
                </a:cubicBezTo>
                <a:cubicBezTo>
                  <a:pt x="67" y="11"/>
                  <a:pt x="66" y="10"/>
                  <a:pt x="65" y="10"/>
                </a:cubicBezTo>
                <a:cubicBezTo>
                  <a:pt x="65" y="10"/>
                  <a:pt x="65" y="10"/>
                  <a:pt x="65" y="10"/>
                </a:cubicBezTo>
                <a:cubicBezTo>
                  <a:pt x="65" y="10"/>
                  <a:pt x="65" y="10"/>
                  <a:pt x="65" y="10"/>
                </a:cubicBezTo>
                <a:cubicBezTo>
                  <a:pt x="65" y="10"/>
                  <a:pt x="65" y="10"/>
                  <a:pt x="65" y="10"/>
                </a:cubicBezTo>
                <a:cubicBezTo>
                  <a:pt x="65" y="10"/>
                  <a:pt x="64" y="10"/>
                  <a:pt x="64" y="10"/>
                </a:cubicBezTo>
                <a:cubicBezTo>
                  <a:pt x="64" y="10"/>
                  <a:pt x="64" y="10"/>
                  <a:pt x="64" y="10"/>
                </a:cubicBezTo>
                <a:cubicBezTo>
                  <a:pt x="64" y="10"/>
                  <a:pt x="64" y="10"/>
                  <a:pt x="64" y="10"/>
                </a:cubicBezTo>
                <a:cubicBezTo>
                  <a:pt x="63" y="11"/>
                  <a:pt x="63" y="11"/>
                  <a:pt x="63" y="12"/>
                </a:cubicBezTo>
                <a:cubicBezTo>
                  <a:pt x="63" y="12"/>
                  <a:pt x="63" y="13"/>
                  <a:pt x="63" y="13"/>
                </a:cubicBezTo>
                <a:cubicBezTo>
                  <a:pt x="45" y="28"/>
                  <a:pt x="45" y="28"/>
                  <a:pt x="45" y="28"/>
                </a:cubicBezTo>
                <a:cubicBezTo>
                  <a:pt x="44" y="28"/>
                  <a:pt x="43" y="28"/>
                  <a:pt x="41" y="28"/>
                </a:cubicBezTo>
                <a:cubicBezTo>
                  <a:pt x="41" y="28"/>
                  <a:pt x="41" y="28"/>
                  <a:pt x="41" y="28"/>
                </a:cubicBezTo>
                <a:cubicBezTo>
                  <a:pt x="41" y="28"/>
                  <a:pt x="41" y="28"/>
                  <a:pt x="40" y="28"/>
                </a:cubicBezTo>
                <a:cubicBezTo>
                  <a:pt x="40" y="28"/>
                  <a:pt x="40" y="28"/>
                  <a:pt x="40" y="28"/>
                </a:cubicBezTo>
                <a:cubicBezTo>
                  <a:pt x="18" y="3"/>
                  <a:pt x="18" y="3"/>
                  <a:pt x="18" y="3"/>
                </a:cubicBezTo>
                <a:cubicBezTo>
                  <a:pt x="18" y="3"/>
                  <a:pt x="19" y="3"/>
                  <a:pt x="19" y="2"/>
                </a:cubicBezTo>
                <a:cubicBezTo>
                  <a:pt x="19" y="1"/>
                  <a:pt x="18" y="0"/>
                  <a:pt x="17" y="0"/>
                </a:cubicBezTo>
                <a:cubicBezTo>
                  <a:pt x="16" y="0"/>
                  <a:pt x="15" y="1"/>
                  <a:pt x="15" y="2"/>
                </a:cubicBezTo>
                <a:cubicBezTo>
                  <a:pt x="15" y="3"/>
                  <a:pt x="16" y="4"/>
                  <a:pt x="17" y="4"/>
                </a:cubicBezTo>
                <a:cubicBezTo>
                  <a:pt x="17" y="4"/>
                  <a:pt x="17" y="4"/>
                  <a:pt x="17" y="4"/>
                </a:cubicBezTo>
                <a:cubicBezTo>
                  <a:pt x="38" y="28"/>
                  <a:pt x="38" y="28"/>
                  <a:pt x="38" y="28"/>
                </a:cubicBezTo>
                <a:cubicBezTo>
                  <a:pt x="36" y="28"/>
                  <a:pt x="35" y="28"/>
                  <a:pt x="34" y="29"/>
                </a:cubicBezTo>
                <a:cubicBezTo>
                  <a:pt x="31" y="30"/>
                  <a:pt x="28" y="31"/>
                  <a:pt x="27" y="32"/>
                </a:cubicBezTo>
                <a:cubicBezTo>
                  <a:pt x="5" y="32"/>
                  <a:pt x="5" y="32"/>
                  <a:pt x="5" y="32"/>
                </a:cubicBezTo>
                <a:cubicBezTo>
                  <a:pt x="3" y="32"/>
                  <a:pt x="0" y="34"/>
                  <a:pt x="0" y="37"/>
                </a:cubicBezTo>
                <a:cubicBezTo>
                  <a:pt x="0" y="87"/>
                  <a:pt x="0" y="87"/>
                  <a:pt x="0" y="87"/>
                </a:cubicBezTo>
                <a:cubicBezTo>
                  <a:pt x="0" y="90"/>
                  <a:pt x="3" y="92"/>
                  <a:pt x="5" y="92"/>
                </a:cubicBezTo>
                <a:cubicBezTo>
                  <a:pt x="7" y="92"/>
                  <a:pt x="7" y="92"/>
                  <a:pt x="7" y="92"/>
                </a:cubicBezTo>
                <a:cubicBezTo>
                  <a:pt x="7" y="93"/>
                  <a:pt x="7" y="93"/>
                  <a:pt x="7" y="93"/>
                </a:cubicBezTo>
                <a:cubicBezTo>
                  <a:pt x="17" y="93"/>
                  <a:pt x="17" y="93"/>
                  <a:pt x="17" y="93"/>
                </a:cubicBezTo>
                <a:cubicBezTo>
                  <a:pt x="17" y="92"/>
                  <a:pt x="17" y="92"/>
                  <a:pt x="17" y="92"/>
                </a:cubicBezTo>
                <a:cubicBezTo>
                  <a:pt x="67" y="92"/>
                  <a:pt x="67" y="92"/>
                  <a:pt x="67" y="92"/>
                </a:cubicBezTo>
                <a:cubicBezTo>
                  <a:pt x="67" y="93"/>
                  <a:pt x="67" y="93"/>
                  <a:pt x="67" y="93"/>
                </a:cubicBezTo>
                <a:cubicBezTo>
                  <a:pt x="78" y="93"/>
                  <a:pt x="78" y="93"/>
                  <a:pt x="78" y="93"/>
                </a:cubicBezTo>
                <a:cubicBezTo>
                  <a:pt x="78" y="92"/>
                  <a:pt x="78" y="92"/>
                  <a:pt x="78" y="92"/>
                </a:cubicBezTo>
                <a:cubicBezTo>
                  <a:pt x="79" y="92"/>
                  <a:pt x="79" y="92"/>
                  <a:pt x="79" y="92"/>
                </a:cubicBezTo>
                <a:cubicBezTo>
                  <a:pt x="82" y="92"/>
                  <a:pt x="84" y="90"/>
                  <a:pt x="84" y="87"/>
                </a:cubicBezTo>
                <a:cubicBezTo>
                  <a:pt x="84" y="37"/>
                  <a:pt x="84" y="37"/>
                  <a:pt x="84" y="37"/>
                </a:cubicBezTo>
                <a:cubicBezTo>
                  <a:pt x="84" y="34"/>
                  <a:pt x="82" y="32"/>
                  <a:pt x="79" y="32"/>
                </a:cubicBezTo>
                <a:close/>
                <a:moveTo>
                  <a:pt x="71" y="80"/>
                </a:moveTo>
                <a:cubicBezTo>
                  <a:pt x="71" y="84"/>
                  <a:pt x="67" y="88"/>
                  <a:pt x="63" y="88"/>
                </a:cubicBezTo>
                <a:cubicBezTo>
                  <a:pt x="13" y="88"/>
                  <a:pt x="13" y="88"/>
                  <a:pt x="13" y="88"/>
                </a:cubicBezTo>
                <a:cubicBezTo>
                  <a:pt x="8" y="88"/>
                  <a:pt x="4" y="84"/>
                  <a:pt x="4" y="80"/>
                </a:cubicBezTo>
                <a:cubicBezTo>
                  <a:pt x="4" y="44"/>
                  <a:pt x="4" y="44"/>
                  <a:pt x="4" y="44"/>
                </a:cubicBezTo>
                <a:cubicBezTo>
                  <a:pt x="4" y="39"/>
                  <a:pt x="8" y="36"/>
                  <a:pt x="13" y="36"/>
                </a:cubicBezTo>
                <a:cubicBezTo>
                  <a:pt x="63" y="36"/>
                  <a:pt x="63" y="36"/>
                  <a:pt x="63" y="36"/>
                </a:cubicBezTo>
                <a:cubicBezTo>
                  <a:pt x="67" y="36"/>
                  <a:pt x="71" y="39"/>
                  <a:pt x="71" y="44"/>
                </a:cubicBezTo>
                <a:lnTo>
                  <a:pt x="71" y="80"/>
                </a:lnTo>
                <a:close/>
                <a:moveTo>
                  <a:pt x="77" y="54"/>
                </a:moveTo>
                <a:cubicBezTo>
                  <a:pt x="75" y="54"/>
                  <a:pt x="74" y="52"/>
                  <a:pt x="74" y="51"/>
                </a:cubicBezTo>
                <a:cubicBezTo>
                  <a:pt x="74" y="49"/>
                  <a:pt x="75" y="47"/>
                  <a:pt x="77" y="47"/>
                </a:cubicBezTo>
                <a:cubicBezTo>
                  <a:pt x="79" y="47"/>
                  <a:pt x="80" y="49"/>
                  <a:pt x="80" y="51"/>
                </a:cubicBezTo>
                <a:cubicBezTo>
                  <a:pt x="80" y="52"/>
                  <a:pt x="79" y="54"/>
                  <a:pt x="77" y="54"/>
                </a:cubicBezTo>
                <a:close/>
                <a:moveTo>
                  <a:pt x="77" y="46"/>
                </a:moveTo>
                <a:cubicBezTo>
                  <a:pt x="75" y="46"/>
                  <a:pt x="74" y="44"/>
                  <a:pt x="74" y="43"/>
                </a:cubicBezTo>
                <a:cubicBezTo>
                  <a:pt x="74" y="41"/>
                  <a:pt x="75" y="39"/>
                  <a:pt x="77" y="39"/>
                </a:cubicBezTo>
                <a:cubicBezTo>
                  <a:pt x="79" y="39"/>
                  <a:pt x="80" y="41"/>
                  <a:pt x="80" y="43"/>
                </a:cubicBezTo>
                <a:cubicBezTo>
                  <a:pt x="80" y="44"/>
                  <a:pt x="79" y="46"/>
                  <a:pt x="77" y="46"/>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200">
              <a:solidFill>
                <a:schemeClr val="tx1">
                  <a:lumMod val="65000"/>
                  <a:lumOff val="35000"/>
                </a:schemeClr>
              </a:solidFill>
              <a:latin typeface="Calibri" panose="020F0502020204030204" pitchFamily="34" charset="0"/>
              <a:sym typeface="宋体" panose="02010600030101010101" pitchFamily="2" charset="-122"/>
            </a:endParaRPr>
          </a:p>
        </p:txBody>
      </p:sp>
      <p:sp>
        <p:nvSpPr>
          <p:cNvPr id="14" name="椭圆 53"/>
          <p:cNvSpPr>
            <a:spLocks noChangeArrowheads="1"/>
          </p:cNvSpPr>
          <p:nvPr/>
        </p:nvSpPr>
        <p:spPr bwMode="auto">
          <a:xfrm>
            <a:off x="5277028" y="2656442"/>
            <a:ext cx="1421846" cy="1420004"/>
          </a:xfrm>
          <a:prstGeom prst="ellipse">
            <a:avLst/>
          </a:prstGeom>
          <a:solidFill>
            <a:srgbClr val="1D7C92"/>
          </a:solidFill>
          <a:ln>
            <a:noFill/>
          </a:ln>
        </p:spPr>
        <p:txBody>
          <a:bodyPr anchor="ctr"/>
          <a:lstStyle/>
          <a:p>
            <a:pPr algn="ctr"/>
            <a:endParaRPr lang="zh-CN" altLang="zh-CN">
              <a:solidFill>
                <a:schemeClr val="tx1">
                  <a:lumMod val="65000"/>
                  <a:lumOff val="35000"/>
                </a:schemeClr>
              </a:solidFill>
              <a:latin typeface="宋体" panose="02010600030101010101" pitchFamily="2" charset="-122"/>
              <a:sym typeface="宋体" panose="02010600030101010101" pitchFamily="2" charset="-122"/>
            </a:endParaRPr>
          </a:p>
        </p:txBody>
      </p:sp>
      <p:grpSp>
        <p:nvGrpSpPr>
          <p:cNvPr id="15" name="Group 17"/>
          <p:cNvGrpSpPr/>
          <p:nvPr/>
        </p:nvGrpSpPr>
        <p:grpSpPr bwMode="auto">
          <a:xfrm>
            <a:off x="5693806" y="3107712"/>
            <a:ext cx="442535" cy="570869"/>
            <a:chOff x="0" y="0"/>
            <a:chExt cx="381000" cy="492126"/>
          </a:xfrm>
        </p:grpSpPr>
        <p:sp>
          <p:nvSpPr>
            <p:cNvPr id="16" name="Freeform 1011"/>
            <p:cNvSpPr>
              <a:spLocks noChangeArrowheads="1"/>
            </p:cNvSpPr>
            <p:nvPr/>
          </p:nvSpPr>
          <p:spPr bwMode="auto">
            <a:xfrm>
              <a:off x="182562" y="0"/>
              <a:ext cx="46038" cy="111125"/>
            </a:xfrm>
            <a:custGeom>
              <a:avLst/>
              <a:gdLst>
                <a:gd name="T0" fmla="*/ 8 w 8"/>
                <a:gd name="T1" fmla="*/ 15 h 19"/>
                <a:gd name="T2" fmla="*/ 4 w 8"/>
                <a:gd name="T3" fmla="*/ 19 h 19"/>
                <a:gd name="T4" fmla="*/ 4 w 8"/>
                <a:gd name="T5" fmla="*/ 19 h 19"/>
                <a:gd name="T6" fmla="*/ 0 w 8"/>
                <a:gd name="T7" fmla="*/ 15 h 19"/>
                <a:gd name="T8" fmla="*/ 0 w 8"/>
                <a:gd name="T9" fmla="*/ 5 h 19"/>
                <a:gd name="T10" fmla="*/ 4 w 8"/>
                <a:gd name="T11" fmla="*/ 0 h 19"/>
                <a:gd name="T12" fmla="*/ 4 w 8"/>
                <a:gd name="T13" fmla="*/ 0 h 19"/>
                <a:gd name="T14" fmla="*/ 8 w 8"/>
                <a:gd name="T15" fmla="*/ 5 h 19"/>
                <a:gd name="T16" fmla="*/ 8 w 8"/>
                <a:gd name="T17" fmla="*/ 15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9"/>
                <a:gd name="T29" fmla="*/ 8 w 8"/>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9">
                  <a:moveTo>
                    <a:pt x="8" y="15"/>
                  </a:moveTo>
                  <a:cubicBezTo>
                    <a:pt x="8" y="17"/>
                    <a:pt x="6" y="19"/>
                    <a:pt x="4" y="19"/>
                  </a:cubicBezTo>
                  <a:cubicBezTo>
                    <a:pt x="4" y="19"/>
                    <a:pt x="4" y="19"/>
                    <a:pt x="4" y="19"/>
                  </a:cubicBezTo>
                  <a:cubicBezTo>
                    <a:pt x="2" y="19"/>
                    <a:pt x="0" y="17"/>
                    <a:pt x="0" y="15"/>
                  </a:cubicBezTo>
                  <a:cubicBezTo>
                    <a:pt x="0" y="5"/>
                    <a:pt x="0" y="5"/>
                    <a:pt x="0" y="5"/>
                  </a:cubicBezTo>
                  <a:cubicBezTo>
                    <a:pt x="0" y="2"/>
                    <a:pt x="2" y="0"/>
                    <a:pt x="4" y="0"/>
                  </a:cubicBezTo>
                  <a:cubicBezTo>
                    <a:pt x="4" y="0"/>
                    <a:pt x="4" y="0"/>
                    <a:pt x="4" y="0"/>
                  </a:cubicBezTo>
                  <a:cubicBezTo>
                    <a:pt x="6" y="0"/>
                    <a:pt x="8" y="2"/>
                    <a:pt x="8" y="5"/>
                  </a:cubicBezTo>
                  <a:lnTo>
                    <a:pt x="8" y="15"/>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200">
                <a:solidFill>
                  <a:schemeClr val="tx1">
                    <a:lumMod val="65000"/>
                    <a:lumOff val="35000"/>
                  </a:schemeClr>
                </a:solidFill>
                <a:latin typeface="Calibri" panose="020F0502020204030204" pitchFamily="34" charset="0"/>
                <a:sym typeface="宋体" panose="02010600030101010101" pitchFamily="2" charset="-122"/>
              </a:endParaRPr>
            </a:p>
          </p:txBody>
        </p:sp>
        <p:sp>
          <p:nvSpPr>
            <p:cNvPr id="17" name="Freeform 1012"/>
            <p:cNvSpPr>
              <a:spLocks noChangeArrowheads="1"/>
            </p:cNvSpPr>
            <p:nvPr/>
          </p:nvSpPr>
          <p:spPr bwMode="auto">
            <a:xfrm>
              <a:off x="293687" y="0"/>
              <a:ext cx="52388" cy="111125"/>
            </a:xfrm>
            <a:custGeom>
              <a:avLst/>
              <a:gdLst>
                <a:gd name="T0" fmla="*/ 9 w 9"/>
                <a:gd name="T1" fmla="*/ 15 h 19"/>
                <a:gd name="T2" fmla="*/ 4 w 9"/>
                <a:gd name="T3" fmla="*/ 19 h 19"/>
                <a:gd name="T4" fmla="*/ 4 w 9"/>
                <a:gd name="T5" fmla="*/ 19 h 19"/>
                <a:gd name="T6" fmla="*/ 0 w 9"/>
                <a:gd name="T7" fmla="*/ 15 h 19"/>
                <a:gd name="T8" fmla="*/ 0 w 9"/>
                <a:gd name="T9" fmla="*/ 5 h 19"/>
                <a:gd name="T10" fmla="*/ 4 w 9"/>
                <a:gd name="T11" fmla="*/ 0 h 19"/>
                <a:gd name="T12" fmla="*/ 4 w 9"/>
                <a:gd name="T13" fmla="*/ 0 h 19"/>
                <a:gd name="T14" fmla="*/ 9 w 9"/>
                <a:gd name="T15" fmla="*/ 5 h 19"/>
                <a:gd name="T16" fmla="*/ 9 w 9"/>
                <a:gd name="T17" fmla="*/ 15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9"/>
                <a:gd name="T29" fmla="*/ 9 w 9"/>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9">
                  <a:moveTo>
                    <a:pt x="9" y="15"/>
                  </a:moveTo>
                  <a:cubicBezTo>
                    <a:pt x="9" y="17"/>
                    <a:pt x="7" y="19"/>
                    <a:pt x="4" y="19"/>
                  </a:cubicBezTo>
                  <a:cubicBezTo>
                    <a:pt x="4" y="19"/>
                    <a:pt x="4" y="19"/>
                    <a:pt x="4" y="19"/>
                  </a:cubicBezTo>
                  <a:cubicBezTo>
                    <a:pt x="2" y="19"/>
                    <a:pt x="0" y="17"/>
                    <a:pt x="0" y="15"/>
                  </a:cubicBezTo>
                  <a:cubicBezTo>
                    <a:pt x="0" y="5"/>
                    <a:pt x="0" y="5"/>
                    <a:pt x="0" y="5"/>
                  </a:cubicBezTo>
                  <a:cubicBezTo>
                    <a:pt x="0" y="2"/>
                    <a:pt x="2" y="0"/>
                    <a:pt x="4" y="0"/>
                  </a:cubicBezTo>
                  <a:cubicBezTo>
                    <a:pt x="4" y="0"/>
                    <a:pt x="4" y="0"/>
                    <a:pt x="4" y="0"/>
                  </a:cubicBezTo>
                  <a:cubicBezTo>
                    <a:pt x="7" y="0"/>
                    <a:pt x="9" y="2"/>
                    <a:pt x="9" y="5"/>
                  </a:cubicBezTo>
                  <a:lnTo>
                    <a:pt x="9" y="15"/>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200">
                <a:solidFill>
                  <a:schemeClr val="tx1">
                    <a:lumMod val="65000"/>
                    <a:lumOff val="35000"/>
                  </a:schemeClr>
                </a:solidFill>
                <a:latin typeface="Calibri" panose="020F0502020204030204" pitchFamily="34" charset="0"/>
                <a:sym typeface="宋体" panose="02010600030101010101" pitchFamily="2" charset="-122"/>
              </a:endParaRPr>
            </a:p>
          </p:txBody>
        </p:sp>
        <p:sp>
          <p:nvSpPr>
            <p:cNvPr id="18" name="Freeform 1013"/>
            <p:cNvSpPr>
              <a:spLocks noChangeArrowheads="1"/>
            </p:cNvSpPr>
            <p:nvPr/>
          </p:nvSpPr>
          <p:spPr bwMode="auto">
            <a:xfrm>
              <a:off x="147637" y="134938"/>
              <a:ext cx="233363" cy="204788"/>
            </a:xfrm>
            <a:custGeom>
              <a:avLst/>
              <a:gdLst>
                <a:gd name="T0" fmla="*/ 35 w 40"/>
                <a:gd name="T1" fmla="*/ 0 h 35"/>
                <a:gd name="T2" fmla="*/ 5 w 40"/>
                <a:gd name="T3" fmla="*/ 0 h 35"/>
                <a:gd name="T4" fmla="*/ 0 w 40"/>
                <a:gd name="T5" fmla="*/ 0 h 35"/>
                <a:gd name="T6" fmla="*/ 0 w 40"/>
                <a:gd name="T7" fmla="*/ 4 h 35"/>
                <a:gd name="T8" fmla="*/ 0 w 40"/>
                <a:gd name="T9" fmla="*/ 10 h 35"/>
                <a:gd name="T10" fmla="*/ 0 w 40"/>
                <a:gd name="T11" fmla="*/ 27 h 35"/>
                <a:gd name="T12" fmla="*/ 5 w 40"/>
                <a:gd name="T13" fmla="*/ 31 h 35"/>
                <a:gd name="T14" fmla="*/ 12 w 40"/>
                <a:gd name="T15" fmla="*/ 31 h 35"/>
                <a:gd name="T16" fmla="*/ 16 w 40"/>
                <a:gd name="T17" fmla="*/ 35 h 35"/>
                <a:gd name="T18" fmla="*/ 25 w 40"/>
                <a:gd name="T19" fmla="*/ 35 h 35"/>
                <a:gd name="T20" fmla="*/ 29 w 40"/>
                <a:gd name="T21" fmla="*/ 31 h 35"/>
                <a:gd name="T22" fmla="*/ 35 w 40"/>
                <a:gd name="T23" fmla="*/ 31 h 35"/>
                <a:gd name="T24" fmla="*/ 40 w 40"/>
                <a:gd name="T25" fmla="*/ 27 h 35"/>
                <a:gd name="T26" fmla="*/ 40 w 40"/>
                <a:gd name="T27" fmla="*/ 10 h 35"/>
                <a:gd name="T28" fmla="*/ 40 w 40"/>
                <a:gd name="T29" fmla="*/ 4 h 35"/>
                <a:gd name="T30" fmla="*/ 40 w 40"/>
                <a:gd name="T31" fmla="*/ 0 h 35"/>
                <a:gd name="T32" fmla="*/ 35 w 40"/>
                <a:gd name="T33" fmla="*/ 0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35"/>
                <a:gd name="T53" fmla="*/ 40 w 40"/>
                <a:gd name="T54" fmla="*/ 35 h 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35">
                  <a:moveTo>
                    <a:pt x="35" y="0"/>
                  </a:moveTo>
                  <a:cubicBezTo>
                    <a:pt x="5" y="0"/>
                    <a:pt x="5" y="0"/>
                    <a:pt x="5" y="0"/>
                  </a:cubicBezTo>
                  <a:cubicBezTo>
                    <a:pt x="0" y="0"/>
                    <a:pt x="0" y="0"/>
                    <a:pt x="0" y="0"/>
                  </a:cubicBezTo>
                  <a:cubicBezTo>
                    <a:pt x="0" y="4"/>
                    <a:pt x="0" y="4"/>
                    <a:pt x="0" y="4"/>
                  </a:cubicBezTo>
                  <a:cubicBezTo>
                    <a:pt x="0" y="10"/>
                    <a:pt x="0" y="10"/>
                    <a:pt x="0" y="10"/>
                  </a:cubicBezTo>
                  <a:cubicBezTo>
                    <a:pt x="0" y="27"/>
                    <a:pt x="0" y="27"/>
                    <a:pt x="0" y="27"/>
                  </a:cubicBezTo>
                  <a:cubicBezTo>
                    <a:pt x="0" y="29"/>
                    <a:pt x="2" y="31"/>
                    <a:pt x="5" y="31"/>
                  </a:cubicBezTo>
                  <a:cubicBezTo>
                    <a:pt x="12" y="31"/>
                    <a:pt x="12" y="31"/>
                    <a:pt x="12" y="31"/>
                  </a:cubicBezTo>
                  <a:cubicBezTo>
                    <a:pt x="12" y="33"/>
                    <a:pt x="14" y="35"/>
                    <a:pt x="16" y="35"/>
                  </a:cubicBezTo>
                  <a:cubicBezTo>
                    <a:pt x="25" y="35"/>
                    <a:pt x="25" y="35"/>
                    <a:pt x="25" y="35"/>
                  </a:cubicBezTo>
                  <a:cubicBezTo>
                    <a:pt x="27" y="35"/>
                    <a:pt x="29" y="33"/>
                    <a:pt x="29" y="31"/>
                  </a:cubicBezTo>
                  <a:cubicBezTo>
                    <a:pt x="35" y="31"/>
                    <a:pt x="35" y="31"/>
                    <a:pt x="35" y="31"/>
                  </a:cubicBezTo>
                  <a:cubicBezTo>
                    <a:pt x="38" y="31"/>
                    <a:pt x="40" y="29"/>
                    <a:pt x="40" y="27"/>
                  </a:cubicBezTo>
                  <a:cubicBezTo>
                    <a:pt x="40" y="10"/>
                    <a:pt x="40" y="10"/>
                    <a:pt x="40" y="10"/>
                  </a:cubicBezTo>
                  <a:cubicBezTo>
                    <a:pt x="40" y="4"/>
                    <a:pt x="40" y="4"/>
                    <a:pt x="40" y="4"/>
                  </a:cubicBezTo>
                  <a:cubicBezTo>
                    <a:pt x="40" y="0"/>
                    <a:pt x="40" y="0"/>
                    <a:pt x="40" y="0"/>
                  </a:cubicBezTo>
                  <a:lnTo>
                    <a:pt x="35" y="0"/>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200">
                <a:solidFill>
                  <a:schemeClr val="tx1">
                    <a:lumMod val="65000"/>
                    <a:lumOff val="35000"/>
                  </a:schemeClr>
                </a:solidFill>
                <a:latin typeface="Calibri" panose="020F0502020204030204" pitchFamily="34" charset="0"/>
                <a:sym typeface="宋体" panose="02010600030101010101" pitchFamily="2" charset="-122"/>
              </a:endParaRPr>
            </a:p>
          </p:txBody>
        </p:sp>
        <p:sp>
          <p:nvSpPr>
            <p:cNvPr id="19" name="Freeform 1014"/>
            <p:cNvSpPr>
              <a:spLocks noChangeArrowheads="1"/>
            </p:cNvSpPr>
            <p:nvPr/>
          </p:nvSpPr>
          <p:spPr bwMode="auto">
            <a:xfrm>
              <a:off x="0" y="334963"/>
              <a:ext cx="280988" cy="157163"/>
            </a:xfrm>
            <a:custGeom>
              <a:avLst/>
              <a:gdLst>
                <a:gd name="T0" fmla="*/ 45 w 48"/>
                <a:gd name="T1" fmla="*/ 2 h 27"/>
                <a:gd name="T2" fmla="*/ 43 w 48"/>
                <a:gd name="T3" fmla="*/ 5 h 27"/>
                <a:gd name="T4" fmla="*/ 43 w 48"/>
                <a:gd name="T5" fmla="*/ 13 h 27"/>
                <a:gd name="T6" fmla="*/ 35 w 48"/>
                <a:gd name="T7" fmla="*/ 21 h 27"/>
                <a:gd name="T8" fmla="*/ 27 w 48"/>
                <a:gd name="T9" fmla="*/ 13 h 27"/>
                <a:gd name="T10" fmla="*/ 13 w 48"/>
                <a:gd name="T11" fmla="*/ 0 h 27"/>
                <a:gd name="T12" fmla="*/ 0 w 48"/>
                <a:gd name="T13" fmla="*/ 13 h 27"/>
                <a:gd name="T14" fmla="*/ 3 w 48"/>
                <a:gd name="T15" fmla="*/ 16 h 27"/>
                <a:gd name="T16" fmla="*/ 6 w 48"/>
                <a:gd name="T17" fmla="*/ 13 h 27"/>
                <a:gd name="T18" fmla="*/ 13 w 48"/>
                <a:gd name="T19" fmla="*/ 5 h 27"/>
                <a:gd name="T20" fmla="*/ 21 w 48"/>
                <a:gd name="T21" fmla="*/ 13 h 27"/>
                <a:gd name="T22" fmla="*/ 35 w 48"/>
                <a:gd name="T23" fmla="*/ 27 h 27"/>
                <a:gd name="T24" fmla="*/ 48 w 48"/>
                <a:gd name="T25" fmla="*/ 13 h 27"/>
                <a:gd name="T26" fmla="*/ 48 w 48"/>
                <a:gd name="T27" fmla="*/ 5 h 27"/>
                <a:gd name="T28" fmla="*/ 45 w 48"/>
                <a:gd name="T29" fmla="*/ 2 h 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
                <a:gd name="T46" fmla="*/ 0 h 27"/>
                <a:gd name="T47" fmla="*/ 48 w 48"/>
                <a:gd name="T48" fmla="*/ 27 h 2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 h="27">
                  <a:moveTo>
                    <a:pt x="45" y="2"/>
                  </a:moveTo>
                  <a:cubicBezTo>
                    <a:pt x="44" y="2"/>
                    <a:pt x="43" y="3"/>
                    <a:pt x="43" y="5"/>
                  </a:cubicBezTo>
                  <a:cubicBezTo>
                    <a:pt x="43" y="13"/>
                    <a:pt x="43" y="13"/>
                    <a:pt x="43" y="13"/>
                  </a:cubicBezTo>
                  <a:cubicBezTo>
                    <a:pt x="43" y="18"/>
                    <a:pt x="39" y="21"/>
                    <a:pt x="35" y="21"/>
                  </a:cubicBezTo>
                  <a:cubicBezTo>
                    <a:pt x="30" y="21"/>
                    <a:pt x="27" y="18"/>
                    <a:pt x="27" y="13"/>
                  </a:cubicBezTo>
                  <a:cubicBezTo>
                    <a:pt x="27" y="6"/>
                    <a:pt x="21" y="0"/>
                    <a:pt x="13" y="0"/>
                  </a:cubicBezTo>
                  <a:cubicBezTo>
                    <a:pt x="6" y="0"/>
                    <a:pt x="0" y="6"/>
                    <a:pt x="0" y="13"/>
                  </a:cubicBezTo>
                  <a:cubicBezTo>
                    <a:pt x="0" y="15"/>
                    <a:pt x="1" y="16"/>
                    <a:pt x="3" y="16"/>
                  </a:cubicBezTo>
                  <a:cubicBezTo>
                    <a:pt x="4" y="16"/>
                    <a:pt x="6" y="15"/>
                    <a:pt x="6" y="13"/>
                  </a:cubicBezTo>
                  <a:cubicBezTo>
                    <a:pt x="6" y="9"/>
                    <a:pt x="9" y="5"/>
                    <a:pt x="13" y="5"/>
                  </a:cubicBezTo>
                  <a:cubicBezTo>
                    <a:pt x="18" y="5"/>
                    <a:pt x="21" y="9"/>
                    <a:pt x="21" y="13"/>
                  </a:cubicBezTo>
                  <a:cubicBezTo>
                    <a:pt x="21" y="21"/>
                    <a:pt x="27" y="27"/>
                    <a:pt x="35" y="27"/>
                  </a:cubicBezTo>
                  <a:cubicBezTo>
                    <a:pt x="42" y="27"/>
                    <a:pt x="48" y="21"/>
                    <a:pt x="48" y="13"/>
                  </a:cubicBezTo>
                  <a:cubicBezTo>
                    <a:pt x="48" y="5"/>
                    <a:pt x="48" y="5"/>
                    <a:pt x="48" y="5"/>
                  </a:cubicBezTo>
                  <a:cubicBezTo>
                    <a:pt x="48" y="3"/>
                    <a:pt x="47" y="2"/>
                    <a:pt x="45" y="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200">
                <a:solidFill>
                  <a:schemeClr val="tx1">
                    <a:lumMod val="65000"/>
                    <a:lumOff val="35000"/>
                  </a:schemeClr>
                </a:solidFill>
                <a:latin typeface="Calibri" panose="020F0502020204030204" pitchFamily="34" charset="0"/>
                <a:sym typeface="宋体" panose="02010600030101010101" pitchFamily="2" charset="-122"/>
              </a:endParaRPr>
            </a:p>
          </p:txBody>
        </p:sp>
      </p:grpSp>
      <p:sp>
        <p:nvSpPr>
          <p:cNvPr id="20" name="椭圆 60"/>
          <p:cNvSpPr>
            <a:spLocks noChangeArrowheads="1"/>
          </p:cNvSpPr>
          <p:nvPr/>
        </p:nvSpPr>
        <p:spPr bwMode="auto">
          <a:xfrm>
            <a:off x="7325076" y="2636181"/>
            <a:ext cx="1420004" cy="1420004"/>
          </a:xfrm>
          <a:prstGeom prst="ellipse">
            <a:avLst/>
          </a:prstGeom>
          <a:solidFill>
            <a:srgbClr val="1D7C92"/>
          </a:solidFill>
          <a:ln>
            <a:noFill/>
          </a:ln>
        </p:spPr>
        <p:txBody>
          <a:bodyPr anchor="ctr"/>
          <a:lstStyle/>
          <a:p>
            <a:pPr algn="ctr"/>
            <a:endParaRPr lang="zh-CN" altLang="zh-CN">
              <a:solidFill>
                <a:schemeClr val="tx1">
                  <a:lumMod val="65000"/>
                  <a:lumOff val="35000"/>
                </a:schemeClr>
              </a:solidFill>
              <a:latin typeface="宋体" panose="02010600030101010101" pitchFamily="2" charset="-122"/>
              <a:sym typeface="宋体" panose="02010600030101010101" pitchFamily="2" charset="-122"/>
            </a:endParaRPr>
          </a:p>
        </p:txBody>
      </p:sp>
      <p:sp>
        <p:nvSpPr>
          <p:cNvPr id="21" name="Freeform 1015"/>
          <p:cNvSpPr>
            <a:spLocks noChangeArrowheads="1"/>
          </p:cNvSpPr>
          <p:nvPr/>
        </p:nvSpPr>
        <p:spPr bwMode="auto">
          <a:xfrm>
            <a:off x="7763177" y="3171178"/>
            <a:ext cx="530354" cy="482475"/>
          </a:xfrm>
          <a:custGeom>
            <a:avLst/>
            <a:gdLst>
              <a:gd name="T0" fmla="*/ 1 w 78"/>
              <a:gd name="T1" fmla="*/ 69 h 71"/>
              <a:gd name="T2" fmla="*/ 5 w 78"/>
              <a:gd name="T3" fmla="*/ 70 h 71"/>
              <a:gd name="T4" fmla="*/ 14 w 78"/>
              <a:gd name="T5" fmla="*/ 55 h 71"/>
              <a:gd name="T6" fmla="*/ 49 w 78"/>
              <a:gd name="T7" fmla="*/ 48 h 71"/>
              <a:gd name="T8" fmla="*/ 78 w 78"/>
              <a:gd name="T9" fmla="*/ 0 h 71"/>
              <a:gd name="T10" fmla="*/ 10 w 78"/>
              <a:gd name="T11" fmla="*/ 53 h 71"/>
              <a:gd name="T12" fmla="*/ 42 w 78"/>
              <a:gd name="T13" fmla="*/ 21 h 71"/>
              <a:gd name="T14" fmla="*/ 1 w 78"/>
              <a:gd name="T15" fmla="*/ 69 h 71"/>
              <a:gd name="T16" fmla="*/ 0 60000 65536"/>
              <a:gd name="T17" fmla="*/ 0 60000 65536"/>
              <a:gd name="T18" fmla="*/ 0 60000 65536"/>
              <a:gd name="T19" fmla="*/ 0 60000 65536"/>
              <a:gd name="T20" fmla="*/ 0 60000 65536"/>
              <a:gd name="T21" fmla="*/ 0 60000 65536"/>
              <a:gd name="T22" fmla="*/ 0 60000 65536"/>
              <a:gd name="T23" fmla="*/ 0 60000 65536"/>
              <a:gd name="T24" fmla="*/ 0 w 78"/>
              <a:gd name="T25" fmla="*/ 0 h 71"/>
              <a:gd name="T26" fmla="*/ 78 w 78"/>
              <a:gd name="T27" fmla="*/ 71 h 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8" h="71">
                <a:moveTo>
                  <a:pt x="1" y="69"/>
                </a:moveTo>
                <a:cubicBezTo>
                  <a:pt x="1" y="69"/>
                  <a:pt x="0" y="71"/>
                  <a:pt x="5" y="70"/>
                </a:cubicBezTo>
                <a:cubicBezTo>
                  <a:pt x="4" y="67"/>
                  <a:pt x="14" y="55"/>
                  <a:pt x="14" y="55"/>
                </a:cubicBezTo>
                <a:cubicBezTo>
                  <a:pt x="14" y="55"/>
                  <a:pt x="32" y="67"/>
                  <a:pt x="49" y="48"/>
                </a:cubicBezTo>
                <a:cubicBezTo>
                  <a:pt x="66" y="29"/>
                  <a:pt x="54" y="13"/>
                  <a:pt x="78" y="0"/>
                </a:cubicBezTo>
                <a:cubicBezTo>
                  <a:pt x="21" y="12"/>
                  <a:pt x="9" y="30"/>
                  <a:pt x="10" y="53"/>
                </a:cubicBezTo>
                <a:cubicBezTo>
                  <a:pt x="15" y="42"/>
                  <a:pt x="29" y="27"/>
                  <a:pt x="42" y="21"/>
                </a:cubicBezTo>
                <a:cubicBezTo>
                  <a:pt x="21" y="36"/>
                  <a:pt x="7" y="58"/>
                  <a:pt x="1" y="69"/>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chemeClr val="tx1">
                  <a:lumMod val="65000"/>
                  <a:lumOff val="35000"/>
                </a:schemeClr>
              </a:solidFill>
              <a:latin typeface="Calibri" panose="020F0502020204030204" pitchFamily="34" charset="0"/>
              <a:sym typeface="宋体" panose="02010600030101010101" pitchFamily="2" charset="-122"/>
            </a:endParaRPr>
          </a:p>
        </p:txBody>
      </p:sp>
      <p:sp>
        <p:nvSpPr>
          <p:cNvPr id="22" name="椭圆 21"/>
          <p:cNvSpPr>
            <a:spLocks noChangeArrowheads="1"/>
          </p:cNvSpPr>
          <p:nvPr/>
        </p:nvSpPr>
        <p:spPr bwMode="auto">
          <a:xfrm>
            <a:off x="9371279" y="2656442"/>
            <a:ext cx="1420004" cy="1420004"/>
          </a:xfrm>
          <a:prstGeom prst="ellipse">
            <a:avLst/>
          </a:prstGeom>
          <a:solidFill>
            <a:srgbClr val="1D7C92"/>
          </a:solidFill>
          <a:ln>
            <a:noFill/>
          </a:ln>
        </p:spPr>
        <p:txBody>
          <a:bodyPr anchor="ctr"/>
          <a:lstStyle/>
          <a:p>
            <a:pPr algn="ctr"/>
            <a:endParaRPr lang="zh-CN" altLang="zh-CN">
              <a:solidFill>
                <a:schemeClr val="tx1">
                  <a:lumMod val="65000"/>
                  <a:lumOff val="35000"/>
                </a:schemeClr>
              </a:solidFill>
              <a:latin typeface="宋体" panose="02010600030101010101" pitchFamily="2" charset="-122"/>
              <a:sym typeface="宋体" panose="02010600030101010101" pitchFamily="2" charset="-122"/>
            </a:endParaRPr>
          </a:p>
        </p:txBody>
      </p:sp>
      <p:grpSp>
        <p:nvGrpSpPr>
          <p:cNvPr id="23" name="Group 27"/>
          <p:cNvGrpSpPr/>
          <p:nvPr/>
        </p:nvGrpSpPr>
        <p:grpSpPr bwMode="auto">
          <a:xfrm>
            <a:off x="9837606" y="3193167"/>
            <a:ext cx="481864" cy="352005"/>
            <a:chOff x="0" y="0"/>
            <a:chExt cx="685800" cy="400050"/>
          </a:xfrm>
        </p:grpSpPr>
        <p:sp>
          <p:nvSpPr>
            <p:cNvPr id="24" name="Freeform 8"/>
            <p:cNvSpPr>
              <a:spLocks noChangeArrowheads="1"/>
            </p:cNvSpPr>
            <p:nvPr/>
          </p:nvSpPr>
          <p:spPr bwMode="auto">
            <a:xfrm>
              <a:off x="0" y="365125"/>
              <a:ext cx="685800" cy="34925"/>
            </a:xfrm>
            <a:custGeom>
              <a:avLst/>
              <a:gdLst>
                <a:gd name="T0" fmla="*/ 117 w 117"/>
                <a:gd name="T1" fmla="*/ 5 h 6"/>
                <a:gd name="T2" fmla="*/ 115 w 117"/>
                <a:gd name="T3" fmla="*/ 6 h 6"/>
                <a:gd name="T4" fmla="*/ 2 w 117"/>
                <a:gd name="T5" fmla="*/ 6 h 6"/>
                <a:gd name="T6" fmla="*/ 0 w 117"/>
                <a:gd name="T7" fmla="*/ 5 h 6"/>
                <a:gd name="T8" fmla="*/ 0 w 117"/>
                <a:gd name="T9" fmla="*/ 1 h 6"/>
                <a:gd name="T10" fmla="*/ 2 w 117"/>
                <a:gd name="T11" fmla="*/ 0 h 6"/>
                <a:gd name="T12" fmla="*/ 115 w 117"/>
                <a:gd name="T13" fmla="*/ 0 h 6"/>
                <a:gd name="T14" fmla="*/ 117 w 117"/>
                <a:gd name="T15" fmla="*/ 1 h 6"/>
                <a:gd name="T16" fmla="*/ 117 w 117"/>
                <a:gd name="T17" fmla="*/ 5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6"/>
                <a:gd name="T29" fmla="*/ 117 w 117"/>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6">
                  <a:moveTo>
                    <a:pt x="117" y="5"/>
                  </a:moveTo>
                  <a:cubicBezTo>
                    <a:pt x="117" y="6"/>
                    <a:pt x="116" y="6"/>
                    <a:pt x="115" y="6"/>
                  </a:cubicBezTo>
                  <a:cubicBezTo>
                    <a:pt x="2" y="6"/>
                    <a:pt x="2" y="6"/>
                    <a:pt x="2" y="6"/>
                  </a:cubicBezTo>
                  <a:cubicBezTo>
                    <a:pt x="1" y="6"/>
                    <a:pt x="0" y="6"/>
                    <a:pt x="0" y="5"/>
                  </a:cubicBezTo>
                  <a:cubicBezTo>
                    <a:pt x="0" y="1"/>
                    <a:pt x="0" y="1"/>
                    <a:pt x="0" y="1"/>
                  </a:cubicBezTo>
                  <a:cubicBezTo>
                    <a:pt x="0" y="0"/>
                    <a:pt x="1" y="0"/>
                    <a:pt x="2" y="0"/>
                  </a:cubicBezTo>
                  <a:cubicBezTo>
                    <a:pt x="115" y="0"/>
                    <a:pt x="115" y="0"/>
                    <a:pt x="115" y="0"/>
                  </a:cubicBezTo>
                  <a:cubicBezTo>
                    <a:pt x="116" y="0"/>
                    <a:pt x="117" y="0"/>
                    <a:pt x="117" y="1"/>
                  </a:cubicBezTo>
                  <a:lnTo>
                    <a:pt x="117" y="5"/>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chemeClr val="tx1">
                    <a:lumMod val="65000"/>
                    <a:lumOff val="35000"/>
                  </a:schemeClr>
                </a:solidFill>
                <a:latin typeface="Calibri" panose="020F0502020204030204" pitchFamily="34" charset="0"/>
                <a:sym typeface="宋体" panose="02010600030101010101" pitchFamily="2" charset="-122"/>
              </a:endParaRPr>
            </a:p>
          </p:txBody>
        </p:sp>
        <p:sp>
          <p:nvSpPr>
            <p:cNvPr id="25" name="Freeform 9"/>
            <p:cNvSpPr>
              <a:spLocks noEditPoints="1" noChangeArrowheads="1"/>
            </p:cNvSpPr>
            <p:nvPr/>
          </p:nvSpPr>
          <p:spPr bwMode="auto">
            <a:xfrm>
              <a:off x="41275" y="0"/>
              <a:ext cx="603250" cy="346075"/>
            </a:xfrm>
            <a:custGeom>
              <a:avLst/>
              <a:gdLst>
                <a:gd name="T0" fmla="*/ 99 w 103"/>
                <a:gd name="T1" fmla="*/ 0 h 59"/>
                <a:gd name="T2" fmla="*/ 5 w 103"/>
                <a:gd name="T3" fmla="*/ 0 h 59"/>
                <a:gd name="T4" fmla="*/ 0 w 103"/>
                <a:gd name="T5" fmla="*/ 5 h 59"/>
                <a:gd name="T6" fmla="*/ 0 w 103"/>
                <a:gd name="T7" fmla="*/ 54 h 59"/>
                <a:gd name="T8" fmla="*/ 5 w 103"/>
                <a:gd name="T9" fmla="*/ 59 h 59"/>
                <a:gd name="T10" fmla="*/ 99 w 103"/>
                <a:gd name="T11" fmla="*/ 59 h 59"/>
                <a:gd name="T12" fmla="*/ 103 w 103"/>
                <a:gd name="T13" fmla="*/ 54 h 59"/>
                <a:gd name="T14" fmla="*/ 103 w 103"/>
                <a:gd name="T15" fmla="*/ 5 h 59"/>
                <a:gd name="T16" fmla="*/ 99 w 103"/>
                <a:gd name="T17" fmla="*/ 0 h 59"/>
                <a:gd name="T18" fmla="*/ 99 w 103"/>
                <a:gd name="T19" fmla="*/ 55 h 59"/>
                <a:gd name="T20" fmla="*/ 5 w 103"/>
                <a:gd name="T21" fmla="*/ 55 h 59"/>
                <a:gd name="T22" fmla="*/ 5 w 103"/>
                <a:gd name="T23" fmla="*/ 6 h 59"/>
                <a:gd name="T24" fmla="*/ 99 w 103"/>
                <a:gd name="T25" fmla="*/ 6 h 59"/>
                <a:gd name="T26" fmla="*/ 99 w 103"/>
                <a:gd name="T27" fmla="*/ 55 h 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3"/>
                <a:gd name="T43" fmla="*/ 0 h 59"/>
                <a:gd name="T44" fmla="*/ 103 w 103"/>
                <a:gd name="T45" fmla="*/ 59 h 5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3" h="59">
                  <a:moveTo>
                    <a:pt x="99" y="0"/>
                  </a:moveTo>
                  <a:cubicBezTo>
                    <a:pt x="5" y="0"/>
                    <a:pt x="5" y="0"/>
                    <a:pt x="5" y="0"/>
                  </a:cubicBezTo>
                  <a:cubicBezTo>
                    <a:pt x="2" y="0"/>
                    <a:pt x="0" y="2"/>
                    <a:pt x="0" y="5"/>
                  </a:cubicBezTo>
                  <a:cubicBezTo>
                    <a:pt x="0" y="54"/>
                    <a:pt x="0" y="54"/>
                    <a:pt x="0" y="54"/>
                  </a:cubicBezTo>
                  <a:cubicBezTo>
                    <a:pt x="0" y="57"/>
                    <a:pt x="2" y="59"/>
                    <a:pt x="5" y="59"/>
                  </a:cubicBezTo>
                  <a:cubicBezTo>
                    <a:pt x="99" y="59"/>
                    <a:pt x="99" y="59"/>
                    <a:pt x="99" y="59"/>
                  </a:cubicBezTo>
                  <a:cubicBezTo>
                    <a:pt x="101" y="59"/>
                    <a:pt x="103" y="57"/>
                    <a:pt x="103" y="54"/>
                  </a:cubicBezTo>
                  <a:cubicBezTo>
                    <a:pt x="103" y="5"/>
                    <a:pt x="103" y="5"/>
                    <a:pt x="103" y="5"/>
                  </a:cubicBezTo>
                  <a:cubicBezTo>
                    <a:pt x="103" y="2"/>
                    <a:pt x="101" y="0"/>
                    <a:pt x="99" y="0"/>
                  </a:cubicBezTo>
                  <a:close/>
                  <a:moveTo>
                    <a:pt x="99" y="55"/>
                  </a:moveTo>
                  <a:cubicBezTo>
                    <a:pt x="5" y="55"/>
                    <a:pt x="5" y="55"/>
                    <a:pt x="5" y="55"/>
                  </a:cubicBezTo>
                  <a:cubicBezTo>
                    <a:pt x="5" y="6"/>
                    <a:pt x="5" y="6"/>
                    <a:pt x="5" y="6"/>
                  </a:cubicBezTo>
                  <a:cubicBezTo>
                    <a:pt x="99" y="6"/>
                    <a:pt x="99" y="6"/>
                    <a:pt x="99" y="6"/>
                  </a:cubicBezTo>
                  <a:lnTo>
                    <a:pt x="99" y="55"/>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chemeClr val="tx1">
                    <a:lumMod val="65000"/>
                    <a:lumOff val="35000"/>
                  </a:schemeClr>
                </a:solidFill>
                <a:latin typeface="Calibri" panose="020F0502020204030204" pitchFamily="34" charset="0"/>
                <a:sym typeface="宋体" panose="02010600030101010101" pitchFamily="2" charset="-122"/>
              </a:endParaRPr>
            </a:p>
          </p:txBody>
        </p:sp>
      </p:grpSp>
      <p:sp>
        <p:nvSpPr>
          <p:cNvPr id="26" name="文本框 68"/>
          <p:cNvSpPr>
            <a:spLocks noChangeArrowheads="1"/>
          </p:cNvSpPr>
          <p:nvPr/>
        </p:nvSpPr>
        <p:spPr bwMode="auto">
          <a:xfrm>
            <a:off x="1301823" y="4322462"/>
            <a:ext cx="20660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60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单击输入标题</a:t>
            </a:r>
            <a:endParaRPr lang="zh-CN" altLang="en-US" sz="160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文本框 69"/>
          <p:cNvSpPr>
            <a:spLocks noChangeArrowheads="1"/>
          </p:cNvSpPr>
          <p:nvPr/>
        </p:nvSpPr>
        <p:spPr bwMode="auto">
          <a:xfrm>
            <a:off x="3302168" y="4322462"/>
            <a:ext cx="20660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600" b="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单击输入标题</a:t>
            </a:r>
            <a:endParaRPr lang="zh-CN" altLang="en-US" sz="1600" b="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文本框 70"/>
          <p:cNvSpPr>
            <a:spLocks noChangeArrowheads="1"/>
          </p:cNvSpPr>
          <p:nvPr/>
        </p:nvSpPr>
        <p:spPr bwMode="auto">
          <a:xfrm>
            <a:off x="5424297" y="4322462"/>
            <a:ext cx="20660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600" b="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单击输入标题</a:t>
            </a:r>
            <a:endParaRPr lang="zh-CN" altLang="en-US" sz="1600" b="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文本框 71"/>
          <p:cNvSpPr>
            <a:spLocks noChangeArrowheads="1"/>
          </p:cNvSpPr>
          <p:nvPr/>
        </p:nvSpPr>
        <p:spPr bwMode="auto">
          <a:xfrm>
            <a:off x="7424642" y="4322462"/>
            <a:ext cx="20660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600" b="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单击输入标题</a:t>
            </a:r>
            <a:endParaRPr lang="zh-CN" altLang="en-US" sz="1600" b="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文本框 72"/>
          <p:cNvSpPr>
            <a:spLocks noChangeArrowheads="1"/>
          </p:cNvSpPr>
          <p:nvPr/>
        </p:nvSpPr>
        <p:spPr bwMode="auto">
          <a:xfrm>
            <a:off x="9490716" y="4322462"/>
            <a:ext cx="20660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600" b="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单击输入标题</a:t>
            </a:r>
            <a:endParaRPr lang="zh-CN" altLang="en-US" sz="1600" b="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燕尾形 73"/>
          <p:cNvSpPr>
            <a:spLocks noChangeArrowheads="1"/>
          </p:cNvSpPr>
          <p:nvPr/>
        </p:nvSpPr>
        <p:spPr bwMode="auto">
          <a:xfrm>
            <a:off x="2775906" y="3297377"/>
            <a:ext cx="250481" cy="250481"/>
          </a:xfrm>
          <a:prstGeom prst="chevron">
            <a:avLst>
              <a:gd name="adj" fmla="val 50000"/>
            </a:avLst>
          </a:prstGeom>
          <a:solidFill>
            <a:srgbClr val="1D7C92"/>
          </a:solidFill>
          <a:ln>
            <a:noFill/>
          </a:ln>
        </p:spPr>
        <p:txBody>
          <a:bodyPr lIns="68580" tIns="34290" rIns="68580" bIns="34290" anchor="ctr"/>
          <a:lstStyle/>
          <a:p>
            <a:pPr algn="ctr"/>
            <a:endParaRPr lang="zh-CN" altLang="zh-CN">
              <a:solidFill>
                <a:schemeClr val="tx1">
                  <a:lumMod val="65000"/>
                  <a:lumOff val="35000"/>
                </a:schemeClr>
              </a:solidFill>
              <a:latin typeface="宋体" panose="02010600030101010101" pitchFamily="2" charset="-122"/>
              <a:sym typeface="宋体" panose="02010600030101010101" pitchFamily="2" charset="-122"/>
            </a:endParaRPr>
          </a:p>
        </p:txBody>
      </p:sp>
      <p:sp>
        <p:nvSpPr>
          <p:cNvPr id="32" name="燕尾形 74"/>
          <p:cNvSpPr>
            <a:spLocks noChangeArrowheads="1"/>
          </p:cNvSpPr>
          <p:nvPr/>
        </p:nvSpPr>
        <p:spPr bwMode="auto">
          <a:xfrm>
            <a:off x="4853421" y="3297377"/>
            <a:ext cx="250481" cy="250481"/>
          </a:xfrm>
          <a:prstGeom prst="chevron">
            <a:avLst>
              <a:gd name="adj" fmla="val 50000"/>
            </a:avLst>
          </a:prstGeom>
          <a:solidFill>
            <a:srgbClr val="1D7C92"/>
          </a:solidFill>
          <a:ln>
            <a:noFill/>
          </a:ln>
        </p:spPr>
        <p:txBody>
          <a:bodyPr lIns="68580" tIns="34290" rIns="68580" bIns="34290" anchor="ctr"/>
          <a:lstStyle/>
          <a:p>
            <a:pPr algn="ctr"/>
            <a:endParaRPr lang="zh-CN" altLang="zh-CN">
              <a:solidFill>
                <a:schemeClr val="tx1">
                  <a:lumMod val="65000"/>
                  <a:lumOff val="35000"/>
                </a:schemeClr>
              </a:solidFill>
              <a:latin typeface="宋体" panose="02010600030101010101" pitchFamily="2" charset="-122"/>
              <a:sym typeface="宋体" panose="02010600030101010101" pitchFamily="2" charset="-122"/>
            </a:endParaRPr>
          </a:p>
        </p:txBody>
      </p:sp>
      <p:sp>
        <p:nvSpPr>
          <p:cNvPr id="33" name="燕尾形 75"/>
          <p:cNvSpPr>
            <a:spLocks noChangeArrowheads="1"/>
          </p:cNvSpPr>
          <p:nvPr/>
        </p:nvSpPr>
        <p:spPr bwMode="auto">
          <a:xfrm>
            <a:off x="6890418" y="3297377"/>
            <a:ext cx="250481" cy="250481"/>
          </a:xfrm>
          <a:prstGeom prst="chevron">
            <a:avLst>
              <a:gd name="adj" fmla="val 50000"/>
            </a:avLst>
          </a:prstGeom>
          <a:solidFill>
            <a:srgbClr val="1D7C92"/>
          </a:solidFill>
          <a:ln>
            <a:noFill/>
          </a:ln>
        </p:spPr>
        <p:txBody>
          <a:bodyPr lIns="68580" tIns="34290" rIns="68580" bIns="34290" anchor="ctr"/>
          <a:lstStyle/>
          <a:p>
            <a:pPr algn="ctr"/>
            <a:endParaRPr lang="zh-CN" altLang="zh-CN">
              <a:solidFill>
                <a:schemeClr val="tx1">
                  <a:lumMod val="65000"/>
                  <a:lumOff val="35000"/>
                </a:schemeClr>
              </a:solidFill>
              <a:latin typeface="宋体" panose="02010600030101010101" pitchFamily="2" charset="-122"/>
              <a:sym typeface="宋体" panose="02010600030101010101" pitchFamily="2" charset="-122"/>
            </a:endParaRPr>
          </a:p>
        </p:txBody>
      </p:sp>
      <p:sp>
        <p:nvSpPr>
          <p:cNvPr id="34" name="燕尾形 76"/>
          <p:cNvSpPr>
            <a:spLocks noChangeArrowheads="1"/>
          </p:cNvSpPr>
          <p:nvPr/>
        </p:nvSpPr>
        <p:spPr bwMode="auto">
          <a:xfrm>
            <a:off x="8956882" y="3319477"/>
            <a:ext cx="250481" cy="250481"/>
          </a:xfrm>
          <a:prstGeom prst="chevron">
            <a:avLst>
              <a:gd name="adj" fmla="val 50000"/>
            </a:avLst>
          </a:prstGeom>
          <a:solidFill>
            <a:srgbClr val="1D7C92"/>
          </a:solidFill>
          <a:ln>
            <a:noFill/>
          </a:ln>
        </p:spPr>
        <p:txBody>
          <a:bodyPr lIns="68580" tIns="34290" rIns="68580" bIns="34290" anchor="ctr"/>
          <a:lstStyle/>
          <a:p>
            <a:pPr algn="ctr"/>
            <a:endParaRPr lang="zh-CN" altLang="zh-CN">
              <a:solidFill>
                <a:schemeClr val="tx1">
                  <a:lumMod val="65000"/>
                  <a:lumOff val="35000"/>
                </a:schemeClr>
              </a:solidFill>
              <a:latin typeface="宋体" panose="02010600030101010101" pitchFamily="2" charset="-122"/>
              <a:sym typeface="宋体" panose="02010600030101010101" pitchFamily="2" charset="-122"/>
            </a:endParaRPr>
          </a:p>
        </p:txBody>
      </p:sp>
      <p:sp>
        <p:nvSpPr>
          <p:cNvPr id="35" name="Content Placeholder 2"/>
          <p:cNvSpPr txBox="1"/>
          <p:nvPr/>
        </p:nvSpPr>
        <p:spPr>
          <a:xfrm>
            <a:off x="1124776" y="4800060"/>
            <a:ext cx="1857530" cy="7925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nSpc>
                <a:spcPct val="150000"/>
              </a:lnSpc>
              <a:buNone/>
              <a:defRPr/>
            </a:pPr>
            <a:r>
              <a:rPr lang="zh-CN" altLang="en-US" sz="1200" dirty="0">
                <a:solidFill>
                  <a:schemeClr val="bg1">
                    <a:lumMod val="50000"/>
                  </a:schemeClr>
                </a:solidFill>
                <a:cs typeface="+mn-ea"/>
                <a:sym typeface="+mn-lt"/>
              </a:rPr>
              <a:t>请在这里添加文字内容请在这里添加文字内容请在这里添加文字内容请在这里添加文字内容</a:t>
            </a:r>
            <a:endParaRPr lang="en-US" altLang="zh-CN" sz="1200" dirty="0">
              <a:solidFill>
                <a:schemeClr val="bg1">
                  <a:lumMod val="50000"/>
                </a:schemeClr>
              </a:solidFill>
              <a:cs typeface="+mn-ea"/>
              <a:sym typeface="+mn-lt"/>
            </a:endParaRPr>
          </a:p>
        </p:txBody>
      </p:sp>
      <p:sp>
        <p:nvSpPr>
          <p:cNvPr id="36" name="Content Placeholder 2"/>
          <p:cNvSpPr txBox="1"/>
          <p:nvPr/>
        </p:nvSpPr>
        <p:spPr>
          <a:xfrm>
            <a:off x="3085746" y="4800060"/>
            <a:ext cx="1857530" cy="7925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nSpc>
                <a:spcPct val="150000"/>
              </a:lnSpc>
              <a:buNone/>
              <a:defRPr/>
            </a:pPr>
            <a:r>
              <a:rPr lang="zh-CN" altLang="en-US" sz="1200" dirty="0">
                <a:solidFill>
                  <a:schemeClr val="bg1">
                    <a:lumMod val="50000"/>
                  </a:schemeClr>
                </a:solidFill>
                <a:cs typeface="+mn-ea"/>
                <a:sym typeface="+mn-lt"/>
              </a:rPr>
              <a:t>请在这里添加文字内容请在这里添加文字内容请在这里添加文字内容请在这里添加文字内容</a:t>
            </a:r>
            <a:endParaRPr lang="en-US" altLang="zh-CN" sz="1200" dirty="0">
              <a:solidFill>
                <a:schemeClr val="bg1">
                  <a:lumMod val="50000"/>
                </a:schemeClr>
              </a:solidFill>
              <a:cs typeface="+mn-ea"/>
              <a:sym typeface="+mn-lt"/>
            </a:endParaRPr>
          </a:p>
        </p:txBody>
      </p:sp>
      <p:sp>
        <p:nvSpPr>
          <p:cNvPr id="37" name="Content Placeholder 2"/>
          <p:cNvSpPr txBox="1"/>
          <p:nvPr/>
        </p:nvSpPr>
        <p:spPr>
          <a:xfrm>
            <a:off x="5136540" y="4800060"/>
            <a:ext cx="1857530" cy="7925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nSpc>
                <a:spcPct val="150000"/>
              </a:lnSpc>
              <a:buNone/>
              <a:defRPr/>
            </a:pPr>
            <a:r>
              <a:rPr lang="zh-CN" altLang="en-US" sz="1200" dirty="0">
                <a:solidFill>
                  <a:schemeClr val="bg1">
                    <a:lumMod val="50000"/>
                  </a:schemeClr>
                </a:solidFill>
                <a:cs typeface="+mn-ea"/>
                <a:sym typeface="+mn-lt"/>
              </a:rPr>
              <a:t>请在这里添加文字内容请在这里添加文字内容请在这里添加文字内容请在这里添加文字内容</a:t>
            </a:r>
            <a:endParaRPr lang="en-US" altLang="zh-CN" sz="1200" dirty="0">
              <a:solidFill>
                <a:schemeClr val="bg1">
                  <a:lumMod val="50000"/>
                </a:schemeClr>
              </a:solidFill>
              <a:cs typeface="+mn-ea"/>
              <a:sym typeface="+mn-lt"/>
            </a:endParaRPr>
          </a:p>
        </p:txBody>
      </p:sp>
      <p:sp>
        <p:nvSpPr>
          <p:cNvPr id="38" name="Content Placeholder 2"/>
          <p:cNvSpPr txBox="1"/>
          <p:nvPr/>
        </p:nvSpPr>
        <p:spPr>
          <a:xfrm>
            <a:off x="7099283" y="4800060"/>
            <a:ext cx="1857530" cy="7925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nSpc>
                <a:spcPct val="150000"/>
              </a:lnSpc>
              <a:buNone/>
              <a:defRPr/>
            </a:pPr>
            <a:r>
              <a:rPr lang="zh-CN" altLang="en-US" sz="1200" dirty="0">
                <a:solidFill>
                  <a:schemeClr val="bg1">
                    <a:lumMod val="50000"/>
                  </a:schemeClr>
                </a:solidFill>
                <a:cs typeface="+mn-ea"/>
                <a:sym typeface="+mn-lt"/>
              </a:rPr>
              <a:t>请在这里添加文字内容请在这里添加文字内容请在这里添加文字内容请在这里添加文字内容</a:t>
            </a:r>
            <a:endParaRPr lang="en-US" altLang="zh-CN" sz="1200" dirty="0">
              <a:solidFill>
                <a:schemeClr val="bg1">
                  <a:lumMod val="50000"/>
                </a:schemeClr>
              </a:solidFill>
              <a:cs typeface="+mn-ea"/>
              <a:sym typeface="+mn-lt"/>
            </a:endParaRPr>
          </a:p>
        </p:txBody>
      </p:sp>
      <p:sp>
        <p:nvSpPr>
          <p:cNvPr id="39" name="Content Placeholder 2"/>
          <p:cNvSpPr txBox="1"/>
          <p:nvPr/>
        </p:nvSpPr>
        <p:spPr>
          <a:xfrm>
            <a:off x="9247890" y="4800060"/>
            <a:ext cx="1857530" cy="7925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nSpc>
                <a:spcPct val="150000"/>
              </a:lnSpc>
              <a:buNone/>
              <a:defRPr/>
            </a:pPr>
            <a:r>
              <a:rPr lang="zh-CN" altLang="en-US" sz="1200" dirty="0">
                <a:solidFill>
                  <a:schemeClr val="bg1">
                    <a:lumMod val="50000"/>
                  </a:schemeClr>
                </a:solidFill>
                <a:cs typeface="+mn-ea"/>
                <a:sym typeface="+mn-lt"/>
              </a:rPr>
              <a:t>请在这里添加文字内容请在这里添加文字内容请在这里添加文字内容请在这里添加文字内容</a:t>
            </a:r>
            <a:endParaRPr lang="en-US" altLang="zh-CN" sz="1200" dirty="0">
              <a:solidFill>
                <a:schemeClr val="bg1">
                  <a:lumMod val="50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1000"/>
                                        <p:tgtEl>
                                          <p:spTgt spid="39"/>
                                        </p:tgtEl>
                                      </p:cBhvr>
                                    </p:animEffect>
                                    <p:anim calcmode="lin" valueType="num">
                                      <p:cBhvr>
                                        <p:cTn id="34" dur="1000" fill="hold"/>
                                        <p:tgtEl>
                                          <p:spTgt spid="39"/>
                                        </p:tgtEl>
                                        <p:attrNameLst>
                                          <p:attrName>ppt_x</p:attrName>
                                        </p:attrNameLst>
                                      </p:cBhvr>
                                      <p:tavLst>
                                        <p:tav tm="0">
                                          <p:val>
                                            <p:strVal val="#ppt_x"/>
                                          </p:val>
                                        </p:tav>
                                        <p:tav tm="100000">
                                          <p:val>
                                            <p:strVal val="#ppt_x"/>
                                          </p:val>
                                        </p:tav>
                                      </p:tavLst>
                                    </p:anim>
                                    <p:anim calcmode="lin" valueType="num">
                                      <p:cBhvr>
                                        <p:cTn id="35" dur="1000" fill="hold"/>
                                        <p:tgtEl>
                                          <p:spTgt spid="3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1000"/>
                                        <p:tgtEl>
                                          <p:spTgt spid="14"/>
                                        </p:tgtEl>
                                      </p:cBhvr>
                                    </p:animEffect>
                                    <p:anim calcmode="lin" valueType="num">
                                      <p:cBhvr>
                                        <p:cTn id="59" dur="1000" fill="hold"/>
                                        <p:tgtEl>
                                          <p:spTgt spid="14"/>
                                        </p:tgtEl>
                                        <p:attrNameLst>
                                          <p:attrName>ppt_x</p:attrName>
                                        </p:attrNameLst>
                                      </p:cBhvr>
                                      <p:tavLst>
                                        <p:tav tm="0">
                                          <p:val>
                                            <p:strVal val="#ppt_x"/>
                                          </p:val>
                                        </p:tav>
                                        <p:tav tm="100000">
                                          <p:val>
                                            <p:strVal val="#ppt_x"/>
                                          </p:val>
                                        </p:tav>
                                      </p:tavLst>
                                    </p:anim>
                                    <p:anim calcmode="lin" valueType="num">
                                      <p:cBhvr>
                                        <p:cTn id="60" dur="1000" fill="hold"/>
                                        <p:tgtEl>
                                          <p:spTgt spid="14"/>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1000"/>
                                        <p:tgtEl>
                                          <p:spTgt spid="15"/>
                                        </p:tgtEl>
                                      </p:cBhvr>
                                    </p:animEffect>
                                    <p:anim calcmode="lin" valueType="num">
                                      <p:cBhvr>
                                        <p:cTn id="64" dur="1000" fill="hold"/>
                                        <p:tgtEl>
                                          <p:spTgt spid="15"/>
                                        </p:tgtEl>
                                        <p:attrNameLst>
                                          <p:attrName>ppt_x</p:attrName>
                                        </p:attrNameLst>
                                      </p:cBhvr>
                                      <p:tavLst>
                                        <p:tav tm="0">
                                          <p:val>
                                            <p:strVal val="#ppt_x"/>
                                          </p:val>
                                        </p:tav>
                                        <p:tav tm="100000">
                                          <p:val>
                                            <p:strVal val="#ppt_x"/>
                                          </p:val>
                                        </p:tav>
                                      </p:tavLst>
                                    </p:anim>
                                    <p:anim calcmode="lin" valueType="num">
                                      <p:cBhvr>
                                        <p:cTn id="65" dur="1000" fill="hold"/>
                                        <p:tgtEl>
                                          <p:spTgt spid="15"/>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000"/>
                                        <p:tgtEl>
                                          <p:spTgt spid="20"/>
                                        </p:tgtEl>
                                      </p:cBhvr>
                                    </p:animEffect>
                                    <p:anim calcmode="lin" valueType="num">
                                      <p:cBhvr>
                                        <p:cTn id="69" dur="1000" fill="hold"/>
                                        <p:tgtEl>
                                          <p:spTgt spid="20"/>
                                        </p:tgtEl>
                                        <p:attrNameLst>
                                          <p:attrName>ppt_x</p:attrName>
                                        </p:attrNameLst>
                                      </p:cBhvr>
                                      <p:tavLst>
                                        <p:tav tm="0">
                                          <p:val>
                                            <p:strVal val="#ppt_x"/>
                                          </p:val>
                                        </p:tav>
                                        <p:tav tm="100000">
                                          <p:val>
                                            <p:strVal val="#ppt_x"/>
                                          </p:val>
                                        </p:tav>
                                      </p:tavLst>
                                    </p:anim>
                                    <p:anim calcmode="lin" valueType="num">
                                      <p:cBhvr>
                                        <p:cTn id="70" dur="1000" fill="hold"/>
                                        <p:tgtEl>
                                          <p:spTgt spid="20"/>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1000"/>
                                        <p:tgtEl>
                                          <p:spTgt spid="22"/>
                                        </p:tgtEl>
                                      </p:cBhvr>
                                    </p:animEffect>
                                    <p:anim calcmode="lin" valueType="num">
                                      <p:cBhvr>
                                        <p:cTn id="79" dur="1000" fill="hold"/>
                                        <p:tgtEl>
                                          <p:spTgt spid="22"/>
                                        </p:tgtEl>
                                        <p:attrNameLst>
                                          <p:attrName>ppt_x</p:attrName>
                                        </p:attrNameLst>
                                      </p:cBhvr>
                                      <p:tavLst>
                                        <p:tav tm="0">
                                          <p:val>
                                            <p:strVal val="#ppt_x"/>
                                          </p:val>
                                        </p:tav>
                                        <p:tav tm="100000">
                                          <p:val>
                                            <p:strVal val="#ppt_x"/>
                                          </p:val>
                                        </p:tav>
                                      </p:tavLst>
                                    </p:anim>
                                    <p:anim calcmode="lin" valueType="num">
                                      <p:cBhvr>
                                        <p:cTn id="80" dur="1000" fill="hold"/>
                                        <p:tgtEl>
                                          <p:spTgt spid="22"/>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1000"/>
                                        <p:tgtEl>
                                          <p:spTgt spid="23"/>
                                        </p:tgtEl>
                                      </p:cBhvr>
                                    </p:animEffect>
                                    <p:anim calcmode="lin" valueType="num">
                                      <p:cBhvr>
                                        <p:cTn id="84" dur="1000" fill="hold"/>
                                        <p:tgtEl>
                                          <p:spTgt spid="23"/>
                                        </p:tgtEl>
                                        <p:attrNameLst>
                                          <p:attrName>ppt_x</p:attrName>
                                        </p:attrNameLst>
                                      </p:cBhvr>
                                      <p:tavLst>
                                        <p:tav tm="0">
                                          <p:val>
                                            <p:strVal val="#ppt_x"/>
                                          </p:val>
                                        </p:tav>
                                        <p:tav tm="100000">
                                          <p:val>
                                            <p:strVal val="#ppt_x"/>
                                          </p:val>
                                        </p:tav>
                                      </p:tavLst>
                                    </p:anim>
                                    <p:anim calcmode="lin" valueType="num">
                                      <p:cBhvr>
                                        <p:cTn id="85" dur="1000" fill="hold"/>
                                        <p:tgtEl>
                                          <p:spTgt spid="23"/>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fade">
                                      <p:cBhvr>
                                        <p:cTn id="88" dur="1000"/>
                                        <p:tgtEl>
                                          <p:spTgt spid="26"/>
                                        </p:tgtEl>
                                      </p:cBhvr>
                                    </p:animEffect>
                                    <p:anim calcmode="lin" valueType="num">
                                      <p:cBhvr>
                                        <p:cTn id="89" dur="1000" fill="hold"/>
                                        <p:tgtEl>
                                          <p:spTgt spid="26"/>
                                        </p:tgtEl>
                                        <p:attrNameLst>
                                          <p:attrName>ppt_x</p:attrName>
                                        </p:attrNameLst>
                                      </p:cBhvr>
                                      <p:tavLst>
                                        <p:tav tm="0">
                                          <p:val>
                                            <p:strVal val="#ppt_x"/>
                                          </p:val>
                                        </p:tav>
                                        <p:tav tm="100000">
                                          <p:val>
                                            <p:strVal val="#ppt_x"/>
                                          </p:val>
                                        </p:tav>
                                      </p:tavLst>
                                    </p:anim>
                                    <p:anim calcmode="lin" valueType="num">
                                      <p:cBhvr>
                                        <p:cTn id="90" dur="1000" fill="hold"/>
                                        <p:tgtEl>
                                          <p:spTgt spid="26"/>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1000"/>
                                        <p:tgtEl>
                                          <p:spTgt spid="27"/>
                                        </p:tgtEl>
                                      </p:cBhvr>
                                    </p:animEffect>
                                    <p:anim calcmode="lin" valueType="num">
                                      <p:cBhvr>
                                        <p:cTn id="94" dur="1000" fill="hold"/>
                                        <p:tgtEl>
                                          <p:spTgt spid="27"/>
                                        </p:tgtEl>
                                        <p:attrNameLst>
                                          <p:attrName>ppt_x</p:attrName>
                                        </p:attrNameLst>
                                      </p:cBhvr>
                                      <p:tavLst>
                                        <p:tav tm="0">
                                          <p:val>
                                            <p:strVal val="#ppt_x"/>
                                          </p:val>
                                        </p:tav>
                                        <p:tav tm="100000">
                                          <p:val>
                                            <p:strVal val="#ppt_x"/>
                                          </p:val>
                                        </p:tav>
                                      </p:tavLst>
                                    </p:anim>
                                    <p:anim calcmode="lin" valueType="num">
                                      <p:cBhvr>
                                        <p:cTn id="95" dur="1000" fill="hold"/>
                                        <p:tgtEl>
                                          <p:spTgt spid="27"/>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fade">
                                      <p:cBhvr>
                                        <p:cTn id="98" dur="1000"/>
                                        <p:tgtEl>
                                          <p:spTgt spid="28"/>
                                        </p:tgtEl>
                                      </p:cBhvr>
                                    </p:animEffect>
                                    <p:anim calcmode="lin" valueType="num">
                                      <p:cBhvr>
                                        <p:cTn id="99" dur="1000" fill="hold"/>
                                        <p:tgtEl>
                                          <p:spTgt spid="28"/>
                                        </p:tgtEl>
                                        <p:attrNameLst>
                                          <p:attrName>ppt_x</p:attrName>
                                        </p:attrNameLst>
                                      </p:cBhvr>
                                      <p:tavLst>
                                        <p:tav tm="0">
                                          <p:val>
                                            <p:strVal val="#ppt_x"/>
                                          </p:val>
                                        </p:tav>
                                        <p:tav tm="100000">
                                          <p:val>
                                            <p:strVal val="#ppt_x"/>
                                          </p:val>
                                        </p:tav>
                                      </p:tavLst>
                                    </p:anim>
                                    <p:anim calcmode="lin" valueType="num">
                                      <p:cBhvr>
                                        <p:cTn id="100" dur="1000" fill="hold"/>
                                        <p:tgtEl>
                                          <p:spTgt spid="28"/>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fade">
                                      <p:cBhvr>
                                        <p:cTn id="103" dur="1000"/>
                                        <p:tgtEl>
                                          <p:spTgt spid="29"/>
                                        </p:tgtEl>
                                      </p:cBhvr>
                                    </p:animEffect>
                                    <p:anim calcmode="lin" valueType="num">
                                      <p:cBhvr>
                                        <p:cTn id="104" dur="1000" fill="hold"/>
                                        <p:tgtEl>
                                          <p:spTgt spid="29"/>
                                        </p:tgtEl>
                                        <p:attrNameLst>
                                          <p:attrName>ppt_x</p:attrName>
                                        </p:attrNameLst>
                                      </p:cBhvr>
                                      <p:tavLst>
                                        <p:tav tm="0">
                                          <p:val>
                                            <p:strVal val="#ppt_x"/>
                                          </p:val>
                                        </p:tav>
                                        <p:tav tm="100000">
                                          <p:val>
                                            <p:strVal val="#ppt_x"/>
                                          </p:val>
                                        </p:tav>
                                      </p:tavLst>
                                    </p:anim>
                                    <p:anim calcmode="lin" valueType="num">
                                      <p:cBhvr>
                                        <p:cTn id="105" dur="1000" fill="hold"/>
                                        <p:tgtEl>
                                          <p:spTgt spid="29"/>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30"/>
                                        </p:tgtEl>
                                        <p:attrNameLst>
                                          <p:attrName>style.visibility</p:attrName>
                                        </p:attrNameLst>
                                      </p:cBhvr>
                                      <p:to>
                                        <p:strVal val="visible"/>
                                      </p:to>
                                    </p:set>
                                    <p:animEffect transition="in" filter="fade">
                                      <p:cBhvr>
                                        <p:cTn id="108" dur="1000"/>
                                        <p:tgtEl>
                                          <p:spTgt spid="30"/>
                                        </p:tgtEl>
                                      </p:cBhvr>
                                    </p:animEffect>
                                    <p:anim calcmode="lin" valueType="num">
                                      <p:cBhvr>
                                        <p:cTn id="109" dur="1000" fill="hold"/>
                                        <p:tgtEl>
                                          <p:spTgt spid="30"/>
                                        </p:tgtEl>
                                        <p:attrNameLst>
                                          <p:attrName>ppt_x</p:attrName>
                                        </p:attrNameLst>
                                      </p:cBhvr>
                                      <p:tavLst>
                                        <p:tav tm="0">
                                          <p:val>
                                            <p:strVal val="#ppt_x"/>
                                          </p:val>
                                        </p:tav>
                                        <p:tav tm="100000">
                                          <p:val>
                                            <p:strVal val="#ppt_x"/>
                                          </p:val>
                                        </p:tav>
                                      </p:tavLst>
                                    </p:anim>
                                    <p:anim calcmode="lin" valueType="num">
                                      <p:cBhvr>
                                        <p:cTn id="110" dur="1000" fill="hold"/>
                                        <p:tgtEl>
                                          <p:spTgt spid="30"/>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0"/>
                                  </p:stCondLst>
                                  <p:childTnLst>
                                    <p:set>
                                      <p:cBhvr>
                                        <p:cTn id="112" dur="1" fill="hold">
                                          <p:stCondLst>
                                            <p:cond delay="0"/>
                                          </p:stCondLst>
                                        </p:cTn>
                                        <p:tgtEl>
                                          <p:spTgt spid="31"/>
                                        </p:tgtEl>
                                        <p:attrNameLst>
                                          <p:attrName>style.visibility</p:attrName>
                                        </p:attrNameLst>
                                      </p:cBhvr>
                                      <p:to>
                                        <p:strVal val="visible"/>
                                      </p:to>
                                    </p:set>
                                    <p:animEffect transition="in" filter="fade">
                                      <p:cBhvr>
                                        <p:cTn id="113" dur="1000"/>
                                        <p:tgtEl>
                                          <p:spTgt spid="31"/>
                                        </p:tgtEl>
                                      </p:cBhvr>
                                    </p:animEffect>
                                    <p:anim calcmode="lin" valueType="num">
                                      <p:cBhvr>
                                        <p:cTn id="114" dur="1000" fill="hold"/>
                                        <p:tgtEl>
                                          <p:spTgt spid="31"/>
                                        </p:tgtEl>
                                        <p:attrNameLst>
                                          <p:attrName>ppt_x</p:attrName>
                                        </p:attrNameLst>
                                      </p:cBhvr>
                                      <p:tavLst>
                                        <p:tav tm="0">
                                          <p:val>
                                            <p:strVal val="#ppt_x"/>
                                          </p:val>
                                        </p:tav>
                                        <p:tav tm="100000">
                                          <p:val>
                                            <p:strVal val="#ppt_x"/>
                                          </p:val>
                                        </p:tav>
                                      </p:tavLst>
                                    </p:anim>
                                    <p:anim calcmode="lin" valueType="num">
                                      <p:cBhvr>
                                        <p:cTn id="115" dur="1000" fill="hold"/>
                                        <p:tgtEl>
                                          <p:spTgt spid="31"/>
                                        </p:tgtEl>
                                        <p:attrNameLst>
                                          <p:attrName>ppt_y</p:attrName>
                                        </p:attrNameLst>
                                      </p:cBhvr>
                                      <p:tavLst>
                                        <p:tav tm="0">
                                          <p:val>
                                            <p:strVal val="#ppt_y+.1"/>
                                          </p:val>
                                        </p:tav>
                                        <p:tav tm="100000">
                                          <p:val>
                                            <p:strVal val="#ppt_y"/>
                                          </p:val>
                                        </p:tav>
                                      </p:tavLst>
                                    </p:anim>
                                  </p:childTnLst>
                                </p:cTn>
                              </p:par>
                              <p:par>
                                <p:cTn id="116" presetID="42" presetClass="entr" presetSubtype="0" fill="hold" grpId="0" nodeType="withEffect">
                                  <p:stCondLst>
                                    <p:cond delay="0"/>
                                  </p:stCondLst>
                                  <p:childTnLst>
                                    <p:set>
                                      <p:cBhvr>
                                        <p:cTn id="117" dur="1" fill="hold">
                                          <p:stCondLst>
                                            <p:cond delay="0"/>
                                          </p:stCondLst>
                                        </p:cTn>
                                        <p:tgtEl>
                                          <p:spTgt spid="32"/>
                                        </p:tgtEl>
                                        <p:attrNameLst>
                                          <p:attrName>style.visibility</p:attrName>
                                        </p:attrNameLst>
                                      </p:cBhvr>
                                      <p:to>
                                        <p:strVal val="visible"/>
                                      </p:to>
                                    </p:set>
                                    <p:animEffect transition="in" filter="fade">
                                      <p:cBhvr>
                                        <p:cTn id="118" dur="1000"/>
                                        <p:tgtEl>
                                          <p:spTgt spid="32"/>
                                        </p:tgtEl>
                                      </p:cBhvr>
                                    </p:animEffect>
                                    <p:anim calcmode="lin" valueType="num">
                                      <p:cBhvr>
                                        <p:cTn id="119" dur="1000" fill="hold"/>
                                        <p:tgtEl>
                                          <p:spTgt spid="32"/>
                                        </p:tgtEl>
                                        <p:attrNameLst>
                                          <p:attrName>ppt_x</p:attrName>
                                        </p:attrNameLst>
                                      </p:cBhvr>
                                      <p:tavLst>
                                        <p:tav tm="0">
                                          <p:val>
                                            <p:strVal val="#ppt_x"/>
                                          </p:val>
                                        </p:tav>
                                        <p:tav tm="100000">
                                          <p:val>
                                            <p:strVal val="#ppt_x"/>
                                          </p:val>
                                        </p:tav>
                                      </p:tavLst>
                                    </p:anim>
                                    <p:anim calcmode="lin" valueType="num">
                                      <p:cBhvr>
                                        <p:cTn id="120" dur="1000" fill="hold"/>
                                        <p:tgtEl>
                                          <p:spTgt spid="32"/>
                                        </p:tgtEl>
                                        <p:attrNameLst>
                                          <p:attrName>ppt_y</p:attrName>
                                        </p:attrNameLst>
                                      </p:cBhvr>
                                      <p:tavLst>
                                        <p:tav tm="0">
                                          <p:val>
                                            <p:strVal val="#ppt_y+.1"/>
                                          </p:val>
                                        </p:tav>
                                        <p:tav tm="100000">
                                          <p:val>
                                            <p:strVal val="#ppt_y"/>
                                          </p:val>
                                        </p:tav>
                                      </p:tavLst>
                                    </p:anim>
                                  </p:childTnLst>
                                </p:cTn>
                              </p:par>
                              <p:par>
                                <p:cTn id="121" presetID="42" presetClass="entr" presetSubtype="0" fill="hold" grpId="0" nodeType="withEffect">
                                  <p:stCondLst>
                                    <p:cond delay="0"/>
                                  </p:stCondLst>
                                  <p:childTnLst>
                                    <p:set>
                                      <p:cBhvr>
                                        <p:cTn id="122" dur="1" fill="hold">
                                          <p:stCondLst>
                                            <p:cond delay="0"/>
                                          </p:stCondLst>
                                        </p:cTn>
                                        <p:tgtEl>
                                          <p:spTgt spid="33"/>
                                        </p:tgtEl>
                                        <p:attrNameLst>
                                          <p:attrName>style.visibility</p:attrName>
                                        </p:attrNameLst>
                                      </p:cBhvr>
                                      <p:to>
                                        <p:strVal val="visible"/>
                                      </p:to>
                                    </p:set>
                                    <p:animEffect transition="in" filter="fade">
                                      <p:cBhvr>
                                        <p:cTn id="123" dur="1000"/>
                                        <p:tgtEl>
                                          <p:spTgt spid="33"/>
                                        </p:tgtEl>
                                      </p:cBhvr>
                                    </p:animEffect>
                                    <p:anim calcmode="lin" valueType="num">
                                      <p:cBhvr>
                                        <p:cTn id="124" dur="1000" fill="hold"/>
                                        <p:tgtEl>
                                          <p:spTgt spid="33"/>
                                        </p:tgtEl>
                                        <p:attrNameLst>
                                          <p:attrName>ppt_x</p:attrName>
                                        </p:attrNameLst>
                                      </p:cBhvr>
                                      <p:tavLst>
                                        <p:tav tm="0">
                                          <p:val>
                                            <p:strVal val="#ppt_x"/>
                                          </p:val>
                                        </p:tav>
                                        <p:tav tm="100000">
                                          <p:val>
                                            <p:strVal val="#ppt_x"/>
                                          </p:val>
                                        </p:tav>
                                      </p:tavLst>
                                    </p:anim>
                                    <p:anim calcmode="lin" valueType="num">
                                      <p:cBhvr>
                                        <p:cTn id="125" dur="1000" fill="hold"/>
                                        <p:tgtEl>
                                          <p:spTgt spid="33"/>
                                        </p:tgtEl>
                                        <p:attrNameLst>
                                          <p:attrName>ppt_y</p:attrName>
                                        </p:attrNameLst>
                                      </p:cBhvr>
                                      <p:tavLst>
                                        <p:tav tm="0">
                                          <p:val>
                                            <p:strVal val="#ppt_y+.1"/>
                                          </p:val>
                                        </p:tav>
                                        <p:tav tm="100000">
                                          <p:val>
                                            <p:strVal val="#ppt_y"/>
                                          </p:val>
                                        </p:tav>
                                      </p:tavLst>
                                    </p:anim>
                                  </p:childTnLst>
                                </p:cTn>
                              </p:par>
                              <p:par>
                                <p:cTn id="126" presetID="42" presetClass="entr" presetSubtype="0" fill="hold" grpId="0" nodeType="withEffect">
                                  <p:stCondLst>
                                    <p:cond delay="0"/>
                                  </p:stCondLst>
                                  <p:childTnLst>
                                    <p:set>
                                      <p:cBhvr>
                                        <p:cTn id="127" dur="1" fill="hold">
                                          <p:stCondLst>
                                            <p:cond delay="0"/>
                                          </p:stCondLst>
                                        </p:cTn>
                                        <p:tgtEl>
                                          <p:spTgt spid="34"/>
                                        </p:tgtEl>
                                        <p:attrNameLst>
                                          <p:attrName>style.visibility</p:attrName>
                                        </p:attrNameLst>
                                      </p:cBhvr>
                                      <p:to>
                                        <p:strVal val="visible"/>
                                      </p:to>
                                    </p:set>
                                    <p:animEffect transition="in" filter="fade">
                                      <p:cBhvr>
                                        <p:cTn id="128" dur="1000"/>
                                        <p:tgtEl>
                                          <p:spTgt spid="34"/>
                                        </p:tgtEl>
                                      </p:cBhvr>
                                    </p:animEffect>
                                    <p:anim calcmode="lin" valueType="num">
                                      <p:cBhvr>
                                        <p:cTn id="129" dur="1000" fill="hold"/>
                                        <p:tgtEl>
                                          <p:spTgt spid="34"/>
                                        </p:tgtEl>
                                        <p:attrNameLst>
                                          <p:attrName>ppt_x</p:attrName>
                                        </p:attrNameLst>
                                      </p:cBhvr>
                                      <p:tavLst>
                                        <p:tav tm="0">
                                          <p:val>
                                            <p:strVal val="#ppt_x"/>
                                          </p:val>
                                        </p:tav>
                                        <p:tav tm="100000">
                                          <p:val>
                                            <p:strVal val="#ppt_x"/>
                                          </p:val>
                                        </p:tav>
                                      </p:tavLst>
                                    </p:anim>
                                    <p:anim calcmode="lin" valueType="num">
                                      <p:cBhvr>
                                        <p:cTn id="1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P spid="14" grpId="0" animBg="1"/>
      <p:bldP spid="20" grpId="0" animBg="1"/>
      <p:bldP spid="21" grpId="0" animBg="1"/>
      <p:bldP spid="22" grpId="0" animBg="1"/>
      <p:bldP spid="26" grpId="0"/>
      <p:bldP spid="27" grpId="0"/>
      <p:bldP spid="28" grpId="0"/>
      <p:bldP spid="29" grpId="0"/>
      <p:bldP spid="30" grpId="0"/>
      <p:bldP spid="31" grpId="0" animBg="1"/>
      <p:bldP spid="32" grpId="0" animBg="1"/>
      <p:bldP spid="33" grpId="0" animBg="1"/>
      <p:bldP spid="34" grpId="0" animBg="1"/>
      <p:bldP spid="35" grpId="0"/>
      <p:bldP spid="36" grpId="0"/>
      <p:bldP spid="37" grpId="0"/>
      <p:bldP spid="38" grpId="0"/>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41" name="矩形 40"/>
          <p:cNvSpPr/>
          <p:nvPr/>
        </p:nvSpPr>
        <p:spPr>
          <a:xfrm>
            <a:off x="2541944" y="2597589"/>
            <a:ext cx="2846390" cy="1476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zh-CN" altLang="en-US" sz="4400" b="1" dirty="0">
                <a:solidFill>
                  <a:schemeClr val="bg1"/>
                </a:solidFill>
                <a:latin typeface="华康标题宋W9" panose="02020909000000000000" pitchFamily="49" charset="-122"/>
                <a:ea typeface="华康标题宋W9" panose="02020909000000000000" pitchFamily="49" charset="-122"/>
              </a:rPr>
              <a:t>目录</a:t>
            </a:r>
            <a:endParaRPr lang="en-US" altLang="zh-CN" sz="4400" b="1" dirty="0">
              <a:solidFill>
                <a:schemeClr val="bg1"/>
              </a:solidFill>
              <a:latin typeface="华康标题宋W9" panose="02020909000000000000" pitchFamily="49" charset="-122"/>
              <a:ea typeface="华康标题宋W9" panose="02020909000000000000" pitchFamily="49" charset="-122"/>
            </a:endParaRPr>
          </a:p>
          <a:p>
            <a:pPr algn="ctr"/>
            <a:r>
              <a:rPr lang="en-US" altLang="zh-CN" sz="2800" dirty="0">
                <a:solidFill>
                  <a:schemeClr val="bg1"/>
                </a:solidFill>
                <a:latin typeface="华康标题宋W9" panose="02020909000000000000" pitchFamily="49" charset="-122"/>
                <a:ea typeface="华康标题宋W9" panose="02020909000000000000" pitchFamily="49" charset="-122"/>
              </a:rPr>
              <a:t>DIRECTORY</a:t>
            </a:r>
            <a:endParaRPr lang="zh-CN" altLang="en-US" sz="4000" dirty="0">
              <a:solidFill>
                <a:schemeClr val="bg1"/>
              </a:solidFill>
              <a:latin typeface="华康标题宋W9" panose="02020909000000000000" pitchFamily="49" charset="-122"/>
              <a:ea typeface="华康标题宋W9" panose="02020909000000000000" pitchFamily="49" charset="-122"/>
            </a:endParaRPr>
          </a:p>
        </p:txBody>
      </p:sp>
      <p:sp>
        <p:nvSpPr>
          <p:cNvPr id="14" name="Rectangle 39"/>
          <p:cNvSpPr>
            <a:spLocks noChangeArrowheads="1"/>
          </p:cNvSpPr>
          <p:nvPr/>
        </p:nvSpPr>
        <p:spPr bwMode="auto">
          <a:xfrm>
            <a:off x="6265095" y="1438500"/>
            <a:ext cx="4586679" cy="373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400" dirty="0">
                <a:solidFill>
                  <a:schemeClr val="bg1"/>
                </a:solidFill>
                <a:latin typeface="微软雅黑" panose="020B0503020204020204" pitchFamily="34" charset="-122"/>
                <a:ea typeface="微软雅黑" panose="020B0503020204020204" pitchFamily="34" charset="-122"/>
              </a:rPr>
              <a:t>此处添加标题文本</a:t>
            </a:r>
            <a:r>
              <a:rPr lang="en-US" altLang="zh-CN" sz="2400" dirty="0">
                <a:solidFill>
                  <a:schemeClr val="bg1"/>
                </a:solidFill>
                <a:latin typeface="微软雅黑" panose="020B0503020204020204" pitchFamily="34" charset="-122"/>
                <a:ea typeface="微软雅黑" panose="020B0503020204020204" pitchFamily="34" charset="-122"/>
              </a:rPr>
              <a:t>01</a:t>
            </a:r>
            <a:endParaRPr lang="en-US" altLang="zh-CN" sz="2400" dirty="0">
              <a:solidFill>
                <a:schemeClr val="bg1"/>
              </a:solidFill>
              <a:latin typeface="微软雅黑" panose="020B0503020204020204" pitchFamily="34" charset="-122"/>
              <a:ea typeface="微软雅黑" panose="020B0503020204020204" pitchFamily="34" charset="-122"/>
            </a:endParaRPr>
          </a:p>
        </p:txBody>
      </p:sp>
      <p:sp>
        <p:nvSpPr>
          <p:cNvPr id="15" name="Rectangle 39"/>
          <p:cNvSpPr>
            <a:spLocks noChangeArrowheads="1"/>
          </p:cNvSpPr>
          <p:nvPr/>
        </p:nvSpPr>
        <p:spPr bwMode="auto">
          <a:xfrm>
            <a:off x="6322877" y="1795395"/>
            <a:ext cx="458667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en-US" altLang="zh-CN" sz="1100" dirty="0">
                <a:solidFill>
                  <a:schemeClr val="bg1"/>
                </a:solidFill>
                <a:latin typeface="微软雅黑" panose="020B0503020204020204" pitchFamily="34" charset="-122"/>
                <a:ea typeface="微软雅黑" panose="020B0503020204020204" pitchFamily="34" charset="-122"/>
              </a:rPr>
              <a:t>write your great  title here</a:t>
            </a:r>
            <a:endParaRPr lang="en-US" altLang="zh-CN" sz="1100" dirty="0">
              <a:solidFill>
                <a:schemeClr val="bg1"/>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5524039" y="1515134"/>
            <a:ext cx="390043" cy="390042"/>
            <a:chOff x="4923349" y="1378653"/>
            <a:chExt cx="305414" cy="305414"/>
          </a:xfrm>
          <a:solidFill>
            <a:srgbClr val="E94E60"/>
          </a:solidFill>
        </p:grpSpPr>
        <p:sp>
          <p:nvSpPr>
            <p:cNvPr id="17" name="椭圆 16"/>
            <p:cNvSpPr/>
            <p:nvPr/>
          </p:nvSpPr>
          <p:spPr>
            <a:xfrm>
              <a:off x="4923349" y="1378653"/>
              <a:ext cx="305414" cy="305414"/>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18" name="椭圆 17"/>
            <p:cNvSpPr/>
            <p:nvPr/>
          </p:nvSpPr>
          <p:spPr>
            <a:xfrm>
              <a:off x="5008132" y="1463436"/>
              <a:ext cx="135848" cy="135848"/>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sp>
        <p:nvSpPr>
          <p:cNvPr id="19" name="Rectangle 39"/>
          <p:cNvSpPr>
            <a:spLocks noChangeArrowheads="1"/>
          </p:cNvSpPr>
          <p:nvPr/>
        </p:nvSpPr>
        <p:spPr bwMode="auto">
          <a:xfrm>
            <a:off x="6265095" y="2597589"/>
            <a:ext cx="4586679" cy="373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400" dirty="0">
                <a:solidFill>
                  <a:schemeClr val="bg1"/>
                </a:solidFill>
                <a:latin typeface="微软雅黑" panose="020B0503020204020204" pitchFamily="34" charset="-122"/>
                <a:ea typeface="微软雅黑" panose="020B0503020204020204" pitchFamily="34" charset="-122"/>
              </a:rPr>
              <a:t>此处添加标题文本</a:t>
            </a:r>
            <a:r>
              <a:rPr lang="en-US" altLang="zh-CN" sz="2400" dirty="0">
                <a:solidFill>
                  <a:schemeClr val="bg1"/>
                </a:solidFill>
                <a:latin typeface="微软雅黑" panose="020B0503020204020204" pitchFamily="34" charset="-122"/>
                <a:ea typeface="微软雅黑" panose="020B0503020204020204" pitchFamily="34" charset="-122"/>
              </a:rPr>
              <a:t>02</a:t>
            </a:r>
            <a:endParaRPr lang="en-US" altLang="zh-CN" sz="2400" dirty="0">
              <a:solidFill>
                <a:schemeClr val="bg1"/>
              </a:solidFill>
              <a:latin typeface="微软雅黑" panose="020B0503020204020204" pitchFamily="34" charset="-122"/>
              <a:ea typeface="微软雅黑" panose="020B0503020204020204" pitchFamily="34" charset="-122"/>
            </a:endParaRPr>
          </a:p>
        </p:txBody>
      </p:sp>
      <p:sp>
        <p:nvSpPr>
          <p:cNvPr id="20" name="Rectangle 39"/>
          <p:cNvSpPr>
            <a:spLocks noChangeArrowheads="1"/>
          </p:cNvSpPr>
          <p:nvPr/>
        </p:nvSpPr>
        <p:spPr bwMode="auto">
          <a:xfrm>
            <a:off x="6322877" y="2954481"/>
            <a:ext cx="458667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en-US" altLang="zh-CN" sz="1100" dirty="0">
                <a:solidFill>
                  <a:schemeClr val="bg1"/>
                </a:solidFill>
                <a:latin typeface="微软雅黑" panose="020B0503020204020204" pitchFamily="34" charset="-122"/>
                <a:ea typeface="微软雅黑" panose="020B0503020204020204" pitchFamily="34" charset="-122"/>
              </a:rPr>
              <a:t>write your great  title here</a:t>
            </a:r>
            <a:endParaRPr lang="en-US" altLang="zh-CN" sz="1100" dirty="0">
              <a:solidFill>
                <a:schemeClr val="bg1"/>
              </a:solidFill>
              <a:latin typeface="微软雅黑" panose="020B0503020204020204" pitchFamily="34" charset="-122"/>
              <a:ea typeface="微软雅黑" panose="020B0503020204020204" pitchFamily="34" charset="-122"/>
            </a:endParaRPr>
          </a:p>
        </p:txBody>
      </p:sp>
      <p:grpSp>
        <p:nvGrpSpPr>
          <p:cNvPr id="21" name="组合 20"/>
          <p:cNvGrpSpPr/>
          <p:nvPr/>
        </p:nvGrpSpPr>
        <p:grpSpPr>
          <a:xfrm>
            <a:off x="5524039" y="2667296"/>
            <a:ext cx="390043" cy="390042"/>
            <a:chOff x="4923349" y="1378653"/>
            <a:chExt cx="305414" cy="305414"/>
          </a:xfrm>
          <a:solidFill>
            <a:srgbClr val="E94E60"/>
          </a:solidFill>
        </p:grpSpPr>
        <p:sp>
          <p:nvSpPr>
            <p:cNvPr id="22" name="椭圆 21"/>
            <p:cNvSpPr/>
            <p:nvPr/>
          </p:nvSpPr>
          <p:spPr>
            <a:xfrm>
              <a:off x="4923349" y="1378653"/>
              <a:ext cx="305414" cy="305414"/>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23" name="椭圆 22"/>
            <p:cNvSpPr/>
            <p:nvPr/>
          </p:nvSpPr>
          <p:spPr>
            <a:xfrm>
              <a:off x="5008132" y="1463434"/>
              <a:ext cx="135848" cy="135848"/>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grpSp>
      <p:sp>
        <p:nvSpPr>
          <p:cNvPr id="24" name="Rectangle 39"/>
          <p:cNvSpPr>
            <a:spLocks noChangeArrowheads="1"/>
          </p:cNvSpPr>
          <p:nvPr/>
        </p:nvSpPr>
        <p:spPr bwMode="auto">
          <a:xfrm>
            <a:off x="6265095" y="3696986"/>
            <a:ext cx="4586679" cy="373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400" dirty="0">
                <a:solidFill>
                  <a:schemeClr val="bg1"/>
                </a:solidFill>
                <a:latin typeface="微软雅黑" panose="020B0503020204020204" pitchFamily="34" charset="-122"/>
                <a:ea typeface="微软雅黑" panose="020B0503020204020204" pitchFamily="34" charset="-122"/>
              </a:rPr>
              <a:t>此处添加标题文本</a:t>
            </a:r>
            <a:r>
              <a:rPr lang="en-US" altLang="zh-CN" sz="2400" dirty="0">
                <a:solidFill>
                  <a:schemeClr val="bg1"/>
                </a:solidFill>
                <a:latin typeface="微软雅黑" panose="020B0503020204020204" pitchFamily="34" charset="-122"/>
                <a:ea typeface="微软雅黑" panose="020B0503020204020204" pitchFamily="34" charset="-122"/>
              </a:rPr>
              <a:t>03</a:t>
            </a:r>
            <a:endParaRPr lang="en-US" altLang="zh-CN" sz="2400" dirty="0">
              <a:solidFill>
                <a:schemeClr val="bg1"/>
              </a:solidFill>
              <a:latin typeface="微软雅黑" panose="020B0503020204020204" pitchFamily="34" charset="-122"/>
              <a:ea typeface="微软雅黑" panose="020B0503020204020204" pitchFamily="34" charset="-122"/>
            </a:endParaRPr>
          </a:p>
        </p:txBody>
      </p:sp>
      <p:sp>
        <p:nvSpPr>
          <p:cNvPr id="25" name="Rectangle 39"/>
          <p:cNvSpPr>
            <a:spLocks noChangeArrowheads="1"/>
          </p:cNvSpPr>
          <p:nvPr/>
        </p:nvSpPr>
        <p:spPr bwMode="auto">
          <a:xfrm>
            <a:off x="6322877" y="4053877"/>
            <a:ext cx="458667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en-US" altLang="zh-CN" sz="1100" dirty="0">
                <a:solidFill>
                  <a:schemeClr val="bg1"/>
                </a:solidFill>
                <a:latin typeface="微软雅黑" panose="020B0503020204020204" pitchFamily="34" charset="-122"/>
                <a:ea typeface="微软雅黑" panose="020B0503020204020204" pitchFamily="34" charset="-122"/>
              </a:rPr>
              <a:t>write your great  title here</a:t>
            </a:r>
            <a:endParaRPr lang="en-US" altLang="zh-CN" sz="1100" dirty="0">
              <a:solidFill>
                <a:schemeClr val="bg1"/>
              </a:solidFill>
              <a:latin typeface="微软雅黑" panose="020B0503020204020204" pitchFamily="34" charset="-122"/>
              <a:ea typeface="微软雅黑" panose="020B0503020204020204" pitchFamily="34" charset="-122"/>
            </a:endParaRPr>
          </a:p>
        </p:txBody>
      </p:sp>
      <p:grpSp>
        <p:nvGrpSpPr>
          <p:cNvPr id="26" name="组合 25"/>
          <p:cNvGrpSpPr/>
          <p:nvPr/>
        </p:nvGrpSpPr>
        <p:grpSpPr>
          <a:xfrm>
            <a:off x="5524039" y="3819458"/>
            <a:ext cx="390043" cy="390042"/>
            <a:chOff x="4923349" y="1378653"/>
            <a:chExt cx="305414" cy="305414"/>
          </a:xfrm>
          <a:solidFill>
            <a:srgbClr val="E94E60"/>
          </a:solidFill>
        </p:grpSpPr>
        <p:sp>
          <p:nvSpPr>
            <p:cNvPr id="27" name="椭圆 26"/>
            <p:cNvSpPr/>
            <p:nvPr/>
          </p:nvSpPr>
          <p:spPr>
            <a:xfrm>
              <a:off x="4923349" y="1378653"/>
              <a:ext cx="305414" cy="305414"/>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28" name="椭圆 27"/>
            <p:cNvSpPr/>
            <p:nvPr/>
          </p:nvSpPr>
          <p:spPr>
            <a:xfrm>
              <a:off x="5008132" y="1463433"/>
              <a:ext cx="135848" cy="135848"/>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grpSp>
      <p:sp>
        <p:nvSpPr>
          <p:cNvPr id="29" name="Rectangle 39"/>
          <p:cNvSpPr>
            <a:spLocks noChangeArrowheads="1"/>
          </p:cNvSpPr>
          <p:nvPr/>
        </p:nvSpPr>
        <p:spPr bwMode="auto">
          <a:xfrm>
            <a:off x="6265095" y="4894985"/>
            <a:ext cx="4586679" cy="373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400" dirty="0">
                <a:solidFill>
                  <a:schemeClr val="bg1"/>
                </a:solidFill>
                <a:latin typeface="微软雅黑" panose="020B0503020204020204" pitchFamily="34" charset="-122"/>
                <a:ea typeface="微软雅黑" panose="020B0503020204020204" pitchFamily="34" charset="-122"/>
              </a:rPr>
              <a:t>此处添加标题文本</a:t>
            </a:r>
            <a:r>
              <a:rPr lang="en-US" altLang="zh-CN" sz="2400" dirty="0">
                <a:solidFill>
                  <a:schemeClr val="bg1"/>
                </a:solidFill>
                <a:latin typeface="微软雅黑" panose="020B0503020204020204" pitchFamily="34" charset="-122"/>
                <a:ea typeface="微软雅黑" panose="020B0503020204020204" pitchFamily="34" charset="-122"/>
              </a:rPr>
              <a:t>04</a:t>
            </a:r>
            <a:endParaRPr lang="en-US" altLang="zh-CN" sz="2400" dirty="0">
              <a:solidFill>
                <a:schemeClr val="bg1"/>
              </a:solidFill>
              <a:latin typeface="微软雅黑" panose="020B0503020204020204" pitchFamily="34" charset="-122"/>
              <a:ea typeface="微软雅黑" panose="020B0503020204020204" pitchFamily="34" charset="-122"/>
            </a:endParaRPr>
          </a:p>
        </p:txBody>
      </p:sp>
      <p:sp>
        <p:nvSpPr>
          <p:cNvPr id="30" name="Rectangle 39"/>
          <p:cNvSpPr>
            <a:spLocks noChangeArrowheads="1"/>
          </p:cNvSpPr>
          <p:nvPr/>
        </p:nvSpPr>
        <p:spPr bwMode="auto">
          <a:xfrm>
            <a:off x="6322877" y="5251886"/>
            <a:ext cx="458667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en-US" altLang="zh-CN" sz="1100" dirty="0">
                <a:solidFill>
                  <a:schemeClr val="bg1"/>
                </a:solidFill>
                <a:latin typeface="微软雅黑" panose="020B0503020204020204" pitchFamily="34" charset="-122"/>
                <a:ea typeface="微软雅黑" panose="020B0503020204020204" pitchFamily="34" charset="-122"/>
              </a:rPr>
              <a:t>write your great  title here</a:t>
            </a:r>
            <a:endParaRPr lang="en-US" altLang="zh-CN" sz="1100" dirty="0">
              <a:solidFill>
                <a:schemeClr val="bg1"/>
              </a:solidFill>
              <a:latin typeface="微软雅黑" panose="020B0503020204020204" pitchFamily="34" charset="-122"/>
              <a:ea typeface="微软雅黑" panose="020B0503020204020204" pitchFamily="34" charset="-122"/>
            </a:endParaRPr>
          </a:p>
        </p:txBody>
      </p:sp>
      <p:grpSp>
        <p:nvGrpSpPr>
          <p:cNvPr id="31" name="组合 30"/>
          <p:cNvGrpSpPr/>
          <p:nvPr/>
        </p:nvGrpSpPr>
        <p:grpSpPr>
          <a:xfrm>
            <a:off x="5524039" y="4971619"/>
            <a:ext cx="390043" cy="390042"/>
            <a:chOff x="4923349" y="1378653"/>
            <a:chExt cx="305414" cy="305414"/>
          </a:xfrm>
          <a:solidFill>
            <a:srgbClr val="E94E60"/>
          </a:solidFill>
        </p:grpSpPr>
        <p:sp>
          <p:nvSpPr>
            <p:cNvPr id="32" name="椭圆 31"/>
            <p:cNvSpPr/>
            <p:nvPr/>
          </p:nvSpPr>
          <p:spPr>
            <a:xfrm>
              <a:off x="4923349" y="1378653"/>
              <a:ext cx="305414" cy="305414"/>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33" name="椭圆 32"/>
            <p:cNvSpPr/>
            <p:nvPr/>
          </p:nvSpPr>
          <p:spPr>
            <a:xfrm>
              <a:off x="5008132" y="1463434"/>
              <a:ext cx="135848" cy="135848"/>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750"/>
                                        <p:tgtEl>
                                          <p:spTgt spid="1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750"/>
                                        <p:tgtEl>
                                          <p:spTgt spid="41"/>
                                        </p:tgtEl>
                                      </p:cBhvr>
                                    </p:animEffect>
                                    <p:anim calcmode="lin" valueType="num">
                                      <p:cBhvr>
                                        <p:cTn id="12" dur="750" fill="hold"/>
                                        <p:tgtEl>
                                          <p:spTgt spid="41"/>
                                        </p:tgtEl>
                                        <p:attrNameLst>
                                          <p:attrName>ppt_x</p:attrName>
                                        </p:attrNameLst>
                                      </p:cBhvr>
                                      <p:tavLst>
                                        <p:tav tm="0">
                                          <p:val>
                                            <p:strVal val="#ppt_x"/>
                                          </p:val>
                                        </p:tav>
                                        <p:tav tm="100000">
                                          <p:val>
                                            <p:strVal val="#ppt_x"/>
                                          </p:val>
                                        </p:tav>
                                      </p:tavLst>
                                    </p:anim>
                                    <p:anim calcmode="lin" valueType="num">
                                      <p:cBhvr>
                                        <p:cTn id="13" dur="750" fill="hold"/>
                                        <p:tgtEl>
                                          <p:spTgt spid="41"/>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50"/>
                                        <p:tgtEl>
                                          <p:spTgt spid="16"/>
                                        </p:tgtEl>
                                      </p:cBhvr>
                                    </p:animEffect>
                                    <p:anim calcmode="lin" valueType="num">
                                      <p:cBhvr>
                                        <p:cTn id="18" dur="250" fill="hold"/>
                                        <p:tgtEl>
                                          <p:spTgt spid="16"/>
                                        </p:tgtEl>
                                        <p:attrNameLst>
                                          <p:attrName>ppt_x</p:attrName>
                                        </p:attrNameLst>
                                      </p:cBhvr>
                                      <p:tavLst>
                                        <p:tav tm="0">
                                          <p:val>
                                            <p:strVal val="#ppt_x"/>
                                          </p:val>
                                        </p:tav>
                                        <p:tav tm="100000">
                                          <p:val>
                                            <p:strVal val="#ppt_x"/>
                                          </p:val>
                                        </p:tav>
                                      </p:tavLst>
                                    </p:anim>
                                    <p:anim calcmode="lin" valueType="num">
                                      <p:cBhvr>
                                        <p:cTn id="19" dur="250" fill="hold"/>
                                        <p:tgtEl>
                                          <p:spTgt spid="1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anim calcmode="lin" valueType="num">
                                      <p:cBhvr>
                                        <p:cTn id="24" dur="250" fill="hold"/>
                                        <p:tgtEl>
                                          <p:spTgt spid="14"/>
                                        </p:tgtEl>
                                        <p:attrNameLst>
                                          <p:attrName>ppt_x</p:attrName>
                                        </p:attrNameLst>
                                      </p:cBhvr>
                                      <p:tavLst>
                                        <p:tav tm="0">
                                          <p:val>
                                            <p:strVal val="#ppt_x"/>
                                          </p:val>
                                        </p:tav>
                                        <p:tav tm="100000">
                                          <p:val>
                                            <p:strVal val="#ppt_x"/>
                                          </p:val>
                                        </p:tav>
                                      </p:tavLst>
                                    </p:anim>
                                    <p:anim calcmode="lin" valueType="num">
                                      <p:cBhvr>
                                        <p:cTn id="25" dur="25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250"/>
                                        <p:tgtEl>
                                          <p:spTgt spid="15"/>
                                        </p:tgtEl>
                                      </p:cBhvr>
                                    </p:animEffect>
                                    <p:anim calcmode="lin" valueType="num">
                                      <p:cBhvr>
                                        <p:cTn id="30" dur="250" fill="hold"/>
                                        <p:tgtEl>
                                          <p:spTgt spid="15"/>
                                        </p:tgtEl>
                                        <p:attrNameLst>
                                          <p:attrName>ppt_x</p:attrName>
                                        </p:attrNameLst>
                                      </p:cBhvr>
                                      <p:tavLst>
                                        <p:tav tm="0">
                                          <p:val>
                                            <p:strVal val="#ppt_x"/>
                                          </p:val>
                                        </p:tav>
                                        <p:tav tm="100000">
                                          <p:val>
                                            <p:strVal val="#ppt_x"/>
                                          </p:val>
                                        </p:tav>
                                      </p:tavLst>
                                    </p:anim>
                                    <p:anim calcmode="lin" valueType="num">
                                      <p:cBhvr>
                                        <p:cTn id="31" dur="250" fill="hold"/>
                                        <p:tgtEl>
                                          <p:spTgt spid="15"/>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42"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250"/>
                                        <p:tgtEl>
                                          <p:spTgt spid="21"/>
                                        </p:tgtEl>
                                      </p:cBhvr>
                                    </p:animEffect>
                                    <p:anim calcmode="lin" valueType="num">
                                      <p:cBhvr>
                                        <p:cTn id="36" dur="250" fill="hold"/>
                                        <p:tgtEl>
                                          <p:spTgt spid="21"/>
                                        </p:tgtEl>
                                        <p:attrNameLst>
                                          <p:attrName>ppt_x</p:attrName>
                                        </p:attrNameLst>
                                      </p:cBhvr>
                                      <p:tavLst>
                                        <p:tav tm="0">
                                          <p:val>
                                            <p:strVal val="#ppt_x"/>
                                          </p:val>
                                        </p:tav>
                                        <p:tav tm="100000">
                                          <p:val>
                                            <p:strVal val="#ppt_x"/>
                                          </p:val>
                                        </p:tav>
                                      </p:tavLst>
                                    </p:anim>
                                    <p:anim calcmode="lin" valueType="num">
                                      <p:cBhvr>
                                        <p:cTn id="37" dur="250" fill="hold"/>
                                        <p:tgtEl>
                                          <p:spTgt spid="21"/>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42" presetClass="entr" presetSubtype="0"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250"/>
                                        <p:tgtEl>
                                          <p:spTgt spid="19"/>
                                        </p:tgtEl>
                                      </p:cBhvr>
                                    </p:animEffect>
                                    <p:anim calcmode="lin" valueType="num">
                                      <p:cBhvr>
                                        <p:cTn id="42" dur="250" fill="hold"/>
                                        <p:tgtEl>
                                          <p:spTgt spid="19"/>
                                        </p:tgtEl>
                                        <p:attrNameLst>
                                          <p:attrName>ppt_x</p:attrName>
                                        </p:attrNameLst>
                                      </p:cBhvr>
                                      <p:tavLst>
                                        <p:tav tm="0">
                                          <p:val>
                                            <p:strVal val="#ppt_x"/>
                                          </p:val>
                                        </p:tav>
                                        <p:tav tm="100000">
                                          <p:val>
                                            <p:strVal val="#ppt_x"/>
                                          </p:val>
                                        </p:tav>
                                      </p:tavLst>
                                    </p:anim>
                                    <p:anim calcmode="lin" valueType="num">
                                      <p:cBhvr>
                                        <p:cTn id="43" dur="250" fill="hold"/>
                                        <p:tgtEl>
                                          <p:spTgt spid="19"/>
                                        </p:tgtEl>
                                        <p:attrNameLst>
                                          <p:attrName>ppt_y</p:attrName>
                                        </p:attrNameLst>
                                      </p:cBhvr>
                                      <p:tavLst>
                                        <p:tav tm="0">
                                          <p:val>
                                            <p:strVal val="#ppt_y+.1"/>
                                          </p:val>
                                        </p:tav>
                                        <p:tav tm="100000">
                                          <p:val>
                                            <p:strVal val="#ppt_y"/>
                                          </p:val>
                                        </p:tav>
                                      </p:tavLst>
                                    </p:anim>
                                  </p:childTnLst>
                                </p:cTn>
                              </p:par>
                            </p:childTnLst>
                          </p:cTn>
                        </p:par>
                        <p:par>
                          <p:cTn id="44" fill="hold">
                            <p:stCondLst>
                              <p:cond delay="4500"/>
                            </p:stCondLst>
                            <p:childTnLst>
                              <p:par>
                                <p:cTn id="45" presetID="42" presetClass="entr" presetSubtype="0"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250"/>
                                        <p:tgtEl>
                                          <p:spTgt spid="20"/>
                                        </p:tgtEl>
                                      </p:cBhvr>
                                    </p:animEffect>
                                    <p:anim calcmode="lin" valueType="num">
                                      <p:cBhvr>
                                        <p:cTn id="48" dur="250" fill="hold"/>
                                        <p:tgtEl>
                                          <p:spTgt spid="20"/>
                                        </p:tgtEl>
                                        <p:attrNameLst>
                                          <p:attrName>ppt_x</p:attrName>
                                        </p:attrNameLst>
                                      </p:cBhvr>
                                      <p:tavLst>
                                        <p:tav tm="0">
                                          <p:val>
                                            <p:strVal val="#ppt_x"/>
                                          </p:val>
                                        </p:tav>
                                        <p:tav tm="100000">
                                          <p:val>
                                            <p:strVal val="#ppt_x"/>
                                          </p:val>
                                        </p:tav>
                                      </p:tavLst>
                                    </p:anim>
                                    <p:anim calcmode="lin" valueType="num">
                                      <p:cBhvr>
                                        <p:cTn id="49" dur="250" fill="hold"/>
                                        <p:tgtEl>
                                          <p:spTgt spid="20"/>
                                        </p:tgtEl>
                                        <p:attrNameLst>
                                          <p:attrName>ppt_y</p:attrName>
                                        </p:attrNameLst>
                                      </p:cBhvr>
                                      <p:tavLst>
                                        <p:tav tm="0">
                                          <p:val>
                                            <p:strVal val="#ppt_y+.1"/>
                                          </p:val>
                                        </p:tav>
                                        <p:tav tm="100000">
                                          <p:val>
                                            <p:strVal val="#ppt_y"/>
                                          </p:val>
                                        </p:tav>
                                      </p:tavLst>
                                    </p:anim>
                                  </p:childTnLst>
                                </p:cTn>
                              </p:par>
                            </p:childTnLst>
                          </p:cTn>
                        </p:par>
                        <p:par>
                          <p:cTn id="50" fill="hold">
                            <p:stCondLst>
                              <p:cond delay="5000"/>
                            </p:stCondLst>
                            <p:childTnLst>
                              <p:par>
                                <p:cTn id="51" presetID="42" presetClass="entr" presetSubtype="0"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250"/>
                                        <p:tgtEl>
                                          <p:spTgt spid="26"/>
                                        </p:tgtEl>
                                      </p:cBhvr>
                                    </p:animEffect>
                                    <p:anim calcmode="lin" valueType="num">
                                      <p:cBhvr>
                                        <p:cTn id="54" dur="250" fill="hold"/>
                                        <p:tgtEl>
                                          <p:spTgt spid="26"/>
                                        </p:tgtEl>
                                        <p:attrNameLst>
                                          <p:attrName>ppt_x</p:attrName>
                                        </p:attrNameLst>
                                      </p:cBhvr>
                                      <p:tavLst>
                                        <p:tav tm="0">
                                          <p:val>
                                            <p:strVal val="#ppt_x"/>
                                          </p:val>
                                        </p:tav>
                                        <p:tav tm="100000">
                                          <p:val>
                                            <p:strVal val="#ppt_x"/>
                                          </p:val>
                                        </p:tav>
                                      </p:tavLst>
                                    </p:anim>
                                    <p:anim calcmode="lin" valueType="num">
                                      <p:cBhvr>
                                        <p:cTn id="55" dur="250" fill="hold"/>
                                        <p:tgtEl>
                                          <p:spTgt spid="26"/>
                                        </p:tgtEl>
                                        <p:attrNameLst>
                                          <p:attrName>ppt_y</p:attrName>
                                        </p:attrNameLst>
                                      </p:cBhvr>
                                      <p:tavLst>
                                        <p:tav tm="0">
                                          <p:val>
                                            <p:strVal val="#ppt_y+.1"/>
                                          </p:val>
                                        </p:tav>
                                        <p:tav tm="100000">
                                          <p:val>
                                            <p:strVal val="#ppt_y"/>
                                          </p:val>
                                        </p:tav>
                                      </p:tavLst>
                                    </p:anim>
                                  </p:childTnLst>
                                </p:cTn>
                              </p:par>
                            </p:childTnLst>
                          </p:cTn>
                        </p:par>
                        <p:par>
                          <p:cTn id="56" fill="hold">
                            <p:stCondLst>
                              <p:cond delay="5500"/>
                            </p:stCondLst>
                            <p:childTnLst>
                              <p:par>
                                <p:cTn id="57" presetID="42" presetClass="entr" presetSubtype="0"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250"/>
                                        <p:tgtEl>
                                          <p:spTgt spid="24"/>
                                        </p:tgtEl>
                                      </p:cBhvr>
                                    </p:animEffect>
                                    <p:anim calcmode="lin" valueType="num">
                                      <p:cBhvr>
                                        <p:cTn id="60" dur="250" fill="hold"/>
                                        <p:tgtEl>
                                          <p:spTgt spid="24"/>
                                        </p:tgtEl>
                                        <p:attrNameLst>
                                          <p:attrName>ppt_x</p:attrName>
                                        </p:attrNameLst>
                                      </p:cBhvr>
                                      <p:tavLst>
                                        <p:tav tm="0">
                                          <p:val>
                                            <p:strVal val="#ppt_x"/>
                                          </p:val>
                                        </p:tav>
                                        <p:tav tm="100000">
                                          <p:val>
                                            <p:strVal val="#ppt_x"/>
                                          </p:val>
                                        </p:tav>
                                      </p:tavLst>
                                    </p:anim>
                                    <p:anim calcmode="lin" valueType="num">
                                      <p:cBhvr>
                                        <p:cTn id="61" dur="250" fill="hold"/>
                                        <p:tgtEl>
                                          <p:spTgt spid="24"/>
                                        </p:tgtEl>
                                        <p:attrNameLst>
                                          <p:attrName>ppt_y</p:attrName>
                                        </p:attrNameLst>
                                      </p:cBhvr>
                                      <p:tavLst>
                                        <p:tav tm="0">
                                          <p:val>
                                            <p:strVal val="#ppt_y+.1"/>
                                          </p:val>
                                        </p:tav>
                                        <p:tav tm="100000">
                                          <p:val>
                                            <p:strVal val="#ppt_y"/>
                                          </p:val>
                                        </p:tav>
                                      </p:tavLst>
                                    </p:anim>
                                  </p:childTnLst>
                                </p:cTn>
                              </p:par>
                            </p:childTnLst>
                          </p:cTn>
                        </p:par>
                        <p:par>
                          <p:cTn id="62" fill="hold">
                            <p:stCondLst>
                              <p:cond delay="6000"/>
                            </p:stCondLst>
                            <p:childTnLst>
                              <p:par>
                                <p:cTn id="63" presetID="42" presetClass="entr" presetSubtype="0" fill="hold" grpId="0" nodeType="after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250"/>
                                        <p:tgtEl>
                                          <p:spTgt spid="25"/>
                                        </p:tgtEl>
                                      </p:cBhvr>
                                    </p:animEffect>
                                    <p:anim calcmode="lin" valueType="num">
                                      <p:cBhvr>
                                        <p:cTn id="66" dur="250" fill="hold"/>
                                        <p:tgtEl>
                                          <p:spTgt spid="25"/>
                                        </p:tgtEl>
                                        <p:attrNameLst>
                                          <p:attrName>ppt_x</p:attrName>
                                        </p:attrNameLst>
                                      </p:cBhvr>
                                      <p:tavLst>
                                        <p:tav tm="0">
                                          <p:val>
                                            <p:strVal val="#ppt_x"/>
                                          </p:val>
                                        </p:tav>
                                        <p:tav tm="100000">
                                          <p:val>
                                            <p:strVal val="#ppt_x"/>
                                          </p:val>
                                        </p:tav>
                                      </p:tavLst>
                                    </p:anim>
                                    <p:anim calcmode="lin" valueType="num">
                                      <p:cBhvr>
                                        <p:cTn id="67" dur="250" fill="hold"/>
                                        <p:tgtEl>
                                          <p:spTgt spid="25"/>
                                        </p:tgtEl>
                                        <p:attrNameLst>
                                          <p:attrName>ppt_y</p:attrName>
                                        </p:attrNameLst>
                                      </p:cBhvr>
                                      <p:tavLst>
                                        <p:tav tm="0">
                                          <p:val>
                                            <p:strVal val="#ppt_y+.1"/>
                                          </p:val>
                                        </p:tav>
                                        <p:tav tm="100000">
                                          <p:val>
                                            <p:strVal val="#ppt_y"/>
                                          </p:val>
                                        </p:tav>
                                      </p:tavLst>
                                    </p:anim>
                                  </p:childTnLst>
                                </p:cTn>
                              </p:par>
                            </p:childTnLst>
                          </p:cTn>
                        </p:par>
                        <p:par>
                          <p:cTn id="68" fill="hold">
                            <p:stCondLst>
                              <p:cond delay="6500"/>
                            </p:stCondLst>
                            <p:childTnLst>
                              <p:par>
                                <p:cTn id="69" presetID="42" presetClass="entr" presetSubtype="0" fill="hold" nodeType="after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250"/>
                                        <p:tgtEl>
                                          <p:spTgt spid="31"/>
                                        </p:tgtEl>
                                      </p:cBhvr>
                                    </p:animEffect>
                                    <p:anim calcmode="lin" valueType="num">
                                      <p:cBhvr>
                                        <p:cTn id="72" dur="250" fill="hold"/>
                                        <p:tgtEl>
                                          <p:spTgt spid="31"/>
                                        </p:tgtEl>
                                        <p:attrNameLst>
                                          <p:attrName>ppt_x</p:attrName>
                                        </p:attrNameLst>
                                      </p:cBhvr>
                                      <p:tavLst>
                                        <p:tav tm="0">
                                          <p:val>
                                            <p:strVal val="#ppt_x"/>
                                          </p:val>
                                        </p:tav>
                                        <p:tav tm="100000">
                                          <p:val>
                                            <p:strVal val="#ppt_x"/>
                                          </p:val>
                                        </p:tav>
                                      </p:tavLst>
                                    </p:anim>
                                    <p:anim calcmode="lin" valueType="num">
                                      <p:cBhvr>
                                        <p:cTn id="73" dur="250" fill="hold"/>
                                        <p:tgtEl>
                                          <p:spTgt spid="31"/>
                                        </p:tgtEl>
                                        <p:attrNameLst>
                                          <p:attrName>ppt_y</p:attrName>
                                        </p:attrNameLst>
                                      </p:cBhvr>
                                      <p:tavLst>
                                        <p:tav tm="0">
                                          <p:val>
                                            <p:strVal val="#ppt_y+.1"/>
                                          </p:val>
                                        </p:tav>
                                        <p:tav tm="100000">
                                          <p:val>
                                            <p:strVal val="#ppt_y"/>
                                          </p:val>
                                        </p:tav>
                                      </p:tavLst>
                                    </p:anim>
                                  </p:childTnLst>
                                </p:cTn>
                              </p:par>
                            </p:childTnLst>
                          </p:cTn>
                        </p:par>
                        <p:par>
                          <p:cTn id="74" fill="hold">
                            <p:stCondLst>
                              <p:cond delay="7000"/>
                            </p:stCondLst>
                            <p:childTnLst>
                              <p:par>
                                <p:cTn id="75" presetID="42" presetClass="entr" presetSubtype="0" fill="hold" grpId="0" nodeType="after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250"/>
                                        <p:tgtEl>
                                          <p:spTgt spid="29"/>
                                        </p:tgtEl>
                                      </p:cBhvr>
                                    </p:animEffect>
                                    <p:anim calcmode="lin" valueType="num">
                                      <p:cBhvr>
                                        <p:cTn id="78" dur="250" fill="hold"/>
                                        <p:tgtEl>
                                          <p:spTgt spid="29"/>
                                        </p:tgtEl>
                                        <p:attrNameLst>
                                          <p:attrName>ppt_x</p:attrName>
                                        </p:attrNameLst>
                                      </p:cBhvr>
                                      <p:tavLst>
                                        <p:tav tm="0">
                                          <p:val>
                                            <p:strVal val="#ppt_x"/>
                                          </p:val>
                                        </p:tav>
                                        <p:tav tm="100000">
                                          <p:val>
                                            <p:strVal val="#ppt_x"/>
                                          </p:val>
                                        </p:tav>
                                      </p:tavLst>
                                    </p:anim>
                                    <p:anim calcmode="lin" valueType="num">
                                      <p:cBhvr>
                                        <p:cTn id="79" dur="250" fill="hold"/>
                                        <p:tgtEl>
                                          <p:spTgt spid="29"/>
                                        </p:tgtEl>
                                        <p:attrNameLst>
                                          <p:attrName>ppt_y</p:attrName>
                                        </p:attrNameLst>
                                      </p:cBhvr>
                                      <p:tavLst>
                                        <p:tav tm="0">
                                          <p:val>
                                            <p:strVal val="#ppt_y+.1"/>
                                          </p:val>
                                        </p:tav>
                                        <p:tav tm="100000">
                                          <p:val>
                                            <p:strVal val="#ppt_y"/>
                                          </p:val>
                                        </p:tav>
                                      </p:tavLst>
                                    </p:anim>
                                  </p:childTnLst>
                                </p:cTn>
                              </p:par>
                            </p:childTnLst>
                          </p:cTn>
                        </p:par>
                        <p:par>
                          <p:cTn id="80" fill="hold">
                            <p:stCondLst>
                              <p:cond delay="7500"/>
                            </p:stCondLst>
                            <p:childTnLst>
                              <p:par>
                                <p:cTn id="81" presetID="42" presetClass="entr" presetSubtype="0" fill="hold" grpId="0" nodeType="after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fade">
                                      <p:cBhvr>
                                        <p:cTn id="83" dur="250"/>
                                        <p:tgtEl>
                                          <p:spTgt spid="30"/>
                                        </p:tgtEl>
                                      </p:cBhvr>
                                    </p:animEffect>
                                    <p:anim calcmode="lin" valueType="num">
                                      <p:cBhvr>
                                        <p:cTn id="84" dur="250" fill="hold"/>
                                        <p:tgtEl>
                                          <p:spTgt spid="30"/>
                                        </p:tgtEl>
                                        <p:attrNameLst>
                                          <p:attrName>ppt_x</p:attrName>
                                        </p:attrNameLst>
                                      </p:cBhvr>
                                      <p:tavLst>
                                        <p:tav tm="0">
                                          <p:val>
                                            <p:strVal val="#ppt_x"/>
                                          </p:val>
                                        </p:tav>
                                        <p:tav tm="100000">
                                          <p:val>
                                            <p:strVal val="#ppt_x"/>
                                          </p:val>
                                        </p:tav>
                                      </p:tavLst>
                                    </p:anim>
                                    <p:anim calcmode="lin" valueType="num">
                                      <p:cBhvr>
                                        <p:cTn id="85" dur="25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4" grpId="0"/>
      <p:bldP spid="15" grpId="0"/>
      <p:bldP spid="19" grpId="0"/>
      <p:bldP spid="20" grpId="0"/>
      <p:bldP spid="24" grpId="0"/>
      <p:bldP spid="25" grpId="0"/>
      <p:bldP spid="29" grpId="0"/>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379654" y="782814"/>
            <a:ext cx="9411629" cy="591016"/>
            <a:chOff x="1423196" y="609245"/>
            <a:chExt cx="9411629" cy="591016"/>
          </a:xfrm>
        </p:grpSpPr>
        <p:sp>
          <p:nvSpPr>
            <p:cNvPr id="11" name="Copyright Notice"/>
            <p:cNvSpPr/>
            <p:nvPr/>
          </p:nvSpPr>
          <p:spPr bwMode="auto">
            <a:xfrm>
              <a:off x="4235162" y="609245"/>
              <a:ext cx="3823276" cy="434765"/>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1D7C92"/>
                  </a:solidFill>
                  <a:latin typeface="微软雅黑" panose="020B0503020204020204" pitchFamily="34" charset="-122"/>
                  <a:ea typeface="微软雅黑" panose="020B0503020204020204" pitchFamily="34" charset="-122"/>
                </a:rPr>
                <a:t>点击加入标题文字</a:t>
              </a:r>
              <a:endParaRPr lang="en-US" sz="2400" cap="small" dirty="0">
                <a:solidFill>
                  <a:srgbClr val="1D7C92"/>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1423196" y="1200261"/>
              <a:ext cx="9411629" cy="0"/>
            </a:xfrm>
            <a:prstGeom prst="line">
              <a:avLst/>
            </a:prstGeom>
            <a:ln>
              <a:solidFill>
                <a:srgbClr val="1D7C92"/>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873051" y="2356504"/>
            <a:ext cx="10533109" cy="3317203"/>
            <a:chOff x="873051" y="2356504"/>
            <a:chExt cx="10533109" cy="3317203"/>
          </a:xfrm>
        </p:grpSpPr>
        <p:grpSp>
          <p:nvGrpSpPr>
            <p:cNvPr id="6" name="组合 5"/>
            <p:cNvGrpSpPr/>
            <p:nvPr/>
          </p:nvGrpSpPr>
          <p:grpSpPr>
            <a:xfrm>
              <a:off x="873051" y="2356504"/>
              <a:ext cx="3103864" cy="1085808"/>
              <a:chOff x="1221767" y="2047198"/>
              <a:chExt cx="2370017" cy="1085808"/>
            </a:xfrm>
          </p:grpSpPr>
          <p:sp>
            <p:nvSpPr>
              <p:cNvPr id="7" name="矩形 6"/>
              <p:cNvSpPr/>
              <p:nvPr/>
            </p:nvSpPr>
            <p:spPr>
              <a:xfrm>
                <a:off x="2221079" y="2047198"/>
                <a:ext cx="1237714" cy="523220"/>
              </a:xfrm>
              <a:prstGeom prst="rect">
                <a:avLst/>
              </a:prstGeom>
            </p:spPr>
            <p:txBody>
              <a:bodyPr wrap="none">
                <a:spAutoFit/>
              </a:bodyPr>
              <a:lstStyle/>
              <a:p>
                <a:pPr algn="r"/>
                <a:r>
                  <a:rPr lang="zh-CN" altLang="en-US" sz="2800" dirty="0">
                    <a:solidFill>
                      <a:schemeClr val="bg1">
                        <a:lumMod val="50000"/>
                      </a:schemeClr>
                    </a:solidFill>
                    <a:latin typeface="+mn-ea"/>
                  </a:rPr>
                  <a:t>加入标题</a:t>
                </a:r>
                <a:endParaRPr lang="zh-CN" altLang="en-US" sz="2800" dirty="0">
                  <a:solidFill>
                    <a:schemeClr val="bg1">
                      <a:lumMod val="50000"/>
                    </a:schemeClr>
                  </a:solidFill>
                  <a:latin typeface="+mn-ea"/>
                </a:endParaRPr>
              </a:p>
            </p:txBody>
          </p:sp>
          <p:sp>
            <p:nvSpPr>
              <p:cNvPr id="8" name="矩形 7"/>
              <p:cNvSpPr/>
              <p:nvPr/>
            </p:nvSpPr>
            <p:spPr>
              <a:xfrm>
                <a:off x="1221767" y="2523608"/>
                <a:ext cx="2370017" cy="609398"/>
              </a:xfrm>
              <a:prstGeom prst="rect">
                <a:avLst/>
              </a:prstGeom>
            </p:spPr>
            <p:txBody>
              <a:bodyPr wrap="square">
                <a:spAutoFit/>
              </a:bodyPr>
              <a:lstStyle/>
              <a:p>
                <a:pPr defTabSz="913765">
                  <a:lnSpc>
                    <a:spcPct val="120000"/>
                  </a:lnSpc>
                  <a:defRPr/>
                </a:pPr>
                <a:r>
                  <a:rPr lang="zh-CN" altLang="en-US" sz="1400" kern="0" dirty="0">
                    <a:solidFill>
                      <a:schemeClr val="bg1">
                        <a:lumMod val="50000"/>
                      </a:schemeClr>
                    </a:solidFill>
                    <a:latin typeface="微软雅黑" panose="020B0503020204020204" pitchFamily="34" charset="-122"/>
                  </a:rPr>
                  <a:t>单击此处输入文字单击此处输入文字</a:t>
                </a:r>
                <a:endParaRPr lang="zh-CN" altLang="en-US" sz="1400" kern="0" dirty="0">
                  <a:solidFill>
                    <a:schemeClr val="bg1">
                      <a:lumMod val="50000"/>
                    </a:schemeClr>
                  </a:solidFill>
                  <a:latin typeface="微软雅黑" panose="020B0503020204020204" pitchFamily="34" charset="-122"/>
                </a:endParaRPr>
              </a:p>
              <a:p>
                <a:pPr defTabSz="913765">
                  <a:lnSpc>
                    <a:spcPct val="120000"/>
                  </a:lnSpc>
                  <a:defRPr/>
                </a:pPr>
                <a:r>
                  <a:rPr lang="zh-CN" altLang="en-US" sz="1400" kern="0" dirty="0">
                    <a:solidFill>
                      <a:schemeClr val="bg1">
                        <a:lumMod val="50000"/>
                      </a:schemeClr>
                    </a:solidFill>
                    <a:latin typeface="微软雅黑" panose="020B0503020204020204" pitchFamily="34" charset="-122"/>
                  </a:rPr>
                  <a:t>单击此处输入文字单击此处输入文字</a:t>
                </a:r>
                <a:endParaRPr lang="zh-CN" altLang="en-US" sz="1400" kern="0" dirty="0">
                  <a:solidFill>
                    <a:schemeClr val="bg1">
                      <a:lumMod val="50000"/>
                    </a:schemeClr>
                  </a:solidFill>
                  <a:latin typeface="微软雅黑" panose="020B0503020204020204" pitchFamily="34" charset="-122"/>
                </a:endParaRPr>
              </a:p>
            </p:txBody>
          </p:sp>
        </p:grpSp>
        <p:grpSp>
          <p:nvGrpSpPr>
            <p:cNvPr id="9" name="组合 8"/>
            <p:cNvGrpSpPr/>
            <p:nvPr/>
          </p:nvGrpSpPr>
          <p:grpSpPr>
            <a:xfrm>
              <a:off x="8282811" y="2357882"/>
              <a:ext cx="3123348" cy="1084430"/>
              <a:chOff x="3091720" y="4929372"/>
              <a:chExt cx="2384895" cy="1084430"/>
            </a:xfrm>
          </p:grpSpPr>
          <p:sp>
            <p:nvSpPr>
              <p:cNvPr id="10" name="矩形 9"/>
              <p:cNvSpPr/>
              <p:nvPr/>
            </p:nvSpPr>
            <p:spPr>
              <a:xfrm>
                <a:off x="3091720" y="4929372"/>
                <a:ext cx="1237714" cy="523220"/>
              </a:xfrm>
              <a:prstGeom prst="rect">
                <a:avLst/>
              </a:prstGeom>
            </p:spPr>
            <p:txBody>
              <a:bodyPr wrap="none">
                <a:spAutoFit/>
              </a:bodyPr>
              <a:lstStyle/>
              <a:p>
                <a:r>
                  <a:rPr lang="zh-CN" altLang="en-US" sz="2800" dirty="0">
                    <a:solidFill>
                      <a:schemeClr val="bg1">
                        <a:lumMod val="50000"/>
                      </a:schemeClr>
                    </a:solidFill>
                    <a:latin typeface="+mn-ea"/>
                  </a:rPr>
                  <a:t>加入标题</a:t>
                </a:r>
                <a:endParaRPr lang="zh-CN" altLang="en-US" sz="2800" dirty="0">
                  <a:solidFill>
                    <a:schemeClr val="bg1">
                      <a:lumMod val="50000"/>
                    </a:schemeClr>
                  </a:solidFill>
                  <a:latin typeface="+mn-ea"/>
                </a:endParaRPr>
              </a:p>
            </p:txBody>
          </p:sp>
          <p:sp>
            <p:nvSpPr>
              <p:cNvPr id="12" name="矩形 11"/>
              <p:cNvSpPr/>
              <p:nvPr/>
            </p:nvSpPr>
            <p:spPr>
              <a:xfrm>
                <a:off x="3106598" y="5404404"/>
                <a:ext cx="2370017" cy="609398"/>
              </a:xfrm>
              <a:prstGeom prst="rect">
                <a:avLst/>
              </a:prstGeom>
            </p:spPr>
            <p:txBody>
              <a:bodyPr wrap="square">
                <a:spAutoFit/>
              </a:bodyPr>
              <a:lstStyle/>
              <a:p>
                <a:pPr defTabSz="913765">
                  <a:lnSpc>
                    <a:spcPct val="120000"/>
                  </a:lnSpc>
                  <a:defRPr/>
                </a:pPr>
                <a:r>
                  <a:rPr lang="zh-CN" altLang="en-US" sz="1400" kern="0" dirty="0">
                    <a:solidFill>
                      <a:schemeClr val="bg1">
                        <a:lumMod val="50000"/>
                      </a:schemeClr>
                    </a:solidFill>
                    <a:latin typeface="微软雅黑" panose="020B0503020204020204" pitchFamily="34" charset="-122"/>
                  </a:rPr>
                  <a:t>单击此处输入文字单击此处输入文字</a:t>
                </a:r>
                <a:endParaRPr lang="zh-CN" altLang="en-US" sz="1400" kern="0" dirty="0">
                  <a:solidFill>
                    <a:schemeClr val="bg1">
                      <a:lumMod val="50000"/>
                    </a:schemeClr>
                  </a:solidFill>
                  <a:latin typeface="微软雅黑" panose="020B0503020204020204" pitchFamily="34" charset="-122"/>
                </a:endParaRPr>
              </a:p>
              <a:p>
                <a:pPr defTabSz="913765">
                  <a:lnSpc>
                    <a:spcPct val="120000"/>
                  </a:lnSpc>
                  <a:defRPr/>
                </a:pPr>
                <a:r>
                  <a:rPr lang="zh-CN" altLang="en-US" sz="1400" kern="0" dirty="0">
                    <a:solidFill>
                      <a:schemeClr val="bg1">
                        <a:lumMod val="50000"/>
                      </a:schemeClr>
                    </a:solidFill>
                    <a:latin typeface="微软雅黑" panose="020B0503020204020204" pitchFamily="34" charset="-122"/>
                  </a:rPr>
                  <a:t>单击此处输入文字单击此处输入文字</a:t>
                </a:r>
                <a:endParaRPr lang="zh-CN" altLang="en-US" sz="1400" kern="0" dirty="0">
                  <a:solidFill>
                    <a:schemeClr val="bg1">
                      <a:lumMod val="50000"/>
                    </a:schemeClr>
                  </a:solidFill>
                  <a:latin typeface="微软雅黑" panose="020B0503020204020204" pitchFamily="34" charset="-122"/>
                </a:endParaRPr>
              </a:p>
            </p:txBody>
          </p:sp>
        </p:grpSp>
        <p:grpSp>
          <p:nvGrpSpPr>
            <p:cNvPr id="13" name="组合 12"/>
            <p:cNvGrpSpPr/>
            <p:nvPr/>
          </p:nvGrpSpPr>
          <p:grpSpPr>
            <a:xfrm>
              <a:off x="873051" y="4517754"/>
              <a:ext cx="3103864" cy="1027752"/>
              <a:chOff x="1221767" y="2105254"/>
              <a:chExt cx="2370017" cy="1027752"/>
            </a:xfrm>
          </p:grpSpPr>
          <p:sp>
            <p:nvSpPr>
              <p:cNvPr id="14" name="矩形 13"/>
              <p:cNvSpPr/>
              <p:nvPr/>
            </p:nvSpPr>
            <p:spPr>
              <a:xfrm>
                <a:off x="2254326" y="2105254"/>
                <a:ext cx="1237714" cy="523220"/>
              </a:xfrm>
              <a:prstGeom prst="rect">
                <a:avLst/>
              </a:prstGeom>
            </p:spPr>
            <p:txBody>
              <a:bodyPr wrap="none">
                <a:spAutoFit/>
              </a:bodyPr>
              <a:lstStyle/>
              <a:p>
                <a:pPr algn="r"/>
                <a:r>
                  <a:rPr lang="zh-CN" altLang="en-US" sz="2800" dirty="0">
                    <a:solidFill>
                      <a:schemeClr val="bg1">
                        <a:lumMod val="50000"/>
                      </a:schemeClr>
                    </a:solidFill>
                    <a:latin typeface="+mn-ea"/>
                  </a:rPr>
                  <a:t>加入标题</a:t>
                </a:r>
                <a:endParaRPr lang="zh-CN" altLang="en-US" sz="2800" dirty="0">
                  <a:solidFill>
                    <a:schemeClr val="bg1">
                      <a:lumMod val="50000"/>
                    </a:schemeClr>
                  </a:solidFill>
                  <a:latin typeface="+mn-ea"/>
                </a:endParaRPr>
              </a:p>
            </p:txBody>
          </p:sp>
          <p:sp>
            <p:nvSpPr>
              <p:cNvPr id="15" name="矩形 14"/>
              <p:cNvSpPr/>
              <p:nvPr/>
            </p:nvSpPr>
            <p:spPr>
              <a:xfrm>
                <a:off x="1221767" y="2523608"/>
                <a:ext cx="2370017" cy="609398"/>
              </a:xfrm>
              <a:prstGeom prst="rect">
                <a:avLst/>
              </a:prstGeom>
            </p:spPr>
            <p:txBody>
              <a:bodyPr wrap="square">
                <a:spAutoFit/>
              </a:bodyPr>
              <a:lstStyle/>
              <a:p>
                <a:pPr defTabSz="913765">
                  <a:lnSpc>
                    <a:spcPct val="120000"/>
                  </a:lnSpc>
                  <a:defRPr/>
                </a:pPr>
                <a:r>
                  <a:rPr lang="zh-CN" altLang="en-US" sz="1400" kern="0" dirty="0">
                    <a:solidFill>
                      <a:schemeClr val="bg1">
                        <a:lumMod val="50000"/>
                      </a:schemeClr>
                    </a:solidFill>
                    <a:latin typeface="微软雅黑" panose="020B0503020204020204" pitchFamily="34" charset="-122"/>
                  </a:rPr>
                  <a:t>单击此处输入文字单击此处输入文字</a:t>
                </a:r>
                <a:endParaRPr lang="zh-CN" altLang="en-US" sz="1400" kern="0" dirty="0">
                  <a:solidFill>
                    <a:schemeClr val="bg1">
                      <a:lumMod val="50000"/>
                    </a:schemeClr>
                  </a:solidFill>
                  <a:latin typeface="微软雅黑" panose="020B0503020204020204" pitchFamily="34" charset="-122"/>
                </a:endParaRPr>
              </a:p>
              <a:p>
                <a:pPr defTabSz="913765">
                  <a:lnSpc>
                    <a:spcPct val="120000"/>
                  </a:lnSpc>
                  <a:defRPr/>
                </a:pPr>
                <a:r>
                  <a:rPr lang="zh-CN" altLang="en-US" sz="1400" kern="0" dirty="0">
                    <a:solidFill>
                      <a:schemeClr val="bg1">
                        <a:lumMod val="50000"/>
                      </a:schemeClr>
                    </a:solidFill>
                    <a:latin typeface="微软雅黑" panose="020B0503020204020204" pitchFamily="34" charset="-122"/>
                  </a:rPr>
                  <a:t>单击此处输入文字单击此处输入文字</a:t>
                </a:r>
                <a:endParaRPr lang="zh-CN" altLang="en-US" sz="1400" kern="0" dirty="0">
                  <a:solidFill>
                    <a:schemeClr val="bg1">
                      <a:lumMod val="50000"/>
                    </a:schemeClr>
                  </a:solidFill>
                  <a:latin typeface="微软雅黑" panose="020B0503020204020204" pitchFamily="34" charset="-122"/>
                </a:endParaRPr>
              </a:p>
            </p:txBody>
          </p:sp>
        </p:grpSp>
        <p:grpSp>
          <p:nvGrpSpPr>
            <p:cNvPr id="16" name="组合 15"/>
            <p:cNvGrpSpPr/>
            <p:nvPr/>
          </p:nvGrpSpPr>
          <p:grpSpPr>
            <a:xfrm>
              <a:off x="8297325" y="4445184"/>
              <a:ext cx="3108835" cy="1100322"/>
              <a:chOff x="3102802" y="4913480"/>
              <a:chExt cx="2373813" cy="1100322"/>
            </a:xfrm>
          </p:grpSpPr>
          <p:sp>
            <p:nvSpPr>
              <p:cNvPr id="17" name="矩形 16"/>
              <p:cNvSpPr/>
              <p:nvPr/>
            </p:nvSpPr>
            <p:spPr>
              <a:xfrm>
                <a:off x="3102802" y="4913480"/>
                <a:ext cx="1237714" cy="523220"/>
              </a:xfrm>
              <a:prstGeom prst="rect">
                <a:avLst/>
              </a:prstGeom>
            </p:spPr>
            <p:txBody>
              <a:bodyPr wrap="none">
                <a:spAutoFit/>
              </a:bodyPr>
              <a:lstStyle/>
              <a:p>
                <a:r>
                  <a:rPr lang="zh-CN" altLang="en-US" sz="2800" dirty="0">
                    <a:solidFill>
                      <a:schemeClr val="bg1">
                        <a:lumMod val="50000"/>
                      </a:schemeClr>
                    </a:solidFill>
                    <a:latin typeface="+mn-ea"/>
                  </a:rPr>
                  <a:t>加入标题</a:t>
                </a:r>
                <a:endParaRPr lang="zh-CN" altLang="en-US" sz="2800" dirty="0">
                  <a:solidFill>
                    <a:schemeClr val="bg1">
                      <a:lumMod val="50000"/>
                    </a:schemeClr>
                  </a:solidFill>
                  <a:latin typeface="+mn-ea"/>
                </a:endParaRPr>
              </a:p>
            </p:txBody>
          </p:sp>
          <p:sp>
            <p:nvSpPr>
              <p:cNvPr id="18" name="矩形 17"/>
              <p:cNvSpPr/>
              <p:nvPr/>
            </p:nvSpPr>
            <p:spPr>
              <a:xfrm>
                <a:off x="3106598" y="5404404"/>
                <a:ext cx="2370017" cy="609398"/>
              </a:xfrm>
              <a:prstGeom prst="rect">
                <a:avLst/>
              </a:prstGeom>
            </p:spPr>
            <p:txBody>
              <a:bodyPr wrap="square">
                <a:spAutoFit/>
              </a:bodyPr>
              <a:lstStyle/>
              <a:p>
                <a:pPr defTabSz="913765">
                  <a:lnSpc>
                    <a:spcPct val="120000"/>
                  </a:lnSpc>
                  <a:defRPr/>
                </a:pPr>
                <a:r>
                  <a:rPr lang="zh-CN" altLang="en-US" sz="1400" kern="0" dirty="0">
                    <a:solidFill>
                      <a:schemeClr val="bg1">
                        <a:lumMod val="50000"/>
                      </a:schemeClr>
                    </a:solidFill>
                    <a:latin typeface="微软雅黑" panose="020B0503020204020204" pitchFamily="34" charset="-122"/>
                  </a:rPr>
                  <a:t>单击此处输入文字单击此处输入文字</a:t>
                </a:r>
                <a:endParaRPr lang="zh-CN" altLang="en-US" sz="1400" kern="0" dirty="0">
                  <a:solidFill>
                    <a:schemeClr val="bg1">
                      <a:lumMod val="50000"/>
                    </a:schemeClr>
                  </a:solidFill>
                  <a:latin typeface="微软雅黑" panose="020B0503020204020204" pitchFamily="34" charset="-122"/>
                </a:endParaRPr>
              </a:p>
              <a:p>
                <a:pPr defTabSz="913765">
                  <a:lnSpc>
                    <a:spcPct val="120000"/>
                  </a:lnSpc>
                  <a:defRPr/>
                </a:pPr>
                <a:r>
                  <a:rPr lang="zh-CN" altLang="en-US" sz="1400" kern="0" dirty="0">
                    <a:solidFill>
                      <a:schemeClr val="bg1">
                        <a:lumMod val="50000"/>
                      </a:schemeClr>
                    </a:solidFill>
                    <a:latin typeface="微软雅黑" panose="020B0503020204020204" pitchFamily="34" charset="-122"/>
                  </a:rPr>
                  <a:t>单击此处输入文字单击此处输入文字</a:t>
                </a:r>
                <a:endParaRPr lang="zh-CN" altLang="en-US" sz="1400" kern="0" dirty="0">
                  <a:solidFill>
                    <a:schemeClr val="bg1">
                      <a:lumMod val="50000"/>
                    </a:schemeClr>
                  </a:solidFill>
                  <a:latin typeface="微软雅黑" panose="020B0503020204020204" pitchFamily="34" charset="-122"/>
                </a:endParaRPr>
              </a:p>
            </p:txBody>
          </p:sp>
        </p:grpSp>
        <p:grpSp>
          <p:nvGrpSpPr>
            <p:cNvPr id="19" name="组合 18"/>
            <p:cNvGrpSpPr/>
            <p:nvPr/>
          </p:nvGrpSpPr>
          <p:grpSpPr>
            <a:xfrm>
              <a:off x="4233069" y="2496322"/>
              <a:ext cx="2338909" cy="1441591"/>
              <a:chOff x="4233069" y="2496322"/>
              <a:chExt cx="2338909" cy="1441591"/>
            </a:xfrm>
          </p:grpSpPr>
          <p:sp>
            <p:nvSpPr>
              <p:cNvPr id="20" name="Freeform 6"/>
              <p:cNvSpPr/>
              <p:nvPr/>
            </p:nvSpPr>
            <p:spPr bwMode="auto">
              <a:xfrm>
                <a:off x="4233069" y="2496322"/>
                <a:ext cx="2338909" cy="1441591"/>
              </a:xfrm>
              <a:custGeom>
                <a:avLst/>
                <a:gdLst>
                  <a:gd name="T0" fmla="*/ 328 w 591"/>
                  <a:gd name="T1" fmla="*/ 111 h 364"/>
                  <a:gd name="T2" fmla="*/ 277 w 591"/>
                  <a:gd name="T3" fmla="*/ 187 h 364"/>
                  <a:gd name="T4" fmla="*/ 423 w 591"/>
                  <a:gd name="T5" fmla="*/ 295 h 364"/>
                  <a:gd name="T6" fmla="*/ 591 w 591"/>
                  <a:gd name="T7" fmla="*/ 351 h 364"/>
                  <a:gd name="T8" fmla="*/ 589 w 591"/>
                  <a:gd name="T9" fmla="*/ 364 h 364"/>
                  <a:gd name="T10" fmla="*/ 381 w 591"/>
                  <a:gd name="T11" fmla="*/ 325 h 364"/>
                  <a:gd name="T12" fmla="*/ 69 w 591"/>
                  <a:gd name="T13" fmla="*/ 131 h 364"/>
                  <a:gd name="T14" fmla="*/ 0 w 591"/>
                  <a:gd name="T15" fmla="*/ 96 h 364"/>
                  <a:gd name="T16" fmla="*/ 140 w 591"/>
                  <a:gd name="T17" fmla="*/ 5 h 364"/>
                  <a:gd name="T18" fmla="*/ 177 w 591"/>
                  <a:gd name="T19" fmla="*/ 9 h 364"/>
                  <a:gd name="T20" fmla="*/ 328 w 591"/>
                  <a:gd name="T21" fmla="*/ 111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1" h="364">
                    <a:moveTo>
                      <a:pt x="328" y="111"/>
                    </a:moveTo>
                    <a:cubicBezTo>
                      <a:pt x="259" y="119"/>
                      <a:pt x="242" y="150"/>
                      <a:pt x="277" y="187"/>
                    </a:cubicBezTo>
                    <a:cubicBezTo>
                      <a:pt x="319" y="230"/>
                      <a:pt x="370" y="267"/>
                      <a:pt x="423" y="295"/>
                    </a:cubicBezTo>
                    <a:cubicBezTo>
                      <a:pt x="475" y="322"/>
                      <a:pt x="535" y="333"/>
                      <a:pt x="591" y="351"/>
                    </a:cubicBezTo>
                    <a:cubicBezTo>
                      <a:pt x="591" y="355"/>
                      <a:pt x="590" y="360"/>
                      <a:pt x="589" y="364"/>
                    </a:cubicBezTo>
                    <a:cubicBezTo>
                      <a:pt x="520" y="351"/>
                      <a:pt x="449" y="345"/>
                      <a:pt x="381" y="325"/>
                    </a:cubicBezTo>
                    <a:cubicBezTo>
                      <a:pt x="260" y="291"/>
                      <a:pt x="149" y="236"/>
                      <a:pt x="69" y="131"/>
                    </a:cubicBezTo>
                    <a:cubicBezTo>
                      <a:pt x="56" y="115"/>
                      <a:pt x="28" y="110"/>
                      <a:pt x="0" y="96"/>
                    </a:cubicBezTo>
                    <a:cubicBezTo>
                      <a:pt x="47" y="65"/>
                      <a:pt x="93" y="33"/>
                      <a:pt x="140" y="5"/>
                    </a:cubicBezTo>
                    <a:cubicBezTo>
                      <a:pt x="149" y="0"/>
                      <a:pt x="168" y="3"/>
                      <a:pt x="177" y="9"/>
                    </a:cubicBezTo>
                    <a:cubicBezTo>
                      <a:pt x="224" y="39"/>
                      <a:pt x="270" y="71"/>
                      <a:pt x="328" y="111"/>
                    </a:cubicBezTo>
                    <a:close/>
                  </a:path>
                </a:pathLst>
              </a:custGeom>
              <a:solidFill>
                <a:srgbClr val="1D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1" name="文本框 28"/>
              <p:cNvSpPr txBox="1"/>
              <p:nvPr/>
            </p:nvSpPr>
            <p:spPr>
              <a:xfrm>
                <a:off x="4833923" y="2752547"/>
                <a:ext cx="56257" cy="160734"/>
              </a:xfrm>
              <a:custGeom>
                <a:avLst/>
                <a:gdLst/>
                <a:ahLst/>
                <a:cxnLst/>
                <a:rect l="l" t="t" r="r" b="b"/>
                <a:pathLst>
                  <a:path w="56257" h="160734">
                    <a:moveTo>
                      <a:pt x="44649" y="0"/>
                    </a:moveTo>
                    <a:lnTo>
                      <a:pt x="56257" y="0"/>
                    </a:lnTo>
                    <a:lnTo>
                      <a:pt x="56257" y="160734"/>
                    </a:lnTo>
                    <a:lnTo>
                      <a:pt x="41077" y="160734"/>
                    </a:lnTo>
                    <a:lnTo>
                      <a:pt x="41077" y="41076"/>
                    </a:lnTo>
                    <a:lnTo>
                      <a:pt x="0" y="41076"/>
                    </a:lnTo>
                    <a:lnTo>
                      <a:pt x="0" y="31254"/>
                    </a:lnTo>
                    <a:cubicBezTo>
                      <a:pt x="26789" y="31849"/>
                      <a:pt x="41672" y="21431"/>
                      <a:pt x="44649"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dirty="0">
                  <a:latin typeface="方正中等线繁体" panose="03000509000000000000" pitchFamily="65" charset="-122"/>
                  <a:ea typeface="方正中等线繁体" panose="03000509000000000000" pitchFamily="65" charset="-122"/>
                </a:endParaRPr>
              </a:p>
            </p:txBody>
          </p:sp>
        </p:grpSp>
        <p:grpSp>
          <p:nvGrpSpPr>
            <p:cNvPr id="22" name="组合 21"/>
            <p:cNvGrpSpPr/>
            <p:nvPr/>
          </p:nvGrpSpPr>
          <p:grpSpPr>
            <a:xfrm>
              <a:off x="5872196" y="2454293"/>
              <a:ext cx="1138983" cy="1012897"/>
              <a:chOff x="5872196" y="2454293"/>
              <a:chExt cx="1138983" cy="1012897"/>
            </a:xfrm>
          </p:grpSpPr>
          <p:sp>
            <p:nvSpPr>
              <p:cNvPr id="23" name="Freeform 8"/>
              <p:cNvSpPr/>
              <p:nvPr/>
            </p:nvSpPr>
            <p:spPr bwMode="auto">
              <a:xfrm>
                <a:off x="5872196" y="2454293"/>
                <a:ext cx="1138983" cy="1012897"/>
              </a:xfrm>
              <a:custGeom>
                <a:avLst/>
                <a:gdLst>
                  <a:gd name="T0" fmla="*/ 288 w 288"/>
                  <a:gd name="T1" fmla="*/ 122 h 256"/>
                  <a:gd name="T2" fmla="*/ 179 w 288"/>
                  <a:gd name="T3" fmla="*/ 120 h 256"/>
                  <a:gd name="T4" fmla="*/ 84 w 288"/>
                  <a:gd name="T5" fmla="*/ 100 h 256"/>
                  <a:gd name="T6" fmla="*/ 33 w 288"/>
                  <a:gd name="T7" fmla="*/ 177 h 256"/>
                  <a:gd name="T8" fmla="*/ 22 w 288"/>
                  <a:gd name="T9" fmla="*/ 256 h 256"/>
                  <a:gd name="T10" fmla="*/ 1 w 288"/>
                  <a:gd name="T11" fmla="*/ 117 h 256"/>
                  <a:gd name="T12" fmla="*/ 146 w 288"/>
                  <a:gd name="T13" fmla="*/ 31 h 256"/>
                  <a:gd name="T14" fmla="*/ 288 w 288"/>
                  <a:gd name="T15" fmla="*/ 122 h 2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56">
                    <a:moveTo>
                      <a:pt x="288" y="122"/>
                    </a:moveTo>
                    <a:cubicBezTo>
                      <a:pt x="241" y="135"/>
                      <a:pt x="215" y="160"/>
                      <a:pt x="179" y="120"/>
                    </a:cubicBezTo>
                    <a:cubicBezTo>
                      <a:pt x="160" y="99"/>
                      <a:pt x="111" y="91"/>
                      <a:pt x="84" y="100"/>
                    </a:cubicBezTo>
                    <a:cubicBezTo>
                      <a:pt x="61" y="108"/>
                      <a:pt x="44" y="148"/>
                      <a:pt x="33" y="177"/>
                    </a:cubicBezTo>
                    <a:cubicBezTo>
                      <a:pt x="25" y="200"/>
                      <a:pt x="32" y="228"/>
                      <a:pt x="22" y="256"/>
                    </a:cubicBezTo>
                    <a:cubicBezTo>
                      <a:pt x="14" y="209"/>
                      <a:pt x="0" y="163"/>
                      <a:pt x="1" y="117"/>
                    </a:cubicBezTo>
                    <a:cubicBezTo>
                      <a:pt x="3" y="42"/>
                      <a:pt x="73" y="0"/>
                      <a:pt x="146" y="31"/>
                    </a:cubicBezTo>
                    <a:cubicBezTo>
                      <a:pt x="193" y="50"/>
                      <a:pt x="234" y="86"/>
                      <a:pt x="288" y="122"/>
                    </a:cubicBezTo>
                    <a:close/>
                  </a:path>
                </a:pathLst>
              </a:custGeom>
              <a:solidFill>
                <a:srgbClr val="1D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4" name="文本框 29"/>
              <p:cNvSpPr txBox="1"/>
              <p:nvPr/>
            </p:nvSpPr>
            <p:spPr>
              <a:xfrm>
                <a:off x="6703472" y="2832789"/>
                <a:ext cx="78328" cy="117492"/>
              </a:xfrm>
              <a:custGeom>
                <a:avLst/>
                <a:gdLst/>
                <a:ahLst/>
                <a:cxnLst/>
                <a:rect l="l" t="t" r="r" b="b"/>
                <a:pathLst>
                  <a:path w="107156" h="160734">
                    <a:moveTo>
                      <a:pt x="57150" y="0"/>
                    </a:moveTo>
                    <a:cubicBezTo>
                      <a:pt x="88701" y="1190"/>
                      <a:pt x="105370" y="15775"/>
                      <a:pt x="107156" y="43755"/>
                    </a:cubicBezTo>
                    <a:cubicBezTo>
                      <a:pt x="107156" y="65186"/>
                      <a:pt x="90785" y="84832"/>
                      <a:pt x="58043" y="102691"/>
                    </a:cubicBezTo>
                    <a:cubicBezTo>
                      <a:pt x="47923" y="108644"/>
                      <a:pt x="40779" y="113109"/>
                      <a:pt x="36612" y="116086"/>
                    </a:cubicBezTo>
                    <a:cubicBezTo>
                      <a:pt x="22324" y="126206"/>
                      <a:pt x="15478" y="136922"/>
                      <a:pt x="16073" y="148233"/>
                    </a:cubicBezTo>
                    <a:lnTo>
                      <a:pt x="105370" y="148233"/>
                    </a:lnTo>
                    <a:lnTo>
                      <a:pt x="105370" y="160734"/>
                    </a:lnTo>
                    <a:lnTo>
                      <a:pt x="0" y="160734"/>
                    </a:lnTo>
                    <a:cubicBezTo>
                      <a:pt x="0" y="143470"/>
                      <a:pt x="4167" y="130373"/>
                      <a:pt x="12501" y="121443"/>
                    </a:cubicBezTo>
                    <a:cubicBezTo>
                      <a:pt x="21431" y="110728"/>
                      <a:pt x="36016" y="99715"/>
                      <a:pt x="56257" y="88404"/>
                    </a:cubicBezTo>
                    <a:cubicBezTo>
                      <a:pt x="80665" y="75902"/>
                      <a:pt x="92273" y="61317"/>
                      <a:pt x="91083" y="44648"/>
                    </a:cubicBezTo>
                    <a:cubicBezTo>
                      <a:pt x="89892" y="24408"/>
                      <a:pt x="77986" y="13394"/>
                      <a:pt x="55364" y="11608"/>
                    </a:cubicBezTo>
                    <a:cubicBezTo>
                      <a:pt x="32742" y="13990"/>
                      <a:pt x="21133" y="27682"/>
                      <a:pt x="20538" y="52685"/>
                    </a:cubicBezTo>
                    <a:lnTo>
                      <a:pt x="5358" y="52685"/>
                    </a:lnTo>
                    <a:cubicBezTo>
                      <a:pt x="6548" y="19347"/>
                      <a:pt x="23812" y="1786"/>
                      <a:pt x="5715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dirty="0">
                  <a:latin typeface="方正中等线繁体" panose="03000509000000000000" pitchFamily="65" charset="-122"/>
                  <a:ea typeface="方正中等线繁体" panose="03000509000000000000" pitchFamily="65" charset="-122"/>
                </a:endParaRPr>
              </a:p>
            </p:txBody>
          </p:sp>
        </p:grpSp>
        <p:grpSp>
          <p:nvGrpSpPr>
            <p:cNvPr id="25" name="组合 24"/>
            <p:cNvGrpSpPr/>
            <p:nvPr/>
          </p:nvGrpSpPr>
          <p:grpSpPr>
            <a:xfrm>
              <a:off x="6330311" y="3145669"/>
              <a:ext cx="1628620" cy="1775722"/>
              <a:chOff x="6330311" y="3145669"/>
              <a:chExt cx="1628620" cy="1775722"/>
            </a:xfrm>
          </p:grpSpPr>
          <p:sp>
            <p:nvSpPr>
              <p:cNvPr id="26" name="Freeform 7"/>
              <p:cNvSpPr/>
              <p:nvPr/>
            </p:nvSpPr>
            <p:spPr bwMode="auto">
              <a:xfrm>
                <a:off x="6330311" y="3145669"/>
                <a:ext cx="1628620" cy="1775722"/>
              </a:xfrm>
              <a:custGeom>
                <a:avLst/>
                <a:gdLst>
                  <a:gd name="T0" fmla="*/ 358 w 411"/>
                  <a:gd name="T1" fmla="*/ 449 h 449"/>
                  <a:gd name="T2" fmla="*/ 229 w 411"/>
                  <a:gd name="T3" fmla="*/ 251 h 449"/>
                  <a:gd name="T4" fmla="*/ 250 w 411"/>
                  <a:gd name="T5" fmla="*/ 191 h 449"/>
                  <a:gd name="T6" fmla="*/ 63 w 411"/>
                  <a:gd name="T7" fmla="*/ 28 h 449"/>
                  <a:gd name="T8" fmla="*/ 0 w 411"/>
                  <a:gd name="T9" fmla="*/ 0 h 449"/>
                  <a:gd name="T10" fmla="*/ 274 w 411"/>
                  <a:gd name="T11" fmla="*/ 139 h 449"/>
                  <a:gd name="T12" fmla="*/ 396 w 411"/>
                  <a:gd name="T13" fmla="*/ 312 h 449"/>
                  <a:gd name="T14" fmla="*/ 376 w 411"/>
                  <a:gd name="T15" fmla="*/ 449 h 449"/>
                  <a:gd name="T16" fmla="*/ 358 w 411"/>
                  <a:gd name="T17" fmla="*/ 449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1" h="449">
                    <a:moveTo>
                      <a:pt x="358" y="449"/>
                    </a:moveTo>
                    <a:cubicBezTo>
                      <a:pt x="316" y="385"/>
                      <a:pt x="274" y="320"/>
                      <a:pt x="229" y="251"/>
                    </a:cubicBezTo>
                    <a:cubicBezTo>
                      <a:pt x="272" y="244"/>
                      <a:pt x="262" y="217"/>
                      <a:pt x="250" y="191"/>
                    </a:cubicBezTo>
                    <a:cubicBezTo>
                      <a:pt x="212" y="109"/>
                      <a:pt x="142" y="63"/>
                      <a:pt x="63" y="28"/>
                    </a:cubicBezTo>
                    <a:cubicBezTo>
                      <a:pt x="42" y="19"/>
                      <a:pt x="20" y="12"/>
                      <a:pt x="0" y="0"/>
                    </a:cubicBezTo>
                    <a:cubicBezTo>
                      <a:pt x="108" y="12"/>
                      <a:pt x="201" y="60"/>
                      <a:pt x="274" y="139"/>
                    </a:cubicBezTo>
                    <a:cubicBezTo>
                      <a:pt x="321" y="191"/>
                      <a:pt x="369" y="248"/>
                      <a:pt x="396" y="312"/>
                    </a:cubicBezTo>
                    <a:cubicBezTo>
                      <a:pt x="411" y="348"/>
                      <a:pt x="384" y="403"/>
                      <a:pt x="376" y="449"/>
                    </a:cubicBezTo>
                    <a:cubicBezTo>
                      <a:pt x="370" y="449"/>
                      <a:pt x="364" y="449"/>
                      <a:pt x="358" y="449"/>
                    </a:cubicBezTo>
                    <a:close/>
                  </a:path>
                </a:pathLst>
              </a:custGeom>
              <a:solidFill>
                <a:srgbClr val="1D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7" name="文本框 30"/>
              <p:cNvSpPr txBox="1"/>
              <p:nvPr/>
            </p:nvSpPr>
            <p:spPr>
              <a:xfrm>
                <a:off x="7588027" y="4245976"/>
                <a:ext cx="108942" cy="162653"/>
              </a:xfrm>
              <a:custGeom>
                <a:avLst/>
                <a:gdLst/>
                <a:ahLst/>
                <a:cxnLst/>
                <a:rect l="l" t="t" r="r" b="b"/>
                <a:pathLst>
                  <a:path w="108942" h="162653">
                    <a:moveTo>
                      <a:pt x="57150" y="0"/>
                    </a:moveTo>
                    <a:cubicBezTo>
                      <a:pt x="86916" y="1190"/>
                      <a:pt x="102394" y="14287"/>
                      <a:pt x="103584" y="39290"/>
                    </a:cubicBezTo>
                    <a:cubicBezTo>
                      <a:pt x="102989" y="56554"/>
                      <a:pt x="95250" y="68461"/>
                      <a:pt x="80367" y="75009"/>
                    </a:cubicBezTo>
                    <a:cubicBezTo>
                      <a:pt x="98822" y="80962"/>
                      <a:pt x="108347" y="94357"/>
                      <a:pt x="108942" y="115193"/>
                    </a:cubicBezTo>
                    <a:cubicBezTo>
                      <a:pt x="106561" y="145554"/>
                      <a:pt x="89297" y="161329"/>
                      <a:pt x="57150" y="162520"/>
                    </a:cubicBezTo>
                    <a:cubicBezTo>
                      <a:pt x="20241" y="164306"/>
                      <a:pt x="1191" y="148233"/>
                      <a:pt x="0" y="114300"/>
                    </a:cubicBezTo>
                    <a:lnTo>
                      <a:pt x="14287" y="114300"/>
                    </a:lnTo>
                    <a:cubicBezTo>
                      <a:pt x="14883" y="138708"/>
                      <a:pt x="28277" y="151209"/>
                      <a:pt x="54471" y="151804"/>
                    </a:cubicBezTo>
                    <a:cubicBezTo>
                      <a:pt x="78879" y="150018"/>
                      <a:pt x="92273" y="137815"/>
                      <a:pt x="94655" y="115193"/>
                    </a:cubicBezTo>
                    <a:cubicBezTo>
                      <a:pt x="92869" y="92571"/>
                      <a:pt x="75605" y="81855"/>
                      <a:pt x="42862" y="83046"/>
                    </a:cubicBezTo>
                    <a:lnTo>
                      <a:pt x="42862" y="71437"/>
                    </a:lnTo>
                    <a:cubicBezTo>
                      <a:pt x="73223" y="72628"/>
                      <a:pt x="88404" y="62210"/>
                      <a:pt x="88404" y="40183"/>
                    </a:cubicBezTo>
                    <a:cubicBezTo>
                      <a:pt x="87213" y="22324"/>
                      <a:pt x="75902" y="12799"/>
                      <a:pt x="54471" y="11608"/>
                    </a:cubicBezTo>
                    <a:cubicBezTo>
                      <a:pt x="32445" y="13394"/>
                      <a:pt x="20836" y="25003"/>
                      <a:pt x="19645" y="46434"/>
                    </a:cubicBezTo>
                    <a:lnTo>
                      <a:pt x="5358" y="46434"/>
                    </a:lnTo>
                    <a:cubicBezTo>
                      <a:pt x="4762" y="32742"/>
                      <a:pt x="9823" y="20836"/>
                      <a:pt x="20538" y="10715"/>
                    </a:cubicBezTo>
                    <a:cubicBezTo>
                      <a:pt x="28277" y="3572"/>
                      <a:pt x="40481" y="0"/>
                      <a:pt x="5715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dirty="0">
                  <a:latin typeface="方正中等线繁体" panose="03000509000000000000" pitchFamily="65" charset="-122"/>
                  <a:ea typeface="方正中等线繁体" panose="03000509000000000000" pitchFamily="65" charset="-122"/>
                </a:endParaRPr>
              </a:p>
            </p:txBody>
          </p:sp>
        </p:grpSp>
        <p:grpSp>
          <p:nvGrpSpPr>
            <p:cNvPr id="28" name="组合 27"/>
            <p:cNvGrpSpPr/>
            <p:nvPr/>
          </p:nvGrpSpPr>
          <p:grpSpPr>
            <a:xfrm>
              <a:off x="5084155" y="3668928"/>
              <a:ext cx="1952243" cy="2004779"/>
              <a:chOff x="5084155" y="3668928"/>
              <a:chExt cx="1952243" cy="2004779"/>
            </a:xfrm>
          </p:grpSpPr>
          <p:sp>
            <p:nvSpPr>
              <p:cNvPr id="29" name="Freeform 5"/>
              <p:cNvSpPr/>
              <p:nvPr/>
            </p:nvSpPr>
            <p:spPr bwMode="auto">
              <a:xfrm>
                <a:off x="5084155" y="3668928"/>
                <a:ext cx="1952243" cy="2004779"/>
              </a:xfrm>
              <a:custGeom>
                <a:avLst/>
                <a:gdLst>
                  <a:gd name="T0" fmla="*/ 242 w 493"/>
                  <a:gd name="T1" fmla="*/ 505 h 507"/>
                  <a:gd name="T2" fmla="*/ 0 w 493"/>
                  <a:gd name="T3" fmla="*/ 303 h 507"/>
                  <a:gd name="T4" fmla="*/ 230 w 493"/>
                  <a:gd name="T5" fmla="*/ 129 h 507"/>
                  <a:gd name="T6" fmla="*/ 314 w 493"/>
                  <a:gd name="T7" fmla="*/ 211 h 507"/>
                  <a:gd name="T8" fmla="*/ 421 w 493"/>
                  <a:gd name="T9" fmla="*/ 129 h 507"/>
                  <a:gd name="T10" fmla="*/ 443 w 493"/>
                  <a:gd name="T11" fmla="*/ 0 h 507"/>
                  <a:gd name="T12" fmla="*/ 418 w 493"/>
                  <a:gd name="T13" fmla="*/ 311 h 507"/>
                  <a:gd name="T14" fmla="*/ 329 w 493"/>
                  <a:gd name="T15" fmla="*/ 397 h 507"/>
                  <a:gd name="T16" fmla="*/ 258 w 493"/>
                  <a:gd name="T17" fmla="*/ 507 h 507"/>
                  <a:gd name="T18" fmla="*/ 242 w 493"/>
                  <a:gd name="T19" fmla="*/ 505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3" h="507">
                    <a:moveTo>
                      <a:pt x="242" y="505"/>
                    </a:moveTo>
                    <a:cubicBezTo>
                      <a:pt x="164" y="440"/>
                      <a:pt x="85" y="375"/>
                      <a:pt x="0" y="303"/>
                    </a:cubicBezTo>
                    <a:cubicBezTo>
                      <a:pt x="79" y="244"/>
                      <a:pt x="150" y="189"/>
                      <a:pt x="230" y="129"/>
                    </a:cubicBezTo>
                    <a:cubicBezTo>
                      <a:pt x="234" y="190"/>
                      <a:pt x="263" y="214"/>
                      <a:pt x="314" y="211"/>
                    </a:cubicBezTo>
                    <a:cubicBezTo>
                      <a:pt x="369" y="209"/>
                      <a:pt x="405" y="177"/>
                      <a:pt x="421" y="129"/>
                    </a:cubicBezTo>
                    <a:cubicBezTo>
                      <a:pt x="434" y="87"/>
                      <a:pt x="436" y="42"/>
                      <a:pt x="443" y="0"/>
                    </a:cubicBezTo>
                    <a:cubicBezTo>
                      <a:pt x="493" y="74"/>
                      <a:pt x="484" y="220"/>
                      <a:pt x="418" y="311"/>
                    </a:cubicBezTo>
                    <a:cubicBezTo>
                      <a:pt x="394" y="344"/>
                      <a:pt x="363" y="374"/>
                      <a:pt x="329" y="397"/>
                    </a:cubicBezTo>
                    <a:cubicBezTo>
                      <a:pt x="289" y="423"/>
                      <a:pt x="241" y="438"/>
                      <a:pt x="258" y="507"/>
                    </a:cubicBezTo>
                    <a:cubicBezTo>
                      <a:pt x="252" y="506"/>
                      <a:pt x="247" y="506"/>
                      <a:pt x="242" y="505"/>
                    </a:cubicBezTo>
                    <a:close/>
                  </a:path>
                </a:pathLst>
              </a:custGeom>
              <a:solidFill>
                <a:srgbClr val="1D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0" name="文本框 31"/>
              <p:cNvSpPr txBox="1"/>
              <p:nvPr/>
            </p:nvSpPr>
            <p:spPr>
              <a:xfrm>
                <a:off x="5813090" y="4818079"/>
                <a:ext cx="110728" cy="159841"/>
              </a:xfrm>
              <a:custGeom>
                <a:avLst/>
                <a:gdLst/>
                <a:ahLst/>
                <a:cxnLst/>
                <a:rect l="l" t="t" r="r" b="b"/>
                <a:pathLst>
                  <a:path w="110728" h="159841">
                    <a:moveTo>
                      <a:pt x="75009" y="0"/>
                    </a:moveTo>
                    <a:lnTo>
                      <a:pt x="88404" y="0"/>
                    </a:lnTo>
                    <a:lnTo>
                      <a:pt x="88404" y="108049"/>
                    </a:lnTo>
                    <a:lnTo>
                      <a:pt x="110728" y="108049"/>
                    </a:lnTo>
                    <a:lnTo>
                      <a:pt x="110728" y="119657"/>
                    </a:lnTo>
                    <a:lnTo>
                      <a:pt x="88404" y="119657"/>
                    </a:lnTo>
                    <a:lnTo>
                      <a:pt x="88404" y="159841"/>
                    </a:lnTo>
                    <a:lnTo>
                      <a:pt x="74116" y="159841"/>
                    </a:lnTo>
                    <a:lnTo>
                      <a:pt x="74116" y="119657"/>
                    </a:lnTo>
                    <a:lnTo>
                      <a:pt x="0" y="119657"/>
                    </a:lnTo>
                    <a:lnTo>
                      <a:pt x="0" y="107156"/>
                    </a:lnTo>
                    <a:lnTo>
                      <a:pt x="75009" y="0"/>
                    </a:lnTo>
                    <a:close/>
                    <a:moveTo>
                      <a:pt x="74116" y="22324"/>
                    </a:moveTo>
                    <a:lnTo>
                      <a:pt x="14287" y="108049"/>
                    </a:lnTo>
                    <a:lnTo>
                      <a:pt x="74116" y="108049"/>
                    </a:lnTo>
                    <a:lnTo>
                      <a:pt x="74116" y="22324"/>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dirty="0">
                  <a:latin typeface="方正中等线繁体" panose="03000509000000000000" pitchFamily="65" charset="-122"/>
                  <a:ea typeface="方正中等线繁体" panose="03000509000000000000" pitchFamily="65"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5" name="梯形 14"/>
          <p:cNvSpPr/>
          <p:nvPr/>
        </p:nvSpPr>
        <p:spPr>
          <a:xfrm rot="10800000">
            <a:off x="6761332" y="630016"/>
            <a:ext cx="2996480" cy="3737933"/>
          </a:xfrm>
          <a:prstGeom prst="trapezoid">
            <a:avLst>
              <a:gd name="adj" fmla="val 0"/>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6614095" y="2346115"/>
            <a:ext cx="3259420" cy="2364863"/>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6600" dirty="0">
                <a:solidFill>
                  <a:srgbClr val="1D7C92"/>
                </a:solidFill>
                <a:latin typeface="微软雅黑" panose="020B0503020204020204" pitchFamily="34" charset="-122"/>
                <a:ea typeface="微软雅黑" panose="020B0503020204020204" pitchFamily="34" charset="-122"/>
              </a:rPr>
              <a:t>FOUR</a:t>
            </a:r>
            <a:endParaRPr lang="zh-CN" altLang="en-US" sz="2000" dirty="0">
              <a:solidFill>
                <a:srgbClr val="1D7C92"/>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2434445" y="2687628"/>
            <a:ext cx="4140147" cy="1681835"/>
            <a:chOff x="4748965" y="2671104"/>
            <a:chExt cx="5272488" cy="2141822"/>
          </a:xfrm>
        </p:grpSpPr>
        <p:sp>
          <p:nvSpPr>
            <p:cNvPr id="21" name="矩形 20"/>
            <p:cNvSpPr/>
            <p:nvPr/>
          </p:nvSpPr>
          <p:spPr>
            <a:xfrm>
              <a:off x="6650647" y="2671104"/>
              <a:ext cx="3370806" cy="1058277"/>
            </a:xfrm>
            <a:prstGeom prst="rect">
              <a:avLst/>
            </a:prstGeom>
          </p:spPr>
          <p:txBody>
            <a:bodyPr wrap="none">
              <a:spAutoFit/>
            </a:bodyPr>
            <a:lstStyle/>
            <a:p>
              <a:r>
                <a:rPr kumimoji="1" lang="zh-CN" altLang="en-US" sz="4800" b="1" dirty="0">
                  <a:solidFill>
                    <a:schemeClr val="bg1"/>
                  </a:solidFill>
                  <a:latin typeface="微软雅黑" panose="020B0503020204020204" pitchFamily="34" charset="-122"/>
                  <a:ea typeface="微软雅黑" panose="020B0503020204020204" pitchFamily="34" charset="-122"/>
                </a:rPr>
                <a:t>加入标题</a:t>
              </a:r>
              <a:endParaRPr kumimoji="1"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22" name="矩形 21"/>
            <p:cNvSpPr/>
            <p:nvPr/>
          </p:nvSpPr>
          <p:spPr>
            <a:xfrm>
              <a:off x="4748965" y="3676503"/>
              <a:ext cx="5272488" cy="1136423"/>
            </a:xfrm>
            <a:prstGeom prst="rect">
              <a:avLst/>
            </a:prstGeom>
          </p:spPr>
          <p:txBody>
            <a:bodyPr wrap="square">
              <a:spAutoFit/>
            </a:bodyPr>
            <a:lstStyle/>
            <a:p>
              <a:pPr>
                <a:lnSpc>
                  <a:spcPct val="130000"/>
                </a:lnSpc>
              </a:pPr>
              <a:r>
                <a:rPr lang="zh-CN" altLang="en-US" sz="1335" dirty="0">
                  <a:solidFill>
                    <a:schemeClr val="bg1"/>
                  </a:solidFill>
                  <a:latin typeface="微软雅黑" panose="020B0503020204020204" pitchFamily="34" charset="-122"/>
                  <a:ea typeface="微软雅黑" panose="020B0503020204020204" pitchFamily="34" charset="-122"/>
                </a:rPr>
                <a:t>点击此处添加文本内容，如关键词、部分简单介绍等。点击此处添加文本内容，如关键词、部分简单介绍等。点击此处添加文本内容，如关键词、部分简单介绍等。</a:t>
              </a:r>
              <a:endParaRPr lang="en-US" altLang="zh-CN" sz="1335"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750"/>
                                        <p:tgtEl>
                                          <p:spTgt spid="14"/>
                                        </p:tgtEl>
                                      </p:cBhvr>
                                    </p:animEffect>
                                  </p:childTnLst>
                                </p:cTn>
                              </p:par>
                            </p:childTnLst>
                          </p:cTn>
                        </p:par>
                        <p:par>
                          <p:cTn id="8" fill="hold">
                            <p:stCondLst>
                              <p:cond delay="1000"/>
                            </p:stCondLst>
                            <p:childTnLst>
                              <p:par>
                                <p:cTn id="9" presetID="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42"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anim calcmode="lin" valueType="num">
                                      <p:cBhvr>
                                        <p:cTn id="17" dur="500" fill="hold"/>
                                        <p:tgtEl>
                                          <p:spTgt spid="16"/>
                                        </p:tgtEl>
                                        <p:attrNameLst>
                                          <p:attrName>ppt_x</p:attrName>
                                        </p:attrNameLst>
                                      </p:cBhvr>
                                      <p:tavLst>
                                        <p:tav tm="0">
                                          <p:val>
                                            <p:strVal val="#ppt_x"/>
                                          </p:val>
                                        </p:tav>
                                        <p:tav tm="100000">
                                          <p:val>
                                            <p:strVal val="#ppt_x"/>
                                          </p:val>
                                        </p:tav>
                                      </p:tavLst>
                                    </p:anim>
                                    <p:anim calcmode="lin" valueType="num">
                                      <p:cBhvr>
                                        <p:cTn id="18" dur="500" fill="hold"/>
                                        <p:tgtEl>
                                          <p:spTgt spid="16"/>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379654" y="782814"/>
            <a:ext cx="9411629" cy="591016"/>
            <a:chOff x="1423196" y="609245"/>
            <a:chExt cx="9411629" cy="591016"/>
          </a:xfrm>
        </p:grpSpPr>
        <p:sp>
          <p:nvSpPr>
            <p:cNvPr id="11" name="Copyright Notice"/>
            <p:cNvSpPr/>
            <p:nvPr/>
          </p:nvSpPr>
          <p:spPr bwMode="auto">
            <a:xfrm>
              <a:off x="4235162" y="609245"/>
              <a:ext cx="3823276" cy="434765"/>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1D7C92"/>
                  </a:solidFill>
                  <a:latin typeface="微软雅黑" panose="020B0503020204020204" pitchFamily="34" charset="-122"/>
                  <a:ea typeface="微软雅黑" panose="020B0503020204020204" pitchFamily="34" charset="-122"/>
                </a:rPr>
                <a:t>点击加入标题文字</a:t>
              </a:r>
              <a:endParaRPr lang="en-US" sz="2400" cap="small" dirty="0">
                <a:solidFill>
                  <a:srgbClr val="1D7C92"/>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1423196" y="1200261"/>
              <a:ext cx="9411629" cy="0"/>
            </a:xfrm>
            <a:prstGeom prst="line">
              <a:avLst/>
            </a:prstGeom>
            <a:ln>
              <a:solidFill>
                <a:srgbClr val="1D7C92"/>
              </a:solidFill>
            </a:ln>
          </p:spPr>
          <p:style>
            <a:lnRef idx="1">
              <a:schemeClr val="accent1"/>
            </a:lnRef>
            <a:fillRef idx="0">
              <a:schemeClr val="accent1"/>
            </a:fillRef>
            <a:effectRef idx="0">
              <a:schemeClr val="accent1"/>
            </a:effectRef>
            <a:fontRef idx="minor">
              <a:schemeClr val="tx1"/>
            </a:fontRef>
          </p:style>
        </p:cxnSp>
      </p:grpSp>
      <p:sp>
        <p:nvSpPr>
          <p:cNvPr id="40" name="矩形 13"/>
          <p:cNvSpPr>
            <a:spLocks noChangeArrowheads="1"/>
          </p:cNvSpPr>
          <p:nvPr/>
        </p:nvSpPr>
        <p:spPr bwMode="auto">
          <a:xfrm>
            <a:off x="1370971" y="2484541"/>
            <a:ext cx="213423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zh-CN" altLang="en-US" sz="1100" dirty="0">
                <a:solidFill>
                  <a:schemeClr val="bg1">
                    <a:lumMod val="50000"/>
                  </a:schemeClr>
                </a:solidFill>
              </a:rPr>
              <a:t>Vestibulum ante ipsum primis in faucibus orci luctus et ultrices posuere cubilia CuraeVestibulum ante ipsum primis in faucibus orci luctus et ultrices posuere cubilia Curae</a:t>
            </a:r>
            <a:endParaRPr lang="zh-CN" altLang="en-US" sz="1100" dirty="0">
              <a:solidFill>
                <a:schemeClr val="bg1">
                  <a:lumMod val="50000"/>
                </a:schemeClr>
              </a:solidFill>
            </a:endParaRPr>
          </a:p>
          <a:p>
            <a:pPr eaLnBrk="1" hangingPunct="1"/>
            <a:r>
              <a:rPr lang="zh-CN" altLang="en-US" sz="1100" dirty="0">
                <a:solidFill>
                  <a:schemeClr val="bg1">
                    <a:lumMod val="50000"/>
                  </a:schemeClr>
                </a:solidFill>
              </a:rPr>
              <a:t>Vestibulum ante ipsum primis in faucibus orci luctus et ultrices posuere cubilia Curae</a:t>
            </a:r>
            <a:endParaRPr lang="zh-CN" altLang="en-US" sz="1100" dirty="0">
              <a:solidFill>
                <a:schemeClr val="bg1">
                  <a:lumMod val="50000"/>
                </a:schemeClr>
              </a:solidFill>
            </a:endParaRPr>
          </a:p>
          <a:p>
            <a:pPr eaLnBrk="1" hangingPunct="1"/>
            <a:endParaRPr lang="zh-CN" altLang="en-US" sz="1100" dirty="0">
              <a:solidFill>
                <a:schemeClr val="bg1">
                  <a:lumMod val="50000"/>
                </a:schemeClr>
              </a:solidFill>
            </a:endParaRPr>
          </a:p>
        </p:txBody>
      </p:sp>
      <p:sp>
        <p:nvSpPr>
          <p:cNvPr id="41" name="矩形 14"/>
          <p:cNvSpPr>
            <a:spLocks noChangeArrowheads="1"/>
          </p:cNvSpPr>
          <p:nvPr/>
        </p:nvSpPr>
        <p:spPr bwMode="auto">
          <a:xfrm>
            <a:off x="1383670" y="2211491"/>
            <a:ext cx="1809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zh-CN" altLang="en-US">
                <a:solidFill>
                  <a:schemeClr val="bg1">
                    <a:lumMod val="50000"/>
                  </a:schemeClr>
                </a:solidFill>
              </a:rPr>
              <a:t>ADD YOUR TEXT</a:t>
            </a:r>
            <a:endParaRPr lang="zh-CN" altLang="en-US">
              <a:solidFill>
                <a:schemeClr val="bg1">
                  <a:lumMod val="50000"/>
                </a:schemeClr>
              </a:solidFill>
            </a:endParaRPr>
          </a:p>
        </p:txBody>
      </p:sp>
      <p:sp>
        <p:nvSpPr>
          <p:cNvPr id="42" name="矩形 15"/>
          <p:cNvSpPr>
            <a:spLocks noChangeArrowheads="1"/>
          </p:cNvSpPr>
          <p:nvPr/>
        </p:nvSpPr>
        <p:spPr bwMode="auto">
          <a:xfrm>
            <a:off x="1370971" y="4453041"/>
            <a:ext cx="213423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zh-CN" altLang="en-US" sz="1100">
                <a:solidFill>
                  <a:schemeClr val="bg1">
                    <a:lumMod val="50000"/>
                  </a:schemeClr>
                </a:solidFill>
              </a:rPr>
              <a:t>Vestibulum ante ipsum primis in faucibus orci luctus et ultrices posuere cubilia CuraeVestibulum ante ipsum primis in faucibus orci luctus et ultrices posuere cubilia Curae</a:t>
            </a:r>
            <a:endParaRPr lang="zh-CN" altLang="en-US" sz="1100">
              <a:solidFill>
                <a:schemeClr val="bg1">
                  <a:lumMod val="50000"/>
                </a:schemeClr>
              </a:solidFill>
            </a:endParaRPr>
          </a:p>
          <a:p>
            <a:pPr eaLnBrk="1" hangingPunct="1"/>
            <a:r>
              <a:rPr lang="zh-CN" altLang="en-US" sz="1100">
                <a:solidFill>
                  <a:schemeClr val="bg1">
                    <a:lumMod val="50000"/>
                  </a:schemeClr>
                </a:solidFill>
              </a:rPr>
              <a:t>Vestibulum ante ipsum primis in faucibus orci luctus et ultrices posuere cubilia Curae</a:t>
            </a:r>
            <a:endParaRPr lang="zh-CN" altLang="en-US" sz="1100">
              <a:solidFill>
                <a:schemeClr val="bg1">
                  <a:lumMod val="50000"/>
                </a:schemeClr>
              </a:solidFill>
            </a:endParaRPr>
          </a:p>
          <a:p>
            <a:pPr eaLnBrk="1" hangingPunct="1"/>
            <a:endParaRPr lang="zh-CN" altLang="en-US" sz="1100">
              <a:solidFill>
                <a:schemeClr val="bg1">
                  <a:lumMod val="50000"/>
                </a:schemeClr>
              </a:solidFill>
            </a:endParaRPr>
          </a:p>
        </p:txBody>
      </p:sp>
      <p:sp>
        <p:nvSpPr>
          <p:cNvPr id="43" name="矩形 16"/>
          <p:cNvSpPr>
            <a:spLocks noChangeArrowheads="1"/>
          </p:cNvSpPr>
          <p:nvPr/>
        </p:nvSpPr>
        <p:spPr bwMode="auto">
          <a:xfrm>
            <a:off x="1383670" y="4179991"/>
            <a:ext cx="1809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zh-CN" altLang="en-US">
                <a:solidFill>
                  <a:schemeClr val="bg1">
                    <a:lumMod val="50000"/>
                  </a:schemeClr>
                </a:solidFill>
              </a:rPr>
              <a:t>ADD YOUR TEXT</a:t>
            </a:r>
            <a:endParaRPr lang="zh-CN" altLang="en-US">
              <a:solidFill>
                <a:schemeClr val="bg1">
                  <a:lumMod val="50000"/>
                </a:schemeClr>
              </a:solidFill>
            </a:endParaRPr>
          </a:p>
        </p:txBody>
      </p:sp>
      <p:sp>
        <p:nvSpPr>
          <p:cNvPr id="44" name="椭圆 43"/>
          <p:cNvSpPr/>
          <p:nvPr/>
        </p:nvSpPr>
        <p:spPr>
          <a:xfrm>
            <a:off x="996320" y="2263878"/>
            <a:ext cx="398463" cy="398463"/>
          </a:xfrm>
          <a:prstGeom prst="ellipse">
            <a:avLst/>
          </a:prstGeom>
          <a:solidFill>
            <a:srgbClr val="1D7C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lumMod val="50000"/>
                </a:schemeClr>
              </a:solidFill>
            </a:endParaRPr>
          </a:p>
        </p:txBody>
      </p:sp>
      <p:sp>
        <p:nvSpPr>
          <p:cNvPr id="45" name="椭圆 44"/>
          <p:cNvSpPr/>
          <p:nvPr/>
        </p:nvSpPr>
        <p:spPr>
          <a:xfrm>
            <a:off x="996320" y="4256191"/>
            <a:ext cx="398463" cy="400050"/>
          </a:xfrm>
          <a:prstGeom prst="ellipse">
            <a:avLst/>
          </a:prstGeom>
          <a:solidFill>
            <a:srgbClr val="1D7C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lumMod val="50000"/>
                </a:schemeClr>
              </a:solidFill>
            </a:endParaRPr>
          </a:p>
        </p:txBody>
      </p:sp>
      <p:grpSp>
        <p:nvGrpSpPr>
          <p:cNvPr id="46" name="组合 45"/>
          <p:cNvGrpSpPr/>
          <p:nvPr/>
        </p:nvGrpSpPr>
        <p:grpSpPr>
          <a:xfrm flipH="1">
            <a:off x="7668191" y="2108832"/>
            <a:ext cx="3249052" cy="3944405"/>
            <a:chOff x="677777" y="1521557"/>
            <a:chExt cx="3903615" cy="4739056"/>
          </a:xfrm>
        </p:grpSpPr>
        <p:sp>
          <p:nvSpPr>
            <p:cNvPr id="47" name="矩形 46"/>
            <p:cNvSpPr/>
            <p:nvPr/>
          </p:nvSpPr>
          <p:spPr>
            <a:xfrm>
              <a:off x="677777" y="6145405"/>
              <a:ext cx="3886905" cy="115208"/>
            </a:xfrm>
            <a:prstGeom prst="rect">
              <a:avLst/>
            </a:prstGeom>
            <a:solidFill>
              <a:srgbClr val="1D7C9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8" name="矩形 47"/>
            <p:cNvSpPr/>
            <p:nvPr/>
          </p:nvSpPr>
          <p:spPr>
            <a:xfrm>
              <a:off x="677778" y="2430548"/>
              <a:ext cx="3903614" cy="674557"/>
            </a:xfrm>
            <a:prstGeom prst="rect">
              <a:avLst/>
            </a:prstGeom>
            <a:solidFill>
              <a:srgbClr val="1D7C92"/>
            </a:solidFill>
            <a:ln w="12700" cap="flat" cmpd="sng" algn="ctr">
              <a:noFill/>
              <a:prstDash val="solid"/>
              <a:miter lim="800000"/>
            </a:ln>
            <a:effectLst/>
          </p:spPr>
          <p:txBody>
            <a:bodyPr rtlCol="0" anchor="ctr"/>
            <a:lstStyle/>
            <a:p>
              <a:pPr lvl="0">
                <a:defRPr/>
              </a:pPr>
              <a:r>
                <a:rPr lang="zh-CN" altLang="en-US" sz="2000" b="1" kern="0" dirty="0">
                  <a:solidFill>
                    <a:sysClr val="window" lastClr="FFFFFF"/>
                  </a:solidFill>
                  <a:latin typeface="微软雅黑" panose="020B0503020204020204" pitchFamily="34" charset="-122"/>
                  <a:ea typeface="微软雅黑" panose="020B0503020204020204" pitchFamily="34" charset="-122"/>
                </a:rPr>
                <a:t>加入你的标题描述</a:t>
              </a:r>
              <a:endParaRPr lang="zh-CN" altLang="en-US" sz="2000" b="1" kern="0" dirty="0">
                <a:solidFill>
                  <a:sysClr val="window" lastClr="FFFFFF"/>
                </a:solidFill>
                <a:latin typeface="微软雅黑" panose="020B0503020204020204" pitchFamily="34" charset="-122"/>
                <a:ea typeface="微软雅黑" panose="020B0503020204020204" pitchFamily="34" charset="-122"/>
              </a:endParaRPr>
            </a:p>
          </p:txBody>
        </p:sp>
        <p:sp>
          <p:nvSpPr>
            <p:cNvPr id="49" name="矩形 48"/>
            <p:cNvSpPr/>
            <p:nvPr/>
          </p:nvSpPr>
          <p:spPr>
            <a:xfrm>
              <a:off x="677778" y="1521557"/>
              <a:ext cx="3903613" cy="674557"/>
            </a:xfrm>
            <a:prstGeom prst="rect">
              <a:avLst/>
            </a:prstGeom>
            <a:solidFill>
              <a:srgbClr val="1D7C92"/>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加入你的标题描述</a:t>
              </a:r>
              <a:endParaRPr kumimoji="0" lang="zh-CN" altLang="en-US" sz="20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50" name="文本框 38"/>
            <p:cNvSpPr txBox="1"/>
            <p:nvPr/>
          </p:nvSpPr>
          <p:spPr>
            <a:xfrm>
              <a:off x="677777" y="3320140"/>
              <a:ext cx="3886904" cy="2606964"/>
            </a:xfrm>
            <a:prstGeom prst="rect">
              <a:avLst/>
            </a:prstGeom>
            <a:noFill/>
          </p:spPr>
          <p:txBody>
            <a:bodyPr wrap="square" rtlCol="0">
              <a:spAutoFit/>
            </a:bodyPr>
            <a:lstStyle/>
            <a:p>
              <a:pPr algn="just">
                <a:lnSpc>
                  <a:spcPct val="150000"/>
                </a:lnSpc>
                <a:spcBef>
                  <a:spcPts val="0"/>
                </a:spcBef>
                <a:spcAft>
                  <a:spcPts val="0"/>
                </a:spcAft>
              </a:pPr>
              <a:r>
                <a:rPr lang="zh-CN" altLang="en-US" sz="10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a:t>
              </a:r>
              <a:endParaRPr lang="en-US" altLang="zh-CN" sz="10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sp>
        <p:nvSpPr>
          <p:cNvPr id="51" name="Rectangle 2"/>
          <p:cNvSpPr/>
          <p:nvPr/>
        </p:nvSpPr>
        <p:spPr>
          <a:xfrm>
            <a:off x="3724403" y="2108831"/>
            <a:ext cx="3781297" cy="3944405"/>
          </a:xfrm>
          <a:prstGeom prst="rect">
            <a:avLst/>
          </a:prstGeom>
          <a:blipFill dpi="0" rotWithShape="1">
            <a:blip r:embed="rId1"/>
            <a:srcRect/>
            <a:tile tx="0" ty="0" sx="100000" sy="100000" flip="none" algn="ctr"/>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250"/>
                                        <p:tgtEl>
                                          <p:spTgt spid="40"/>
                                        </p:tgtEl>
                                      </p:cBhvr>
                                    </p:animEffect>
                                    <p:anim calcmode="lin" valueType="num">
                                      <p:cBhvr>
                                        <p:cTn id="14" dur="250" fill="hold"/>
                                        <p:tgtEl>
                                          <p:spTgt spid="40"/>
                                        </p:tgtEl>
                                        <p:attrNameLst>
                                          <p:attrName>ppt_x</p:attrName>
                                        </p:attrNameLst>
                                      </p:cBhvr>
                                      <p:tavLst>
                                        <p:tav tm="0">
                                          <p:val>
                                            <p:strVal val="#ppt_x"/>
                                          </p:val>
                                        </p:tav>
                                        <p:tav tm="100000">
                                          <p:val>
                                            <p:strVal val="#ppt_x"/>
                                          </p:val>
                                        </p:tav>
                                      </p:tavLst>
                                    </p:anim>
                                    <p:anim calcmode="lin" valueType="num">
                                      <p:cBhvr>
                                        <p:cTn id="15" dur="250" fill="hold"/>
                                        <p:tgtEl>
                                          <p:spTgt spid="40"/>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250"/>
                                        <p:tgtEl>
                                          <p:spTgt spid="41"/>
                                        </p:tgtEl>
                                      </p:cBhvr>
                                    </p:animEffect>
                                    <p:anim calcmode="lin" valueType="num">
                                      <p:cBhvr>
                                        <p:cTn id="20" dur="250" fill="hold"/>
                                        <p:tgtEl>
                                          <p:spTgt spid="41"/>
                                        </p:tgtEl>
                                        <p:attrNameLst>
                                          <p:attrName>ppt_x</p:attrName>
                                        </p:attrNameLst>
                                      </p:cBhvr>
                                      <p:tavLst>
                                        <p:tav tm="0">
                                          <p:val>
                                            <p:strVal val="#ppt_x"/>
                                          </p:val>
                                        </p:tav>
                                        <p:tav tm="100000">
                                          <p:val>
                                            <p:strVal val="#ppt_x"/>
                                          </p:val>
                                        </p:tav>
                                      </p:tavLst>
                                    </p:anim>
                                    <p:anim calcmode="lin" valueType="num">
                                      <p:cBhvr>
                                        <p:cTn id="21" dur="250" fill="hold"/>
                                        <p:tgtEl>
                                          <p:spTgt spid="41"/>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250"/>
                                        <p:tgtEl>
                                          <p:spTgt spid="42"/>
                                        </p:tgtEl>
                                      </p:cBhvr>
                                    </p:animEffect>
                                    <p:anim calcmode="lin" valueType="num">
                                      <p:cBhvr>
                                        <p:cTn id="26" dur="250" fill="hold"/>
                                        <p:tgtEl>
                                          <p:spTgt spid="42"/>
                                        </p:tgtEl>
                                        <p:attrNameLst>
                                          <p:attrName>ppt_x</p:attrName>
                                        </p:attrNameLst>
                                      </p:cBhvr>
                                      <p:tavLst>
                                        <p:tav tm="0">
                                          <p:val>
                                            <p:strVal val="#ppt_x"/>
                                          </p:val>
                                        </p:tav>
                                        <p:tav tm="100000">
                                          <p:val>
                                            <p:strVal val="#ppt_x"/>
                                          </p:val>
                                        </p:tav>
                                      </p:tavLst>
                                    </p:anim>
                                    <p:anim calcmode="lin" valueType="num">
                                      <p:cBhvr>
                                        <p:cTn id="27" dur="250" fill="hold"/>
                                        <p:tgtEl>
                                          <p:spTgt spid="42"/>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grpId="0" nodeType="after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250"/>
                                        <p:tgtEl>
                                          <p:spTgt spid="43"/>
                                        </p:tgtEl>
                                      </p:cBhvr>
                                    </p:animEffect>
                                    <p:anim calcmode="lin" valueType="num">
                                      <p:cBhvr>
                                        <p:cTn id="32" dur="250" fill="hold"/>
                                        <p:tgtEl>
                                          <p:spTgt spid="43"/>
                                        </p:tgtEl>
                                        <p:attrNameLst>
                                          <p:attrName>ppt_x</p:attrName>
                                        </p:attrNameLst>
                                      </p:cBhvr>
                                      <p:tavLst>
                                        <p:tav tm="0">
                                          <p:val>
                                            <p:strVal val="#ppt_x"/>
                                          </p:val>
                                        </p:tav>
                                        <p:tav tm="100000">
                                          <p:val>
                                            <p:strVal val="#ppt_x"/>
                                          </p:val>
                                        </p:tav>
                                      </p:tavLst>
                                    </p:anim>
                                    <p:anim calcmode="lin" valueType="num">
                                      <p:cBhvr>
                                        <p:cTn id="33" dur="250" fill="hold"/>
                                        <p:tgtEl>
                                          <p:spTgt spid="43"/>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42" presetClass="entr" presetSubtype="0"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250"/>
                                        <p:tgtEl>
                                          <p:spTgt spid="44"/>
                                        </p:tgtEl>
                                      </p:cBhvr>
                                    </p:animEffect>
                                    <p:anim calcmode="lin" valueType="num">
                                      <p:cBhvr>
                                        <p:cTn id="38" dur="250" fill="hold"/>
                                        <p:tgtEl>
                                          <p:spTgt spid="44"/>
                                        </p:tgtEl>
                                        <p:attrNameLst>
                                          <p:attrName>ppt_x</p:attrName>
                                        </p:attrNameLst>
                                      </p:cBhvr>
                                      <p:tavLst>
                                        <p:tav tm="0">
                                          <p:val>
                                            <p:strVal val="#ppt_x"/>
                                          </p:val>
                                        </p:tav>
                                        <p:tav tm="100000">
                                          <p:val>
                                            <p:strVal val="#ppt_x"/>
                                          </p:val>
                                        </p:tav>
                                      </p:tavLst>
                                    </p:anim>
                                    <p:anim calcmode="lin" valueType="num">
                                      <p:cBhvr>
                                        <p:cTn id="39" dur="250" fill="hold"/>
                                        <p:tgtEl>
                                          <p:spTgt spid="44"/>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42" presetClass="entr" presetSubtype="0" fill="hold" grpId="0" nodeType="after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250"/>
                                        <p:tgtEl>
                                          <p:spTgt spid="45"/>
                                        </p:tgtEl>
                                      </p:cBhvr>
                                    </p:animEffect>
                                    <p:anim calcmode="lin" valueType="num">
                                      <p:cBhvr>
                                        <p:cTn id="44" dur="250" fill="hold"/>
                                        <p:tgtEl>
                                          <p:spTgt spid="45"/>
                                        </p:tgtEl>
                                        <p:attrNameLst>
                                          <p:attrName>ppt_x</p:attrName>
                                        </p:attrNameLst>
                                      </p:cBhvr>
                                      <p:tavLst>
                                        <p:tav tm="0">
                                          <p:val>
                                            <p:strVal val="#ppt_x"/>
                                          </p:val>
                                        </p:tav>
                                        <p:tav tm="100000">
                                          <p:val>
                                            <p:strVal val="#ppt_x"/>
                                          </p:val>
                                        </p:tav>
                                      </p:tavLst>
                                    </p:anim>
                                    <p:anim calcmode="lin" valueType="num">
                                      <p:cBhvr>
                                        <p:cTn id="45" dur="250" fill="hold"/>
                                        <p:tgtEl>
                                          <p:spTgt spid="45"/>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42" presetClass="entr" presetSubtype="0" fill="hold" nodeType="after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1000"/>
                                        <p:tgtEl>
                                          <p:spTgt spid="46"/>
                                        </p:tgtEl>
                                      </p:cBhvr>
                                    </p:animEffect>
                                    <p:anim calcmode="lin" valueType="num">
                                      <p:cBhvr>
                                        <p:cTn id="50" dur="1000" fill="hold"/>
                                        <p:tgtEl>
                                          <p:spTgt spid="46"/>
                                        </p:tgtEl>
                                        <p:attrNameLst>
                                          <p:attrName>ppt_x</p:attrName>
                                        </p:attrNameLst>
                                      </p:cBhvr>
                                      <p:tavLst>
                                        <p:tav tm="0">
                                          <p:val>
                                            <p:strVal val="#ppt_x"/>
                                          </p:val>
                                        </p:tav>
                                        <p:tav tm="100000">
                                          <p:val>
                                            <p:strVal val="#ppt_x"/>
                                          </p:val>
                                        </p:tav>
                                      </p:tavLst>
                                    </p:anim>
                                    <p:anim calcmode="lin" valueType="num">
                                      <p:cBhvr>
                                        <p:cTn id="51" dur="1000" fill="hold"/>
                                        <p:tgtEl>
                                          <p:spTgt spid="46"/>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fade">
                                      <p:cBhvr>
                                        <p:cTn id="54" dur="1000"/>
                                        <p:tgtEl>
                                          <p:spTgt spid="51"/>
                                        </p:tgtEl>
                                      </p:cBhvr>
                                    </p:animEffect>
                                    <p:anim calcmode="lin" valueType="num">
                                      <p:cBhvr>
                                        <p:cTn id="55" dur="1000" fill="hold"/>
                                        <p:tgtEl>
                                          <p:spTgt spid="51"/>
                                        </p:tgtEl>
                                        <p:attrNameLst>
                                          <p:attrName>ppt_x</p:attrName>
                                        </p:attrNameLst>
                                      </p:cBhvr>
                                      <p:tavLst>
                                        <p:tav tm="0">
                                          <p:val>
                                            <p:strVal val="#ppt_x"/>
                                          </p:val>
                                        </p:tav>
                                        <p:tav tm="100000">
                                          <p:val>
                                            <p:strVal val="#ppt_x"/>
                                          </p:val>
                                        </p:tav>
                                      </p:tavLst>
                                    </p:anim>
                                    <p:anim calcmode="lin" valueType="num">
                                      <p:cBhvr>
                                        <p:cTn id="5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44" grpId="0" animBg="1"/>
      <p:bldP spid="45" grpId="0" animBg="1"/>
      <p:bldP spid="5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379654" y="782814"/>
            <a:ext cx="9411629" cy="591016"/>
            <a:chOff x="1423196" y="609245"/>
            <a:chExt cx="9411629" cy="591016"/>
          </a:xfrm>
        </p:grpSpPr>
        <p:sp>
          <p:nvSpPr>
            <p:cNvPr id="11" name="Copyright Notice"/>
            <p:cNvSpPr/>
            <p:nvPr/>
          </p:nvSpPr>
          <p:spPr bwMode="auto">
            <a:xfrm>
              <a:off x="4235162" y="609245"/>
              <a:ext cx="3823276" cy="434765"/>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1D7C92"/>
                  </a:solidFill>
                  <a:latin typeface="微软雅黑" panose="020B0503020204020204" pitchFamily="34" charset="-122"/>
                  <a:ea typeface="微软雅黑" panose="020B0503020204020204" pitchFamily="34" charset="-122"/>
                </a:rPr>
                <a:t>点击加入标题文字</a:t>
              </a:r>
              <a:endParaRPr lang="en-US" sz="2400" cap="small" dirty="0">
                <a:solidFill>
                  <a:srgbClr val="1D7C92"/>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1423196" y="1200261"/>
              <a:ext cx="9411629" cy="0"/>
            </a:xfrm>
            <a:prstGeom prst="line">
              <a:avLst/>
            </a:prstGeom>
            <a:ln>
              <a:solidFill>
                <a:srgbClr val="1D7C92"/>
              </a:solidFill>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974211" y="1530082"/>
            <a:ext cx="10441046" cy="4828610"/>
            <a:chOff x="844256" y="987574"/>
            <a:chExt cx="7531428" cy="3483016"/>
          </a:xfrm>
        </p:grpSpPr>
        <p:grpSp>
          <p:nvGrpSpPr>
            <p:cNvPr id="7" name="组合 6"/>
            <p:cNvGrpSpPr/>
            <p:nvPr/>
          </p:nvGrpSpPr>
          <p:grpSpPr>
            <a:xfrm>
              <a:off x="3858043" y="1532209"/>
              <a:ext cx="1478435" cy="1363058"/>
              <a:chOff x="3835686" y="2643180"/>
              <a:chExt cx="1478435" cy="1363058"/>
            </a:xfrm>
            <a:solidFill>
              <a:schemeClr val="bg1"/>
            </a:solidFill>
          </p:grpSpPr>
          <p:sp>
            <p:nvSpPr>
              <p:cNvPr id="42" name="心形 7"/>
              <p:cNvSpPr/>
              <p:nvPr/>
            </p:nvSpPr>
            <p:spPr>
              <a:xfrm>
                <a:off x="3835686" y="2643180"/>
                <a:ext cx="741448" cy="1363055"/>
              </a:xfrm>
              <a:custGeom>
                <a:avLst/>
                <a:gdLst>
                  <a:gd name="connsiteX0" fmla="*/ 736082 w 1472164"/>
                  <a:gd name="connsiteY0" fmla="*/ 345038 h 1380153"/>
                  <a:gd name="connsiteX1" fmla="*/ 736082 w 1472164"/>
                  <a:gd name="connsiteY1" fmla="*/ 1380153 h 1380153"/>
                  <a:gd name="connsiteX2" fmla="*/ 736082 w 1472164"/>
                  <a:gd name="connsiteY2" fmla="*/ 345038 h 1380153"/>
                  <a:gd name="connsiteX0-1" fmla="*/ 741448 w 1408146"/>
                  <a:gd name="connsiteY0-2" fmla="*/ 327941 h 1363056"/>
                  <a:gd name="connsiteX1-3" fmla="*/ 741448 w 1408146"/>
                  <a:gd name="connsiteY1-4" fmla="*/ 1363056 h 1363056"/>
                  <a:gd name="connsiteX2-5" fmla="*/ 741448 w 1408146"/>
                  <a:gd name="connsiteY2-6" fmla="*/ 327941 h 1363056"/>
                  <a:gd name="connsiteX0-7" fmla="*/ 741448 w 741448"/>
                  <a:gd name="connsiteY0-8" fmla="*/ 327941 h 1363056"/>
                  <a:gd name="connsiteX1-9" fmla="*/ 741448 w 741448"/>
                  <a:gd name="connsiteY1-10" fmla="*/ 1363056 h 1363056"/>
                  <a:gd name="connsiteX2-11" fmla="*/ 741448 w 741448"/>
                  <a:gd name="connsiteY2-12" fmla="*/ 327941 h 1363056"/>
                  <a:gd name="connsiteX0-13" fmla="*/ 741448 w 741448"/>
                  <a:gd name="connsiteY0-14" fmla="*/ 327941 h 1363056"/>
                  <a:gd name="connsiteX1-15" fmla="*/ 741448 w 741448"/>
                  <a:gd name="connsiteY1-16" fmla="*/ 1363056 h 1363056"/>
                  <a:gd name="connsiteX2-17" fmla="*/ 741448 w 741448"/>
                  <a:gd name="connsiteY2-18" fmla="*/ 327941 h 1363056"/>
                  <a:gd name="connsiteX0-19" fmla="*/ 741448 w 741448"/>
                  <a:gd name="connsiteY0-20" fmla="*/ 327941 h 1363056"/>
                  <a:gd name="connsiteX1-21" fmla="*/ 741448 w 741448"/>
                  <a:gd name="connsiteY1-22" fmla="*/ 1363056 h 1363056"/>
                  <a:gd name="connsiteX2-23" fmla="*/ 741448 w 741448"/>
                  <a:gd name="connsiteY2-24" fmla="*/ 327941 h 1363056"/>
                  <a:gd name="connsiteX0-25" fmla="*/ 741448 w 741448"/>
                  <a:gd name="connsiteY0-26" fmla="*/ 327941 h 1363056"/>
                  <a:gd name="connsiteX1-27" fmla="*/ 741448 w 741448"/>
                  <a:gd name="connsiteY1-28" fmla="*/ 1363056 h 1363056"/>
                  <a:gd name="connsiteX2-29" fmla="*/ 741448 w 741448"/>
                  <a:gd name="connsiteY2-30" fmla="*/ 327941 h 1363056"/>
                  <a:gd name="connsiteX0-31" fmla="*/ 741448 w 741448"/>
                  <a:gd name="connsiteY0-32" fmla="*/ 327941 h 1363056"/>
                  <a:gd name="connsiteX1-33" fmla="*/ 741448 w 741448"/>
                  <a:gd name="connsiteY1-34" fmla="*/ 1363056 h 1363056"/>
                  <a:gd name="connsiteX2-35" fmla="*/ 741448 w 741448"/>
                  <a:gd name="connsiteY2-36" fmla="*/ 327941 h 1363056"/>
                  <a:gd name="connsiteX0-37" fmla="*/ 741448 w 741448"/>
                  <a:gd name="connsiteY0-38" fmla="*/ 327941 h 1363056"/>
                  <a:gd name="connsiteX1-39" fmla="*/ 741448 w 741448"/>
                  <a:gd name="connsiteY1-40" fmla="*/ 1363056 h 1363056"/>
                  <a:gd name="connsiteX2-41" fmla="*/ 741448 w 741448"/>
                  <a:gd name="connsiteY2-42" fmla="*/ 327941 h 1363056"/>
                  <a:gd name="connsiteX0-43" fmla="*/ 741448 w 741448"/>
                  <a:gd name="connsiteY0-44" fmla="*/ 327941 h 1363056"/>
                  <a:gd name="connsiteX1-45" fmla="*/ 741448 w 741448"/>
                  <a:gd name="connsiteY1-46" fmla="*/ 1363056 h 1363056"/>
                  <a:gd name="connsiteX2-47" fmla="*/ 741448 w 741448"/>
                  <a:gd name="connsiteY2-48" fmla="*/ 327941 h 1363056"/>
                  <a:gd name="connsiteX0-49" fmla="*/ 741448 w 741448"/>
                  <a:gd name="connsiteY0-50" fmla="*/ 327941 h 1363056"/>
                  <a:gd name="connsiteX1-51" fmla="*/ 741448 w 741448"/>
                  <a:gd name="connsiteY1-52" fmla="*/ 1363056 h 1363056"/>
                  <a:gd name="connsiteX2-53" fmla="*/ 741448 w 741448"/>
                  <a:gd name="connsiteY2-54" fmla="*/ 327941 h 1363056"/>
                  <a:gd name="connsiteX0-55" fmla="*/ 741448 w 743314"/>
                  <a:gd name="connsiteY0-56" fmla="*/ 327941 h 1363056"/>
                  <a:gd name="connsiteX1-57" fmla="*/ 741448 w 743314"/>
                  <a:gd name="connsiteY1-58" fmla="*/ 1363056 h 1363056"/>
                  <a:gd name="connsiteX2-59" fmla="*/ 741448 w 743314"/>
                  <a:gd name="connsiteY2-60" fmla="*/ 327941 h 1363056"/>
                  <a:gd name="connsiteX0-61" fmla="*/ 741448 w 741448"/>
                  <a:gd name="connsiteY0-62" fmla="*/ 327941 h 1363056"/>
                  <a:gd name="connsiteX1-63" fmla="*/ 741448 w 741448"/>
                  <a:gd name="connsiteY1-64" fmla="*/ 1363056 h 1363056"/>
                  <a:gd name="connsiteX2-65" fmla="*/ 741448 w 741448"/>
                  <a:gd name="connsiteY2-66" fmla="*/ 327941 h 1363056"/>
                  <a:gd name="connsiteX0-67" fmla="*/ 741448 w 741448"/>
                  <a:gd name="connsiteY0-68" fmla="*/ 327941 h 1363056"/>
                  <a:gd name="connsiteX1-69" fmla="*/ 741448 w 741448"/>
                  <a:gd name="connsiteY1-70" fmla="*/ 1363056 h 1363056"/>
                  <a:gd name="connsiteX2-71" fmla="*/ 741448 w 741448"/>
                  <a:gd name="connsiteY2-72" fmla="*/ 327941 h 1363056"/>
                </a:gdLst>
                <a:ahLst/>
                <a:cxnLst>
                  <a:cxn ang="0">
                    <a:pos x="connsiteX0-1" y="connsiteY0-2"/>
                  </a:cxn>
                  <a:cxn ang="0">
                    <a:pos x="connsiteX1-3" y="connsiteY1-4"/>
                  </a:cxn>
                  <a:cxn ang="0">
                    <a:pos x="connsiteX2-5" y="connsiteY2-6"/>
                  </a:cxn>
                </a:cxnLst>
                <a:rect l="l" t="t" r="r" b="b"/>
                <a:pathLst>
                  <a:path w="741448" h="1363056">
                    <a:moveTo>
                      <a:pt x="741448" y="327941"/>
                    </a:moveTo>
                    <a:cubicBezTo>
                      <a:pt x="740677" y="1157841"/>
                      <a:pt x="741248" y="495849"/>
                      <a:pt x="741448" y="1363056"/>
                    </a:cubicBezTo>
                    <a:cubicBezTo>
                      <a:pt x="-761386" y="327941"/>
                      <a:pt x="434747" y="-477148"/>
                      <a:pt x="741448" y="327941"/>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latin typeface="微软雅黑" panose="020B0503020204020204" pitchFamily="34" charset="-122"/>
                  <a:ea typeface="微软雅黑" panose="020B0503020204020204" pitchFamily="34" charset="-122"/>
                </a:endParaRPr>
              </a:p>
            </p:txBody>
          </p:sp>
          <p:sp>
            <p:nvSpPr>
              <p:cNvPr id="43" name="心形 7"/>
              <p:cNvSpPr/>
              <p:nvPr/>
            </p:nvSpPr>
            <p:spPr>
              <a:xfrm flipH="1">
                <a:off x="4572000" y="2643182"/>
                <a:ext cx="742121" cy="1363056"/>
              </a:xfrm>
              <a:custGeom>
                <a:avLst/>
                <a:gdLst>
                  <a:gd name="connsiteX0" fmla="*/ 736082 w 1472164"/>
                  <a:gd name="connsiteY0" fmla="*/ 345038 h 1380153"/>
                  <a:gd name="connsiteX1" fmla="*/ 736082 w 1472164"/>
                  <a:gd name="connsiteY1" fmla="*/ 1380153 h 1380153"/>
                  <a:gd name="connsiteX2" fmla="*/ 736082 w 1472164"/>
                  <a:gd name="connsiteY2" fmla="*/ 345038 h 1380153"/>
                  <a:gd name="connsiteX0-1" fmla="*/ 741448 w 1408146"/>
                  <a:gd name="connsiteY0-2" fmla="*/ 327941 h 1363056"/>
                  <a:gd name="connsiteX1-3" fmla="*/ 741448 w 1408146"/>
                  <a:gd name="connsiteY1-4" fmla="*/ 1363056 h 1363056"/>
                  <a:gd name="connsiteX2-5" fmla="*/ 741448 w 1408146"/>
                  <a:gd name="connsiteY2-6" fmla="*/ 327941 h 1363056"/>
                  <a:gd name="connsiteX0-7" fmla="*/ 741448 w 741448"/>
                  <a:gd name="connsiteY0-8" fmla="*/ 327941 h 1363056"/>
                  <a:gd name="connsiteX1-9" fmla="*/ 741448 w 741448"/>
                  <a:gd name="connsiteY1-10" fmla="*/ 1363056 h 1363056"/>
                  <a:gd name="connsiteX2-11" fmla="*/ 741448 w 741448"/>
                  <a:gd name="connsiteY2-12" fmla="*/ 327941 h 1363056"/>
                  <a:gd name="connsiteX0-13" fmla="*/ 741448 w 741448"/>
                  <a:gd name="connsiteY0-14" fmla="*/ 327941 h 1363056"/>
                  <a:gd name="connsiteX1-15" fmla="*/ 741448 w 741448"/>
                  <a:gd name="connsiteY1-16" fmla="*/ 1363056 h 1363056"/>
                  <a:gd name="connsiteX2-17" fmla="*/ 741448 w 741448"/>
                  <a:gd name="connsiteY2-18" fmla="*/ 327941 h 1363056"/>
                  <a:gd name="connsiteX0-19" fmla="*/ 741448 w 742505"/>
                  <a:gd name="connsiteY0-20" fmla="*/ 327941 h 1363056"/>
                  <a:gd name="connsiteX1-21" fmla="*/ 741448 w 742505"/>
                  <a:gd name="connsiteY1-22" fmla="*/ 1363056 h 1363056"/>
                  <a:gd name="connsiteX2-23" fmla="*/ 741448 w 742505"/>
                  <a:gd name="connsiteY2-24" fmla="*/ 327941 h 1363056"/>
                  <a:gd name="connsiteX0-25" fmla="*/ 741448 w 743811"/>
                  <a:gd name="connsiteY0-26" fmla="*/ 327941 h 1363056"/>
                  <a:gd name="connsiteX1-27" fmla="*/ 741448 w 743811"/>
                  <a:gd name="connsiteY1-28" fmla="*/ 1363056 h 1363056"/>
                  <a:gd name="connsiteX2-29" fmla="*/ 741448 w 743811"/>
                  <a:gd name="connsiteY2-30" fmla="*/ 327941 h 1363056"/>
                  <a:gd name="connsiteX0-31" fmla="*/ 741448 w 743178"/>
                  <a:gd name="connsiteY0-32" fmla="*/ 327941 h 1363056"/>
                  <a:gd name="connsiteX1-33" fmla="*/ 741448 w 743178"/>
                  <a:gd name="connsiteY1-34" fmla="*/ 1363056 h 1363056"/>
                  <a:gd name="connsiteX2-35" fmla="*/ 741448 w 743178"/>
                  <a:gd name="connsiteY2-36" fmla="*/ 327941 h 1363056"/>
                  <a:gd name="connsiteX0-37" fmla="*/ 741448 w 742121"/>
                  <a:gd name="connsiteY0-38" fmla="*/ 327941 h 1363056"/>
                  <a:gd name="connsiteX1-39" fmla="*/ 741448 w 742121"/>
                  <a:gd name="connsiteY1-40" fmla="*/ 1363056 h 1363056"/>
                  <a:gd name="connsiteX2-41" fmla="*/ 741448 w 742121"/>
                  <a:gd name="connsiteY2-42" fmla="*/ 327941 h 1363056"/>
                </a:gdLst>
                <a:ahLst/>
                <a:cxnLst>
                  <a:cxn ang="0">
                    <a:pos x="connsiteX0-1" y="connsiteY0-2"/>
                  </a:cxn>
                  <a:cxn ang="0">
                    <a:pos x="connsiteX1-3" y="connsiteY1-4"/>
                  </a:cxn>
                  <a:cxn ang="0">
                    <a:pos x="connsiteX2-5" y="connsiteY2-6"/>
                  </a:cxn>
                </a:cxnLst>
                <a:rect l="l" t="t" r="r" b="b"/>
                <a:pathLst>
                  <a:path w="742121" h="1363056">
                    <a:moveTo>
                      <a:pt x="741448" y="327941"/>
                    </a:moveTo>
                    <a:cubicBezTo>
                      <a:pt x="743059" y="1088786"/>
                      <a:pt x="741249" y="617292"/>
                      <a:pt x="741448" y="1363056"/>
                    </a:cubicBezTo>
                    <a:cubicBezTo>
                      <a:pt x="-761386" y="327941"/>
                      <a:pt x="434747" y="-477148"/>
                      <a:pt x="741448" y="327941"/>
                    </a:cubicBezTo>
                    <a:close/>
                  </a:path>
                </a:pathLst>
              </a:custGeom>
              <a:solidFill>
                <a:srgbClr val="1D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4965823" y="1937778"/>
              <a:ext cx="746824" cy="2100342"/>
              <a:chOff x="4943466" y="3048749"/>
              <a:chExt cx="746824" cy="2100342"/>
            </a:xfrm>
            <a:solidFill>
              <a:schemeClr val="tx1"/>
            </a:solidFill>
          </p:grpSpPr>
          <p:sp>
            <p:nvSpPr>
              <p:cNvPr id="40" name="心形 8"/>
              <p:cNvSpPr/>
              <p:nvPr/>
            </p:nvSpPr>
            <p:spPr>
              <a:xfrm>
                <a:off x="4943466" y="3048749"/>
                <a:ext cx="746824" cy="1363056"/>
              </a:xfrm>
              <a:custGeom>
                <a:avLst/>
                <a:gdLst>
                  <a:gd name="connsiteX0" fmla="*/ 736082 w 1472164"/>
                  <a:gd name="connsiteY0" fmla="*/ 345038 h 1380153"/>
                  <a:gd name="connsiteX1" fmla="*/ 736082 w 1472164"/>
                  <a:gd name="connsiteY1" fmla="*/ 1380153 h 1380153"/>
                  <a:gd name="connsiteX2" fmla="*/ 736082 w 1472164"/>
                  <a:gd name="connsiteY2" fmla="*/ 345038 h 1380153"/>
                  <a:gd name="connsiteX0-1" fmla="*/ 741448 w 1403231"/>
                  <a:gd name="connsiteY0-2" fmla="*/ 327941 h 1363056"/>
                  <a:gd name="connsiteX1-3" fmla="*/ 741448 w 1403231"/>
                  <a:gd name="connsiteY1-4" fmla="*/ 1363056 h 1363056"/>
                  <a:gd name="connsiteX2-5" fmla="*/ 741448 w 1403231"/>
                  <a:gd name="connsiteY2-6" fmla="*/ 327941 h 1363056"/>
                  <a:gd name="connsiteX0-7" fmla="*/ 741448 w 742788"/>
                  <a:gd name="connsiteY0-8" fmla="*/ 327941 h 1363056"/>
                  <a:gd name="connsiteX1-9" fmla="*/ 741448 w 742788"/>
                  <a:gd name="connsiteY1-10" fmla="*/ 1363056 h 1363056"/>
                  <a:gd name="connsiteX2-11" fmla="*/ 741448 w 742788"/>
                  <a:gd name="connsiteY2-12" fmla="*/ 327941 h 1363056"/>
                  <a:gd name="connsiteX0-13" fmla="*/ 741448 w 746824"/>
                  <a:gd name="connsiteY0-14" fmla="*/ 327941 h 1363056"/>
                  <a:gd name="connsiteX1-15" fmla="*/ 741448 w 746824"/>
                  <a:gd name="connsiteY1-16" fmla="*/ 1363056 h 1363056"/>
                  <a:gd name="connsiteX2-17" fmla="*/ 741448 w 746824"/>
                  <a:gd name="connsiteY2-18" fmla="*/ 327941 h 1363056"/>
                </a:gdLst>
                <a:ahLst/>
                <a:cxnLst>
                  <a:cxn ang="0">
                    <a:pos x="connsiteX0-1" y="connsiteY0-2"/>
                  </a:cxn>
                  <a:cxn ang="0">
                    <a:pos x="connsiteX1-3" y="connsiteY1-4"/>
                  </a:cxn>
                  <a:cxn ang="0">
                    <a:pos x="connsiteX2-5" y="connsiteY2-6"/>
                  </a:cxn>
                </a:cxnLst>
                <a:rect l="l" t="t" r="r" b="b"/>
                <a:pathLst>
                  <a:path w="746824" h="1363056">
                    <a:moveTo>
                      <a:pt x="741448" y="327941"/>
                    </a:moveTo>
                    <a:cubicBezTo>
                      <a:pt x="747066" y="1050569"/>
                      <a:pt x="750018" y="562116"/>
                      <a:pt x="741448" y="1363056"/>
                    </a:cubicBezTo>
                    <a:cubicBezTo>
                      <a:pt x="-761386" y="327941"/>
                      <a:pt x="434747" y="-477148"/>
                      <a:pt x="741448" y="327941"/>
                    </a:cubicBezTo>
                    <a:close/>
                  </a:path>
                </a:pathLst>
              </a:custGeom>
              <a:solidFill>
                <a:schemeClr val="bg1">
                  <a:lumMod val="50000"/>
                </a:schemeClr>
              </a:solidFill>
              <a:ln>
                <a:no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latin typeface="微软雅黑" panose="020B0503020204020204" pitchFamily="34" charset="-122"/>
                  <a:ea typeface="微软雅黑" panose="020B0503020204020204" pitchFamily="34" charset="-122"/>
                </a:endParaRPr>
              </a:p>
            </p:txBody>
          </p:sp>
          <p:sp>
            <p:nvSpPr>
              <p:cNvPr id="41" name="心形 8"/>
              <p:cNvSpPr/>
              <p:nvPr/>
            </p:nvSpPr>
            <p:spPr>
              <a:xfrm flipH="1">
                <a:off x="4948441" y="3786035"/>
                <a:ext cx="741849" cy="1363056"/>
              </a:xfrm>
              <a:custGeom>
                <a:avLst/>
                <a:gdLst>
                  <a:gd name="connsiteX0" fmla="*/ 736082 w 1472164"/>
                  <a:gd name="connsiteY0" fmla="*/ 345038 h 1380153"/>
                  <a:gd name="connsiteX1" fmla="*/ 736082 w 1472164"/>
                  <a:gd name="connsiteY1" fmla="*/ 1380153 h 1380153"/>
                  <a:gd name="connsiteX2" fmla="*/ 736082 w 1472164"/>
                  <a:gd name="connsiteY2" fmla="*/ 345038 h 1380153"/>
                  <a:gd name="connsiteX0-1" fmla="*/ 741448 w 1403231"/>
                  <a:gd name="connsiteY0-2" fmla="*/ 327941 h 1363056"/>
                  <a:gd name="connsiteX1-3" fmla="*/ 741448 w 1403231"/>
                  <a:gd name="connsiteY1-4" fmla="*/ 1363056 h 1363056"/>
                  <a:gd name="connsiteX2-5" fmla="*/ 741448 w 1403231"/>
                  <a:gd name="connsiteY2-6" fmla="*/ 327941 h 1363056"/>
                  <a:gd name="connsiteX0-7" fmla="*/ 741448 w 742788"/>
                  <a:gd name="connsiteY0-8" fmla="*/ 327941 h 1363056"/>
                  <a:gd name="connsiteX1-9" fmla="*/ 741448 w 742788"/>
                  <a:gd name="connsiteY1-10" fmla="*/ 1363056 h 1363056"/>
                  <a:gd name="connsiteX2-11" fmla="*/ 741448 w 742788"/>
                  <a:gd name="connsiteY2-12" fmla="*/ 327941 h 1363056"/>
                  <a:gd name="connsiteX0-13" fmla="*/ 741448 w 746824"/>
                  <a:gd name="connsiteY0-14" fmla="*/ 327941 h 1363056"/>
                  <a:gd name="connsiteX1-15" fmla="*/ 741448 w 746824"/>
                  <a:gd name="connsiteY1-16" fmla="*/ 1363056 h 1363056"/>
                  <a:gd name="connsiteX2-17" fmla="*/ 741448 w 746824"/>
                  <a:gd name="connsiteY2-18" fmla="*/ 327941 h 1363056"/>
                  <a:gd name="connsiteX0-19" fmla="*/ 741448 w 744292"/>
                  <a:gd name="connsiteY0-20" fmla="*/ 327941 h 1363056"/>
                  <a:gd name="connsiteX1-21" fmla="*/ 741448 w 744292"/>
                  <a:gd name="connsiteY1-22" fmla="*/ 1363056 h 1363056"/>
                  <a:gd name="connsiteX2-23" fmla="*/ 741448 w 744292"/>
                  <a:gd name="connsiteY2-24" fmla="*/ 327941 h 1363056"/>
                  <a:gd name="connsiteX0-25" fmla="*/ 741448 w 741849"/>
                  <a:gd name="connsiteY0-26" fmla="*/ 327941 h 1363056"/>
                  <a:gd name="connsiteX1-27" fmla="*/ 741448 w 741849"/>
                  <a:gd name="connsiteY1-28" fmla="*/ 1363056 h 1363056"/>
                  <a:gd name="connsiteX2-29" fmla="*/ 741448 w 741849"/>
                  <a:gd name="connsiteY2-30" fmla="*/ 327941 h 1363056"/>
                </a:gdLst>
                <a:ahLst/>
                <a:cxnLst>
                  <a:cxn ang="0">
                    <a:pos x="connsiteX0-1" y="connsiteY0-2"/>
                  </a:cxn>
                  <a:cxn ang="0">
                    <a:pos x="connsiteX1-3" y="connsiteY1-4"/>
                  </a:cxn>
                  <a:cxn ang="0">
                    <a:pos x="connsiteX2-5" y="connsiteY2-6"/>
                  </a:cxn>
                </a:cxnLst>
                <a:rect l="l" t="t" r="r" b="b"/>
                <a:pathLst>
                  <a:path w="741849" h="1363056">
                    <a:moveTo>
                      <a:pt x="741448" y="327941"/>
                    </a:moveTo>
                    <a:cubicBezTo>
                      <a:pt x="739922" y="1055331"/>
                      <a:pt x="742874" y="562116"/>
                      <a:pt x="741448" y="1363056"/>
                    </a:cubicBezTo>
                    <a:cubicBezTo>
                      <a:pt x="-761386" y="327941"/>
                      <a:pt x="434747" y="-477148"/>
                      <a:pt x="741448" y="327941"/>
                    </a:cubicBezTo>
                    <a:close/>
                  </a:path>
                </a:pathLst>
              </a:custGeom>
              <a:solidFill>
                <a:srgbClr val="1D7C92"/>
              </a:solidFill>
              <a:ln>
                <a:no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3840345" y="3105907"/>
              <a:ext cx="1481449" cy="1364683"/>
              <a:chOff x="3817988" y="4216878"/>
              <a:chExt cx="1481449" cy="1364683"/>
            </a:xfrm>
            <a:solidFill>
              <a:schemeClr val="bg2"/>
            </a:solidFill>
          </p:grpSpPr>
          <p:sp>
            <p:nvSpPr>
              <p:cNvPr id="38" name="心形 10"/>
              <p:cNvSpPr/>
              <p:nvPr/>
            </p:nvSpPr>
            <p:spPr>
              <a:xfrm>
                <a:off x="4557989" y="4216878"/>
                <a:ext cx="741448" cy="1363056"/>
              </a:xfrm>
              <a:custGeom>
                <a:avLst/>
                <a:gdLst>
                  <a:gd name="connsiteX0" fmla="*/ 736082 w 1472164"/>
                  <a:gd name="connsiteY0" fmla="*/ 345038 h 1380153"/>
                  <a:gd name="connsiteX1" fmla="*/ 736082 w 1472164"/>
                  <a:gd name="connsiteY1" fmla="*/ 1380153 h 1380153"/>
                  <a:gd name="connsiteX2" fmla="*/ 736082 w 1472164"/>
                  <a:gd name="connsiteY2" fmla="*/ 345038 h 1380153"/>
                  <a:gd name="connsiteX0-1" fmla="*/ 741448 w 1408146"/>
                  <a:gd name="connsiteY0-2" fmla="*/ 327941 h 1363056"/>
                  <a:gd name="connsiteX1-3" fmla="*/ 741448 w 1408146"/>
                  <a:gd name="connsiteY1-4" fmla="*/ 1363056 h 1363056"/>
                  <a:gd name="connsiteX2-5" fmla="*/ 741448 w 1408146"/>
                  <a:gd name="connsiteY2-6" fmla="*/ 327941 h 1363056"/>
                  <a:gd name="connsiteX0-7" fmla="*/ 741448 w 741448"/>
                  <a:gd name="connsiteY0-8" fmla="*/ 327941 h 1363056"/>
                  <a:gd name="connsiteX1-9" fmla="*/ 741448 w 741448"/>
                  <a:gd name="connsiteY1-10" fmla="*/ 1363056 h 1363056"/>
                  <a:gd name="connsiteX2-11" fmla="*/ 741448 w 741448"/>
                  <a:gd name="connsiteY2-12" fmla="*/ 327941 h 1363056"/>
                  <a:gd name="connsiteX0-13" fmla="*/ 741448 w 741448"/>
                  <a:gd name="connsiteY0-14" fmla="*/ 327941 h 1363056"/>
                  <a:gd name="connsiteX1-15" fmla="*/ 741448 w 741448"/>
                  <a:gd name="connsiteY1-16" fmla="*/ 1363056 h 1363056"/>
                  <a:gd name="connsiteX2-17" fmla="*/ 741448 w 741448"/>
                  <a:gd name="connsiteY2-18" fmla="*/ 327941 h 1363056"/>
                  <a:gd name="connsiteX0-19" fmla="*/ 741448 w 741448"/>
                  <a:gd name="connsiteY0-20" fmla="*/ 327941 h 1363056"/>
                  <a:gd name="connsiteX1-21" fmla="*/ 741448 w 741448"/>
                  <a:gd name="connsiteY1-22" fmla="*/ 1363056 h 1363056"/>
                  <a:gd name="connsiteX2-23" fmla="*/ 741448 w 741448"/>
                  <a:gd name="connsiteY2-24" fmla="*/ 327941 h 1363056"/>
                </a:gdLst>
                <a:ahLst/>
                <a:cxnLst>
                  <a:cxn ang="0">
                    <a:pos x="connsiteX0-1" y="connsiteY0-2"/>
                  </a:cxn>
                  <a:cxn ang="0">
                    <a:pos x="connsiteX1-3" y="connsiteY1-4"/>
                  </a:cxn>
                  <a:cxn ang="0">
                    <a:pos x="connsiteX2-5" y="connsiteY2-6"/>
                  </a:cxn>
                </a:cxnLst>
                <a:rect l="l" t="t" r="r" b="b"/>
                <a:pathLst>
                  <a:path w="741448" h="1363056">
                    <a:moveTo>
                      <a:pt x="741448" y="327941"/>
                    </a:moveTo>
                    <a:cubicBezTo>
                      <a:pt x="740678" y="1347644"/>
                      <a:pt x="741249" y="535865"/>
                      <a:pt x="741448" y="1363056"/>
                    </a:cubicBezTo>
                    <a:cubicBezTo>
                      <a:pt x="-761386" y="327941"/>
                      <a:pt x="434747" y="-477148"/>
                      <a:pt x="741448" y="327941"/>
                    </a:cubicBezTo>
                    <a:close/>
                  </a:path>
                </a:pathLst>
              </a:custGeom>
              <a:solidFill>
                <a:schemeClr val="bg1">
                  <a:lumMod val="50000"/>
                </a:schemeClr>
              </a:solidFill>
              <a:ln>
                <a:noFill/>
              </a:ln>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9" name="心形 10"/>
              <p:cNvSpPr/>
              <p:nvPr/>
            </p:nvSpPr>
            <p:spPr>
              <a:xfrm flipH="1">
                <a:off x="3817988" y="4218505"/>
                <a:ext cx="741448" cy="1363056"/>
              </a:xfrm>
              <a:custGeom>
                <a:avLst/>
                <a:gdLst>
                  <a:gd name="connsiteX0" fmla="*/ 736082 w 1472164"/>
                  <a:gd name="connsiteY0" fmla="*/ 345038 h 1380153"/>
                  <a:gd name="connsiteX1" fmla="*/ 736082 w 1472164"/>
                  <a:gd name="connsiteY1" fmla="*/ 1380153 h 1380153"/>
                  <a:gd name="connsiteX2" fmla="*/ 736082 w 1472164"/>
                  <a:gd name="connsiteY2" fmla="*/ 345038 h 1380153"/>
                  <a:gd name="connsiteX0-1" fmla="*/ 741448 w 1408146"/>
                  <a:gd name="connsiteY0-2" fmla="*/ 327941 h 1363056"/>
                  <a:gd name="connsiteX1-3" fmla="*/ 741448 w 1408146"/>
                  <a:gd name="connsiteY1-4" fmla="*/ 1363056 h 1363056"/>
                  <a:gd name="connsiteX2-5" fmla="*/ 741448 w 1408146"/>
                  <a:gd name="connsiteY2-6" fmla="*/ 327941 h 1363056"/>
                  <a:gd name="connsiteX0-7" fmla="*/ 741448 w 741448"/>
                  <a:gd name="connsiteY0-8" fmla="*/ 327941 h 1363056"/>
                  <a:gd name="connsiteX1-9" fmla="*/ 741448 w 741448"/>
                  <a:gd name="connsiteY1-10" fmla="*/ 1363056 h 1363056"/>
                  <a:gd name="connsiteX2-11" fmla="*/ 741448 w 741448"/>
                  <a:gd name="connsiteY2-12" fmla="*/ 327941 h 1363056"/>
                  <a:gd name="connsiteX0-13" fmla="*/ 741448 w 741448"/>
                  <a:gd name="connsiteY0-14" fmla="*/ 327941 h 1363056"/>
                  <a:gd name="connsiteX1-15" fmla="*/ 741448 w 741448"/>
                  <a:gd name="connsiteY1-16" fmla="*/ 1363056 h 1363056"/>
                  <a:gd name="connsiteX2-17" fmla="*/ 741448 w 741448"/>
                  <a:gd name="connsiteY2-18" fmla="*/ 327941 h 1363056"/>
                  <a:gd name="connsiteX0-19" fmla="*/ 741448 w 741448"/>
                  <a:gd name="connsiteY0-20" fmla="*/ 327941 h 1363056"/>
                  <a:gd name="connsiteX1-21" fmla="*/ 741448 w 741448"/>
                  <a:gd name="connsiteY1-22" fmla="*/ 1363056 h 1363056"/>
                  <a:gd name="connsiteX2-23" fmla="*/ 741448 w 741448"/>
                  <a:gd name="connsiteY2-24" fmla="*/ 327941 h 1363056"/>
                </a:gdLst>
                <a:ahLst/>
                <a:cxnLst>
                  <a:cxn ang="0">
                    <a:pos x="connsiteX0-1" y="connsiteY0-2"/>
                  </a:cxn>
                  <a:cxn ang="0">
                    <a:pos x="connsiteX1-3" y="connsiteY1-4"/>
                  </a:cxn>
                  <a:cxn ang="0">
                    <a:pos x="connsiteX2-5" y="connsiteY2-6"/>
                  </a:cxn>
                </a:cxnLst>
                <a:rect l="l" t="t" r="r" b="b"/>
                <a:pathLst>
                  <a:path w="741448" h="1363056">
                    <a:moveTo>
                      <a:pt x="741448" y="327941"/>
                    </a:moveTo>
                    <a:cubicBezTo>
                      <a:pt x="740677" y="1147620"/>
                      <a:pt x="741249" y="676359"/>
                      <a:pt x="741448" y="1363056"/>
                    </a:cubicBezTo>
                    <a:cubicBezTo>
                      <a:pt x="-761386" y="327941"/>
                      <a:pt x="434747" y="-477148"/>
                      <a:pt x="741448" y="327941"/>
                    </a:cubicBezTo>
                    <a:close/>
                  </a:path>
                </a:pathLst>
              </a:custGeom>
              <a:solidFill>
                <a:srgbClr val="1D7C92"/>
              </a:solidFill>
              <a:ln>
                <a:noFill/>
              </a:ln>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868640" y="987574"/>
              <a:ext cx="3268037" cy="786774"/>
              <a:chOff x="846283" y="2098545"/>
              <a:chExt cx="3268037" cy="786774"/>
            </a:xfrm>
          </p:grpSpPr>
          <p:grpSp>
            <p:nvGrpSpPr>
              <p:cNvPr id="33" name="组合 44"/>
              <p:cNvGrpSpPr/>
              <p:nvPr/>
            </p:nvGrpSpPr>
            <p:grpSpPr bwMode="auto">
              <a:xfrm flipH="1">
                <a:off x="846283" y="2421769"/>
                <a:ext cx="2184400" cy="333013"/>
                <a:chOff x="-362770" y="3102960"/>
                <a:chExt cx="2183514" cy="333013"/>
              </a:xfrm>
            </p:grpSpPr>
            <p:sp>
              <p:nvSpPr>
                <p:cNvPr id="36" name="TextBox 22"/>
                <p:cNvSpPr txBox="1">
                  <a:spLocks noChangeArrowheads="1"/>
                </p:cNvSpPr>
                <p:nvPr/>
              </p:nvSpPr>
              <p:spPr bwMode="auto">
                <a:xfrm>
                  <a:off x="675034" y="3102960"/>
                  <a:ext cx="1145710" cy="333013"/>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点击添加文本    </a:t>
                  </a:r>
                  <a:endParaRPr lang="en-US" altLang="zh-CN" sz="1200" kern="0" dirty="0">
                    <a:solidFill>
                      <a:schemeClr val="bg1">
                        <a:lumMod val="50000"/>
                      </a:schemeClr>
                    </a:solidFill>
                    <a:latin typeface="微软雅黑" panose="020B0503020204020204" pitchFamily="34" charset="-122"/>
                    <a:ea typeface="微软雅黑" panose="020B0503020204020204" pitchFamily="34" charset="-122"/>
                  </a:endParaRPr>
                </a:p>
                <a:p>
                  <a:pPr eaLnBrk="1" hangingPunct="1">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点击添加文本</a:t>
                  </a:r>
                  <a:endParaRPr lang="en-US" altLang="zh-CN" sz="1200"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7" name="TextBox 11"/>
                <p:cNvSpPr txBox="1">
                  <a:spLocks noChangeArrowheads="1"/>
                </p:cNvSpPr>
                <p:nvPr/>
              </p:nvSpPr>
              <p:spPr bwMode="auto">
                <a:xfrm>
                  <a:off x="-362770" y="3102960"/>
                  <a:ext cx="1145710" cy="333013"/>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点击添加文本    </a:t>
                  </a:r>
                  <a:endParaRPr lang="en-US" altLang="zh-CN" sz="1200" kern="0" dirty="0">
                    <a:solidFill>
                      <a:schemeClr val="bg1">
                        <a:lumMod val="50000"/>
                      </a:schemeClr>
                    </a:solidFill>
                    <a:latin typeface="微软雅黑" panose="020B0503020204020204" pitchFamily="34" charset="-122"/>
                    <a:ea typeface="微软雅黑" panose="020B0503020204020204" pitchFamily="34" charset="-122"/>
                  </a:endParaRPr>
                </a:p>
                <a:p>
                  <a:pPr eaLnBrk="1" hangingPunct="1">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点击添加文本</a:t>
                  </a:r>
                  <a:endParaRPr lang="en-US" altLang="zh-CN" sz="1200" kern="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34" name="TextBox 11"/>
              <p:cNvSpPr txBox="1">
                <a:spLocks noChangeArrowheads="1"/>
              </p:cNvSpPr>
              <p:nvPr/>
            </p:nvSpPr>
            <p:spPr bwMode="auto">
              <a:xfrm flipH="1">
                <a:off x="868638" y="2098545"/>
                <a:ext cx="1456585" cy="333012"/>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400" kern="0" dirty="0">
                    <a:solidFill>
                      <a:schemeClr val="bg1">
                        <a:lumMod val="50000"/>
                      </a:schemeClr>
                    </a:solidFill>
                    <a:latin typeface="微软雅黑" panose="020B0503020204020204" pitchFamily="34" charset="-122"/>
                    <a:ea typeface="微软雅黑" panose="020B0503020204020204" pitchFamily="34" charset="-122"/>
                  </a:rPr>
                  <a:t>标题文字</a:t>
                </a:r>
                <a:endParaRPr lang="en-US" altLang="zh-CN" sz="2400" kern="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35" name="直接连接符 34"/>
              <p:cNvCxnSpPr/>
              <p:nvPr/>
            </p:nvCxnSpPr>
            <p:spPr>
              <a:xfrm flipH="1">
                <a:off x="868639" y="2885319"/>
                <a:ext cx="3245681" cy="0"/>
              </a:xfrm>
              <a:prstGeom prst="line">
                <a:avLst/>
              </a:prstGeom>
              <a:ln w="12700">
                <a:solidFill>
                  <a:schemeClr val="bg1">
                    <a:lumMod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a:xfrm>
              <a:off x="5792861" y="1707654"/>
              <a:ext cx="2548069" cy="786774"/>
              <a:chOff x="5770504" y="2818625"/>
              <a:chExt cx="2548069" cy="786774"/>
            </a:xfrm>
          </p:grpSpPr>
          <p:grpSp>
            <p:nvGrpSpPr>
              <p:cNvPr id="28" name="组合 27"/>
              <p:cNvGrpSpPr/>
              <p:nvPr/>
            </p:nvGrpSpPr>
            <p:grpSpPr bwMode="auto">
              <a:xfrm flipH="1">
                <a:off x="6042252" y="3141849"/>
                <a:ext cx="2184400" cy="333013"/>
                <a:chOff x="-362770" y="3102960"/>
                <a:chExt cx="2183514" cy="333013"/>
              </a:xfrm>
            </p:grpSpPr>
            <p:sp>
              <p:nvSpPr>
                <p:cNvPr id="31" name="TextBox 11"/>
                <p:cNvSpPr txBox="1">
                  <a:spLocks noChangeArrowheads="1"/>
                </p:cNvSpPr>
                <p:nvPr/>
              </p:nvSpPr>
              <p:spPr bwMode="auto">
                <a:xfrm>
                  <a:off x="675034" y="3102960"/>
                  <a:ext cx="1145710" cy="333013"/>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点击添加文本    </a:t>
                  </a:r>
                  <a:endParaRPr lang="en-US" altLang="zh-CN" sz="1200" kern="0" dirty="0">
                    <a:solidFill>
                      <a:schemeClr val="bg1">
                        <a:lumMod val="50000"/>
                      </a:schemeClr>
                    </a:solidFill>
                    <a:latin typeface="微软雅黑" panose="020B0503020204020204" pitchFamily="34" charset="-122"/>
                    <a:ea typeface="微软雅黑" panose="020B0503020204020204" pitchFamily="34" charset="-122"/>
                  </a:endParaRPr>
                </a:p>
                <a:p>
                  <a:pPr eaLnBrk="1" hangingPunct="1">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点击添加文本</a:t>
                  </a:r>
                  <a:endParaRPr lang="en-US" altLang="zh-CN" sz="1200"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2" name="TextBox 11"/>
                <p:cNvSpPr txBox="1">
                  <a:spLocks noChangeArrowheads="1"/>
                </p:cNvSpPr>
                <p:nvPr/>
              </p:nvSpPr>
              <p:spPr bwMode="auto">
                <a:xfrm>
                  <a:off x="-362770" y="3102960"/>
                  <a:ext cx="1145710" cy="333013"/>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点击添加文本    </a:t>
                  </a:r>
                  <a:endParaRPr lang="en-US" altLang="zh-CN" sz="1200" kern="0" dirty="0">
                    <a:solidFill>
                      <a:schemeClr val="bg1">
                        <a:lumMod val="50000"/>
                      </a:schemeClr>
                    </a:solidFill>
                    <a:latin typeface="微软雅黑" panose="020B0503020204020204" pitchFamily="34" charset="-122"/>
                    <a:ea typeface="微软雅黑" panose="020B0503020204020204" pitchFamily="34" charset="-122"/>
                  </a:endParaRPr>
                </a:p>
                <a:p>
                  <a:pPr eaLnBrk="1" hangingPunct="1">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点击添加文本</a:t>
                  </a:r>
                  <a:endParaRPr lang="en-US" altLang="zh-CN" sz="1200" kern="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29" name="TextBox 11"/>
              <p:cNvSpPr txBox="1">
                <a:spLocks noChangeArrowheads="1"/>
              </p:cNvSpPr>
              <p:nvPr/>
            </p:nvSpPr>
            <p:spPr bwMode="auto">
              <a:xfrm flipH="1">
                <a:off x="6064607" y="2818625"/>
                <a:ext cx="1456585" cy="333012"/>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400" kern="0" dirty="0">
                    <a:solidFill>
                      <a:schemeClr val="bg1">
                        <a:lumMod val="50000"/>
                      </a:schemeClr>
                    </a:solidFill>
                    <a:latin typeface="微软雅黑" panose="020B0503020204020204" pitchFamily="34" charset="-122"/>
                    <a:ea typeface="微软雅黑" panose="020B0503020204020204" pitchFamily="34" charset="-122"/>
                  </a:rPr>
                  <a:t>标题文字</a:t>
                </a:r>
                <a:endParaRPr lang="en-US" altLang="zh-CN" sz="2400" kern="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30" name="直接连接符 29"/>
              <p:cNvCxnSpPr/>
              <p:nvPr/>
            </p:nvCxnSpPr>
            <p:spPr>
              <a:xfrm flipH="1">
                <a:off x="5770504" y="3605399"/>
                <a:ext cx="2548069" cy="0"/>
              </a:xfrm>
              <a:prstGeom prst="line">
                <a:avLst/>
              </a:prstGeom>
              <a:ln w="12700">
                <a:solidFill>
                  <a:schemeClr val="bg1">
                    <a:lumMod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5072781" y="3486368"/>
              <a:ext cx="3302903" cy="759598"/>
              <a:chOff x="5050424" y="4597339"/>
              <a:chExt cx="3302903" cy="759598"/>
            </a:xfrm>
          </p:grpSpPr>
          <p:grpSp>
            <p:nvGrpSpPr>
              <p:cNvPr id="23" name="组合 44"/>
              <p:cNvGrpSpPr/>
              <p:nvPr/>
            </p:nvGrpSpPr>
            <p:grpSpPr bwMode="auto">
              <a:xfrm flipH="1">
                <a:off x="6168927" y="4886213"/>
                <a:ext cx="2184400" cy="333012"/>
                <a:chOff x="-362770" y="3102960"/>
                <a:chExt cx="2183514" cy="333012"/>
              </a:xfrm>
            </p:grpSpPr>
            <p:sp>
              <p:nvSpPr>
                <p:cNvPr id="26" name="TextBox 11"/>
                <p:cNvSpPr txBox="1">
                  <a:spLocks noChangeArrowheads="1"/>
                </p:cNvSpPr>
                <p:nvPr/>
              </p:nvSpPr>
              <p:spPr bwMode="auto">
                <a:xfrm>
                  <a:off x="675034" y="3102960"/>
                  <a:ext cx="1145710" cy="333012"/>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点击添加文本    </a:t>
                  </a:r>
                  <a:endParaRPr lang="en-US" altLang="zh-CN" sz="1200" kern="0" dirty="0">
                    <a:solidFill>
                      <a:schemeClr val="bg1">
                        <a:lumMod val="50000"/>
                      </a:schemeClr>
                    </a:solidFill>
                    <a:latin typeface="微软雅黑" panose="020B0503020204020204" pitchFamily="34" charset="-122"/>
                    <a:ea typeface="微软雅黑" panose="020B0503020204020204" pitchFamily="34" charset="-122"/>
                  </a:endParaRPr>
                </a:p>
                <a:p>
                  <a:pPr eaLnBrk="1" hangingPunct="1">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点击添加文本</a:t>
                  </a:r>
                  <a:endParaRPr lang="en-US" altLang="zh-CN" sz="1200"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7" name="TextBox 11"/>
                <p:cNvSpPr txBox="1">
                  <a:spLocks noChangeArrowheads="1"/>
                </p:cNvSpPr>
                <p:nvPr/>
              </p:nvSpPr>
              <p:spPr bwMode="auto">
                <a:xfrm>
                  <a:off x="-362770" y="3102960"/>
                  <a:ext cx="1145710" cy="333012"/>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点击添加文本    </a:t>
                  </a:r>
                  <a:endParaRPr lang="en-US" altLang="zh-CN" sz="1200" kern="0" dirty="0">
                    <a:solidFill>
                      <a:schemeClr val="bg1">
                        <a:lumMod val="50000"/>
                      </a:schemeClr>
                    </a:solidFill>
                    <a:latin typeface="微软雅黑" panose="020B0503020204020204" pitchFamily="34" charset="-122"/>
                    <a:ea typeface="微软雅黑" panose="020B0503020204020204" pitchFamily="34" charset="-122"/>
                  </a:endParaRPr>
                </a:p>
                <a:p>
                  <a:pPr eaLnBrk="1" hangingPunct="1">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点击添加文本</a:t>
                  </a:r>
                  <a:endParaRPr lang="en-US" altLang="zh-CN" sz="1200" kern="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24" name="TextBox 11"/>
              <p:cNvSpPr txBox="1">
                <a:spLocks noChangeArrowheads="1"/>
              </p:cNvSpPr>
              <p:nvPr/>
            </p:nvSpPr>
            <p:spPr bwMode="auto">
              <a:xfrm flipH="1">
                <a:off x="6191282" y="4597339"/>
                <a:ext cx="1456585" cy="333012"/>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400" kern="0" dirty="0">
                    <a:solidFill>
                      <a:schemeClr val="bg1">
                        <a:lumMod val="50000"/>
                      </a:schemeClr>
                    </a:solidFill>
                    <a:latin typeface="微软雅黑" panose="020B0503020204020204" pitchFamily="34" charset="-122"/>
                    <a:ea typeface="微软雅黑" panose="020B0503020204020204" pitchFamily="34" charset="-122"/>
                  </a:rPr>
                  <a:t>标题文字</a:t>
                </a:r>
                <a:endParaRPr lang="en-US" altLang="zh-CN" sz="2400" kern="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flipH="1" flipV="1">
                <a:off x="5050424" y="5349763"/>
                <a:ext cx="3263072" cy="7174"/>
              </a:xfrm>
              <a:prstGeom prst="line">
                <a:avLst/>
              </a:prstGeom>
              <a:ln w="12700">
                <a:solidFill>
                  <a:schemeClr val="bg1">
                    <a:lumMod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3485913" y="1935063"/>
              <a:ext cx="742098" cy="2105445"/>
              <a:chOff x="3463556" y="3046034"/>
              <a:chExt cx="742098" cy="2105445"/>
            </a:xfrm>
            <a:solidFill>
              <a:schemeClr val="tx2"/>
            </a:solidFill>
          </p:grpSpPr>
          <p:sp>
            <p:nvSpPr>
              <p:cNvPr id="21" name="心形 17"/>
              <p:cNvSpPr/>
              <p:nvPr/>
            </p:nvSpPr>
            <p:spPr>
              <a:xfrm flipH="1">
                <a:off x="3463556" y="3046034"/>
                <a:ext cx="741787" cy="1363056"/>
              </a:xfrm>
              <a:custGeom>
                <a:avLst/>
                <a:gdLst>
                  <a:gd name="connsiteX0" fmla="*/ 736082 w 1472164"/>
                  <a:gd name="connsiteY0" fmla="*/ 345038 h 1380153"/>
                  <a:gd name="connsiteX1" fmla="*/ 736082 w 1472164"/>
                  <a:gd name="connsiteY1" fmla="*/ 1380153 h 1380153"/>
                  <a:gd name="connsiteX2" fmla="*/ 736082 w 1472164"/>
                  <a:gd name="connsiteY2" fmla="*/ 345038 h 1380153"/>
                  <a:gd name="connsiteX0-1" fmla="*/ 741448 w 1410624"/>
                  <a:gd name="connsiteY0-2" fmla="*/ 327941 h 1363056"/>
                  <a:gd name="connsiteX1-3" fmla="*/ 741448 w 1410624"/>
                  <a:gd name="connsiteY1-4" fmla="*/ 1363056 h 1363056"/>
                  <a:gd name="connsiteX2-5" fmla="*/ 741448 w 1410624"/>
                  <a:gd name="connsiteY2-6" fmla="*/ 327941 h 1363056"/>
                  <a:gd name="connsiteX0-7" fmla="*/ 741448 w 743461"/>
                  <a:gd name="connsiteY0-8" fmla="*/ 327941 h 1363056"/>
                  <a:gd name="connsiteX1-9" fmla="*/ 741448 w 743461"/>
                  <a:gd name="connsiteY1-10" fmla="*/ 1363056 h 1363056"/>
                  <a:gd name="connsiteX2-11" fmla="*/ 741448 w 743461"/>
                  <a:gd name="connsiteY2-12" fmla="*/ 327941 h 1363056"/>
                  <a:gd name="connsiteX0-13" fmla="*/ 741448 w 741588"/>
                  <a:gd name="connsiteY0-14" fmla="*/ 327941 h 1363056"/>
                  <a:gd name="connsiteX1-15" fmla="*/ 741448 w 741588"/>
                  <a:gd name="connsiteY1-16" fmla="*/ 1363056 h 1363056"/>
                  <a:gd name="connsiteX2-17" fmla="*/ 741448 w 741588"/>
                  <a:gd name="connsiteY2-18" fmla="*/ 327941 h 1363056"/>
                  <a:gd name="connsiteX0-19" fmla="*/ 741448 w 741787"/>
                  <a:gd name="connsiteY0-20" fmla="*/ 327941 h 1363056"/>
                  <a:gd name="connsiteX1-21" fmla="*/ 741448 w 741787"/>
                  <a:gd name="connsiteY1-22" fmla="*/ 1363056 h 1363056"/>
                  <a:gd name="connsiteX2-23" fmla="*/ 741448 w 741787"/>
                  <a:gd name="connsiteY2-24" fmla="*/ 327941 h 1363056"/>
                </a:gdLst>
                <a:ahLst/>
                <a:cxnLst>
                  <a:cxn ang="0">
                    <a:pos x="connsiteX0-1" y="connsiteY0-2"/>
                  </a:cxn>
                  <a:cxn ang="0">
                    <a:pos x="connsiteX1-3" y="connsiteY1-4"/>
                  </a:cxn>
                  <a:cxn ang="0">
                    <a:pos x="connsiteX2-5" y="connsiteY2-6"/>
                  </a:cxn>
                </a:cxnLst>
                <a:rect l="l" t="t" r="r" b="b"/>
                <a:pathLst>
                  <a:path w="741787" h="1363056">
                    <a:moveTo>
                      <a:pt x="741448" y="327941"/>
                    </a:moveTo>
                    <a:cubicBezTo>
                      <a:pt x="742304" y="899098"/>
                      <a:pt x="741249" y="512051"/>
                      <a:pt x="741448" y="1363056"/>
                    </a:cubicBezTo>
                    <a:cubicBezTo>
                      <a:pt x="-761386" y="327941"/>
                      <a:pt x="434747" y="-477148"/>
                      <a:pt x="741448" y="327941"/>
                    </a:cubicBezTo>
                    <a:close/>
                  </a:path>
                </a:pathLst>
              </a:custGeom>
              <a:solidFill>
                <a:srgbClr val="1D7C92"/>
              </a:solidFill>
              <a:ln>
                <a:no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latin typeface="微软雅黑" panose="020B0503020204020204" pitchFamily="34" charset="-122"/>
                  <a:ea typeface="微软雅黑" panose="020B0503020204020204" pitchFamily="34" charset="-122"/>
                </a:endParaRPr>
              </a:p>
            </p:txBody>
          </p:sp>
          <p:sp>
            <p:nvSpPr>
              <p:cNvPr id="22" name="心形 17"/>
              <p:cNvSpPr/>
              <p:nvPr/>
            </p:nvSpPr>
            <p:spPr>
              <a:xfrm>
                <a:off x="3463867" y="3788423"/>
                <a:ext cx="741787" cy="1363056"/>
              </a:xfrm>
              <a:custGeom>
                <a:avLst/>
                <a:gdLst>
                  <a:gd name="connsiteX0" fmla="*/ 736082 w 1472164"/>
                  <a:gd name="connsiteY0" fmla="*/ 345038 h 1380153"/>
                  <a:gd name="connsiteX1" fmla="*/ 736082 w 1472164"/>
                  <a:gd name="connsiteY1" fmla="*/ 1380153 h 1380153"/>
                  <a:gd name="connsiteX2" fmla="*/ 736082 w 1472164"/>
                  <a:gd name="connsiteY2" fmla="*/ 345038 h 1380153"/>
                  <a:gd name="connsiteX0-1" fmla="*/ 741448 w 1410624"/>
                  <a:gd name="connsiteY0-2" fmla="*/ 327941 h 1363056"/>
                  <a:gd name="connsiteX1-3" fmla="*/ 741448 w 1410624"/>
                  <a:gd name="connsiteY1-4" fmla="*/ 1363056 h 1363056"/>
                  <a:gd name="connsiteX2-5" fmla="*/ 741448 w 1410624"/>
                  <a:gd name="connsiteY2-6" fmla="*/ 327941 h 1363056"/>
                  <a:gd name="connsiteX0-7" fmla="*/ 741448 w 743461"/>
                  <a:gd name="connsiteY0-8" fmla="*/ 327941 h 1363056"/>
                  <a:gd name="connsiteX1-9" fmla="*/ 741448 w 743461"/>
                  <a:gd name="connsiteY1-10" fmla="*/ 1363056 h 1363056"/>
                  <a:gd name="connsiteX2-11" fmla="*/ 741448 w 743461"/>
                  <a:gd name="connsiteY2-12" fmla="*/ 327941 h 1363056"/>
                  <a:gd name="connsiteX0-13" fmla="*/ 741448 w 741588"/>
                  <a:gd name="connsiteY0-14" fmla="*/ 327941 h 1363056"/>
                  <a:gd name="connsiteX1-15" fmla="*/ 741448 w 741588"/>
                  <a:gd name="connsiteY1-16" fmla="*/ 1363056 h 1363056"/>
                  <a:gd name="connsiteX2-17" fmla="*/ 741448 w 741588"/>
                  <a:gd name="connsiteY2-18" fmla="*/ 327941 h 1363056"/>
                  <a:gd name="connsiteX0-19" fmla="*/ 741448 w 741787"/>
                  <a:gd name="connsiteY0-20" fmla="*/ 327941 h 1363056"/>
                  <a:gd name="connsiteX1-21" fmla="*/ 741448 w 741787"/>
                  <a:gd name="connsiteY1-22" fmla="*/ 1363056 h 1363056"/>
                  <a:gd name="connsiteX2-23" fmla="*/ 741448 w 741787"/>
                  <a:gd name="connsiteY2-24" fmla="*/ 327941 h 1363056"/>
                </a:gdLst>
                <a:ahLst/>
                <a:cxnLst>
                  <a:cxn ang="0">
                    <a:pos x="connsiteX0-1" y="connsiteY0-2"/>
                  </a:cxn>
                  <a:cxn ang="0">
                    <a:pos x="connsiteX1-3" y="connsiteY1-4"/>
                  </a:cxn>
                  <a:cxn ang="0">
                    <a:pos x="connsiteX2-5" y="connsiteY2-6"/>
                  </a:cxn>
                </a:cxnLst>
                <a:rect l="l" t="t" r="r" b="b"/>
                <a:pathLst>
                  <a:path w="741787" h="1363056">
                    <a:moveTo>
                      <a:pt x="741448" y="327941"/>
                    </a:moveTo>
                    <a:cubicBezTo>
                      <a:pt x="742304" y="899098"/>
                      <a:pt x="741249" y="512051"/>
                      <a:pt x="741448" y="1363056"/>
                    </a:cubicBezTo>
                    <a:cubicBezTo>
                      <a:pt x="-761386" y="327941"/>
                      <a:pt x="434747" y="-477148"/>
                      <a:pt x="741448" y="327941"/>
                    </a:cubicBezTo>
                    <a:close/>
                  </a:path>
                </a:pathLst>
              </a:custGeom>
              <a:solidFill>
                <a:schemeClr val="bg1">
                  <a:lumMod val="50000"/>
                </a:schemeClr>
              </a:solidFill>
              <a:ln>
                <a:no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844256" y="2715766"/>
              <a:ext cx="2639983" cy="770065"/>
              <a:chOff x="821899" y="3826737"/>
              <a:chExt cx="2639983" cy="770065"/>
            </a:xfrm>
          </p:grpSpPr>
          <p:grpSp>
            <p:nvGrpSpPr>
              <p:cNvPr id="16" name="组合 44"/>
              <p:cNvGrpSpPr/>
              <p:nvPr/>
            </p:nvGrpSpPr>
            <p:grpSpPr bwMode="auto">
              <a:xfrm flipH="1">
                <a:off x="821899" y="4133252"/>
                <a:ext cx="2184400" cy="333013"/>
                <a:chOff x="-362770" y="3102960"/>
                <a:chExt cx="2183514" cy="333013"/>
              </a:xfrm>
            </p:grpSpPr>
            <p:sp>
              <p:nvSpPr>
                <p:cNvPr id="19" name="TextBox 11"/>
                <p:cNvSpPr txBox="1">
                  <a:spLocks noChangeArrowheads="1"/>
                </p:cNvSpPr>
                <p:nvPr/>
              </p:nvSpPr>
              <p:spPr bwMode="auto">
                <a:xfrm>
                  <a:off x="675034" y="3102960"/>
                  <a:ext cx="1145710" cy="333013"/>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点击添加文本    </a:t>
                  </a:r>
                  <a:endParaRPr lang="en-US" altLang="zh-CN" sz="1200" kern="0" dirty="0">
                    <a:solidFill>
                      <a:schemeClr val="bg1">
                        <a:lumMod val="50000"/>
                      </a:schemeClr>
                    </a:solidFill>
                    <a:latin typeface="微软雅黑" panose="020B0503020204020204" pitchFamily="34" charset="-122"/>
                    <a:ea typeface="微软雅黑" panose="020B0503020204020204" pitchFamily="34" charset="-122"/>
                  </a:endParaRPr>
                </a:p>
                <a:p>
                  <a:pPr eaLnBrk="1" hangingPunct="1">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点击添加文本</a:t>
                  </a:r>
                  <a:endParaRPr lang="en-US" altLang="zh-CN" sz="1200"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0" name="TextBox 11"/>
                <p:cNvSpPr txBox="1">
                  <a:spLocks noChangeArrowheads="1"/>
                </p:cNvSpPr>
                <p:nvPr/>
              </p:nvSpPr>
              <p:spPr bwMode="auto">
                <a:xfrm>
                  <a:off x="-362770" y="3102960"/>
                  <a:ext cx="1145710" cy="333013"/>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点击添加文本    </a:t>
                  </a:r>
                  <a:endParaRPr lang="en-US" altLang="zh-CN" sz="1200" kern="0" dirty="0">
                    <a:solidFill>
                      <a:schemeClr val="bg1">
                        <a:lumMod val="50000"/>
                      </a:schemeClr>
                    </a:solidFill>
                    <a:latin typeface="微软雅黑" panose="020B0503020204020204" pitchFamily="34" charset="-122"/>
                    <a:ea typeface="微软雅黑" panose="020B0503020204020204" pitchFamily="34" charset="-122"/>
                  </a:endParaRPr>
                </a:p>
                <a:p>
                  <a:pPr eaLnBrk="1" hangingPunct="1">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点击添加文本</a:t>
                  </a:r>
                  <a:endParaRPr lang="en-US" altLang="zh-CN" sz="1200" kern="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17" name="TextBox 11"/>
              <p:cNvSpPr txBox="1">
                <a:spLocks noChangeArrowheads="1"/>
              </p:cNvSpPr>
              <p:nvPr/>
            </p:nvSpPr>
            <p:spPr bwMode="auto">
              <a:xfrm flipH="1">
                <a:off x="860810" y="3826737"/>
                <a:ext cx="1456585" cy="333012"/>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400" kern="0" dirty="0">
                    <a:solidFill>
                      <a:schemeClr val="bg1">
                        <a:lumMod val="50000"/>
                      </a:schemeClr>
                    </a:solidFill>
                    <a:latin typeface="微软雅黑" panose="020B0503020204020204" pitchFamily="34" charset="-122"/>
                    <a:ea typeface="微软雅黑" panose="020B0503020204020204" pitchFamily="34" charset="-122"/>
                  </a:rPr>
                  <a:t>标题文字</a:t>
                </a:r>
                <a:endParaRPr lang="en-US" altLang="zh-CN" sz="2400" kern="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a:xfrm flipH="1">
                <a:off x="868640" y="4596802"/>
                <a:ext cx="2593242" cy="0"/>
              </a:xfrm>
              <a:prstGeom prst="line">
                <a:avLst/>
              </a:prstGeom>
              <a:ln w="12700">
                <a:solidFill>
                  <a:schemeClr val="bg1">
                    <a:lumMod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379654" y="782814"/>
            <a:ext cx="9411629" cy="591016"/>
            <a:chOff x="1423196" y="609245"/>
            <a:chExt cx="9411629" cy="591016"/>
          </a:xfrm>
        </p:grpSpPr>
        <p:sp>
          <p:nvSpPr>
            <p:cNvPr id="11" name="Copyright Notice"/>
            <p:cNvSpPr/>
            <p:nvPr/>
          </p:nvSpPr>
          <p:spPr bwMode="auto">
            <a:xfrm>
              <a:off x="4235162" y="609245"/>
              <a:ext cx="3823276" cy="434765"/>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1D7C92"/>
                  </a:solidFill>
                  <a:latin typeface="微软雅黑" panose="020B0503020204020204" pitchFamily="34" charset="-122"/>
                  <a:ea typeface="微软雅黑" panose="020B0503020204020204" pitchFamily="34" charset="-122"/>
                </a:rPr>
                <a:t>点击加入标题文字</a:t>
              </a:r>
              <a:endParaRPr lang="en-US" sz="2400" cap="small" dirty="0">
                <a:solidFill>
                  <a:srgbClr val="1D7C92"/>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1423196" y="1200261"/>
              <a:ext cx="9411629" cy="0"/>
            </a:xfrm>
            <a:prstGeom prst="line">
              <a:avLst/>
            </a:prstGeom>
            <a:ln>
              <a:solidFill>
                <a:srgbClr val="1D7C92"/>
              </a:solidFill>
            </a:ln>
          </p:spPr>
          <p:style>
            <a:lnRef idx="1">
              <a:schemeClr val="accent1"/>
            </a:lnRef>
            <a:fillRef idx="0">
              <a:schemeClr val="accent1"/>
            </a:fillRef>
            <a:effectRef idx="0">
              <a:schemeClr val="accent1"/>
            </a:effectRef>
            <a:fontRef idx="minor">
              <a:schemeClr val="tx1"/>
            </a:fontRef>
          </p:style>
        </p:cxnSp>
      </p:grpSp>
      <p:grpSp>
        <p:nvGrpSpPr>
          <p:cNvPr id="34" name="组合 33"/>
          <p:cNvGrpSpPr/>
          <p:nvPr/>
        </p:nvGrpSpPr>
        <p:grpSpPr>
          <a:xfrm>
            <a:off x="4727927" y="3910046"/>
            <a:ext cx="1954724" cy="1749454"/>
            <a:chOff x="4727927" y="3910046"/>
            <a:chExt cx="1954724" cy="1749454"/>
          </a:xfrm>
          <a:solidFill>
            <a:srgbClr val="1D7C92"/>
          </a:solidFill>
        </p:grpSpPr>
        <p:grpSp>
          <p:nvGrpSpPr>
            <p:cNvPr id="35" name="组合 34"/>
            <p:cNvGrpSpPr/>
            <p:nvPr/>
          </p:nvGrpSpPr>
          <p:grpSpPr>
            <a:xfrm>
              <a:off x="4727927" y="3910046"/>
              <a:ext cx="1954724" cy="1749454"/>
              <a:chOff x="4400057" y="3759868"/>
              <a:chExt cx="2239523" cy="2004346"/>
            </a:xfrm>
            <a:grpFill/>
          </p:grpSpPr>
          <p:sp>
            <p:nvSpPr>
              <p:cNvPr id="39" name="Freeform 5"/>
              <p:cNvSpPr/>
              <p:nvPr/>
            </p:nvSpPr>
            <p:spPr bwMode="auto">
              <a:xfrm>
                <a:off x="4400057" y="3759868"/>
                <a:ext cx="2239523" cy="1328213"/>
              </a:xfrm>
              <a:custGeom>
                <a:avLst/>
                <a:gdLst>
                  <a:gd name="T0" fmla="*/ 630 w 891"/>
                  <a:gd name="T1" fmla="*/ 289 h 529"/>
                  <a:gd name="T2" fmla="*/ 842 w 891"/>
                  <a:gd name="T3" fmla="*/ 53 h 529"/>
                  <a:gd name="T4" fmla="*/ 889 w 891"/>
                  <a:gd name="T5" fmla="*/ 0 h 529"/>
                  <a:gd name="T6" fmla="*/ 891 w 891"/>
                  <a:gd name="T7" fmla="*/ 22 h 529"/>
                  <a:gd name="T8" fmla="*/ 890 w 891"/>
                  <a:gd name="T9" fmla="*/ 208 h 529"/>
                  <a:gd name="T10" fmla="*/ 880 w 891"/>
                  <a:gd name="T11" fmla="*/ 232 h 529"/>
                  <a:gd name="T12" fmla="*/ 619 w 891"/>
                  <a:gd name="T13" fmla="*/ 512 h 529"/>
                  <a:gd name="T14" fmla="*/ 591 w 891"/>
                  <a:gd name="T15" fmla="*/ 516 h 529"/>
                  <a:gd name="T16" fmla="*/ 439 w 891"/>
                  <a:gd name="T17" fmla="*/ 521 h 529"/>
                  <a:gd name="T18" fmla="*/ 412 w 891"/>
                  <a:gd name="T19" fmla="*/ 520 h 529"/>
                  <a:gd name="T20" fmla="*/ 12 w 891"/>
                  <a:gd name="T21" fmla="*/ 146 h 529"/>
                  <a:gd name="T22" fmla="*/ 0 w 891"/>
                  <a:gd name="T23" fmla="*/ 132 h 529"/>
                  <a:gd name="T24" fmla="*/ 25 w 891"/>
                  <a:gd name="T25" fmla="*/ 130 h 529"/>
                  <a:gd name="T26" fmla="*/ 182 w 891"/>
                  <a:gd name="T27" fmla="*/ 130 h 529"/>
                  <a:gd name="T28" fmla="*/ 218 w 891"/>
                  <a:gd name="T29" fmla="*/ 144 h 529"/>
                  <a:gd name="T30" fmla="*/ 491 w 891"/>
                  <a:gd name="T31" fmla="*/ 390 h 529"/>
                  <a:gd name="T32" fmla="*/ 519 w 891"/>
                  <a:gd name="T33" fmla="*/ 415 h 529"/>
                  <a:gd name="T34" fmla="*/ 630 w 891"/>
                  <a:gd name="T35" fmla="*/ 289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91" h="529">
                    <a:moveTo>
                      <a:pt x="630" y="289"/>
                    </a:moveTo>
                    <a:cubicBezTo>
                      <a:pt x="701" y="210"/>
                      <a:pt x="771" y="131"/>
                      <a:pt x="842" y="53"/>
                    </a:cubicBezTo>
                    <a:cubicBezTo>
                      <a:pt x="856" y="36"/>
                      <a:pt x="871" y="20"/>
                      <a:pt x="889" y="0"/>
                    </a:cubicBezTo>
                    <a:cubicBezTo>
                      <a:pt x="890" y="10"/>
                      <a:pt x="891" y="16"/>
                      <a:pt x="891" y="22"/>
                    </a:cubicBezTo>
                    <a:cubicBezTo>
                      <a:pt x="891" y="84"/>
                      <a:pt x="891" y="146"/>
                      <a:pt x="890" y="208"/>
                    </a:cubicBezTo>
                    <a:cubicBezTo>
                      <a:pt x="890" y="216"/>
                      <a:pt x="885" y="226"/>
                      <a:pt x="880" y="232"/>
                    </a:cubicBezTo>
                    <a:cubicBezTo>
                      <a:pt x="793" y="326"/>
                      <a:pt x="706" y="418"/>
                      <a:pt x="619" y="512"/>
                    </a:cubicBezTo>
                    <a:cubicBezTo>
                      <a:pt x="610" y="521"/>
                      <a:pt x="604" y="524"/>
                      <a:pt x="591" y="516"/>
                    </a:cubicBezTo>
                    <a:cubicBezTo>
                      <a:pt x="540" y="488"/>
                      <a:pt x="489" y="490"/>
                      <a:pt x="439" y="521"/>
                    </a:cubicBezTo>
                    <a:cubicBezTo>
                      <a:pt x="429" y="528"/>
                      <a:pt x="422" y="529"/>
                      <a:pt x="412" y="520"/>
                    </a:cubicBezTo>
                    <a:cubicBezTo>
                      <a:pt x="279" y="395"/>
                      <a:pt x="146" y="271"/>
                      <a:pt x="12" y="146"/>
                    </a:cubicBezTo>
                    <a:cubicBezTo>
                      <a:pt x="8" y="143"/>
                      <a:pt x="6" y="138"/>
                      <a:pt x="0" y="132"/>
                    </a:cubicBezTo>
                    <a:cubicBezTo>
                      <a:pt x="10" y="131"/>
                      <a:pt x="18" y="130"/>
                      <a:pt x="25" y="130"/>
                    </a:cubicBezTo>
                    <a:cubicBezTo>
                      <a:pt x="77" y="130"/>
                      <a:pt x="130" y="129"/>
                      <a:pt x="182" y="130"/>
                    </a:cubicBezTo>
                    <a:cubicBezTo>
                      <a:pt x="194" y="131"/>
                      <a:pt x="209" y="136"/>
                      <a:pt x="218" y="144"/>
                    </a:cubicBezTo>
                    <a:cubicBezTo>
                      <a:pt x="309" y="226"/>
                      <a:pt x="400" y="308"/>
                      <a:pt x="491" y="390"/>
                    </a:cubicBezTo>
                    <a:cubicBezTo>
                      <a:pt x="499" y="398"/>
                      <a:pt x="508" y="405"/>
                      <a:pt x="519" y="415"/>
                    </a:cubicBezTo>
                    <a:cubicBezTo>
                      <a:pt x="557" y="372"/>
                      <a:pt x="593" y="331"/>
                      <a:pt x="630" y="28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0" name="Freeform 9"/>
              <p:cNvSpPr/>
              <p:nvPr/>
            </p:nvSpPr>
            <p:spPr bwMode="auto">
              <a:xfrm>
                <a:off x="5364815" y="5078727"/>
                <a:ext cx="717556" cy="685487"/>
              </a:xfrm>
              <a:custGeom>
                <a:avLst/>
                <a:gdLst>
                  <a:gd name="T0" fmla="*/ 0 w 285"/>
                  <a:gd name="T1" fmla="*/ 139 h 273"/>
                  <a:gd name="T2" fmla="*/ 46 w 285"/>
                  <a:gd name="T3" fmla="*/ 41 h 273"/>
                  <a:gd name="T4" fmla="*/ 227 w 285"/>
                  <a:gd name="T5" fmla="*/ 43 h 273"/>
                  <a:gd name="T6" fmla="*/ 236 w 285"/>
                  <a:gd name="T7" fmla="*/ 214 h 273"/>
                  <a:gd name="T8" fmla="*/ 25 w 285"/>
                  <a:gd name="T9" fmla="*/ 205 h 273"/>
                  <a:gd name="T10" fmla="*/ 0 w 285"/>
                  <a:gd name="T11" fmla="*/ 139 h 273"/>
                </a:gdLst>
                <a:ahLst/>
                <a:cxnLst>
                  <a:cxn ang="0">
                    <a:pos x="T0" y="T1"/>
                  </a:cxn>
                  <a:cxn ang="0">
                    <a:pos x="T2" y="T3"/>
                  </a:cxn>
                  <a:cxn ang="0">
                    <a:pos x="T4" y="T5"/>
                  </a:cxn>
                  <a:cxn ang="0">
                    <a:pos x="T6" y="T7"/>
                  </a:cxn>
                  <a:cxn ang="0">
                    <a:pos x="T8" y="T9"/>
                  </a:cxn>
                  <a:cxn ang="0">
                    <a:pos x="T10" y="T11"/>
                  </a:cxn>
                </a:cxnLst>
                <a:rect l="0" t="0" r="r" b="b"/>
                <a:pathLst>
                  <a:path w="285" h="273">
                    <a:moveTo>
                      <a:pt x="0" y="139"/>
                    </a:moveTo>
                    <a:cubicBezTo>
                      <a:pt x="0" y="95"/>
                      <a:pt x="17" y="65"/>
                      <a:pt x="46" y="41"/>
                    </a:cubicBezTo>
                    <a:cubicBezTo>
                      <a:pt x="97" y="0"/>
                      <a:pt x="176" y="1"/>
                      <a:pt x="227" y="43"/>
                    </a:cubicBezTo>
                    <a:cubicBezTo>
                      <a:pt x="281" y="88"/>
                      <a:pt x="285" y="164"/>
                      <a:pt x="236" y="214"/>
                    </a:cubicBezTo>
                    <a:cubicBezTo>
                      <a:pt x="179" y="273"/>
                      <a:pt x="75" y="268"/>
                      <a:pt x="25" y="205"/>
                    </a:cubicBezTo>
                    <a:cubicBezTo>
                      <a:pt x="7" y="182"/>
                      <a:pt x="0" y="161"/>
                      <a:pt x="0" y="1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nvGrpSpPr>
            <p:cNvPr id="36" name="组合 35"/>
            <p:cNvGrpSpPr>
              <a:grpSpLocks noChangeAspect="1"/>
            </p:cNvGrpSpPr>
            <p:nvPr/>
          </p:nvGrpSpPr>
          <p:grpSpPr>
            <a:xfrm>
              <a:off x="5751176" y="5250128"/>
              <a:ext cx="197725" cy="192992"/>
              <a:chOff x="3530192" y="2543266"/>
              <a:chExt cx="596901" cy="582613"/>
            </a:xfrm>
            <a:grpFill/>
          </p:grpSpPr>
          <p:sp>
            <p:nvSpPr>
              <p:cNvPr id="37" name="Freeform 36"/>
              <p:cNvSpPr>
                <a:spLocks noEditPoints="1"/>
              </p:cNvSpPr>
              <p:nvPr/>
            </p:nvSpPr>
            <p:spPr bwMode="auto">
              <a:xfrm>
                <a:off x="3646080" y="2543266"/>
                <a:ext cx="481013" cy="582613"/>
              </a:xfrm>
              <a:custGeom>
                <a:avLst/>
                <a:gdLst>
                  <a:gd name="T0" fmla="*/ 100 w 128"/>
                  <a:gd name="T1" fmla="*/ 113 h 155"/>
                  <a:gd name="T2" fmla="*/ 100 w 128"/>
                  <a:gd name="T3" fmla="*/ 105 h 155"/>
                  <a:gd name="T4" fmla="*/ 62 w 128"/>
                  <a:gd name="T5" fmla="*/ 109 h 155"/>
                  <a:gd name="T6" fmla="*/ 127 w 128"/>
                  <a:gd name="T7" fmla="*/ 51 h 155"/>
                  <a:gd name="T8" fmla="*/ 74 w 128"/>
                  <a:gd name="T9" fmla="*/ 0 h 155"/>
                  <a:gd name="T10" fmla="*/ 0 w 128"/>
                  <a:gd name="T11" fmla="*/ 22 h 155"/>
                  <a:gd name="T12" fmla="*/ 3 w 128"/>
                  <a:gd name="T13" fmla="*/ 70 h 155"/>
                  <a:gd name="T14" fmla="*/ 4 w 128"/>
                  <a:gd name="T15" fmla="*/ 69 h 155"/>
                  <a:gd name="T16" fmla="*/ 10 w 128"/>
                  <a:gd name="T17" fmla="*/ 22 h 155"/>
                  <a:gd name="T18" fmla="*/ 68 w 128"/>
                  <a:gd name="T19" fmla="*/ 10 h 155"/>
                  <a:gd name="T20" fmla="*/ 90 w 128"/>
                  <a:gd name="T21" fmla="*/ 59 h 155"/>
                  <a:gd name="T22" fmla="*/ 118 w 128"/>
                  <a:gd name="T23" fmla="*/ 134 h 155"/>
                  <a:gd name="T24" fmla="*/ 45 w 128"/>
                  <a:gd name="T25" fmla="*/ 145 h 155"/>
                  <a:gd name="T26" fmla="*/ 44 w 128"/>
                  <a:gd name="T27" fmla="*/ 155 h 155"/>
                  <a:gd name="T28" fmla="*/ 92 w 128"/>
                  <a:gd name="T29" fmla="*/ 155 h 155"/>
                  <a:gd name="T30" fmla="*/ 128 w 128"/>
                  <a:gd name="T31" fmla="*/ 134 h 155"/>
                  <a:gd name="T32" fmla="*/ 127 w 128"/>
                  <a:gd name="T33" fmla="*/ 51 h 155"/>
                  <a:gd name="T34" fmla="*/ 78 w 128"/>
                  <a:gd name="T35" fmla="*/ 38 h 155"/>
                  <a:gd name="T36" fmla="*/ 112 w 128"/>
                  <a:gd name="T37" fmla="*/ 50 h 155"/>
                  <a:gd name="T38" fmla="*/ 55 w 128"/>
                  <a:gd name="T39" fmla="*/ 54 h 155"/>
                  <a:gd name="T40" fmla="*/ 28 w 128"/>
                  <a:gd name="T41" fmla="*/ 50 h 155"/>
                  <a:gd name="T42" fmla="*/ 28 w 128"/>
                  <a:gd name="T43" fmla="*/ 58 h 155"/>
                  <a:gd name="T44" fmla="*/ 55 w 128"/>
                  <a:gd name="T45" fmla="*/ 54 h 155"/>
                  <a:gd name="T46" fmla="*/ 51 w 128"/>
                  <a:gd name="T47" fmla="*/ 42 h 155"/>
                  <a:gd name="T48" fmla="*/ 51 w 128"/>
                  <a:gd name="T49" fmla="*/ 34 h 155"/>
                  <a:gd name="T50" fmla="*/ 24 w 128"/>
                  <a:gd name="T51" fmla="*/ 38 h 155"/>
                  <a:gd name="T52" fmla="*/ 100 w 128"/>
                  <a:gd name="T53" fmla="*/ 121 h 155"/>
                  <a:gd name="T54" fmla="*/ 62 w 128"/>
                  <a:gd name="T55" fmla="*/ 125 h 155"/>
                  <a:gd name="T56" fmla="*/ 100 w 128"/>
                  <a:gd name="T57" fmla="*/ 129 h 155"/>
                  <a:gd name="T58" fmla="*/ 100 w 128"/>
                  <a:gd name="T59" fmla="*/ 121 h 155"/>
                  <a:gd name="T60" fmla="*/ 100 w 128"/>
                  <a:gd name="T61" fmla="*/ 96 h 155"/>
                  <a:gd name="T62" fmla="*/ 100 w 128"/>
                  <a:gd name="T63" fmla="*/ 88 h 155"/>
                  <a:gd name="T64" fmla="*/ 62 w 128"/>
                  <a:gd name="T65" fmla="*/ 9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8" h="155">
                    <a:moveTo>
                      <a:pt x="66" y="113"/>
                    </a:moveTo>
                    <a:cubicBezTo>
                      <a:pt x="100" y="113"/>
                      <a:pt x="100" y="113"/>
                      <a:pt x="100" y="113"/>
                    </a:cubicBezTo>
                    <a:cubicBezTo>
                      <a:pt x="102" y="113"/>
                      <a:pt x="104" y="111"/>
                      <a:pt x="104" y="109"/>
                    </a:cubicBezTo>
                    <a:cubicBezTo>
                      <a:pt x="104" y="107"/>
                      <a:pt x="102" y="105"/>
                      <a:pt x="100" y="105"/>
                    </a:cubicBezTo>
                    <a:cubicBezTo>
                      <a:pt x="66" y="105"/>
                      <a:pt x="66" y="105"/>
                      <a:pt x="66" y="105"/>
                    </a:cubicBezTo>
                    <a:cubicBezTo>
                      <a:pt x="63" y="105"/>
                      <a:pt x="62" y="107"/>
                      <a:pt x="62" y="109"/>
                    </a:cubicBezTo>
                    <a:cubicBezTo>
                      <a:pt x="62" y="111"/>
                      <a:pt x="63" y="113"/>
                      <a:pt x="66" y="113"/>
                    </a:cubicBezTo>
                    <a:close/>
                    <a:moveTo>
                      <a:pt x="127" y="51"/>
                    </a:moveTo>
                    <a:cubicBezTo>
                      <a:pt x="78" y="2"/>
                      <a:pt x="78" y="2"/>
                      <a:pt x="78" y="2"/>
                    </a:cubicBezTo>
                    <a:cubicBezTo>
                      <a:pt x="77" y="1"/>
                      <a:pt x="76" y="0"/>
                      <a:pt x="74" y="0"/>
                    </a:cubicBezTo>
                    <a:cubicBezTo>
                      <a:pt x="21" y="0"/>
                      <a:pt x="21" y="0"/>
                      <a:pt x="21" y="0"/>
                    </a:cubicBezTo>
                    <a:cubicBezTo>
                      <a:pt x="9" y="0"/>
                      <a:pt x="0" y="10"/>
                      <a:pt x="0" y="22"/>
                    </a:cubicBezTo>
                    <a:cubicBezTo>
                      <a:pt x="0" y="73"/>
                      <a:pt x="0" y="73"/>
                      <a:pt x="0" y="73"/>
                    </a:cubicBezTo>
                    <a:cubicBezTo>
                      <a:pt x="3" y="70"/>
                      <a:pt x="3" y="70"/>
                      <a:pt x="3" y="70"/>
                    </a:cubicBezTo>
                    <a:cubicBezTo>
                      <a:pt x="4" y="70"/>
                      <a:pt x="4" y="70"/>
                      <a:pt x="4" y="70"/>
                    </a:cubicBezTo>
                    <a:cubicBezTo>
                      <a:pt x="4" y="69"/>
                      <a:pt x="4" y="69"/>
                      <a:pt x="4" y="69"/>
                    </a:cubicBezTo>
                    <a:cubicBezTo>
                      <a:pt x="6" y="68"/>
                      <a:pt x="8" y="67"/>
                      <a:pt x="10" y="67"/>
                    </a:cubicBezTo>
                    <a:cubicBezTo>
                      <a:pt x="10" y="22"/>
                      <a:pt x="10" y="22"/>
                      <a:pt x="10" y="22"/>
                    </a:cubicBezTo>
                    <a:cubicBezTo>
                      <a:pt x="10" y="15"/>
                      <a:pt x="15" y="10"/>
                      <a:pt x="21" y="10"/>
                    </a:cubicBezTo>
                    <a:cubicBezTo>
                      <a:pt x="68" y="10"/>
                      <a:pt x="68" y="10"/>
                      <a:pt x="68" y="10"/>
                    </a:cubicBezTo>
                    <a:cubicBezTo>
                      <a:pt x="68" y="38"/>
                      <a:pt x="68" y="38"/>
                      <a:pt x="68" y="38"/>
                    </a:cubicBezTo>
                    <a:cubicBezTo>
                      <a:pt x="68" y="50"/>
                      <a:pt x="78" y="59"/>
                      <a:pt x="90" y="59"/>
                    </a:cubicBezTo>
                    <a:cubicBezTo>
                      <a:pt x="118" y="59"/>
                      <a:pt x="118" y="59"/>
                      <a:pt x="118" y="59"/>
                    </a:cubicBezTo>
                    <a:cubicBezTo>
                      <a:pt x="118" y="134"/>
                      <a:pt x="118" y="134"/>
                      <a:pt x="118" y="134"/>
                    </a:cubicBezTo>
                    <a:cubicBezTo>
                      <a:pt x="118" y="140"/>
                      <a:pt x="113" y="145"/>
                      <a:pt x="107" y="145"/>
                    </a:cubicBezTo>
                    <a:cubicBezTo>
                      <a:pt x="45" y="145"/>
                      <a:pt x="45" y="145"/>
                      <a:pt x="45" y="145"/>
                    </a:cubicBezTo>
                    <a:cubicBezTo>
                      <a:pt x="45" y="151"/>
                      <a:pt x="45" y="151"/>
                      <a:pt x="45" y="151"/>
                    </a:cubicBezTo>
                    <a:cubicBezTo>
                      <a:pt x="45" y="153"/>
                      <a:pt x="44" y="154"/>
                      <a:pt x="44" y="155"/>
                    </a:cubicBezTo>
                    <a:cubicBezTo>
                      <a:pt x="64" y="155"/>
                      <a:pt x="92" y="155"/>
                      <a:pt x="92" y="155"/>
                    </a:cubicBezTo>
                    <a:cubicBezTo>
                      <a:pt x="92" y="155"/>
                      <a:pt x="92" y="155"/>
                      <a:pt x="92" y="155"/>
                    </a:cubicBezTo>
                    <a:cubicBezTo>
                      <a:pt x="107" y="155"/>
                      <a:pt x="107" y="155"/>
                      <a:pt x="107" y="155"/>
                    </a:cubicBezTo>
                    <a:cubicBezTo>
                      <a:pt x="118" y="155"/>
                      <a:pt x="128" y="145"/>
                      <a:pt x="128" y="134"/>
                    </a:cubicBezTo>
                    <a:cubicBezTo>
                      <a:pt x="128" y="54"/>
                      <a:pt x="128" y="54"/>
                      <a:pt x="128" y="54"/>
                    </a:cubicBezTo>
                    <a:cubicBezTo>
                      <a:pt x="128" y="53"/>
                      <a:pt x="128" y="51"/>
                      <a:pt x="127" y="51"/>
                    </a:cubicBezTo>
                    <a:close/>
                    <a:moveTo>
                      <a:pt x="90" y="50"/>
                    </a:moveTo>
                    <a:cubicBezTo>
                      <a:pt x="83" y="50"/>
                      <a:pt x="78" y="44"/>
                      <a:pt x="78" y="38"/>
                    </a:cubicBezTo>
                    <a:cubicBezTo>
                      <a:pt x="78" y="16"/>
                      <a:pt x="78" y="16"/>
                      <a:pt x="78" y="16"/>
                    </a:cubicBezTo>
                    <a:cubicBezTo>
                      <a:pt x="112" y="50"/>
                      <a:pt x="112" y="50"/>
                      <a:pt x="112" y="50"/>
                    </a:cubicBezTo>
                    <a:lnTo>
                      <a:pt x="90" y="50"/>
                    </a:lnTo>
                    <a:close/>
                    <a:moveTo>
                      <a:pt x="55" y="54"/>
                    </a:moveTo>
                    <a:cubicBezTo>
                      <a:pt x="55" y="52"/>
                      <a:pt x="54" y="50"/>
                      <a:pt x="51" y="50"/>
                    </a:cubicBezTo>
                    <a:cubicBezTo>
                      <a:pt x="28" y="50"/>
                      <a:pt x="28" y="50"/>
                      <a:pt x="28" y="50"/>
                    </a:cubicBezTo>
                    <a:cubicBezTo>
                      <a:pt x="26" y="50"/>
                      <a:pt x="24" y="52"/>
                      <a:pt x="24" y="54"/>
                    </a:cubicBezTo>
                    <a:cubicBezTo>
                      <a:pt x="24" y="56"/>
                      <a:pt x="26" y="58"/>
                      <a:pt x="28" y="58"/>
                    </a:cubicBezTo>
                    <a:cubicBezTo>
                      <a:pt x="51" y="58"/>
                      <a:pt x="51" y="58"/>
                      <a:pt x="51" y="58"/>
                    </a:cubicBezTo>
                    <a:cubicBezTo>
                      <a:pt x="54" y="58"/>
                      <a:pt x="55" y="56"/>
                      <a:pt x="55" y="54"/>
                    </a:cubicBezTo>
                    <a:close/>
                    <a:moveTo>
                      <a:pt x="28" y="42"/>
                    </a:moveTo>
                    <a:cubicBezTo>
                      <a:pt x="51" y="42"/>
                      <a:pt x="51" y="42"/>
                      <a:pt x="51" y="42"/>
                    </a:cubicBezTo>
                    <a:cubicBezTo>
                      <a:pt x="54" y="42"/>
                      <a:pt x="55" y="40"/>
                      <a:pt x="55" y="38"/>
                    </a:cubicBezTo>
                    <a:cubicBezTo>
                      <a:pt x="55" y="36"/>
                      <a:pt x="54" y="34"/>
                      <a:pt x="51" y="34"/>
                    </a:cubicBezTo>
                    <a:cubicBezTo>
                      <a:pt x="28" y="34"/>
                      <a:pt x="28" y="34"/>
                      <a:pt x="28" y="34"/>
                    </a:cubicBezTo>
                    <a:cubicBezTo>
                      <a:pt x="26" y="34"/>
                      <a:pt x="24" y="36"/>
                      <a:pt x="24" y="38"/>
                    </a:cubicBezTo>
                    <a:cubicBezTo>
                      <a:pt x="24" y="40"/>
                      <a:pt x="26" y="42"/>
                      <a:pt x="28" y="42"/>
                    </a:cubicBezTo>
                    <a:close/>
                    <a:moveTo>
                      <a:pt x="100" y="121"/>
                    </a:moveTo>
                    <a:cubicBezTo>
                      <a:pt x="66" y="121"/>
                      <a:pt x="66" y="121"/>
                      <a:pt x="66" y="121"/>
                    </a:cubicBezTo>
                    <a:cubicBezTo>
                      <a:pt x="64" y="121"/>
                      <a:pt x="62" y="123"/>
                      <a:pt x="62" y="125"/>
                    </a:cubicBezTo>
                    <a:cubicBezTo>
                      <a:pt x="62" y="127"/>
                      <a:pt x="64" y="129"/>
                      <a:pt x="66" y="129"/>
                    </a:cubicBezTo>
                    <a:cubicBezTo>
                      <a:pt x="100" y="129"/>
                      <a:pt x="100" y="129"/>
                      <a:pt x="100" y="129"/>
                    </a:cubicBezTo>
                    <a:cubicBezTo>
                      <a:pt x="102" y="129"/>
                      <a:pt x="104" y="127"/>
                      <a:pt x="104" y="125"/>
                    </a:cubicBezTo>
                    <a:cubicBezTo>
                      <a:pt x="104" y="123"/>
                      <a:pt x="102" y="121"/>
                      <a:pt x="100" y="121"/>
                    </a:cubicBezTo>
                    <a:close/>
                    <a:moveTo>
                      <a:pt x="66" y="96"/>
                    </a:moveTo>
                    <a:cubicBezTo>
                      <a:pt x="100" y="96"/>
                      <a:pt x="100" y="96"/>
                      <a:pt x="100" y="96"/>
                    </a:cubicBezTo>
                    <a:cubicBezTo>
                      <a:pt x="102" y="96"/>
                      <a:pt x="104" y="95"/>
                      <a:pt x="104" y="92"/>
                    </a:cubicBezTo>
                    <a:cubicBezTo>
                      <a:pt x="104" y="90"/>
                      <a:pt x="102" y="88"/>
                      <a:pt x="100" y="88"/>
                    </a:cubicBezTo>
                    <a:cubicBezTo>
                      <a:pt x="66" y="88"/>
                      <a:pt x="66" y="88"/>
                      <a:pt x="66" y="88"/>
                    </a:cubicBezTo>
                    <a:cubicBezTo>
                      <a:pt x="63" y="88"/>
                      <a:pt x="62" y="90"/>
                      <a:pt x="62" y="92"/>
                    </a:cubicBezTo>
                    <a:cubicBezTo>
                      <a:pt x="62" y="95"/>
                      <a:pt x="63" y="96"/>
                      <a:pt x="66"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37"/>
              <p:cNvSpPr/>
              <p:nvPr/>
            </p:nvSpPr>
            <p:spPr bwMode="auto">
              <a:xfrm>
                <a:off x="3530192" y="2821078"/>
                <a:ext cx="323850" cy="304800"/>
              </a:xfrm>
              <a:custGeom>
                <a:avLst/>
                <a:gdLst>
                  <a:gd name="T0" fmla="*/ 0 w 86"/>
                  <a:gd name="T1" fmla="*/ 41 h 81"/>
                  <a:gd name="T2" fmla="*/ 4 w 86"/>
                  <a:gd name="T3" fmla="*/ 45 h 81"/>
                  <a:gd name="T4" fmla="*/ 18 w 86"/>
                  <a:gd name="T5" fmla="*/ 45 h 81"/>
                  <a:gd name="T6" fmla="*/ 18 w 86"/>
                  <a:gd name="T7" fmla="*/ 77 h 81"/>
                  <a:gd name="T8" fmla="*/ 22 w 86"/>
                  <a:gd name="T9" fmla="*/ 81 h 81"/>
                  <a:gd name="T10" fmla="*/ 64 w 86"/>
                  <a:gd name="T11" fmla="*/ 81 h 81"/>
                  <a:gd name="T12" fmla="*/ 68 w 86"/>
                  <a:gd name="T13" fmla="*/ 77 h 81"/>
                  <a:gd name="T14" fmla="*/ 68 w 86"/>
                  <a:gd name="T15" fmla="*/ 45 h 81"/>
                  <a:gd name="T16" fmla="*/ 82 w 86"/>
                  <a:gd name="T17" fmla="*/ 45 h 81"/>
                  <a:gd name="T18" fmla="*/ 86 w 86"/>
                  <a:gd name="T19" fmla="*/ 41 h 81"/>
                  <a:gd name="T20" fmla="*/ 85 w 86"/>
                  <a:gd name="T21" fmla="*/ 38 h 81"/>
                  <a:gd name="T22" fmla="*/ 85 w 86"/>
                  <a:gd name="T23" fmla="*/ 38 h 81"/>
                  <a:gd name="T24" fmla="*/ 46 w 86"/>
                  <a:gd name="T25" fmla="*/ 1 h 81"/>
                  <a:gd name="T26" fmla="*/ 43 w 86"/>
                  <a:gd name="T27" fmla="*/ 0 h 81"/>
                  <a:gd name="T28" fmla="*/ 40 w 86"/>
                  <a:gd name="T29" fmla="*/ 1 h 81"/>
                  <a:gd name="T30" fmla="*/ 40 w 86"/>
                  <a:gd name="T31" fmla="*/ 1 h 81"/>
                  <a:gd name="T32" fmla="*/ 1 w 86"/>
                  <a:gd name="T33" fmla="*/ 38 h 81"/>
                  <a:gd name="T34" fmla="*/ 1 w 86"/>
                  <a:gd name="T35" fmla="*/ 38 h 81"/>
                  <a:gd name="T36" fmla="*/ 1 w 86"/>
                  <a:gd name="T37" fmla="*/ 38 h 81"/>
                  <a:gd name="T38" fmla="*/ 1 w 86"/>
                  <a:gd name="T39" fmla="*/ 39 h 81"/>
                  <a:gd name="T40" fmla="*/ 0 w 86"/>
                  <a:gd name="T41"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6" h="81">
                    <a:moveTo>
                      <a:pt x="0" y="41"/>
                    </a:moveTo>
                    <a:cubicBezTo>
                      <a:pt x="0" y="43"/>
                      <a:pt x="2" y="45"/>
                      <a:pt x="4" y="45"/>
                    </a:cubicBezTo>
                    <a:cubicBezTo>
                      <a:pt x="18" y="45"/>
                      <a:pt x="18" y="45"/>
                      <a:pt x="18" y="45"/>
                    </a:cubicBezTo>
                    <a:cubicBezTo>
                      <a:pt x="18" y="77"/>
                      <a:pt x="18" y="77"/>
                      <a:pt x="18" y="77"/>
                    </a:cubicBezTo>
                    <a:cubicBezTo>
                      <a:pt x="18" y="79"/>
                      <a:pt x="20" y="81"/>
                      <a:pt x="22" y="81"/>
                    </a:cubicBezTo>
                    <a:cubicBezTo>
                      <a:pt x="64" y="81"/>
                      <a:pt x="64" y="81"/>
                      <a:pt x="64" y="81"/>
                    </a:cubicBezTo>
                    <a:cubicBezTo>
                      <a:pt x="66" y="81"/>
                      <a:pt x="68" y="79"/>
                      <a:pt x="68" y="77"/>
                    </a:cubicBezTo>
                    <a:cubicBezTo>
                      <a:pt x="68" y="45"/>
                      <a:pt x="68" y="45"/>
                      <a:pt x="68" y="45"/>
                    </a:cubicBezTo>
                    <a:cubicBezTo>
                      <a:pt x="82" y="45"/>
                      <a:pt x="82" y="45"/>
                      <a:pt x="82" y="45"/>
                    </a:cubicBezTo>
                    <a:cubicBezTo>
                      <a:pt x="84" y="45"/>
                      <a:pt x="86" y="43"/>
                      <a:pt x="86" y="41"/>
                    </a:cubicBezTo>
                    <a:cubicBezTo>
                      <a:pt x="86" y="40"/>
                      <a:pt x="86" y="39"/>
                      <a:pt x="85" y="38"/>
                    </a:cubicBezTo>
                    <a:cubicBezTo>
                      <a:pt x="85" y="38"/>
                      <a:pt x="85" y="38"/>
                      <a:pt x="85" y="38"/>
                    </a:cubicBezTo>
                    <a:cubicBezTo>
                      <a:pt x="46" y="1"/>
                      <a:pt x="46" y="1"/>
                      <a:pt x="46" y="1"/>
                    </a:cubicBezTo>
                    <a:cubicBezTo>
                      <a:pt x="46" y="1"/>
                      <a:pt x="44" y="0"/>
                      <a:pt x="43" y="0"/>
                    </a:cubicBezTo>
                    <a:cubicBezTo>
                      <a:pt x="42" y="0"/>
                      <a:pt x="41" y="1"/>
                      <a:pt x="40" y="1"/>
                    </a:cubicBezTo>
                    <a:cubicBezTo>
                      <a:pt x="40" y="1"/>
                      <a:pt x="40" y="1"/>
                      <a:pt x="40" y="1"/>
                    </a:cubicBezTo>
                    <a:cubicBezTo>
                      <a:pt x="1" y="38"/>
                      <a:pt x="1" y="38"/>
                      <a:pt x="1" y="38"/>
                    </a:cubicBezTo>
                    <a:cubicBezTo>
                      <a:pt x="1" y="38"/>
                      <a:pt x="1" y="38"/>
                      <a:pt x="1" y="38"/>
                    </a:cubicBezTo>
                    <a:cubicBezTo>
                      <a:pt x="1" y="38"/>
                      <a:pt x="1" y="38"/>
                      <a:pt x="1" y="38"/>
                    </a:cubicBezTo>
                    <a:cubicBezTo>
                      <a:pt x="1" y="39"/>
                      <a:pt x="1" y="39"/>
                      <a:pt x="1" y="39"/>
                    </a:cubicBezTo>
                    <a:cubicBezTo>
                      <a:pt x="0" y="39"/>
                      <a:pt x="0" y="40"/>
                      <a:pt x="0"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41" name="组合 40"/>
          <p:cNvGrpSpPr/>
          <p:nvPr/>
        </p:nvGrpSpPr>
        <p:grpSpPr>
          <a:xfrm>
            <a:off x="4411859" y="2589791"/>
            <a:ext cx="1698137" cy="1953557"/>
            <a:chOff x="4411859" y="2589791"/>
            <a:chExt cx="1698137" cy="1953557"/>
          </a:xfrm>
          <a:solidFill>
            <a:srgbClr val="1D7C92"/>
          </a:solidFill>
        </p:grpSpPr>
        <p:grpSp>
          <p:nvGrpSpPr>
            <p:cNvPr id="42" name="组合 41"/>
            <p:cNvGrpSpPr/>
            <p:nvPr/>
          </p:nvGrpSpPr>
          <p:grpSpPr>
            <a:xfrm>
              <a:off x="4411859" y="2589791"/>
              <a:ext cx="1698137" cy="1953557"/>
              <a:chOff x="4037938" y="2247255"/>
              <a:chExt cx="1945552" cy="2238186"/>
            </a:xfrm>
            <a:grpFill/>
          </p:grpSpPr>
          <p:sp>
            <p:nvSpPr>
              <p:cNvPr id="48" name="Freeform 6"/>
              <p:cNvSpPr/>
              <p:nvPr/>
            </p:nvSpPr>
            <p:spPr bwMode="auto">
              <a:xfrm>
                <a:off x="4673984" y="2247255"/>
                <a:ext cx="1309506" cy="2238186"/>
              </a:xfrm>
              <a:custGeom>
                <a:avLst/>
                <a:gdLst>
                  <a:gd name="T0" fmla="*/ 521 w 521"/>
                  <a:gd name="T1" fmla="*/ 891 h 891"/>
                  <a:gd name="T2" fmla="*/ 327 w 521"/>
                  <a:gd name="T3" fmla="*/ 890 h 891"/>
                  <a:gd name="T4" fmla="*/ 290 w 521"/>
                  <a:gd name="T5" fmla="*/ 875 h 891"/>
                  <a:gd name="T6" fmla="*/ 19 w 521"/>
                  <a:gd name="T7" fmla="*/ 621 h 891"/>
                  <a:gd name="T8" fmla="*/ 13 w 521"/>
                  <a:gd name="T9" fmla="*/ 590 h 891"/>
                  <a:gd name="T10" fmla="*/ 7 w 521"/>
                  <a:gd name="T11" fmla="*/ 439 h 891"/>
                  <a:gd name="T12" fmla="*/ 8 w 521"/>
                  <a:gd name="T13" fmla="*/ 413 h 891"/>
                  <a:gd name="T14" fmla="*/ 382 w 521"/>
                  <a:gd name="T15" fmla="*/ 12 h 891"/>
                  <a:gd name="T16" fmla="*/ 389 w 521"/>
                  <a:gd name="T17" fmla="*/ 0 h 891"/>
                  <a:gd name="T18" fmla="*/ 394 w 521"/>
                  <a:gd name="T19" fmla="*/ 3 h 891"/>
                  <a:gd name="T20" fmla="*/ 396 w 521"/>
                  <a:gd name="T21" fmla="*/ 17 h 891"/>
                  <a:gd name="T22" fmla="*/ 396 w 521"/>
                  <a:gd name="T23" fmla="*/ 187 h 891"/>
                  <a:gd name="T24" fmla="*/ 379 w 521"/>
                  <a:gd name="T25" fmla="*/ 222 h 891"/>
                  <a:gd name="T26" fmla="*/ 122 w 521"/>
                  <a:gd name="T27" fmla="*/ 508 h 891"/>
                  <a:gd name="T28" fmla="*/ 113 w 521"/>
                  <a:gd name="T29" fmla="*/ 520 h 891"/>
                  <a:gd name="T30" fmla="*/ 145 w 521"/>
                  <a:gd name="T31" fmla="*/ 549 h 891"/>
                  <a:gd name="T32" fmla="*/ 508 w 521"/>
                  <a:gd name="T33" fmla="*/ 875 h 891"/>
                  <a:gd name="T34" fmla="*/ 521 w 521"/>
                  <a:gd name="T35" fmla="*/ 891 h 891"/>
                  <a:gd name="T36" fmla="*/ 521 w 521"/>
                  <a:gd name="T37" fmla="*/ 891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1" h="891">
                    <a:moveTo>
                      <a:pt x="521" y="891"/>
                    </a:moveTo>
                    <a:cubicBezTo>
                      <a:pt x="457" y="891"/>
                      <a:pt x="392" y="890"/>
                      <a:pt x="327" y="890"/>
                    </a:cubicBezTo>
                    <a:cubicBezTo>
                      <a:pt x="312" y="890"/>
                      <a:pt x="301" y="886"/>
                      <a:pt x="290" y="875"/>
                    </a:cubicBezTo>
                    <a:cubicBezTo>
                      <a:pt x="200" y="790"/>
                      <a:pt x="110" y="706"/>
                      <a:pt x="19" y="621"/>
                    </a:cubicBezTo>
                    <a:cubicBezTo>
                      <a:pt x="8" y="611"/>
                      <a:pt x="5" y="604"/>
                      <a:pt x="13" y="590"/>
                    </a:cubicBezTo>
                    <a:cubicBezTo>
                      <a:pt x="41" y="539"/>
                      <a:pt x="38" y="488"/>
                      <a:pt x="7" y="439"/>
                    </a:cubicBezTo>
                    <a:cubicBezTo>
                      <a:pt x="0" y="428"/>
                      <a:pt x="0" y="422"/>
                      <a:pt x="8" y="413"/>
                    </a:cubicBezTo>
                    <a:cubicBezTo>
                      <a:pt x="133" y="280"/>
                      <a:pt x="257" y="146"/>
                      <a:pt x="382" y="12"/>
                    </a:cubicBezTo>
                    <a:cubicBezTo>
                      <a:pt x="385" y="9"/>
                      <a:pt x="386" y="4"/>
                      <a:pt x="389" y="0"/>
                    </a:cubicBezTo>
                    <a:cubicBezTo>
                      <a:pt x="391" y="1"/>
                      <a:pt x="393" y="2"/>
                      <a:pt x="394" y="3"/>
                    </a:cubicBezTo>
                    <a:cubicBezTo>
                      <a:pt x="395" y="8"/>
                      <a:pt x="396" y="13"/>
                      <a:pt x="396" y="17"/>
                    </a:cubicBezTo>
                    <a:cubicBezTo>
                      <a:pt x="396" y="74"/>
                      <a:pt x="397" y="131"/>
                      <a:pt x="396" y="187"/>
                    </a:cubicBezTo>
                    <a:cubicBezTo>
                      <a:pt x="395" y="199"/>
                      <a:pt x="388" y="212"/>
                      <a:pt x="379" y="222"/>
                    </a:cubicBezTo>
                    <a:cubicBezTo>
                      <a:pt x="294" y="318"/>
                      <a:pt x="208" y="413"/>
                      <a:pt x="122" y="508"/>
                    </a:cubicBezTo>
                    <a:cubicBezTo>
                      <a:pt x="119" y="511"/>
                      <a:pt x="117" y="515"/>
                      <a:pt x="113" y="520"/>
                    </a:cubicBezTo>
                    <a:cubicBezTo>
                      <a:pt x="124" y="530"/>
                      <a:pt x="134" y="539"/>
                      <a:pt x="145" y="549"/>
                    </a:cubicBezTo>
                    <a:cubicBezTo>
                      <a:pt x="266" y="658"/>
                      <a:pt x="387" y="766"/>
                      <a:pt x="508" y="875"/>
                    </a:cubicBezTo>
                    <a:cubicBezTo>
                      <a:pt x="513" y="879"/>
                      <a:pt x="517" y="886"/>
                      <a:pt x="521" y="891"/>
                    </a:cubicBezTo>
                    <a:cubicBezTo>
                      <a:pt x="521" y="891"/>
                      <a:pt x="521" y="891"/>
                      <a:pt x="521" y="89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9" name="Freeform 10"/>
              <p:cNvSpPr/>
              <p:nvPr/>
            </p:nvSpPr>
            <p:spPr bwMode="auto">
              <a:xfrm>
                <a:off x="4037938" y="3171926"/>
                <a:ext cx="638718" cy="721564"/>
              </a:xfrm>
              <a:custGeom>
                <a:avLst/>
                <a:gdLst>
                  <a:gd name="T0" fmla="*/ 1 w 254"/>
                  <a:gd name="T1" fmla="*/ 153 h 287"/>
                  <a:gd name="T2" fmla="*/ 40 w 254"/>
                  <a:gd name="T3" fmla="*/ 48 h 287"/>
                  <a:gd name="T4" fmla="*/ 204 w 254"/>
                  <a:gd name="T5" fmla="*/ 47 h 287"/>
                  <a:gd name="T6" fmla="*/ 237 w 254"/>
                  <a:gd name="T7" fmla="*/ 193 h 287"/>
                  <a:gd name="T8" fmla="*/ 136 w 254"/>
                  <a:gd name="T9" fmla="*/ 281 h 287"/>
                  <a:gd name="T10" fmla="*/ 33 w 254"/>
                  <a:gd name="T11" fmla="*/ 238 h 287"/>
                  <a:gd name="T12" fmla="*/ 1 w 254"/>
                  <a:gd name="T13" fmla="*/ 153 h 287"/>
                </a:gdLst>
                <a:ahLst/>
                <a:cxnLst>
                  <a:cxn ang="0">
                    <a:pos x="T0" y="T1"/>
                  </a:cxn>
                  <a:cxn ang="0">
                    <a:pos x="T2" y="T3"/>
                  </a:cxn>
                  <a:cxn ang="0">
                    <a:pos x="T4" y="T5"/>
                  </a:cxn>
                  <a:cxn ang="0">
                    <a:pos x="T6" y="T7"/>
                  </a:cxn>
                  <a:cxn ang="0">
                    <a:pos x="T8" y="T9"/>
                  </a:cxn>
                  <a:cxn ang="0">
                    <a:pos x="T10" y="T11"/>
                  </a:cxn>
                  <a:cxn ang="0">
                    <a:pos x="T12" y="T13"/>
                  </a:cxn>
                </a:cxnLst>
                <a:rect l="0" t="0" r="r" b="b"/>
                <a:pathLst>
                  <a:path w="254" h="287">
                    <a:moveTo>
                      <a:pt x="1" y="153"/>
                    </a:moveTo>
                    <a:cubicBezTo>
                      <a:pt x="1" y="108"/>
                      <a:pt x="14" y="75"/>
                      <a:pt x="40" y="48"/>
                    </a:cubicBezTo>
                    <a:cubicBezTo>
                      <a:pt x="86" y="0"/>
                      <a:pt x="158" y="0"/>
                      <a:pt x="204" y="47"/>
                    </a:cubicBezTo>
                    <a:cubicBezTo>
                      <a:pt x="244" y="89"/>
                      <a:pt x="254" y="139"/>
                      <a:pt x="237" y="193"/>
                    </a:cubicBezTo>
                    <a:cubicBezTo>
                      <a:pt x="221" y="242"/>
                      <a:pt x="189" y="274"/>
                      <a:pt x="136" y="281"/>
                    </a:cubicBezTo>
                    <a:cubicBezTo>
                      <a:pt x="94" y="287"/>
                      <a:pt x="59" y="270"/>
                      <a:pt x="33" y="238"/>
                    </a:cubicBezTo>
                    <a:cubicBezTo>
                      <a:pt x="11" y="211"/>
                      <a:pt x="0" y="180"/>
                      <a:pt x="1" y="15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nvGrpSpPr>
            <p:cNvPr id="43" name="组合 42"/>
            <p:cNvGrpSpPr>
              <a:grpSpLocks noChangeAspect="1"/>
            </p:cNvGrpSpPr>
            <p:nvPr/>
          </p:nvGrpSpPr>
          <p:grpSpPr>
            <a:xfrm>
              <a:off x="4569829" y="3619726"/>
              <a:ext cx="196412" cy="192992"/>
              <a:chOff x="3488917" y="4964203"/>
              <a:chExt cx="638175" cy="627063"/>
            </a:xfrm>
            <a:grpFill/>
          </p:grpSpPr>
          <p:sp>
            <p:nvSpPr>
              <p:cNvPr id="44" name="Freeform 66"/>
              <p:cNvSpPr/>
              <p:nvPr/>
            </p:nvSpPr>
            <p:spPr bwMode="auto">
              <a:xfrm>
                <a:off x="3544480" y="5327741"/>
                <a:ext cx="249238" cy="249238"/>
              </a:xfrm>
              <a:custGeom>
                <a:avLst/>
                <a:gdLst>
                  <a:gd name="T0" fmla="*/ 83 w 157"/>
                  <a:gd name="T1" fmla="*/ 50 h 157"/>
                  <a:gd name="T2" fmla="*/ 55 w 157"/>
                  <a:gd name="T3" fmla="*/ 55 h 157"/>
                  <a:gd name="T4" fmla="*/ 0 w 157"/>
                  <a:gd name="T5" fmla="*/ 135 h 157"/>
                  <a:gd name="T6" fmla="*/ 22 w 157"/>
                  <a:gd name="T7" fmla="*/ 157 h 157"/>
                  <a:gd name="T8" fmla="*/ 102 w 157"/>
                  <a:gd name="T9" fmla="*/ 102 h 157"/>
                  <a:gd name="T10" fmla="*/ 107 w 157"/>
                  <a:gd name="T11" fmla="*/ 74 h 157"/>
                  <a:gd name="T12" fmla="*/ 157 w 157"/>
                  <a:gd name="T13" fmla="*/ 24 h 157"/>
                  <a:gd name="T14" fmla="*/ 133 w 157"/>
                  <a:gd name="T15" fmla="*/ 0 h 157"/>
                  <a:gd name="T16" fmla="*/ 83 w 157"/>
                  <a:gd name="T17" fmla="*/ 5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157">
                    <a:moveTo>
                      <a:pt x="83" y="50"/>
                    </a:moveTo>
                    <a:lnTo>
                      <a:pt x="55" y="55"/>
                    </a:lnTo>
                    <a:lnTo>
                      <a:pt x="0" y="135"/>
                    </a:lnTo>
                    <a:lnTo>
                      <a:pt x="22" y="157"/>
                    </a:lnTo>
                    <a:lnTo>
                      <a:pt x="102" y="102"/>
                    </a:lnTo>
                    <a:lnTo>
                      <a:pt x="107" y="74"/>
                    </a:lnTo>
                    <a:lnTo>
                      <a:pt x="157" y="24"/>
                    </a:lnTo>
                    <a:lnTo>
                      <a:pt x="133" y="0"/>
                    </a:lnTo>
                    <a:lnTo>
                      <a:pt x="83" y="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67"/>
              <p:cNvSpPr>
                <a:spLocks noEditPoints="1"/>
              </p:cNvSpPr>
              <p:nvPr/>
            </p:nvSpPr>
            <p:spPr bwMode="auto">
              <a:xfrm>
                <a:off x="3739742" y="5000716"/>
                <a:ext cx="387350" cy="387350"/>
              </a:xfrm>
              <a:custGeom>
                <a:avLst/>
                <a:gdLst>
                  <a:gd name="T0" fmla="*/ 94 w 103"/>
                  <a:gd name="T1" fmla="*/ 9 h 103"/>
                  <a:gd name="T2" fmla="*/ 63 w 103"/>
                  <a:gd name="T3" fmla="*/ 9 h 103"/>
                  <a:gd name="T4" fmla="*/ 0 w 103"/>
                  <a:gd name="T5" fmla="*/ 71 h 103"/>
                  <a:gd name="T6" fmla="*/ 31 w 103"/>
                  <a:gd name="T7" fmla="*/ 103 h 103"/>
                  <a:gd name="T8" fmla="*/ 94 w 103"/>
                  <a:gd name="T9" fmla="*/ 40 h 103"/>
                  <a:gd name="T10" fmla="*/ 94 w 103"/>
                  <a:gd name="T11" fmla="*/ 9 h 103"/>
                  <a:gd name="T12" fmla="*/ 27 w 103"/>
                  <a:gd name="T13" fmla="*/ 69 h 103"/>
                  <a:gd name="T14" fmla="*/ 21 w 103"/>
                  <a:gd name="T15" fmla="*/ 69 h 103"/>
                  <a:gd name="T16" fmla="*/ 21 w 103"/>
                  <a:gd name="T17" fmla="*/ 64 h 103"/>
                  <a:gd name="T18" fmla="*/ 70 w 103"/>
                  <a:gd name="T19" fmla="*/ 15 h 103"/>
                  <a:gd name="T20" fmla="*/ 76 w 103"/>
                  <a:gd name="T21" fmla="*/ 15 h 103"/>
                  <a:gd name="T22" fmla="*/ 76 w 103"/>
                  <a:gd name="T23" fmla="*/ 20 h 103"/>
                  <a:gd name="T24" fmla="*/ 27 w 103"/>
                  <a:gd name="T25" fmla="*/ 69 h 103"/>
                  <a:gd name="T26" fmla="*/ 88 w 103"/>
                  <a:gd name="T27" fmla="*/ 32 h 103"/>
                  <a:gd name="T28" fmla="*/ 39 w 103"/>
                  <a:gd name="T29" fmla="*/ 81 h 103"/>
                  <a:gd name="T30" fmla="*/ 33 w 103"/>
                  <a:gd name="T31" fmla="*/ 81 h 103"/>
                  <a:gd name="T32" fmla="*/ 33 w 103"/>
                  <a:gd name="T33" fmla="*/ 76 h 103"/>
                  <a:gd name="T34" fmla="*/ 82 w 103"/>
                  <a:gd name="T35" fmla="*/ 27 h 103"/>
                  <a:gd name="T36" fmla="*/ 88 w 103"/>
                  <a:gd name="T37" fmla="*/ 27 h 103"/>
                  <a:gd name="T38" fmla="*/ 88 w 103"/>
                  <a:gd name="T39" fmla="*/ 3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3" h="103">
                    <a:moveTo>
                      <a:pt x="94" y="9"/>
                    </a:moveTo>
                    <a:cubicBezTo>
                      <a:pt x="85" y="0"/>
                      <a:pt x="71" y="0"/>
                      <a:pt x="63" y="9"/>
                    </a:cubicBezTo>
                    <a:cubicBezTo>
                      <a:pt x="0" y="71"/>
                      <a:pt x="0" y="71"/>
                      <a:pt x="0" y="71"/>
                    </a:cubicBezTo>
                    <a:cubicBezTo>
                      <a:pt x="31" y="103"/>
                      <a:pt x="31" y="103"/>
                      <a:pt x="31" y="103"/>
                    </a:cubicBezTo>
                    <a:cubicBezTo>
                      <a:pt x="94" y="40"/>
                      <a:pt x="94" y="40"/>
                      <a:pt x="94" y="40"/>
                    </a:cubicBezTo>
                    <a:cubicBezTo>
                      <a:pt x="103" y="32"/>
                      <a:pt x="103" y="18"/>
                      <a:pt x="94" y="9"/>
                    </a:cubicBezTo>
                    <a:close/>
                    <a:moveTo>
                      <a:pt x="27" y="69"/>
                    </a:moveTo>
                    <a:cubicBezTo>
                      <a:pt x="26" y="71"/>
                      <a:pt x="23" y="71"/>
                      <a:pt x="21" y="69"/>
                    </a:cubicBezTo>
                    <a:cubicBezTo>
                      <a:pt x="20" y="68"/>
                      <a:pt x="20" y="65"/>
                      <a:pt x="21" y="64"/>
                    </a:cubicBezTo>
                    <a:cubicBezTo>
                      <a:pt x="70" y="15"/>
                      <a:pt x="70" y="15"/>
                      <a:pt x="70" y="15"/>
                    </a:cubicBezTo>
                    <a:cubicBezTo>
                      <a:pt x="72" y="13"/>
                      <a:pt x="75" y="13"/>
                      <a:pt x="76" y="15"/>
                    </a:cubicBezTo>
                    <a:cubicBezTo>
                      <a:pt x="78" y="16"/>
                      <a:pt x="78" y="19"/>
                      <a:pt x="76" y="20"/>
                    </a:cubicBezTo>
                    <a:lnTo>
                      <a:pt x="27" y="69"/>
                    </a:lnTo>
                    <a:close/>
                    <a:moveTo>
                      <a:pt x="88" y="32"/>
                    </a:moveTo>
                    <a:cubicBezTo>
                      <a:pt x="39" y="81"/>
                      <a:pt x="39" y="81"/>
                      <a:pt x="39" y="81"/>
                    </a:cubicBezTo>
                    <a:cubicBezTo>
                      <a:pt x="38" y="83"/>
                      <a:pt x="35" y="83"/>
                      <a:pt x="33" y="81"/>
                    </a:cubicBezTo>
                    <a:cubicBezTo>
                      <a:pt x="32" y="80"/>
                      <a:pt x="32" y="77"/>
                      <a:pt x="33" y="76"/>
                    </a:cubicBezTo>
                    <a:cubicBezTo>
                      <a:pt x="82" y="27"/>
                      <a:pt x="82" y="27"/>
                      <a:pt x="82" y="27"/>
                    </a:cubicBezTo>
                    <a:cubicBezTo>
                      <a:pt x="84" y="25"/>
                      <a:pt x="87" y="25"/>
                      <a:pt x="88" y="27"/>
                    </a:cubicBezTo>
                    <a:cubicBezTo>
                      <a:pt x="90" y="28"/>
                      <a:pt x="90" y="31"/>
                      <a:pt x="8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68"/>
              <p:cNvSpPr>
                <a:spLocks noEditPoints="1"/>
              </p:cNvSpPr>
              <p:nvPr/>
            </p:nvSpPr>
            <p:spPr bwMode="auto">
              <a:xfrm>
                <a:off x="3849280" y="5327741"/>
                <a:ext cx="263525" cy="263525"/>
              </a:xfrm>
              <a:custGeom>
                <a:avLst/>
                <a:gdLst>
                  <a:gd name="T0" fmla="*/ 61 w 70"/>
                  <a:gd name="T1" fmla="*/ 30 h 70"/>
                  <a:gd name="T2" fmla="*/ 61 w 70"/>
                  <a:gd name="T3" fmla="*/ 30 h 70"/>
                  <a:gd name="T4" fmla="*/ 29 w 70"/>
                  <a:gd name="T5" fmla="*/ 0 h 70"/>
                  <a:gd name="T6" fmla="*/ 0 w 70"/>
                  <a:gd name="T7" fmla="*/ 29 h 70"/>
                  <a:gd name="T8" fmla="*/ 30 w 70"/>
                  <a:gd name="T9" fmla="*/ 61 h 70"/>
                  <a:gd name="T10" fmla="*/ 30 w 70"/>
                  <a:gd name="T11" fmla="*/ 61 h 70"/>
                  <a:gd name="T12" fmla="*/ 62 w 70"/>
                  <a:gd name="T13" fmla="*/ 61 h 70"/>
                  <a:gd name="T14" fmla="*/ 61 w 70"/>
                  <a:gd name="T15" fmla="*/ 30 h 70"/>
                  <a:gd name="T16" fmla="*/ 52 w 70"/>
                  <a:gd name="T17" fmla="*/ 52 h 70"/>
                  <a:gd name="T18" fmla="*/ 40 w 70"/>
                  <a:gd name="T19" fmla="*/ 52 h 70"/>
                  <a:gd name="T20" fmla="*/ 40 w 70"/>
                  <a:gd name="T21" fmla="*/ 39 h 70"/>
                  <a:gd name="T22" fmla="*/ 52 w 70"/>
                  <a:gd name="T23" fmla="*/ 39 h 70"/>
                  <a:gd name="T24" fmla="*/ 52 w 70"/>
                  <a:gd name="T25" fmla="*/ 5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70">
                    <a:moveTo>
                      <a:pt x="61" y="30"/>
                    </a:moveTo>
                    <a:cubicBezTo>
                      <a:pt x="61" y="30"/>
                      <a:pt x="61" y="30"/>
                      <a:pt x="61" y="30"/>
                    </a:cubicBezTo>
                    <a:cubicBezTo>
                      <a:pt x="29" y="0"/>
                      <a:pt x="29" y="0"/>
                      <a:pt x="29" y="0"/>
                    </a:cubicBezTo>
                    <a:cubicBezTo>
                      <a:pt x="0" y="29"/>
                      <a:pt x="0" y="29"/>
                      <a:pt x="0" y="29"/>
                    </a:cubicBezTo>
                    <a:cubicBezTo>
                      <a:pt x="14" y="43"/>
                      <a:pt x="25" y="55"/>
                      <a:pt x="30" y="61"/>
                    </a:cubicBezTo>
                    <a:cubicBezTo>
                      <a:pt x="30" y="61"/>
                      <a:pt x="30" y="61"/>
                      <a:pt x="30" y="61"/>
                    </a:cubicBezTo>
                    <a:cubicBezTo>
                      <a:pt x="39" y="69"/>
                      <a:pt x="53" y="70"/>
                      <a:pt x="62" y="61"/>
                    </a:cubicBezTo>
                    <a:cubicBezTo>
                      <a:pt x="70" y="52"/>
                      <a:pt x="70" y="38"/>
                      <a:pt x="61" y="30"/>
                    </a:cubicBezTo>
                    <a:close/>
                    <a:moveTo>
                      <a:pt x="52" y="52"/>
                    </a:moveTo>
                    <a:cubicBezTo>
                      <a:pt x="49" y="55"/>
                      <a:pt x="43" y="55"/>
                      <a:pt x="40" y="52"/>
                    </a:cubicBezTo>
                    <a:cubicBezTo>
                      <a:pt x="36" y="48"/>
                      <a:pt x="36" y="43"/>
                      <a:pt x="40" y="39"/>
                    </a:cubicBezTo>
                    <a:cubicBezTo>
                      <a:pt x="43" y="36"/>
                      <a:pt x="49" y="36"/>
                      <a:pt x="52" y="39"/>
                    </a:cubicBezTo>
                    <a:cubicBezTo>
                      <a:pt x="56" y="43"/>
                      <a:pt x="56" y="48"/>
                      <a:pt x="52"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69"/>
              <p:cNvSpPr/>
              <p:nvPr/>
            </p:nvSpPr>
            <p:spPr bwMode="auto">
              <a:xfrm>
                <a:off x="3488917" y="4964203"/>
                <a:ext cx="307975" cy="307975"/>
              </a:xfrm>
              <a:custGeom>
                <a:avLst/>
                <a:gdLst>
                  <a:gd name="T0" fmla="*/ 41 w 82"/>
                  <a:gd name="T1" fmla="*/ 0 h 82"/>
                  <a:gd name="T2" fmla="*/ 25 w 82"/>
                  <a:gd name="T3" fmla="*/ 3 h 82"/>
                  <a:gd name="T4" fmla="*/ 47 w 82"/>
                  <a:gd name="T5" fmla="*/ 25 h 82"/>
                  <a:gd name="T6" fmla="*/ 47 w 82"/>
                  <a:gd name="T7" fmla="*/ 39 h 82"/>
                  <a:gd name="T8" fmla="*/ 39 w 82"/>
                  <a:gd name="T9" fmla="*/ 48 h 82"/>
                  <a:gd name="T10" fmla="*/ 24 w 82"/>
                  <a:gd name="T11" fmla="*/ 48 h 82"/>
                  <a:gd name="T12" fmla="*/ 2 w 82"/>
                  <a:gd name="T13" fmla="*/ 26 h 82"/>
                  <a:gd name="T14" fmla="*/ 0 w 82"/>
                  <a:gd name="T15" fmla="*/ 41 h 82"/>
                  <a:gd name="T16" fmla="*/ 41 w 82"/>
                  <a:gd name="T17" fmla="*/ 82 h 82"/>
                  <a:gd name="T18" fmla="*/ 82 w 82"/>
                  <a:gd name="T19" fmla="*/ 41 h 82"/>
                  <a:gd name="T20" fmla="*/ 41 w 82"/>
                  <a:gd name="T21"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82">
                    <a:moveTo>
                      <a:pt x="41" y="0"/>
                    </a:moveTo>
                    <a:cubicBezTo>
                      <a:pt x="35" y="0"/>
                      <a:pt x="30" y="1"/>
                      <a:pt x="25" y="3"/>
                    </a:cubicBezTo>
                    <a:cubicBezTo>
                      <a:pt x="47" y="25"/>
                      <a:pt x="47" y="25"/>
                      <a:pt x="47" y="25"/>
                    </a:cubicBezTo>
                    <a:cubicBezTo>
                      <a:pt x="51" y="29"/>
                      <a:pt x="51" y="35"/>
                      <a:pt x="47" y="39"/>
                    </a:cubicBezTo>
                    <a:cubicBezTo>
                      <a:pt x="39" y="48"/>
                      <a:pt x="39" y="48"/>
                      <a:pt x="39" y="48"/>
                    </a:cubicBezTo>
                    <a:cubicBezTo>
                      <a:pt x="35" y="52"/>
                      <a:pt x="28" y="52"/>
                      <a:pt x="24" y="48"/>
                    </a:cubicBezTo>
                    <a:cubicBezTo>
                      <a:pt x="2" y="26"/>
                      <a:pt x="2" y="26"/>
                      <a:pt x="2" y="26"/>
                    </a:cubicBezTo>
                    <a:cubicBezTo>
                      <a:pt x="1" y="30"/>
                      <a:pt x="0" y="35"/>
                      <a:pt x="0" y="41"/>
                    </a:cubicBezTo>
                    <a:cubicBezTo>
                      <a:pt x="0" y="63"/>
                      <a:pt x="18" y="82"/>
                      <a:pt x="41" y="82"/>
                    </a:cubicBezTo>
                    <a:cubicBezTo>
                      <a:pt x="63" y="82"/>
                      <a:pt x="82" y="63"/>
                      <a:pt x="82" y="41"/>
                    </a:cubicBezTo>
                    <a:cubicBezTo>
                      <a:pt x="82" y="18"/>
                      <a:pt x="63" y="0"/>
                      <a:pt x="4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50" name="组合 49"/>
          <p:cNvGrpSpPr/>
          <p:nvPr/>
        </p:nvGrpSpPr>
        <p:grpSpPr>
          <a:xfrm>
            <a:off x="5511683" y="2239900"/>
            <a:ext cx="1939562" cy="1689973"/>
            <a:chOff x="5511683" y="2239900"/>
            <a:chExt cx="1939562" cy="1689973"/>
          </a:xfrm>
          <a:solidFill>
            <a:srgbClr val="1D7C92"/>
          </a:solidFill>
        </p:grpSpPr>
        <p:grpSp>
          <p:nvGrpSpPr>
            <p:cNvPr id="51" name="组合 50"/>
            <p:cNvGrpSpPr/>
            <p:nvPr/>
          </p:nvGrpSpPr>
          <p:grpSpPr>
            <a:xfrm>
              <a:off x="5511683" y="2239900"/>
              <a:ext cx="1939562" cy="1689973"/>
              <a:chOff x="5298004" y="1846386"/>
              <a:chExt cx="2222152" cy="1936198"/>
            </a:xfrm>
            <a:grpFill/>
          </p:grpSpPr>
          <p:sp>
            <p:nvSpPr>
              <p:cNvPr id="59" name="Freeform 8"/>
              <p:cNvSpPr/>
              <p:nvPr/>
            </p:nvSpPr>
            <p:spPr bwMode="auto">
              <a:xfrm>
                <a:off x="5298004" y="2509156"/>
                <a:ext cx="2222152" cy="1273428"/>
              </a:xfrm>
              <a:custGeom>
                <a:avLst/>
                <a:gdLst>
                  <a:gd name="T0" fmla="*/ 884 w 884"/>
                  <a:gd name="T1" fmla="*/ 395 h 507"/>
                  <a:gd name="T2" fmla="*/ 863 w 884"/>
                  <a:gd name="T3" fmla="*/ 396 h 507"/>
                  <a:gd name="T4" fmla="*/ 699 w 884"/>
                  <a:gd name="T5" fmla="*/ 395 h 507"/>
                  <a:gd name="T6" fmla="*/ 671 w 884"/>
                  <a:gd name="T7" fmla="*/ 385 h 507"/>
                  <a:gd name="T8" fmla="*/ 385 w 884"/>
                  <a:gd name="T9" fmla="*/ 126 h 507"/>
                  <a:gd name="T10" fmla="*/ 352 w 884"/>
                  <a:gd name="T11" fmla="*/ 127 h 507"/>
                  <a:gd name="T12" fmla="*/ 127 w 884"/>
                  <a:gd name="T13" fmla="*/ 379 h 507"/>
                  <a:gd name="T14" fmla="*/ 97 w 884"/>
                  <a:gd name="T15" fmla="*/ 417 h 507"/>
                  <a:gd name="T16" fmla="*/ 3 w 884"/>
                  <a:gd name="T17" fmla="*/ 507 h 507"/>
                  <a:gd name="T18" fmla="*/ 1 w 884"/>
                  <a:gd name="T19" fmla="*/ 490 h 507"/>
                  <a:gd name="T20" fmla="*/ 2 w 884"/>
                  <a:gd name="T21" fmla="*/ 327 h 507"/>
                  <a:gd name="T22" fmla="*/ 18 w 884"/>
                  <a:gd name="T23" fmla="*/ 290 h 507"/>
                  <a:gd name="T24" fmla="*/ 230 w 884"/>
                  <a:gd name="T25" fmla="*/ 59 h 507"/>
                  <a:gd name="T26" fmla="*/ 270 w 884"/>
                  <a:gd name="T27" fmla="*/ 16 h 507"/>
                  <a:gd name="T28" fmla="*/ 294 w 884"/>
                  <a:gd name="T29" fmla="*/ 13 h 507"/>
                  <a:gd name="T30" fmla="*/ 449 w 884"/>
                  <a:gd name="T31" fmla="*/ 7 h 507"/>
                  <a:gd name="T32" fmla="*/ 472 w 884"/>
                  <a:gd name="T33" fmla="*/ 8 h 507"/>
                  <a:gd name="T34" fmla="*/ 875 w 884"/>
                  <a:gd name="T35" fmla="*/ 384 h 507"/>
                  <a:gd name="T36" fmla="*/ 884 w 884"/>
                  <a:gd name="T37" fmla="*/ 395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4" h="507">
                    <a:moveTo>
                      <a:pt x="884" y="395"/>
                    </a:moveTo>
                    <a:cubicBezTo>
                      <a:pt x="875" y="395"/>
                      <a:pt x="869" y="396"/>
                      <a:pt x="863" y="396"/>
                    </a:cubicBezTo>
                    <a:cubicBezTo>
                      <a:pt x="808" y="396"/>
                      <a:pt x="754" y="397"/>
                      <a:pt x="699" y="395"/>
                    </a:cubicBezTo>
                    <a:cubicBezTo>
                      <a:pt x="690" y="395"/>
                      <a:pt x="678" y="391"/>
                      <a:pt x="671" y="385"/>
                    </a:cubicBezTo>
                    <a:cubicBezTo>
                      <a:pt x="575" y="299"/>
                      <a:pt x="480" y="213"/>
                      <a:pt x="385" y="126"/>
                    </a:cubicBezTo>
                    <a:cubicBezTo>
                      <a:pt x="372" y="113"/>
                      <a:pt x="364" y="113"/>
                      <a:pt x="352" y="127"/>
                    </a:cubicBezTo>
                    <a:cubicBezTo>
                      <a:pt x="277" y="212"/>
                      <a:pt x="202" y="295"/>
                      <a:pt x="127" y="379"/>
                    </a:cubicBezTo>
                    <a:cubicBezTo>
                      <a:pt x="116" y="391"/>
                      <a:pt x="109" y="405"/>
                      <a:pt x="97" y="417"/>
                    </a:cubicBezTo>
                    <a:cubicBezTo>
                      <a:pt x="67" y="447"/>
                      <a:pt x="36" y="476"/>
                      <a:pt x="3" y="507"/>
                    </a:cubicBezTo>
                    <a:cubicBezTo>
                      <a:pt x="3" y="502"/>
                      <a:pt x="1" y="496"/>
                      <a:pt x="1" y="490"/>
                    </a:cubicBezTo>
                    <a:cubicBezTo>
                      <a:pt x="1" y="436"/>
                      <a:pt x="0" y="381"/>
                      <a:pt x="2" y="327"/>
                    </a:cubicBezTo>
                    <a:cubicBezTo>
                      <a:pt x="2" y="314"/>
                      <a:pt x="9" y="299"/>
                      <a:pt x="18" y="290"/>
                    </a:cubicBezTo>
                    <a:cubicBezTo>
                      <a:pt x="88" y="212"/>
                      <a:pt x="159" y="136"/>
                      <a:pt x="230" y="59"/>
                    </a:cubicBezTo>
                    <a:cubicBezTo>
                      <a:pt x="244" y="45"/>
                      <a:pt x="257" y="31"/>
                      <a:pt x="270" y="16"/>
                    </a:cubicBezTo>
                    <a:cubicBezTo>
                      <a:pt x="277" y="8"/>
                      <a:pt x="284" y="8"/>
                      <a:pt x="294" y="13"/>
                    </a:cubicBezTo>
                    <a:cubicBezTo>
                      <a:pt x="347" y="41"/>
                      <a:pt x="399" y="40"/>
                      <a:pt x="449" y="7"/>
                    </a:cubicBezTo>
                    <a:cubicBezTo>
                      <a:pt x="458" y="1"/>
                      <a:pt x="463" y="0"/>
                      <a:pt x="472" y="8"/>
                    </a:cubicBezTo>
                    <a:cubicBezTo>
                      <a:pt x="606" y="133"/>
                      <a:pt x="741" y="259"/>
                      <a:pt x="875" y="384"/>
                    </a:cubicBezTo>
                    <a:cubicBezTo>
                      <a:pt x="878" y="386"/>
                      <a:pt x="880" y="389"/>
                      <a:pt x="884" y="3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0" name="Freeform 12"/>
              <p:cNvSpPr/>
              <p:nvPr/>
            </p:nvSpPr>
            <p:spPr bwMode="auto">
              <a:xfrm>
                <a:off x="5855212" y="1846386"/>
                <a:ext cx="734927" cy="642727"/>
              </a:xfrm>
              <a:custGeom>
                <a:avLst/>
                <a:gdLst>
                  <a:gd name="T0" fmla="*/ 154 w 292"/>
                  <a:gd name="T1" fmla="*/ 256 h 256"/>
                  <a:gd name="T2" fmla="*/ 58 w 292"/>
                  <a:gd name="T3" fmla="*/ 223 h 256"/>
                  <a:gd name="T4" fmla="*/ 55 w 292"/>
                  <a:gd name="T5" fmla="*/ 47 h 256"/>
                  <a:gd name="T6" fmla="*/ 242 w 292"/>
                  <a:gd name="T7" fmla="*/ 45 h 256"/>
                  <a:gd name="T8" fmla="*/ 281 w 292"/>
                  <a:gd name="T9" fmla="*/ 160 h 256"/>
                  <a:gd name="T10" fmla="*/ 184 w 292"/>
                  <a:gd name="T11" fmla="*/ 251 h 256"/>
                  <a:gd name="T12" fmla="*/ 154 w 292"/>
                  <a:gd name="T13" fmla="*/ 256 h 256"/>
                </a:gdLst>
                <a:ahLst/>
                <a:cxnLst>
                  <a:cxn ang="0">
                    <a:pos x="T0" y="T1"/>
                  </a:cxn>
                  <a:cxn ang="0">
                    <a:pos x="T2" y="T3"/>
                  </a:cxn>
                  <a:cxn ang="0">
                    <a:pos x="T4" y="T5"/>
                  </a:cxn>
                  <a:cxn ang="0">
                    <a:pos x="T6" y="T7"/>
                  </a:cxn>
                  <a:cxn ang="0">
                    <a:pos x="T8" y="T9"/>
                  </a:cxn>
                  <a:cxn ang="0">
                    <a:pos x="T10" y="T11"/>
                  </a:cxn>
                  <a:cxn ang="0">
                    <a:pos x="T12" y="T13"/>
                  </a:cxn>
                </a:cxnLst>
                <a:rect l="0" t="0" r="r" b="b"/>
                <a:pathLst>
                  <a:path w="292" h="256">
                    <a:moveTo>
                      <a:pt x="154" y="256"/>
                    </a:moveTo>
                    <a:cubicBezTo>
                      <a:pt x="115" y="255"/>
                      <a:pt x="84" y="245"/>
                      <a:pt x="58" y="223"/>
                    </a:cubicBezTo>
                    <a:cubicBezTo>
                      <a:pt x="1" y="177"/>
                      <a:pt x="0" y="95"/>
                      <a:pt x="55" y="47"/>
                    </a:cubicBezTo>
                    <a:cubicBezTo>
                      <a:pt x="107" y="1"/>
                      <a:pt x="191" y="0"/>
                      <a:pt x="242" y="45"/>
                    </a:cubicBezTo>
                    <a:cubicBezTo>
                      <a:pt x="277" y="76"/>
                      <a:pt x="292" y="114"/>
                      <a:pt x="281" y="160"/>
                    </a:cubicBezTo>
                    <a:cubicBezTo>
                      <a:pt x="268" y="211"/>
                      <a:pt x="232" y="238"/>
                      <a:pt x="184" y="251"/>
                    </a:cubicBezTo>
                    <a:cubicBezTo>
                      <a:pt x="172" y="254"/>
                      <a:pt x="160" y="255"/>
                      <a:pt x="154" y="25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nvGrpSpPr>
            <p:cNvPr id="52" name="组合 51"/>
            <p:cNvGrpSpPr>
              <a:grpSpLocks noChangeAspect="1"/>
            </p:cNvGrpSpPr>
            <p:nvPr/>
          </p:nvGrpSpPr>
          <p:grpSpPr>
            <a:xfrm>
              <a:off x="6212633" y="2431633"/>
              <a:ext cx="228408" cy="192992"/>
              <a:chOff x="2203042" y="1374866"/>
              <a:chExt cx="706438" cy="596900"/>
            </a:xfrm>
            <a:grpFill/>
          </p:grpSpPr>
          <p:sp>
            <p:nvSpPr>
              <p:cNvPr id="53" name="Oval 50"/>
              <p:cNvSpPr>
                <a:spLocks noChangeArrowheads="1"/>
              </p:cNvSpPr>
              <p:nvPr/>
            </p:nvSpPr>
            <p:spPr bwMode="auto">
              <a:xfrm>
                <a:off x="2455455" y="1441541"/>
                <a:ext cx="203200" cy="2032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51"/>
              <p:cNvSpPr/>
              <p:nvPr/>
            </p:nvSpPr>
            <p:spPr bwMode="auto">
              <a:xfrm>
                <a:off x="2379255" y="1663791"/>
                <a:ext cx="357188" cy="307975"/>
              </a:xfrm>
              <a:custGeom>
                <a:avLst/>
                <a:gdLst>
                  <a:gd name="T0" fmla="*/ 65 w 95"/>
                  <a:gd name="T1" fmla="*/ 0 h 82"/>
                  <a:gd name="T2" fmla="*/ 48 w 95"/>
                  <a:gd name="T3" fmla="*/ 20 h 82"/>
                  <a:gd name="T4" fmla="*/ 31 w 95"/>
                  <a:gd name="T5" fmla="*/ 0 h 82"/>
                  <a:gd name="T6" fmla="*/ 0 w 95"/>
                  <a:gd name="T7" fmla="*/ 51 h 82"/>
                  <a:gd name="T8" fmla="*/ 1 w 95"/>
                  <a:gd name="T9" fmla="*/ 61 h 82"/>
                  <a:gd name="T10" fmla="*/ 48 w 95"/>
                  <a:gd name="T11" fmla="*/ 82 h 82"/>
                  <a:gd name="T12" fmla="*/ 94 w 95"/>
                  <a:gd name="T13" fmla="*/ 61 h 82"/>
                  <a:gd name="T14" fmla="*/ 95 w 95"/>
                  <a:gd name="T15" fmla="*/ 51 h 82"/>
                  <a:gd name="T16" fmla="*/ 65 w 95"/>
                  <a:gd name="T17"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82">
                    <a:moveTo>
                      <a:pt x="65" y="0"/>
                    </a:moveTo>
                    <a:cubicBezTo>
                      <a:pt x="48" y="20"/>
                      <a:pt x="48" y="20"/>
                      <a:pt x="48" y="20"/>
                    </a:cubicBezTo>
                    <a:cubicBezTo>
                      <a:pt x="31" y="0"/>
                      <a:pt x="31" y="0"/>
                      <a:pt x="31" y="0"/>
                    </a:cubicBezTo>
                    <a:cubicBezTo>
                      <a:pt x="13" y="8"/>
                      <a:pt x="0" y="28"/>
                      <a:pt x="0" y="51"/>
                    </a:cubicBezTo>
                    <a:cubicBezTo>
                      <a:pt x="0" y="54"/>
                      <a:pt x="1" y="57"/>
                      <a:pt x="1" y="61"/>
                    </a:cubicBezTo>
                    <a:cubicBezTo>
                      <a:pt x="11" y="73"/>
                      <a:pt x="28" y="82"/>
                      <a:pt x="48" y="82"/>
                    </a:cubicBezTo>
                    <a:cubicBezTo>
                      <a:pt x="67" y="82"/>
                      <a:pt x="84" y="73"/>
                      <a:pt x="94" y="61"/>
                    </a:cubicBezTo>
                    <a:cubicBezTo>
                      <a:pt x="95" y="57"/>
                      <a:pt x="95" y="54"/>
                      <a:pt x="95" y="51"/>
                    </a:cubicBezTo>
                    <a:cubicBezTo>
                      <a:pt x="95" y="28"/>
                      <a:pt x="82" y="7"/>
                      <a:pt x="6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52"/>
              <p:cNvSpPr/>
              <p:nvPr/>
            </p:nvSpPr>
            <p:spPr bwMode="auto">
              <a:xfrm>
                <a:off x="2653892" y="1374866"/>
                <a:ext cx="184150" cy="187325"/>
              </a:xfrm>
              <a:custGeom>
                <a:avLst/>
                <a:gdLst>
                  <a:gd name="T0" fmla="*/ 24 w 49"/>
                  <a:gd name="T1" fmla="*/ 0 h 50"/>
                  <a:gd name="T2" fmla="*/ 0 w 49"/>
                  <a:gd name="T3" fmla="*/ 18 h 50"/>
                  <a:gd name="T4" fmla="*/ 11 w 49"/>
                  <a:gd name="T5" fmla="*/ 45 h 50"/>
                  <a:gd name="T6" fmla="*/ 11 w 49"/>
                  <a:gd name="T7" fmla="*/ 46 h 50"/>
                  <a:gd name="T8" fmla="*/ 24 w 49"/>
                  <a:gd name="T9" fmla="*/ 50 h 50"/>
                  <a:gd name="T10" fmla="*/ 49 w 49"/>
                  <a:gd name="T11" fmla="*/ 25 h 50"/>
                  <a:gd name="T12" fmla="*/ 24 w 49"/>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49" h="50">
                    <a:moveTo>
                      <a:pt x="24" y="0"/>
                    </a:moveTo>
                    <a:cubicBezTo>
                      <a:pt x="12" y="0"/>
                      <a:pt x="2" y="8"/>
                      <a:pt x="0" y="18"/>
                    </a:cubicBezTo>
                    <a:cubicBezTo>
                      <a:pt x="6" y="25"/>
                      <a:pt x="11" y="34"/>
                      <a:pt x="11" y="45"/>
                    </a:cubicBezTo>
                    <a:cubicBezTo>
                      <a:pt x="11" y="45"/>
                      <a:pt x="11" y="46"/>
                      <a:pt x="11" y="46"/>
                    </a:cubicBezTo>
                    <a:cubicBezTo>
                      <a:pt x="14" y="49"/>
                      <a:pt x="19" y="50"/>
                      <a:pt x="24" y="50"/>
                    </a:cubicBezTo>
                    <a:cubicBezTo>
                      <a:pt x="37" y="50"/>
                      <a:pt x="49" y="39"/>
                      <a:pt x="49" y="25"/>
                    </a:cubicBezTo>
                    <a:cubicBezTo>
                      <a:pt x="49" y="11"/>
                      <a:pt x="37"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53"/>
              <p:cNvSpPr/>
              <p:nvPr/>
            </p:nvSpPr>
            <p:spPr bwMode="auto">
              <a:xfrm>
                <a:off x="2271305" y="1374866"/>
                <a:ext cx="187325" cy="187325"/>
              </a:xfrm>
              <a:custGeom>
                <a:avLst/>
                <a:gdLst>
                  <a:gd name="T0" fmla="*/ 40 w 50"/>
                  <a:gd name="T1" fmla="*/ 45 h 50"/>
                  <a:gd name="T2" fmla="*/ 50 w 50"/>
                  <a:gd name="T3" fmla="*/ 20 h 50"/>
                  <a:gd name="T4" fmla="*/ 25 w 50"/>
                  <a:gd name="T5" fmla="*/ 0 h 50"/>
                  <a:gd name="T6" fmla="*/ 0 w 50"/>
                  <a:gd name="T7" fmla="*/ 25 h 50"/>
                  <a:gd name="T8" fmla="*/ 25 w 50"/>
                  <a:gd name="T9" fmla="*/ 50 h 50"/>
                  <a:gd name="T10" fmla="*/ 40 w 50"/>
                  <a:gd name="T11" fmla="*/ 45 h 50"/>
                  <a:gd name="T12" fmla="*/ 40 w 50"/>
                  <a:gd name="T13" fmla="*/ 45 h 50"/>
                </a:gdLst>
                <a:ahLst/>
                <a:cxnLst>
                  <a:cxn ang="0">
                    <a:pos x="T0" y="T1"/>
                  </a:cxn>
                  <a:cxn ang="0">
                    <a:pos x="T2" y="T3"/>
                  </a:cxn>
                  <a:cxn ang="0">
                    <a:pos x="T4" y="T5"/>
                  </a:cxn>
                  <a:cxn ang="0">
                    <a:pos x="T6" y="T7"/>
                  </a:cxn>
                  <a:cxn ang="0">
                    <a:pos x="T8" y="T9"/>
                  </a:cxn>
                  <a:cxn ang="0">
                    <a:pos x="T10" y="T11"/>
                  </a:cxn>
                  <a:cxn ang="0">
                    <a:pos x="T12" y="T13"/>
                  </a:cxn>
                </a:cxnLst>
                <a:rect l="0" t="0" r="r" b="b"/>
                <a:pathLst>
                  <a:path w="50" h="50">
                    <a:moveTo>
                      <a:pt x="40" y="45"/>
                    </a:moveTo>
                    <a:cubicBezTo>
                      <a:pt x="40" y="35"/>
                      <a:pt x="44" y="26"/>
                      <a:pt x="50" y="20"/>
                    </a:cubicBezTo>
                    <a:cubicBezTo>
                      <a:pt x="48" y="8"/>
                      <a:pt x="37" y="0"/>
                      <a:pt x="25" y="0"/>
                    </a:cubicBezTo>
                    <a:cubicBezTo>
                      <a:pt x="12" y="0"/>
                      <a:pt x="0" y="11"/>
                      <a:pt x="0" y="25"/>
                    </a:cubicBezTo>
                    <a:cubicBezTo>
                      <a:pt x="0" y="39"/>
                      <a:pt x="12" y="50"/>
                      <a:pt x="25" y="50"/>
                    </a:cubicBezTo>
                    <a:cubicBezTo>
                      <a:pt x="31" y="50"/>
                      <a:pt x="36" y="48"/>
                      <a:pt x="40" y="45"/>
                    </a:cubicBezTo>
                    <a:cubicBezTo>
                      <a:pt x="40" y="45"/>
                      <a:pt x="40" y="45"/>
                      <a:pt x="40"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54"/>
              <p:cNvSpPr/>
              <p:nvPr/>
            </p:nvSpPr>
            <p:spPr bwMode="auto">
              <a:xfrm>
                <a:off x="2653892" y="1578066"/>
                <a:ext cx="255588" cy="285750"/>
              </a:xfrm>
              <a:custGeom>
                <a:avLst/>
                <a:gdLst>
                  <a:gd name="T0" fmla="*/ 40 w 68"/>
                  <a:gd name="T1" fmla="*/ 0 h 76"/>
                  <a:gd name="T2" fmla="*/ 24 w 68"/>
                  <a:gd name="T3" fmla="*/ 19 h 76"/>
                  <a:gd name="T4" fmla="*/ 9 w 68"/>
                  <a:gd name="T5" fmla="*/ 2 h 76"/>
                  <a:gd name="T6" fmla="*/ 0 w 68"/>
                  <a:gd name="T7" fmla="*/ 16 h 76"/>
                  <a:gd name="T8" fmla="*/ 32 w 68"/>
                  <a:gd name="T9" fmla="*/ 74 h 76"/>
                  <a:gd name="T10" fmla="*/ 31 w 68"/>
                  <a:gd name="T11" fmla="*/ 76 h 76"/>
                  <a:gd name="T12" fmla="*/ 67 w 68"/>
                  <a:gd name="T13" fmla="*/ 57 h 76"/>
                  <a:gd name="T14" fmla="*/ 68 w 68"/>
                  <a:gd name="T15" fmla="*/ 48 h 76"/>
                  <a:gd name="T16" fmla="*/ 40 w 68"/>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76">
                    <a:moveTo>
                      <a:pt x="40" y="0"/>
                    </a:moveTo>
                    <a:cubicBezTo>
                      <a:pt x="24" y="19"/>
                      <a:pt x="24" y="19"/>
                      <a:pt x="24" y="19"/>
                    </a:cubicBezTo>
                    <a:cubicBezTo>
                      <a:pt x="9" y="2"/>
                      <a:pt x="9" y="2"/>
                      <a:pt x="9" y="2"/>
                    </a:cubicBezTo>
                    <a:cubicBezTo>
                      <a:pt x="7" y="7"/>
                      <a:pt x="4" y="12"/>
                      <a:pt x="0" y="16"/>
                    </a:cubicBezTo>
                    <a:cubicBezTo>
                      <a:pt x="19" y="27"/>
                      <a:pt x="32" y="49"/>
                      <a:pt x="32" y="74"/>
                    </a:cubicBezTo>
                    <a:cubicBezTo>
                      <a:pt x="32" y="75"/>
                      <a:pt x="31" y="75"/>
                      <a:pt x="31" y="76"/>
                    </a:cubicBezTo>
                    <a:cubicBezTo>
                      <a:pt x="46" y="74"/>
                      <a:pt x="59" y="67"/>
                      <a:pt x="67" y="57"/>
                    </a:cubicBezTo>
                    <a:cubicBezTo>
                      <a:pt x="68" y="54"/>
                      <a:pt x="68" y="51"/>
                      <a:pt x="68" y="48"/>
                    </a:cubicBezTo>
                    <a:cubicBezTo>
                      <a:pt x="68" y="26"/>
                      <a:pt x="56" y="8"/>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55"/>
              <p:cNvSpPr/>
              <p:nvPr/>
            </p:nvSpPr>
            <p:spPr bwMode="auto">
              <a:xfrm>
                <a:off x="2203042" y="1578066"/>
                <a:ext cx="258763" cy="285750"/>
              </a:xfrm>
              <a:custGeom>
                <a:avLst/>
                <a:gdLst>
                  <a:gd name="T0" fmla="*/ 38 w 69"/>
                  <a:gd name="T1" fmla="*/ 74 h 76"/>
                  <a:gd name="T2" fmla="*/ 69 w 69"/>
                  <a:gd name="T3" fmla="*/ 17 h 76"/>
                  <a:gd name="T4" fmla="*/ 59 w 69"/>
                  <a:gd name="T5" fmla="*/ 0 h 76"/>
                  <a:gd name="T6" fmla="*/ 59 w 69"/>
                  <a:gd name="T7" fmla="*/ 0 h 76"/>
                  <a:gd name="T8" fmla="*/ 44 w 69"/>
                  <a:gd name="T9" fmla="*/ 19 h 76"/>
                  <a:gd name="T10" fmla="*/ 28 w 69"/>
                  <a:gd name="T11" fmla="*/ 1 h 76"/>
                  <a:gd name="T12" fmla="*/ 0 w 69"/>
                  <a:gd name="T13" fmla="*/ 48 h 76"/>
                  <a:gd name="T14" fmla="*/ 0 w 69"/>
                  <a:gd name="T15" fmla="*/ 57 h 76"/>
                  <a:gd name="T16" fmla="*/ 38 w 69"/>
                  <a:gd name="T17" fmla="*/ 76 h 76"/>
                  <a:gd name="T18" fmla="*/ 38 w 69"/>
                  <a:gd name="T19" fmla="*/ 7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6">
                    <a:moveTo>
                      <a:pt x="38" y="74"/>
                    </a:moveTo>
                    <a:cubicBezTo>
                      <a:pt x="38" y="49"/>
                      <a:pt x="50" y="28"/>
                      <a:pt x="69" y="17"/>
                    </a:cubicBezTo>
                    <a:cubicBezTo>
                      <a:pt x="65" y="12"/>
                      <a:pt x="61" y="7"/>
                      <a:pt x="59" y="0"/>
                    </a:cubicBezTo>
                    <a:cubicBezTo>
                      <a:pt x="59" y="0"/>
                      <a:pt x="59" y="0"/>
                      <a:pt x="59" y="0"/>
                    </a:cubicBezTo>
                    <a:cubicBezTo>
                      <a:pt x="44" y="19"/>
                      <a:pt x="44" y="19"/>
                      <a:pt x="44" y="19"/>
                    </a:cubicBezTo>
                    <a:cubicBezTo>
                      <a:pt x="28" y="1"/>
                      <a:pt x="28" y="1"/>
                      <a:pt x="28" y="1"/>
                    </a:cubicBezTo>
                    <a:cubicBezTo>
                      <a:pt x="12" y="8"/>
                      <a:pt x="0" y="26"/>
                      <a:pt x="0" y="48"/>
                    </a:cubicBezTo>
                    <a:cubicBezTo>
                      <a:pt x="0" y="51"/>
                      <a:pt x="0" y="54"/>
                      <a:pt x="0" y="57"/>
                    </a:cubicBezTo>
                    <a:cubicBezTo>
                      <a:pt x="9" y="67"/>
                      <a:pt x="22" y="75"/>
                      <a:pt x="38" y="76"/>
                    </a:cubicBezTo>
                    <a:cubicBezTo>
                      <a:pt x="38" y="75"/>
                      <a:pt x="38" y="75"/>
                      <a:pt x="3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61" name="组合 60"/>
          <p:cNvGrpSpPr/>
          <p:nvPr/>
        </p:nvGrpSpPr>
        <p:grpSpPr>
          <a:xfrm>
            <a:off x="6075007" y="3339724"/>
            <a:ext cx="1705134" cy="1966386"/>
            <a:chOff x="6075007" y="3339724"/>
            <a:chExt cx="1705134" cy="1966386"/>
          </a:xfrm>
          <a:solidFill>
            <a:srgbClr val="1D7C92"/>
          </a:solidFill>
        </p:grpSpPr>
        <p:grpSp>
          <p:nvGrpSpPr>
            <p:cNvPr id="62" name="组合 61"/>
            <p:cNvGrpSpPr/>
            <p:nvPr/>
          </p:nvGrpSpPr>
          <p:grpSpPr>
            <a:xfrm>
              <a:off x="6075007" y="3339724"/>
              <a:ext cx="1705134" cy="1966386"/>
              <a:chOff x="5943403" y="3106452"/>
              <a:chExt cx="1953569" cy="2252884"/>
            </a:xfrm>
            <a:grpFill/>
          </p:grpSpPr>
          <p:sp>
            <p:nvSpPr>
              <p:cNvPr id="68" name="Freeform 7"/>
              <p:cNvSpPr/>
              <p:nvPr/>
            </p:nvSpPr>
            <p:spPr bwMode="auto">
              <a:xfrm>
                <a:off x="5943403" y="3106452"/>
                <a:ext cx="1325541" cy="2252884"/>
              </a:xfrm>
              <a:custGeom>
                <a:avLst/>
                <a:gdLst>
                  <a:gd name="T0" fmla="*/ 522 w 527"/>
                  <a:gd name="T1" fmla="*/ 286 h 897"/>
                  <a:gd name="T2" fmla="*/ 527 w 527"/>
                  <a:gd name="T3" fmla="*/ 470 h 897"/>
                  <a:gd name="T4" fmla="*/ 129 w 527"/>
                  <a:gd name="T5" fmla="*/ 897 h 897"/>
                  <a:gd name="T6" fmla="*/ 128 w 527"/>
                  <a:gd name="T7" fmla="*/ 870 h 897"/>
                  <a:gd name="T8" fmla="*/ 128 w 527"/>
                  <a:gd name="T9" fmla="*/ 714 h 897"/>
                  <a:gd name="T10" fmla="*/ 143 w 527"/>
                  <a:gd name="T11" fmla="*/ 675 h 897"/>
                  <a:gd name="T12" fmla="*/ 401 w 527"/>
                  <a:gd name="T13" fmla="*/ 389 h 897"/>
                  <a:gd name="T14" fmla="*/ 413 w 527"/>
                  <a:gd name="T15" fmla="*/ 375 h 897"/>
                  <a:gd name="T16" fmla="*/ 0 w 527"/>
                  <a:gd name="T17" fmla="*/ 5 h 897"/>
                  <a:gd name="T18" fmla="*/ 101 w 527"/>
                  <a:gd name="T19" fmla="*/ 5 h 897"/>
                  <a:gd name="T20" fmla="*/ 165 w 527"/>
                  <a:gd name="T21" fmla="*/ 5 h 897"/>
                  <a:gd name="T22" fmla="*/ 258 w 527"/>
                  <a:gd name="T23" fmla="*/ 41 h 897"/>
                  <a:gd name="T24" fmla="*/ 497 w 527"/>
                  <a:gd name="T25" fmla="*/ 265 h 897"/>
                  <a:gd name="T26" fmla="*/ 522 w 527"/>
                  <a:gd name="T27" fmla="*/ 28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7" h="897">
                    <a:moveTo>
                      <a:pt x="522" y="286"/>
                    </a:moveTo>
                    <a:cubicBezTo>
                      <a:pt x="482" y="350"/>
                      <a:pt x="483" y="410"/>
                      <a:pt x="527" y="470"/>
                    </a:cubicBezTo>
                    <a:cubicBezTo>
                      <a:pt x="395" y="611"/>
                      <a:pt x="264" y="752"/>
                      <a:pt x="129" y="897"/>
                    </a:cubicBezTo>
                    <a:cubicBezTo>
                      <a:pt x="129" y="884"/>
                      <a:pt x="128" y="877"/>
                      <a:pt x="128" y="870"/>
                    </a:cubicBezTo>
                    <a:cubicBezTo>
                      <a:pt x="128" y="818"/>
                      <a:pt x="128" y="766"/>
                      <a:pt x="128" y="714"/>
                    </a:cubicBezTo>
                    <a:cubicBezTo>
                      <a:pt x="127" y="698"/>
                      <a:pt x="132" y="687"/>
                      <a:pt x="143" y="675"/>
                    </a:cubicBezTo>
                    <a:cubicBezTo>
                      <a:pt x="229" y="580"/>
                      <a:pt x="315" y="485"/>
                      <a:pt x="401" y="389"/>
                    </a:cubicBezTo>
                    <a:cubicBezTo>
                      <a:pt x="405" y="385"/>
                      <a:pt x="408" y="381"/>
                      <a:pt x="413" y="375"/>
                    </a:cubicBezTo>
                    <a:cubicBezTo>
                      <a:pt x="276" y="253"/>
                      <a:pt x="140" y="131"/>
                      <a:pt x="0" y="5"/>
                    </a:cubicBezTo>
                    <a:cubicBezTo>
                      <a:pt x="38" y="5"/>
                      <a:pt x="70" y="5"/>
                      <a:pt x="101" y="5"/>
                    </a:cubicBezTo>
                    <a:cubicBezTo>
                      <a:pt x="123" y="5"/>
                      <a:pt x="144" y="8"/>
                      <a:pt x="165" y="5"/>
                    </a:cubicBezTo>
                    <a:cubicBezTo>
                      <a:pt x="204" y="0"/>
                      <a:pt x="231" y="15"/>
                      <a:pt x="258" y="41"/>
                    </a:cubicBezTo>
                    <a:cubicBezTo>
                      <a:pt x="337" y="117"/>
                      <a:pt x="417" y="191"/>
                      <a:pt x="497" y="265"/>
                    </a:cubicBezTo>
                    <a:cubicBezTo>
                      <a:pt x="505" y="273"/>
                      <a:pt x="513" y="279"/>
                      <a:pt x="522" y="28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9" name="Freeform 11"/>
              <p:cNvSpPr/>
              <p:nvPr/>
            </p:nvSpPr>
            <p:spPr bwMode="auto">
              <a:xfrm>
                <a:off x="7252909" y="3685039"/>
                <a:ext cx="644063" cy="708202"/>
              </a:xfrm>
              <a:custGeom>
                <a:avLst/>
                <a:gdLst>
                  <a:gd name="T0" fmla="*/ 256 w 256"/>
                  <a:gd name="T1" fmla="*/ 142 h 282"/>
                  <a:gd name="T2" fmla="*/ 128 w 256"/>
                  <a:gd name="T3" fmla="*/ 280 h 282"/>
                  <a:gd name="T4" fmla="*/ 44 w 256"/>
                  <a:gd name="T5" fmla="*/ 235 h 282"/>
                  <a:gd name="T6" fmla="*/ 47 w 256"/>
                  <a:gd name="T7" fmla="*/ 50 h 282"/>
                  <a:gd name="T8" fmla="*/ 169 w 256"/>
                  <a:gd name="T9" fmla="*/ 16 h 282"/>
                  <a:gd name="T10" fmla="*/ 255 w 256"/>
                  <a:gd name="T11" fmla="*/ 126 h 282"/>
                  <a:gd name="T12" fmla="*/ 256 w 256"/>
                  <a:gd name="T13" fmla="*/ 142 h 282"/>
                </a:gdLst>
                <a:ahLst/>
                <a:cxnLst>
                  <a:cxn ang="0">
                    <a:pos x="T0" y="T1"/>
                  </a:cxn>
                  <a:cxn ang="0">
                    <a:pos x="T2" y="T3"/>
                  </a:cxn>
                  <a:cxn ang="0">
                    <a:pos x="T4" y="T5"/>
                  </a:cxn>
                  <a:cxn ang="0">
                    <a:pos x="T6" y="T7"/>
                  </a:cxn>
                  <a:cxn ang="0">
                    <a:pos x="T8" y="T9"/>
                  </a:cxn>
                  <a:cxn ang="0">
                    <a:pos x="T10" y="T11"/>
                  </a:cxn>
                  <a:cxn ang="0">
                    <a:pos x="T12" y="T13"/>
                  </a:cxn>
                </a:cxnLst>
                <a:rect l="0" t="0" r="r" b="b"/>
                <a:pathLst>
                  <a:path w="256" h="282">
                    <a:moveTo>
                      <a:pt x="256" y="142"/>
                    </a:moveTo>
                    <a:cubicBezTo>
                      <a:pt x="255" y="224"/>
                      <a:pt x="200" y="282"/>
                      <a:pt x="128" y="280"/>
                    </a:cubicBezTo>
                    <a:cubicBezTo>
                      <a:pt x="93" y="278"/>
                      <a:pt x="65" y="262"/>
                      <a:pt x="44" y="235"/>
                    </a:cubicBezTo>
                    <a:cubicBezTo>
                      <a:pt x="0" y="183"/>
                      <a:pt x="2" y="100"/>
                      <a:pt x="47" y="50"/>
                    </a:cubicBezTo>
                    <a:cubicBezTo>
                      <a:pt x="80" y="13"/>
                      <a:pt x="122" y="0"/>
                      <a:pt x="169" y="16"/>
                    </a:cubicBezTo>
                    <a:cubicBezTo>
                      <a:pt x="221" y="33"/>
                      <a:pt x="246" y="74"/>
                      <a:pt x="255" y="126"/>
                    </a:cubicBezTo>
                    <a:cubicBezTo>
                      <a:pt x="256" y="133"/>
                      <a:pt x="256" y="139"/>
                      <a:pt x="256" y="14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nvGrpSpPr>
            <p:cNvPr id="63" name="组合 62"/>
            <p:cNvGrpSpPr>
              <a:grpSpLocks noChangeAspect="1"/>
            </p:cNvGrpSpPr>
            <p:nvPr/>
          </p:nvGrpSpPr>
          <p:grpSpPr>
            <a:xfrm>
              <a:off x="7418847" y="4066831"/>
              <a:ext cx="191895" cy="192992"/>
              <a:chOff x="4005263" y="4962526"/>
              <a:chExt cx="277812" cy="279400"/>
            </a:xfrm>
            <a:grpFill/>
          </p:grpSpPr>
          <p:sp>
            <p:nvSpPr>
              <p:cNvPr id="64" name="Freeform 478"/>
              <p:cNvSpPr/>
              <p:nvPr/>
            </p:nvSpPr>
            <p:spPr bwMode="auto">
              <a:xfrm>
                <a:off x="4005263" y="4962526"/>
                <a:ext cx="250825" cy="250825"/>
              </a:xfrm>
              <a:custGeom>
                <a:avLst/>
                <a:gdLst>
                  <a:gd name="T0" fmla="*/ 129 w 258"/>
                  <a:gd name="T1" fmla="*/ 245 h 259"/>
                  <a:gd name="T2" fmla="*/ 14 w 258"/>
                  <a:gd name="T3" fmla="*/ 129 h 259"/>
                  <a:gd name="T4" fmla="*/ 129 w 258"/>
                  <a:gd name="T5" fmla="*/ 14 h 259"/>
                  <a:gd name="T6" fmla="*/ 244 w 258"/>
                  <a:gd name="T7" fmla="*/ 129 h 259"/>
                  <a:gd name="T8" fmla="*/ 241 w 258"/>
                  <a:gd name="T9" fmla="*/ 156 h 259"/>
                  <a:gd name="T10" fmla="*/ 255 w 258"/>
                  <a:gd name="T11" fmla="*/ 159 h 259"/>
                  <a:gd name="T12" fmla="*/ 258 w 258"/>
                  <a:gd name="T13" fmla="*/ 129 h 259"/>
                  <a:gd name="T14" fmla="*/ 129 w 258"/>
                  <a:gd name="T15" fmla="*/ 0 h 259"/>
                  <a:gd name="T16" fmla="*/ 0 w 258"/>
                  <a:gd name="T17" fmla="*/ 129 h 259"/>
                  <a:gd name="T18" fmla="*/ 129 w 258"/>
                  <a:gd name="T19" fmla="*/ 259 h 259"/>
                  <a:gd name="T20" fmla="*/ 155 w 258"/>
                  <a:gd name="T21" fmla="*/ 256 h 259"/>
                  <a:gd name="T22" fmla="*/ 152 w 258"/>
                  <a:gd name="T23" fmla="*/ 242 h 259"/>
                  <a:gd name="T24" fmla="*/ 129 w 258"/>
                  <a:gd name="T25" fmla="*/ 245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259">
                    <a:moveTo>
                      <a:pt x="129" y="245"/>
                    </a:moveTo>
                    <a:cubicBezTo>
                      <a:pt x="65" y="245"/>
                      <a:pt x="14" y="193"/>
                      <a:pt x="14" y="129"/>
                    </a:cubicBezTo>
                    <a:cubicBezTo>
                      <a:pt x="14" y="66"/>
                      <a:pt x="65" y="14"/>
                      <a:pt x="129" y="14"/>
                    </a:cubicBezTo>
                    <a:cubicBezTo>
                      <a:pt x="193" y="14"/>
                      <a:pt x="244" y="66"/>
                      <a:pt x="244" y="129"/>
                    </a:cubicBezTo>
                    <a:cubicBezTo>
                      <a:pt x="244" y="139"/>
                      <a:pt x="243" y="148"/>
                      <a:pt x="241" y="156"/>
                    </a:cubicBezTo>
                    <a:cubicBezTo>
                      <a:pt x="255" y="159"/>
                      <a:pt x="255" y="159"/>
                      <a:pt x="255" y="159"/>
                    </a:cubicBezTo>
                    <a:cubicBezTo>
                      <a:pt x="257" y="150"/>
                      <a:pt x="258" y="140"/>
                      <a:pt x="258" y="129"/>
                    </a:cubicBezTo>
                    <a:cubicBezTo>
                      <a:pt x="258" y="58"/>
                      <a:pt x="200" y="0"/>
                      <a:pt x="129" y="0"/>
                    </a:cubicBezTo>
                    <a:cubicBezTo>
                      <a:pt x="58" y="0"/>
                      <a:pt x="0" y="58"/>
                      <a:pt x="0" y="129"/>
                    </a:cubicBezTo>
                    <a:cubicBezTo>
                      <a:pt x="0" y="201"/>
                      <a:pt x="58" y="259"/>
                      <a:pt x="129" y="259"/>
                    </a:cubicBezTo>
                    <a:cubicBezTo>
                      <a:pt x="138" y="259"/>
                      <a:pt x="147" y="258"/>
                      <a:pt x="155" y="256"/>
                    </a:cubicBezTo>
                    <a:cubicBezTo>
                      <a:pt x="152" y="242"/>
                      <a:pt x="152" y="242"/>
                      <a:pt x="152" y="242"/>
                    </a:cubicBezTo>
                    <a:cubicBezTo>
                      <a:pt x="145" y="244"/>
                      <a:pt x="137" y="245"/>
                      <a:pt x="129" y="2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479"/>
              <p:cNvSpPr>
                <a:spLocks noEditPoints="1"/>
              </p:cNvSpPr>
              <p:nvPr/>
            </p:nvSpPr>
            <p:spPr bwMode="auto">
              <a:xfrm>
                <a:off x="4027488" y="4984751"/>
                <a:ext cx="206375" cy="206375"/>
              </a:xfrm>
              <a:custGeom>
                <a:avLst/>
                <a:gdLst>
                  <a:gd name="T0" fmla="*/ 106 w 212"/>
                  <a:gd name="T1" fmla="*/ 0 h 213"/>
                  <a:gd name="T2" fmla="*/ 0 w 212"/>
                  <a:gd name="T3" fmla="*/ 106 h 213"/>
                  <a:gd name="T4" fmla="*/ 106 w 212"/>
                  <a:gd name="T5" fmla="*/ 213 h 213"/>
                  <a:gd name="T6" fmla="*/ 127 w 212"/>
                  <a:gd name="T7" fmla="*/ 211 h 213"/>
                  <a:gd name="T8" fmla="*/ 105 w 212"/>
                  <a:gd name="T9" fmla="*/ 106 h 213"/>
                  <a:gd name="T10" fmla="*/ 120 w 212"/>
                  <a:gd name="T11" fmla="*/ 110 h 213"/>
                  <a:gd name="T12" fmla="*/ 117 w 212"/>
                  <a:gd name="T13" fmla="*/ 103 h 213"/>
                  <a:gd name="T14" fmla="*/ 128 w 212"/>
                  <a:gd name="T15" fmla="*/ 92 h 213"/>
                  <a:gd name="T16" fmla="*/ 139 w 212"/>
                  <a:gd name="T17" fmla="*/ 103 h 213"/>
                  <a:gd name="T18" fmla="*/ 132 w 212"/>
                  <a:gd name="T19" fmla="*/ 113 h 213"/>
                  <a:gd name="T20" fmla="*/ 209 w 212"/>
                  <a:gd name="T21" fmla="*/ 131 h 213"/>
                  <a:gd name="T22" fmla="*/ 212 w 212"/>
                  <a:gd name="T23" fmla="*/ 106 h 213"/>
                  <a:gd name="T24" fmla="*/ 106 w 212"/>
                  <a:gd name="T25" fmla="*/ 0 h 213"/>
                  <a:gd name="T26" fmla="*/ 42 w 212"/>
                  <a:gd name="T27" fmla="*/ 54 h 213"/>
                  <a:gd name="T28" fmla="*/ 57 w 212"/>
                  <a:gd name="T29" fmla="*/ 70 h 213"/>
                  <a:gd name="T30" fmla="*/ 42 w 212"/>
                  <a:gd name="T31" fmla="*/ 85 h 213"/>
                  <a:gd name="T32" fmla="*/ 26 w 212"/>
                  <a:gd name="T33" fmla="*/ 70 h 213"/>
                  <a:gd name="T34" fmla="*/ 42 w 212"/>
                  <a:gd name="T35" fmla="*/ 54 h 213"/>
                  <a:gd name="T36" fmla="*/ 40 w 212"/>
                  <a:gd name="T37" fmla="*/ 154 h 213"/>
                  <a:gd name="T38" fmla="*/ 21 w 212"/>
                  <a:gd name="T39" fmla="*/ 135 h 213"/>
                  <a:gd name="T40" fmla="*/ 40 w 212"/>
                  <a:gd name="T41" fmla="*/ 115 h 213"/>
                  <a:gd name="T42" fmla="*/ 60 w 212"/>
                  <a:gd name="T43" fmla="*/ 135 h 213"/>
                  <a:gd name="T44" fmla="*/ 40 w 212"/>
                  <a:gd name="T45" fmla="*/ 154 h 213"/>
                  <a:gd name="T46" fmla="*/ 89 w 212"/>
                  <a:gd name="T47" fmla="*/ 70 h 213"/>
                  <a:gd name="T48" fmla="*/ 102 w 212"/>
                  <a:gd name="T49" fmla="*/ 83 h 213"/>
                  <a:gd name="T50" fmla="*/ 89 w 212"/>
                  <a:gd name="T51" fmla="*/ 96 h 213"/>
                  <a:gd name="T52" fmla="*/ 76 w 212"/>
                  <a:gd name="T53" fmla="*/ 83 h 213"/>
                  <a:gd name="T54" fmla="*/ 89 w 212"/>
                  <a:gd name="T55" fmla="*/ 70 h 213"/>
                  <a:gd name="T56" fmla="*/ 76 w 212"/>
                  <a:gd name="T57" fmla="*/ 133 h 213"/>
                  <a:gd name="T58" fmla="*/ 89 w 212"/>
                  <a:gd name="T59" fmla="*/ 120 h 213"/>
                  <a:gd name="T60" fmla="*/ 102 w 212"/>
                  <a:gd name="T61" fmla="*/ 133 h 213"/>
                  <a:gd name="T62" fmla="*/ 89 w 212"/>
                  <a:gd name="T63" fmla="*/ 146 h 213"/>
                  <a:gd name="T64" fmla="*/ 76 w 212"/>
                  <a:gd name="T65" fmla="*/ 133 h 213"/>
                  <a:gd name="T66" fmla="*/ 117 w 212"/>
                  <a:gd name="T67" fmla="*/ 183 h 213"/>
                  <a:gd name="T68" fmla="*/ 102 w 212"/>
                  <a:gd name="T69" fmla="*/ 198 h 213"/>
                  <a:gd name="T70" fmla="*/ 87 w 212"/>
                  <a:gd name="T71" fmla="*/ 183 h 213"/>
                  <a:gd name="T72" fmla="*/ 102 w 212"/>
                  <a:gd name="T73" fmla="*/ 168 h 213"/>
                  <a:gd name="T74" fmla="*/ 117 w 212"/>
                  <a:gd name="T75" fmla="*/ 183 h 213"/>
                  <a:gd name="T76" fmla="*/ 106 w 212"/>
                  <a:gd name="T77" fmla="*/ 55 h 213"/>
                  <a:gd name="T78" fmla="*/ 88 w 212"/>
                  <a:gd name="T79" fmla="*/ 36 h 213"/>
                  <a:gd name="T80" fmla="*/ 106 w 212"/>
                  <a:gd name="T81" fmla="*/ 18 h 213"/>
                  <a:gd name="T82" fmla="*/ 125 w 212"/>
                  <a:gd name="T83" fmla="*/ 36 h 213"/>
                  <a:gd name="T84" fmla="*/ 106 w 212"/>
                  <a:gd name="T85" fmla="*/ 55 h 213"/>
                  <a:gd name="T86" fmla="*/ 139 w 212"/>
                  <a:gd name="T87" fmla="*/ 49 h 213"/>
                  <a:gd name="T88" fmla="*/ 152 w 212"/>
                  <a:gd name="T89" fmla="*/ 36 h 213"/>
                  <a:gd name="T90" fmla="*/ 165 w 212"/>
                  <a:gd name="T91" fmla="*/ 49 h 213"/>
                  <a:gd name="T92" fmla="*/ 152 w 212"/>
                  <a:gd name="T93" fmla="*/ 62 h 213"/>
                  <a:gd name="T94" fmla="*/ 139 w 212"/>
                  <a:gd name="T95" fmla="*/ 49 h 213"/>
                  <a:gd name="T96" fmla="*/ 175 w 212"/>
                  <a:gd name="T97" fmla="*/ 112 h 213"/>
                  <a:gd name="T98" fmla="*/ 157 w 212"/>
                  <a:gd name="T99" fmla="*/ 95 h 213"/>
                  <a:gd name="T100" fmla="*/ 175 w 212"/>
                  <a:gd name="T101" fmla="*/ 77 h 213"/>
                  <a:gd name="T102" fmla="*/ 193 w 212"/>
                  <a:gd name="T103" fmla="*/ 95 h 213"/>
                  <a:gd name="T104" fmla="*/ 175 w 212"/>
                  <a:gd name="T105" fmla="*/ 11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2" h="213">
                    <a:moveTo>
                      <a:pt x="106" y="0"/>
                    </a:moveTo>
                    <a:cubicBezTo>
                      <a:pt x="47" y="0"/>
                      <a:pt x="0" y="48"/>
                      <a:pt x="0" y="106"/>
                    </a:cubicBezTo>
                    <a:cubicBezTo>
                      <a:pt x="0" y="165"/>
                      <a:pt x="47" y="213"/>
                      <a:pt x="106" y="213"/>
                    </a:cubicBezTo>
                    <a:cubicBezTo>
                      <a:pt x="113" y="213"/>
                      <a:pt x="120" y="212"/>
                      <a:pt x="127" y="211"/>
                    </a:cubicBezTo>
                    <a:cubicBezTo>
                      <a:pt x="105" y="106"/>
                      <a:pt x="105" y="106"/>
                      <a:pt x="105" y="106"/>
                    </a:cubicBezTo>
                    <a:cubicBezTo>
                      <a:pt x="120" y="110"/>
                      <a:pt x="120" y="110"/>
                      <a:pt x="120" y="110"/>
                    </a:cubicBezTo>
                    <a:cubicBezTo>
                      <a:pt x="118" y="108"/>
                      <a:pt x="117" y="105"/>
                      <a:pt x="117" y="103"/>
                    </a:cubicBezTo>
                    <a:cubicBezTo>
                      <a:pt x="117" y="97"/>
                      <a:pt x="122" y="92"/>
                      <a:pt x="128" y="92"/>
                    </a:cubicBezTo>
                    <a:cubicBezTo>
                      <a:pt x="134" y="92"/>
                      <a:pt x="139" y="97"/>
                      <a:pt x="139" y="103"/>
                    </a:cubicBezTo>
                    <a:cubicBezTo>
                      <a:pt x="139" y="107"/>
                      <a:pt x="136" y="111"/>
                      <a:pt x="132" y="113"/>
                    </a:cubicBezTo>
                    <a:cubicBezTo>
                      <a:pt x="209" y="131"/>
                      <a:pt x="209" y="131"/>
                      <a:pt x="209" y="131"/>
                    </a:cubicBezTo>
                    <a:cubicBezTo>
                      <a:pt x="211" y="123"/>
                      <a:pt x="212" y="115"/>
                      <a:pt x="212" y="106"/>
                    </a:cubicBezTo>
                    <a:cubicBezTo>
                      <a:pt x="212" y="48"/>
                      <a:pt x="165" y="0"/>
                      <a:pt x="106" y="0"/>
                    </a:cubicBezTo>
                    <a:close/>
                    <a:moveTo>
                      <a:pt x="42" y="54"/>
                    </a:moveTo>
                    <a:cubicBezTo>
                      <a:pt x="50" y="54"/>
                      <a:pt x="57" y="61"/>
                      <a:pt x="57" y="70"/>
                    </a:cubicBezTo>
                    <a:cubicBezTo>
                      <a:pt x="57" y="78"/>
                      <a:pt x="50" y="85"/>
                      <a:pt x="42" y="85"/>
                    </a:cubicBezTo>
                    <a:cubicBezTo>
                      <a:pt x="33" y="85"/>
                      <a:pt x="26" y="78"/>
                      <a:pt x="26" y="70"/>
                    </a:cubicBezTo>
                    <a:cubicBezTo>
                      <a:pt x="26" y="61"/>
                      <a:pt x="33" y="54"/>
                      <a:pt x="42" y="54"/>
                    </a:cubicBezTo>
                    <a:close/>
                    <a:moveTo>
                      <a:pt x="40" y="154"/>
                    </a:moveTo>
                    <a:cubicBezTo>
                      <a:pt x="30" y="154"/>
                      <a:pt x="21" y="146"/>
                      <a:pt x="21" y="135"/>
                    </a:cubicBezTo>
                    <a:cubicBezTo>
                      <a:pt x="21" y="124"/>
                      <a:pt x="30" y="115"/>
                      <a:pt x="40" y="115"/>
                    </a:cubicBezTo>
                    <a:cubicBezTo>
                      <a:pt x="51" y="115"/>
                      <a:pt x="60" y="124"/>
                      <a:pt x="60" y="135"/>
                    </a:cubicBezTo>
                    <a:cubicBezTo>
                      <a:pt x="60" y="146"/>
                      <a:pt x="51" y="154"/>
                      <a:pt x="40" y="154"/>
                    </a:cubicBezTo>
                    <a:close/>
                    <a:moveTo>
                      <a:pt x="89" y="70"/>
                    </a:moveTo>
                    <a:cubicBezTo>
                      <a:pt x="96" y="70"/>
                      <a:pt x="102" y="76"/>
                      <a:pt x="102" y="83"/>
                    </a:cubicBezTo>
                    <a:cubicBezTo>
                      <a:pt x="102" y="90"/>
                      <a:pt x="96" y="96"/>
                      <a:pt x="89" y="96"/>
                    </a:cubicBezTo>
                    <a:cubicBezTo>
                      <a:pt x="82" y="96"/>
                      <a:pt x="76" y="90"/>
                      <a:pt x="76" y="83"/>
                    </a:cubicBezTo>
                    <a:cubicBezTo>
                      <a:pt x="76" y="76"/>
                      <a:pt x="82" y="70"/>
                      <a:pt x="89" y="70"/>
                    </a:cubicBezTo>
                    <a:close/>
                    <a:moveTo>
                      <a:pt x="76" y="133"/>
                    </a:moveTo>
                    <a:cubicBezTo>
                      <a:pt x="76" y="126"/>
                      <a:pt x="82" y="120"/>
                      <a:pt x="89" y="120"/>
                    </a:cubicBezTo>
                    <a:cubicBezTo>
                      <a:pt x="96" y="120"/>
                      <a:pt x="102" y="126"/>
                      <a:pt x="102" y="133"/>
                    </a:cubicBezTo>
                    <a:cubicBezTo>
                      <a:pt x="102" y="140"/>
                      <a:pt x="96" y="146"/>
                      <a:pt x="89" y="146"/>
                    </a:cubicBezTo>
                    <a:cubicBezTo>
                      <a:pt x="82" y="146"/>
                      <a:pt x="76" y="140"/>
                      <a:pt x="76" y="133"/>
                    </a:cubicBezTo>
                    <a:close/>
                    <a:moveTo>
                      <a:pt x="117" y="183"/>
                    </a:moveTo>
                    <a:cubicBezTo>
                      <a:pt x="117" y="191"/>
                      <a:pt x="110" y="198"/>
                      <a:pt x="102" y="198"/>
                    </a:cubicBezTo>
                    <a:cubicBezTo>
                      <a:pt x="94" y="198"/>
                      <a:pt x="87" y="191"/>
                      <a:pt x="87" y="183"/>
                    </a:cubicBezTo>
                    <a:cubicBezTo>
                      <a:pt x="87" y="175"/>
                      <a:pt x="94" y="168"/>
                      <a:pt x="102" y="168"/>
                    </a:cubicBezTo>
                    <a:cubicBezTo>
                      <a:pt x="110" y="168"/>
                      <a:pt x="117" y="175"/>
                      <a:pt x="117" y="183"/>
                    </a:cubicBezTo>
                    <a:close/>
                    <a:moveTo>
                      <a:pt x="106" y="55"/>
                    </a:moveTo>
                    <a:cubicBezTo>
                      <a:pt x="96" y="55"/>
                      <a:pt x="88" y="46"/>
                      <a:pt x="88" y="36"/>
                    </a:cubicBezTo>
                    <a:cubicBezTo>
                      <a:pt x="88" y="26"/>
                      <a:pt x="96" y="18"/>
                      <a:pt x="106" y="18"/>
                    </a:cubicBezTo>
                    <a:cubicBezTo>
                      <a:pt x="116" y="18"/>
                      <a:pt x="125" y="26"/>
                      <a:pt x="125" y="36"/>
                    </a:cubicBezTo>
                    <a:cubicBezTo>
                      <a:pt x="125" y="46"/>
                      <a:pt x="116" y="55"/>
                      <a:pt x="106" y="55"/>
                    </a:cubicBezTo>
                    <a:close/>
                    <a:moveTo>
                      <a:pt x="139" y="49"/>
                    </a:moveTo>
                    <a:cubicBezTo>
                      <a:pt x="139" y="42"/>
                      <a:pt x="145" y="36"/>
                      <a:pt x="152" y="36"/>
                    </a:cubicBezTo>
                    <a:cubicBezTo>
                      <a:pt x="159" y="36"/>
                      <a:pt x="165" y="42"/>
                      <a:pt x="165" y="49"/>
                    </a:cubicBezTo>
                    <a:cubicBezTo>
                      <a:pt x="165" y="56"/>
                      <a:pt x="159" y="62"/>
                      <a:pt x="152" y="62"/>
                    </a:cubicBezTo>
                    <a:cubicBezTo>
                      <a:pt x="145" y="62"/>
                      <a:pt x="139" y="56"/>
                      <a:pt x="139" y="49"/>
                    </a:cubicBezTo>
                    <a:close/>
                    <a:moveTo>
                      <a:pt x="175" y="112"/>
                    </a:moveTo>
                    <a:cubicBezTo>
                      <a:pt x="165" y="112"/>
                      <a:pt x="157" y="105"/>
                      <a:pt x="157" y="95"/>
                    </a:cubicBezTo>
                    <a:cubicBezTo>
                      <a:pt x="157" y="85"/>
                      <a:pt x="165" y="77"/>
                      <a:pt x="175" y="77"/>
                    </a:cubicBezTo>
                    <a:cubicBezTo>
                      <a:pt x="185" y="77"/>
                      <a:pt x="193" y="85"/>
                      <a:pt x="193" y="95"/>
                    </a:cubicBezTo>
                    <a:cubicBezTo>
                      <a:pt x="193" y="105"/>
                      <a:pt x="185" y="112"/>
                      <a:pt x="175"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480"/>
              <p:cNvSpPr/>
              <p:nvPr/>
            </p:nvSpPr>
            <p:spPr bwMode="auto">
              <a:xfrm>
                <a:off x="4184650" y="5145088"/>
                <a:ext cx="98425" cy="96838"/>
              </a:xfrm>
              <a:custGeom>
                <a:avLst/>
                <a:gdLst>
                  <a:gd name="T0" fmla="*/ 90 w 103"/>
                  <a:gd name="T1" fmla="*/ 0 h 100"/>
                  <a:gd name="T2" fmla="*/ 0 w 103"/>
                  <a:gd name="T3" fmla="*/ 87 h 100"/>
                  <a:gd name="T4" fmla="*/ 3 w 103"/>
                  <a:gd name="T5" fmla="*/ 100 h 100"/>
                  <a:gd name="T6" fmla="*/ 103 w 103"/>
                  <a:gd name="T7" fmla="*/ 4 h 100"/>
                  <a:gd name="T8" fmla="*/ 90 w 103"/>
                  <a:gd name="T9" fmla="*/ 0 h 100"/>
                </a:gdLst>
                <a:ahLst/>
                <a:cxnLst>
                  <a:cxn ang="0">
                    <a:pos x="T0" y="T1"/>
                  </a:cxn>
                  <a:cxn ang="0">
                    <a:pos x="T2" y="T3"/>
                  </a:cxn>
                  <a:cxn ang="0">
                    <a:pos x="T4" y="T5"/>
                  </a:cxn>
                  <a:cxn ang="0">
                    <a:pos x="T6" y="T7"/>
                  </a:cxn>
                  <a:cxn ang="0">
                    <a:pos x="T8" y="T9"/>
                  </a:cxn>
                </a:cxnLst>
                <a:rect l="0" t="0" r="r" b="b"/>
                <a:pathLst>
                  <a:path w="103" h="100">
                    <a:moveTo>
                      <a:pt x="90" y="0"/>
                    </a:moveTo>
                    <a:cubicBezTo>
                      <a:pt x="79" y="44"/>
                      <a:pt x="44" y="78"/>
                      <a:pt x="0" y="87"/>
                    </a:cubicBezTo>
                    <a:cubicBezTo>
                      <a:pt x="3" y="100"/>
                      <a:pt x="3" y="100"/>
                      <a:pt x="3" y="100"/>
                    </a:cubicBezTo>
                    <a:cubicBezTo>
                      <a:pt x="53" y="90"/>
                      <a:pt x="92" y="52"/>
                      <a:pt x="103" y="4"/>
                    </a:cubicBezTo>
                    <a:lnTo>
                      <a:pt x="9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481"/>
              <p:cNvSpPr>
                <a:spLocks noEditPoints="1"/>
              </p:cNvSpPr>
              <p:nvPr/>
            </p:nvSpPr>
            <p:spPr bwMode="auto">
              <a:xfrm>
                <a:off x="4162425" y="5118101"/>
                <a:ext cx="100013" cy="101600"/>
              </a:xfrm>
              <a:custGeom>
                <a:avLst/>
                <a:gdLst>
                  <a:gd name="T0" fmla="*/ 104 w 104"/>
                  <a:gd name="T1" fmla="*/ 25 h 105"/>
                  <a:gd name="T2" fmla="*/ 27 w 104"/>
                  <a:gd name="T3" fmla="*/ 7 h 105"/>
                  <a:gd name="T4" fmla="*/ 23 w 104"/>
                  <a:gd name="T5" fmla="*/ 8 h 105"/>
                  <a:gd name="T6" fmla="*/ 14 w 104"/>
                  <a:gd name="T7" fmla="*/ 4 h 105"/>
                  <a:gd name="T8" fmla="*/ 0 w 104"/>
                  <a:gd name="T9" fmla="*/ 0 h 105"/>
                  <a:gd name="T10" fmla="*/ 22 w 104"/>
                  <a:gd name="T11" fmla="*/ 105 h 105"/>
                  <a:gd name="T12" fmla="*/ 104 w 104"/>
                  <a:gd name="T13" fmla="*/ 25 h 105"/>
                  <a:gd name="T14" fmla="*/ 73 w 104"/>
                  <a:gd name="T15" fmla="*/ 20 h 105"/>
                  <a:gd name="T16" fmla="*/ 84 w 104"/>
                  <a:gd name="T17" fmla="*/ 31 h 105"/>
                  <a:gd name="T18" fmla="*/ 73 w 104"/>
                  <a:gd name="T19" fmla="*/ 42 h 105"/>
                  <a:gd name="T20" fmla="*/ 62 w 104"/>
                  <a:gd name="T21" fmla="*/ 31 h 105"/>
                  <a:gd name="T22" fmla="*/ 73 w 104"/>
                  <a:gd name="T23" fmla="*/ 20 h 105"/>
                  <a:gd name="T24" fmla="*/ 31 w 104"/>
                  <a:gd name="T25" fmla="*/ 62 h 105"/>
                  <a:gd name="T26" fmla="*/ 13 w 104"/>
                  <a:gd name="T27" fmla="*/ 43 h 105"/>
                  <a:gd name="T28" fmla="*/ 31 w 104"/>
                  <a:gd name="T29" fmla="*/ 24 h 105"/>
                  <a:gd name="T30" fmla="*/ 50 w 104"/>
                  <a:gd name="T31" fmla="*/ 43 h 105"/>
                  <a:gd name="T32" fmla="*/ 31 w 104"/>
                  <a:gd name="T33" fmla="*/ 6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 h="105">
                    <a:moveTo>
                      <a:pt x="104" y="25"/>
                    </a:moveTo>
                    <a:cubicBezTo>
                      <a:pt x="27" y="7"/>
                      <a:pt x="27" y="7"/>
                      <a:pt x="27" y="7"/>
                    </a:cubicBezTo>
                    <a:cubicBezTo>
                      <a:pt x="26" y="7"/>
                      <a:pt x="24" y="8"/>
                      <a:pt x="23" y="8"/>
                    </a:cubicBezTo>
                    <a:cubicBezTo>
                      <a:pt x="19" y="8"/>
                      <a:pt x="16" y="6"/>
                      <a:pt x="14" y="4"/>
                    </a:cubicBezTo>
                    <a:cubicBezTo>
                      <a:pt x="0" y="0"/>
                      <a:pt x="0" y="0"/>
                      <a:pt x="0" y="0"/>
                    </a:cubicBezTo>
                    <a:cubicBezTo>
                      <a:pt x="22" y="105"/>
                      <a:pt x="22" y="105"/>
                      <a:pt x="22" y="105"/>
                    </a:cubicBezTo>
                    <a:cubicBezTo>
                      <a:pt x="62" y="97"/>
                      <a:pt x="94" y="65"/>
                      <a:pt x="104" y="25"/>
                    </a:cubicBezTo>
                    <a:close/>
                    <a:moveTo>
                      <a:pt x="73" y="20"/>
                    </a:moveTo>
                    <a:cubicBezTo>
                      <a:pt x="79" y="20"/>
                      <a:pt x="84" y="25"/>
                      <a:pt x="84" y="31"/>
                    </a:cubicBezTo>
                    <a:cubicBezTo>
                      <a:pt x="84" y="37"/>
                      <a:pt x="79" y="42"/>
                      <a:pt x="73" y="42"/>
                    </a:cubicBezTo>
                    <a:cubicBezTo>
                      <a:pt x="67" y="42"/>
                      <a:pt x="62" y="37"/>
                      <a:pt x="62" y="31"/>
                    </a:cubicBezTo>
                    <a:cubicBezTo>
                      <a:pt x="62" y="25"/>
                      <a:pt x="67" y="20"/>
                      <a:pt x="73" y="20"/>
                    </a:cubicBezTo>
                    <a:close/>
                    <a:moveTo>
                      <a:pt x="31" y="62"/>
                    </a:moveTo>
                    <a:cubicBezTo>
                      <a:pt x="21" y="62"/>
                      <a:pt x="13" y="53"/>
                      <a:pt x="13" y="43"/>
                    </a:cubicBezTo>
                    <a:cubicBezTo>
                      <a:pt x="13" y="33"/>
                      <a:pt x="21" y="24"/>
                      <a:pt x="31" y="24"/>
                    </a:cubicBezTo>
                    <a:cubicBezTo>
                      <a:pt x="42" y="24"/>
                      <a:pt x="50" y="33"/>
                      <a:pt x="50" y="43"/>
                    </a:cubicBezTo>
                    <a:cubicBezTo>
                      <a:pt x="50" y="53"/>
                      <a:pt x="42" y="62"/>
                      <a:pt x="31"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70" name="组合 69"/>
          <p:cNvGrpSpPr/>
          <p:nvPr/>
        </p:nvGrpSpPr>
        <p:grpSpPr>
          <a:xfrm>
            <a:off x="873051" y="2356504"/>
            <a:ext cx="3103864" cy="1085808"/>
            <a:chOff x="1221767" y="2047198"/>
            <a:chExt cx="2370017" cy="1085808"/>
          </a:xfrm>
        </p:grpSpPr>
        <p:sp>
          <p:nvSpPr>
            <p:cNvPr id="71" name="矩形 70"/>
            <p:cNvSpPr/>
            <p:nvPr/>
          </p:nvSpPr>
          <p:spPr>
            <a:xfrm>
              <a:off x="2221079" y="2047198"/>
              <a:ext cx="1237714" cy="523220"/>
            </a:xfrm>
            <a:prstGeom prst="rect">
              <a:avLst/>
            </a:prstGeom>
          </p:spPr>
          <p:txBody>
            <a:bodyPr wrap="none">
              <a:spAutoFit/>
            </a:bodyPr>
            <a:lstStyle/>
            <a:p>
              <a:pPr algn="r"/>
              <a:r>
                <a:rPr lang="zh-CN" altLang="en-US" sz="2800" dirty="0">
                  <a:solidFill>
                    <a:schemeClr val="bg1">
                      <a:lumMod val="50000"/>
                    </a:schemeClr>
                  </a:solidFill>
                  <a:latin typeface="+mn-ea"/>
                </a:rPr>
                <a:t>加入标题</a:t>
              </a:r>
              <a:endParaRPr lang="zh-CN" altLang="en-US" sz="2800" dirty="0">
                <a:solidFill>
                  <a:schemeClr val="bg1">
                    <a:lumMod val="50000"/>
                  </a:schemeClr>
                </a:solidFill>
                <a:latin typeface="+mn-ea"/>
              </a:endParaRPr>
            </a:p>
          </p:txBody>
        </p:sp>
        <p:sp>
          <p:nvSpPr>
            <p:cNvPr id="72" name="矩形 71"/>
            <p:cNvSpPr/>
            <p:nvPr/>
          </p:nvSpPr>
          <p:spPr>
            <a:xfrm>
              <a:off x="1221767" y="2523608"/>
              <a:ext cx="2370017" cy="609398"/>
            </a:xfrm>
            <a:prstGeom prst="rect">
              <a:avLst/>
            </a:prstGeom>
          </p:spPr>
          <p:txBody>
            <a:bodyPr wrap="square">
              <a:spAutoFit/>
            </a:bodyPr>
            <a:lstStyle/>
            <a:p>
              <a:pPr defTabSz="913765">
                <a:lnSpc>
                  <a:spcPct val="120000"/>
                </a:lnSpc>
                <a:defRPr/>
              </a:pPr>
              <a:r>
                <a:rPr lang="zh-CN" altLang="en-US" sz="1400" kern="0" dirty="0">
                  <a:solidFill>
                    <a:schemeClr val="bg1">
                      <a:lumMod val="50000"/>
                    </a:schemeClr>
                  </a:solidFill>
                  <a:latin typeface="微软雅黑" panose="020B0503020204020204" pitchFamily="34" charset="-122"/>
                </a:rPr>
                <a:t>单击此处输入文字单击此处输入文字</a:t>
              </a:r>
              <a:endParaRPr lang="zh-CN" altLang="en-US" sz="1400" kern="0" dirty="0">
                <a:solidFill>
                  <a:schemeClr val="bg1">
                    <a:lumMod val="50000"/>
                  </a:schemeClr>
                </a:solidFill>
                <a:latin typeface="微软雅黑" panose="020B0503020204020204" pitchFamily="34" charset="-122"/>
              </a:endParaRPr>
            </a:p>
            <a:p>
              <a:pPr defTabSz="913765">
                <a:lnSpc>
                  <a:spcPct val="120000"/>
                </a:lnSpc>
                <a:defRPr/>
              </a:pPr>
              <a:r>
                <a:rPr lang="zh-CN" altLang="en-US" sz="1400" kern="0" dirty="0">
                  <a:solidFill>
                    <a:schemeClr val="bg1">
                      <a:lumMod val="50000"/>
                    </a:schemeClr>
                  </a:solidFill>
                  <a:latin typeface="微软雅黑" panose="020B0503020204020204" pitchFamily="34" charset="-122"/>
                </a:rPr>
                <a:t>单击此处输入文字单击此处输入文字</a:t>
              </a:r>
              <a:endParaRPr lang="zh-CN" altLang="en-US" sz="1400" kern="0" dirty="0">
                <a:solidFill>
                  <a:schemeClr val="bg1">
                    <a:lumMod val="50000"/>
                  </a:schemeClr>
                </a:solidFill>
                <a:latin typeface="微软雅黑" panose="020B0503020204020204" pitchFamily="34" charset="-122"/>
              </a:endParaRPr>
            </a:p>
          </p:txBody>
        </p:sp>
      </p:grpSp>
      <p:grpSp>
        <p:nvGrpSpPr>
          <p:cNvPr id="73" name="组合 72"/>
          <p:cNvGrpSpPr/>
          <p:nvPr/>
        </p:nvGrpSpPr>
        <p:grpSpPr>
          <a:xfrm>
            <a:off x="8282811" y="2357882"/>
            <a:ext cx="3123348" cy="1084430"/>
            <a:chOff x="3091720" y="4929372"/>
            <a:chExt cx="2384895" cy="1084430"/>
          </a:xfrm>
        </p:grpSpPr>
        <p:sp>
          <p:nvSpPr>
            <p:cNvPr id="74" name="矩形 73"/>
            <p:cNvSpPr/>
            <p:nvPr/>
          </p:nvSpPr>
          <p:spPr>
            <a:xfrm>
              <a:off x="3091720" y="4929372"/>
              <a:ext cx="1237714" cy="523220"/>
            </a:xfrm>
            <a:prstGeom prst="rect">
              <a:avLst/>
            </a:prstGeom>
          </p:spPr>
          <p:txBody>
            <a:bodyPr wrap="none">
              <a:spAutoFit/>
            </a:bodyPr>
            <a:lstStyle/>
            <a:p>
              <a:r>
                <a:rPr lang="zh-CN" altLang="en-US" sz="2800" dirty="0">
                  <a:solidFill>
                    <a:schemeClr val="bg1">
                      <a:lumMod val="50000"/>
                    </a:schemeClr>
                  </a:solidFill>
                  <a:latin typeface="+mn-ea"/>
                </a:rPr>
                <a:t>加入标题</a:t>
              </a:r>
              <a:endParaRPr lang="zh-CN" altLang="en-US" sz="2800" dirty="0">
                <a:solidFill>
                  <a:schemeClr val="bg1">
                    <a:lumMod val="50000"/>
                  </a:schemeClr>
                </a:solidFill>
                <a:latin typeface="+mn-ea"/>
              </a:endParaRPr>
            </a:p>
          </p:txBody>
        </p:sp>
        <p:sp>
          <p:nvSpPr>
            <p:cNvPr id="75" name="矩形 74"/>
            <p:cNvSpPr/>
            <p:nvPr/>
          </p:nvSpPr>
          <p:spPr>
            <a:xfrm>
              <a:off x="3106598" y="5404404"/>
              <a:ext cx="2370017" cy="609398"/>
            </a:xfrm>
            <a:prstGeom prst="rect">
              <a:avLst/>
            </a:prstGeom>
          </p:spPr>
          <p:txBody>
            <a:bodyPr wrap="square">
              <a:spAutoFit/>
            </a:bodyPr>
            <a:lstStyle/>
            <a:p>
              <a:pPr defTabSz="913765">
                <a:lnSpc>
                  <a:spcPct val="120000"/>
                </a:lnSpc>
                <a:defRPr/>
              </a:pPr>
              <a:r>
                <a:rPr lang="zh-CN" altLang="en-US" sz="1400" kern="0" dirty="0">
                  <a:solidFill>
                    <a:schemeClr val="bg1">
                      <a:lumMod val="50000"/>
                    </a:schemeClr>
                  </a:solidFill>
                  <a:latin typeface="微软雅黑" panose="020B0503020204020204" pitchFamily="34" charset="-122"/>
                </a:rPr>
                <a:t>单击此处输入文字单击此处输入文字</a:t>
              </a:r>
              <a:endParaRPr lang="zh-CN" altLang="en-US" sz="1400" kern="0" dirty="0">
                <a:solidFill>
                  <a:schemeClr val="bg1">
                    <a:lumMod val="50000"/>
                  </a:schemeClr>
                </a:solidFill>
                <a:latin typeface="微软雅黑" panose="020B0503020204020204" pitchFamily="34" charset="-122"/>
              </a:endParaRPr>
            </a:p>
            <a:p>
              <a:pPr defTabSz="913765">
                <a:lnSpc>
                  <a:spcPct val="120000"/>
                </a:lnSpc>
                <a:defRPr/>
              </a:pPr>
              <a:r>
                <a:rPr lang="zh-CN" altLang="en-US" sz="1400" kern="0" dirty="0">
                  <a:solidFill>
                    <a:schemeClr val="bg1">
                      <a:lumMod val="50000"/>
                    </a:schemeClr>
                  </a:solidFill>
                  <a:latin typeface="微软雅黑" panose="020B0503020204020204" pitchFamily="34" charset="-122"/>
                </a:rPr>
                <a:t>单击此处输入文字单击此处输入文字</a:t>
              </a:r>
              <a:endParaRPr lang="zh-CN" altLang="en-US" sz="1400" kern="0" dirty="0">
                <a:solidFill>
                  <a:schemeClr val="bg1">
                    <a:lumMod val="50000"/>
                  </a:schemeClr>
                </a:solidFill>
                <a:latin typeface="微软雅黑" panose="020B0503020204020204" pitchFamily="34" charset="-122"/>
              </a:endParaRPr>
            </a:p>
          </p:txBody>
        </p:sp>
      </p:grpSp>
      <p:grpSp>
        <p:nvGrpSpPr>
          <p:cNvPr id="76" name="组合 75"/>
          <p:cNvGrpSpPr/>
          <p:nvPr/>
        </p:nvGrpSpPr>
        <p:grpSpPr>
          <a:xfrm>
            <a:off x="873051" y="4517754"/>
            <a:ext cx="3103864" cy="1027752"/>
            <a:chOff x="1221767" y="2105254"/>
            <a:chExt cx="2370017" cy="1027752"/>
          </a:xfrm>
        </p:grpSpPr>
        <p:sp>
          <p:nvSpPr>
            <p:cNvPr id="77" name="矩形 76"/>
            <p:cNvSpPr/>
            <p:nvPr/>
          </p:nvSpPr>
          <p:spPr>
            <a:xfrm>
              <a:off x="2254326" y="2105254"/>
              <a:ext cx="1237714" cy="523220"/>
            </a:xfrm>
            <a:prstGeom prst="rect">
              <a:avLst/>
            </a:prstGeom>
          </p:spPr>
          <p:txBody>
            <a:bodyPr wrap="none">
              <a:spAutoFit/>
            </a:bodyPr>
            <a:lstStyle/>
            <a:p>
              <a:pPr algn="r"/>
              <a:r>
                <a:rPr lang="zh-CN" altLang="en-US" sz="2800" dirty="0">
                  <a:solidFill>
                    <a:schemeClr val="bg1">
                      <a:lumMod val="50000"/>
                    </a:schemeClr>
                  </a:solidFill>
                  <a:latin typeface="+mn-ea"/>
                </a:rPr>
                <a:t>加入标题</a:t>
              </a:r>
              <a:endParaRPr lang="zh-CN" altLang="en-US" sz="2800" dirty="0">
                <a:solidFill>
                  <a:schemeClr val="bg1">
                    <a:lumMod val="50000"/>
                  </a:schemeClr>
                </a:solidFill>
                <a:latin typeface="+mn-ea"/>
              </a:endParaRPr>
            </a:p>
          </p:txBody>
        </p:sp>
        <p:sp>
          <p:nvSpPr>
            <p:cNvPr id="78" name="矩形 77"/>
            <p:cNvSpPr/>
            <p:nvPr/>
          </p:nvSpPr>
          <p:spPr>
            <a:xfrm>
              <a:off x="1221767" y="2523608"/>
              <a:ext cx="2370017" cy="609398"/>
            </a:xfrm>
            <a:prstGeom prst="rect">
              <a:avLst/>
            </a:prstGeom>
          </p:spPr>
          <p:txBody>
            <a:bodyPr wrap="square">
              <a:spAutoFit/>
            </a:bodyPr>
            <a:lstStyle/>
            <a:p>
              <a:pPr defTabSz="913765">
                <a:lnSpc>
                  <a:spcPct val="120000"/>
                </a:lnSpc>
                <a:defRPr/>
              </a:pPr>
              <a:r>
                <a:rPr lang="zh-CN" altLang="en-US" sz="1400" kern="0" dirty="0">
                  <a:solidFill>
                    <a:schemeClr val="bg1">
                      <a:lumMod val="50000"/>
                    </a:schemeClr>
                  </a:solidFill>
                  <a:latin typeface="微软雅黑" panose="020B0503020204020204" pitchFamily="34" charset="-122"/>
                </a:rPr>
                <a:t>单击此处输入文字单击此处输入文字</a:t>
              </a:r>
              <a:endParaRPr lang="zh-CN" altLang="en-US" sz="1400" kern="0" dirty="0">
                <a:solidFill>
                  <a:schemeClr val="bg1">
                    <a:lumMod val="50000"/>
                  </a:schemeClr>
                </a:solidFill>
                <a:latin typeface="微软雅黑" panose="020B0503020204020204" pitchFamily="34" charset="-122"/>
              </a:endParaRPr>
            </a:p>
            <a:p>
              <a:pPr defTabSz="913765">
                <a:lnSpc>
                  <a:spcPct val="120000"/>
                </a:lnSpc>
                <a:defRPr/>
              </a:pPr>
              <a:r>
                <a:rPr lang="zh-CN" altLang="en-US" sz="1400" kern="0" dirty="0">
                  <a:solidFill>
                    <a:schemeClr val="bg1">
                      <a:lumMod val="50000"/>
                    </a:schemeClr>
                  </a:solidFill>
                  <a:latin typeface="微软雅黑" panose="020B0503020204020204" pitchFamily="34" charset="-122"/>
                </a:rPr>
                <a:t>单击此处输入文字单击此处输入文字</a:t>
              </a:r>
              <a:endParaRPr lang="zh-CN" altLang="en-US" sz="1400" kern="0" dirty="0">
                <a:solidFill>
                  <a:schemeClr val="bg1">
                    <a:lumMod val="50000"/>
                  </a:schemeClr>
                </a:solidFill>
                <a:latin typeface="微软雅黑" panose="020B0503020204020204" pitchFamily="34" charset="-122"/>
              </a:endParaRPr>
            </a:p>
          </p:txBody>
        </p:sp>
      </p:grpSp>
      <p:grpSp>
        <p:nvGrpSpPr>
          <p:cNvPr id="79" name="组合 78"/>
          <p:cNvGrpSpPr/>
          <p:nvPr/>
        </p:nvGrpSpPr>
        <p:grpSpPr>
          <a:xfrm>
            <a:off x="8297325" y="4445184"/>
            <a:ext cx="3108835" cy="1100322"/>
            <a:chOff x="3102802" y="4913480"/>
            <a:chExt cx="2373813" cy="1100322"/>
          </a:xfrm>
        </p:grpSpPr>
        <p:sp>
          <p:nvSpPr>
            <p:cNvPr id="80" name="矩形 79"/>
            <p:cNvSpPr/>
            <p:nvPr/>
          </p:nvSpPr>
          <p:spPr>
            <a:xfrm>
              <a:off x="3102802" y="4913480"/>
              <a:ext cx="1237714" cy="523220"/>
            </a:xfrm>
            <a:prstGeom prst="rect">
              <a:avLst/>
            </a:prstGeom>
          </p:spPr>
          <p:txBody>
            <a:bodyPr wrap="none">
              <a:spAutoFit/>
            </a:bodyPr>
            <a:lstStyle/>
            <a:p>
              <a:r>
                <a:rPr lang="zh-CN" altLang="en-US" sz="2800" dirty="0">
                  <a:solidFill>
                    <a:schemeClr val="bg1">
                      <a:lumMod val="50000"/>
                    </a:schemeClr>
                  </a:solidFill>
                  <a:latin typeface="+mn-ea"/>
                </a:rPr>
                <a:t>加入标题</a:t>
              </a:r>
              <a:endParaRPr lang="zh-CN" altLang="en-US" sz="2800" dirty="0">
                <a:solidFill>
                  <a:schemeClr val="bg1">
                    <a:lumMod val="50000"/>
                  </a:schemeClr>
                </a:solidFill>
                <a:latin typeface="+mn-ea"/>
              </a:endParaRPr>
            </a:p>
          </p:txBody>
        </p:sp>
        <p:sp>
          <p:nvSpPr>
            <p:cNvPr id="81" name="矩形 80"/>
            <p:cNvSpPr/>
            <p:nvPr/>
          </p:nvSpPr>
          <p:spPr>
            <a:xfrm>
              <a:off x="3106598" y="5404404"/>
              <a:ext cx="2370017" cy="609398"/>
            </a:xfrm>
            <a:prstGeom prst="rect">
              <a:avLst/>
            </a:prstGeom>
          </p:spPr>
          <p:txBody>
            <a:bodyPr wrap="square">
              <a:spAutoFit/>
            </a:bodyPr>
            <a:lstStyle/>
            <a:p>
              <a:pPr defTabSz="913765">
                <a:lnSpc>
                  <a:spcPct val="120000"/>
                </a:lnSpc>
                <a:defRPr/>
              </a:pPr>
              <a:r>
                <a:rPr lang="zh-CN" altLang="en-US" sz="1400" kern="0" dirty="0">
                  <a:solidFill>
                    <a:schemeClr val="bg1">
                      <a:lumMod val="50000"/>
                    </a:schemeClr>
                  </a:solidFill>
                  <a:latin typeface="微软雅黑" panose="020B0503020204020204" pitchFamily="34" charset="-122"/>
                </a:rPr>
                <a:t>单击此处输入文字单击此处输入文字</a:t>
              </a:r>
              <a:endParaRPr lang="zh-CN" altLang="en-US" sz="1400" kern="0" dirty="0">
                <a:solidFill>
                  <a:schemeClr val="bg1">
                    <a:lumMod val="50000"/>
                  </a:schemeClr>
                </a:solidFill>
                <a:latin typeface="微软雅黑" panose="020B0503020204020204" pitchFamily="34" charset="-122"/>
              </a:endParaRPr>
            </a:p>
            <a:p>
              <a:pPr defTabSz="913765">
                <a:lnSpc>
                  <a:spcPct val="120000"/>
                </a:lnSpc>
                <a:defRPr/>
              </a:pPr>
              <a:r>
                <a:rPr lang="zh-CN" altLang="en-US" sz="1400" kern="0" dirty="0">
                  <a:solidFill>
                    <a:schemeClr val="bg1">
                      <a:lumMod val="50000"/>
                    </a:schemeClr>
                  </a:solidFill>
                  <a:latin typeface="微软雅黑" panose="020B0503020204020204" pitchFamily="34" charset="-122"/>
                </a:rPr>
                <a:t>单击此处输入文字单击此处输入文字</a:t>
              </a:r>
              <a:endParaRPr lang="zh-CN" altLang="en-US" sz="1400" kern="0" dirty="0">
                <a:solidFill>
                  <a:schemeClr val="bg1">
                    <a:lumMod val="50000"/>
                  </a:schemeClr>
                </a:solidFill>
                <a:latin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fade">
                                      <p:cBhvr>
                                        <p:cTn id="20" dur="500"/>
                                        <p:tgtEl>
                                          <p:spTgt spid="61"/>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70"/>
                                        </p:tgtEl>
                                        <p:attrNameLst>
                                          <p:attrName>style.visibility</p:attrName>
                                        </p:attrNameLst>
                                      </p:cBhvr>
                                      <p:to>
                                        <p:strVal val="visible"/>
                                      </p:to>
                                    </p:set>
                                    <p:animEffect transition="in" filter="fade">
                                      <p:cBhvr>
                                        <p:cTn id="28" dur="500"/>
                                        <p:tgtEl>
                                          <p:spTgt spid="70"/>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73"/>
                                        </p:tgtEl>
                                        <p:attrNameLst>
                                          <p:attrName>style.visibility</p:attrName>
                                        </p:attrNameLst>
                                      </p:cBhvr>
                                      <p:to>
                                        <p:strVal val="visible"/>
                                      </p:to>
                                    </p:set>
                                    <p:animEffect transition="in" filter="fade">
                                      <p:cBhvr>
                                        <p:cTn id="32" dur="500"/>
                                        <p:tgtEl>
                                          <p:spTgt spid="73"/>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76"/>
                                        </p:tgtEl>
                                        <p:attrNameLst>
                                          <p:attrName>style.visibility</p:attrName>
                                        </p:attrNameLst>
                                      </p:cBhvr>
                                      <p:to>
                                        <p:strVal val="visible"/>
                                      </p:to>
                                    </p:set>
                                    <p:animEffect transition="in" filter="fade">
                                      <p:cBhvr>
                                        <p:cTn id="36" dur="500"/>
                                        <p:tgtEl>
                                          <p:spTgt spid="76"/>
                                        </p:tgtEl>
                                      </p:cBhvr>
                                    </p:animEffect>
                                  </p:childTnLst>
                                </p:cTn>
                              </p:par>
                            </p:childTnLst>
                          </p:cTn>
                        </p:par>
                        <p:par>
                          <p:cTn id="37" fill="hold">
                            <p:stCondLst>
                              <p:cond delay="4000"/>
                            </p:stCondLst>
                            <p:childTnLst>
                              <p:par>
                                <p:cTn id="38" presetID="10" presetClass="entr" presetSubtype="0" fill="hold" nodeType="after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fade">
                                      <p:cBhvr>
                                        <p:cTn id="40"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379654" y="782814"/>
            <a:ext cx="9411629" cy="591016"/>
            <a:chOff x="1423196" y="609245"/>
            <a:chExt cx="9411629" cy="591016"/>
          </a:xfrm>
        </p:grpSpPr>
        <p:sp>
          <p:nvSpPr>
            <p:cNvPr id="11" name="Copyright Notice"/>
            <p:cNvSpPr/>
            <p:nvPr/>
          </p:nvSpPr>
          <p:spPr bwMode="auto">
            <a:xfrm>
              <a:off x="4235162" y="609245"/>
              <a:ext cx="3823276" cy="434765"/>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1D7C92"/>
                  </a:solidFill>
                  <a:latin typeface="微软雅黑" panose="020B0503020204020204" pitchFamily="34" charset="-122"/>
                  <a:ea typeface="微软雅黑" panose="020B0503020204020204" pitchFamily="34" charset="-122"/>
                </a:rPr>
                <a:t>点击加入标题文字</a:t>
              </a:r>
              <a:endParaRPr lang="en-US" sz="2400" cap="small" dirty="0">
                <a:solidFill>
                  <a:srgbClr val="1D7C92"/>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1423196" y="1200261"/>
              <a:ext cx="9411629" cy="0"/>
            </a:xfrm>
            <a:prstGeom prst="line">
              <a:avLst/>
            </a:prstGeom>
            <a:ln>
              <a:solidFill>
                <a:srgbClr val="1D7C92"/>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1738285" y="2039275"/>
            <a:ext cx="8548715" cy="4247225"/>
            <a:chOff x="1852585" y="1912275"/>
            <a:chExt cx="8548715" cy="4247225"/>
          </a:xfrm>
        </p:grpSpPr>
        <p:grpSp>
          <p:nvGrpSpPr>
            <p:cNvPr id="6" name="组合 5"/>
            <p:cNvGrpSpPr/>
            <p:nvPr/>
          </p:nvGrpSpPr>
          <p:grpSpPr>
            <a:xfrm>
              <a:off x="6259485" y="1912275"/>
              <a:ext cx="4141815" cy="4106016"/>
              <a:chOff x="4449132" y="1328566"/>
              <a:chExt cx="7664456" cy="5373752"/>
            </a:xfrm>
          </p:grpSpPr>
          <p:sp>
            <p:nvSpPr>
              <p:cNvPr id="7" name="矩形 6"/>
              <p:cNvSpPr/>
              <p:nvPr/>
            </p:nvSpPr>
            <p:spPr>
              <a:xfrm>
                <a:off x="4449132" y="1328566"/>
                <a:ext cx="7664456" cy="2613490"/>
              </a:xfrm>
              <a:prstGeom prst="rect">
                <a:avLst/>
              </a:prstGeom>
              <a:solidFill>
                <a:srgbClr val="1D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 name="Content Placeholder 2"/>
              <p:cNvSpPr txBox="1"/>
              <p:nvPr/>
            </p:nvSpPr>
            <p:spPr>
              <a:xfrm>
                <a:off x="4858420" y="1552881"/>
                <a:ext cx="6972091" cy="2537657"/>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1050"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添加相关标题，修改文字内容，也可以直接复制你的内容到此。请替换文字内容，添加相关标题，修改文字内容，也可以直接复制你的内容到此。请替换文字内容，添加相关标题，修改文字关标题，修改文字内容，也可以直接复制你的内容到此内容，添加相关标题，修改文字内容，也可以直接复制你的内容到此，也可以直接复制你的内容到此。请替换文字内容，添加相关标题，修改文字内容，也可以直接复制你的内容到此。</a:t>
                </a:r>
                <a:endParaRPr lang="en-US" altLang="zh-CN" sz="105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algn="just">
                  <a:lnSpc>
                    <a:spcPct val="150000"/>
                  </a:lnSpc>
                  <a:spcBef>
                    <a:spcPts val="0"/>
                  </a:spcBef>
                  <a:spcAft>
                    <a:spcPts val="0"/>
                  </a:spcAft>
                </a:pPr>
                <a:endParaRPr lang="en-US" altLang="zh-CN" sz="105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9" name="矩形 8"/>
              <p:cNvSpPr/>
              <p:nvPr/>
            </p:nvSpPr>
            <p:spPr>
              <a:xfrm>
                <a:off x="8344465" y="4088828"/>
                <a:ext cx="3769123" cy="2613490"/>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 name="矩形 13"/>
              <p:cNvSpPr/>
              <p:nvPr/>
            </p:nvSpPr>
            <p:spPr>
              <a:xfrm>
                <a:off x="4449132" y="4088828"/>
                <a:ext cx="3769123" cy="261349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5" name="组合 14"/>
            <p:cNvGrpSpPr/>
            <p:nvPr/>
          </p:nvGrpSpPr>
          <p:grpSpPr>
            <a:xfrm>
              <a:off x="1852585" y="1924975"/>
              <a:ext cx="4279327" cy="4234525"/>
              <a:chOff x="4449132" y="4088828"/>
              <a:chExt cx="7664456" cy="5536548"/>
            </a:xfrm>
          </p:grpSpPr>
          <p:sp>
            <p:nvSpPr>
              <p:cNvPr id="16" name="矩形 15"/>
              <p:cNvSpPr/>
              <p:nvPr/>
            </p:nvSpPr>
            <p:spPr>
              <a:xfrm>
                <a:off x="4449132" y="6846783"/>
                <a:ext cx="7664456" cy="2613490"/>
              </a:xfrm>
              <a:prstGeom prst="rect">
                <a:avLst/>
              </a:prstGeom>
              <a:solidFill>
                <a:srgbClr val="1D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 name="Content Placeholder 2"/>
              <p:cNvSpPr txBox="1"/>
              <p:nvPr/>
            </p:nvSpPr>
            <p:spPr>
              <a:xfrm>
                <a:off x="4858420" y="7087719"/>
                <a:ext cx="6972091" cy="2537657"/>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1050"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添加相关标题，修改文字内容，也可以直接复制你的内容到此。请替换文字内容，添加相关标题，修改文字内容，也可以直接复制你的内容到此。请替换文字内容，添加相关标题，修改文字关标题，修改文字内容，也可以直接复制你的内容到此内容，添加相关标题，修改文字内容，也可以直接复制你的内容到此，也可以直接复制你的内容到此。请替换文字内容，添加相关标题，修改文字内容，也可以直接复制你的内容到此。</a:t>
                </a:r>
                <a:endParaRPr lang="en-US" altLang="zh-CN" sz="105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algn="just">
                  <a:lnSpc>
                    <a:spcPct val="150000"/>
                  </a:lnSpc>
                  <a:spcBef>
                    <a:spcPts val="0"/>
                  </a:spcBef>
                  <a:spcAft>
                    <a:spcPts val="0"/>
                  </a:spcAft>
                </a:pPr>
                <a:endParaRPr lang="en-US" altLang="zh-CN" sz="105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8" name="矩形 17"/>
              <p:cNvSpPr/>
              <p:nvPr/>
            </p:nvSpPr>
            <p:spPr>
              <a:xfrm>
                <a:off x="8344465" y="4088828"/>
                <a:ext cx="3769123" cy="2613490"/>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9" name="矩形 18"/>
              <p:cNvSpPr/>
              <p:nvPr/>
            </p:nvSpPr>
            <p:spPr>
              <a:xfrm>
                <a:off x="4449132" y="4088828"/>
                <a:ext cx="3769123" cy="261349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379654" y="782814"/>
            <a:ext cx="9411629" cy="591016"/>
            <a:chOff x="1423196" y="609245"/>
            <a:chExt cx="9411629" cy="591016"/>
          </a:xfrm>
        </p:grpSpPr>
        <p:sp>
          <p:nvSpPr>
            <p:cNvPr id="11" name="Copyright Notice"/>
            <p:cNvSpPr/>
            <p:nvPr/>
          </p:nvSpPr>
          <p:spPr bwMode="auto">
            <a:xfrm>
              <a:off x="4235162" y="609245"/>
              <a:ext cx="3823276" cy="434765"/>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1D7C92"/>
                  </a:solidFill>
                  <a:latin typeface="微软雅黑" panose="020B0503020204020204" pitchFamily="34" charset="-122"/>
                  <a:ea typeface="微软雅黑" panose="020B0503020204020204" pitchFamily="34" charset="-122"/>
                </a:rPr>
                <a:t>点击加入标题文字</a:t>
              </a:r>
              <a:endParaRPr lang="en-US" sz="2400" cap="small" dirty="0">
                <a:solidFill>
                  <a:srgbClr val="1D7C92"/>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1423196" y="1200261"/>
              <a:ext cx="9411629" cy="0"/>
            </a:xfrm>
            <a:prstGeom prst="line">
              <a:avLst/>
            </a:prstGeom>
            <a:ln>
              <a:solidFill>
                <a:srgbClr val="1D7C92"/>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flipH="1">
            <a:off x="1380689" y="1806497"/>
            <a:ext cx="9410594" cy="4402268"/>
            <a:chOff x="708777" y="1392122"/>
            <a:chExt cx="10672498" cy="4992587"/>
          </a:xfrm>
        </p:grpSpPr>
        <p:sp>
          <p:nvSpPr>
            <p:cNvPr id="6" name="椭圆 5"/>
            <p:cNvSpPr/>
            <p:nvPr/>
          </p:nvSpPr>
          <p:spPr>
            <a:xfrm>
              <a:off x="4949250" y="2646502"/>
              <a:ext cx="2382671" cy="2383533"/>
            </a:xfrm>
            <a:prstGeom prst="ellipse">
              <a:avLst/>
            </a:prstGeom>
            <a:no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400">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6140586" y="2142204"/>
              <a:ext cx="0" cy="745450"/>
            </a:xfrm>
            <a:prstGeom prst="line">
              <a:avLst/>
            </a:prstGeom>
            <a:ln w="63500">
              <a:solidFill>
                <a:schemeClr val="bg1">
                  <a:lumMod val="65000"/>
                </a:schemeClr>
              </a:solidFill>
              <a:headEnd type="arrow"/>
            </a:ln>
          </p:spPr>
          <p:style>
            <a:lnRef idx="2">
              <a:schemeClr val="accent1">
                <a:shade val="50000"/>
              </a:schemeClr>
            </a:lnRef>
            <a:fillRef idx="1">
              <a:schemeClr val="accent1"/>
            </a:fillRef>
            <a:effectRef idx="0">
              <a:schemeClr val="accent1"/>
            </a:effectRef>
            <a:fontRef idx="minor">
              <a:schemeClr val="lt1"/>
            </a:fontRef>
          </p:style>
        </p:cxnSp>
        <p:cxnSp>
          <p:nvCxnSpPr>
            <p:cNvPr id="8" name="直接连接符 7"/>
            <p:cNvCxnSpPr/>
            <p:nvPr/>
          </p:nvCxnSpPr>
          <p:spPr>
            <a:xfrm>
              <a:off x="6140586" y="4763674"/>
              <a:ext cx="0" cy="744172"/>
            </a:xfrm>
            <a:prstGeom prst="line">
              <a:avLst/>
            </a:prstGeom>
            <a:ln w="63500">
              <a:solidFill>
                <a:schemeClr val="bg1">
                  <a:lumMod val="6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9" name="直接连接符 8"/>
            <p:cNvCxnSpPr/>
            <p:nvPr/>
          </p:nvCxnSpPr>
          <p:spPr>
            <a:xfrm rot="5400000">
              <a:off x="7472518" y="3466317"/>
              <a:ext cx="0" cy="743903"/>
            </a:xfrm>
            <a:prstGeom prst="line">
              <a:avLst/>
            </a:prstGeom>
            <a:ln w="63500">
              <a:solidFill>
                <a:schemeClr val="bg1">
                  <a:lumMod val="65000"/>
                </a:schemeClr>
              </a:solidFill>
              <a:head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0" name="直接连接符 9"/>
            <p:cNvCxnSpPr/>
            <p:nvPr/>
          </p:nvCxnSpPr>
          <p:spPr>
            <a:xfrm rot="5400000">
              <a:off x="4806681" y="3466317"/>
              <a:ext cx="0" cy="743903"/>
            </a:xfrm>
            <a:prstGeom prst="line">
              <a:avLst/>
            </a:prstGeom>
            <a:ln w="63500">
              <a:solidFill>
                <a:schemeClr val="bg1">
                  <a:lumMod val="6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2" name="TextBox 14"/>
            <p:cNvSpPr txBox="1"/>
            <p:nvPr/>
          </p:nvSpPr>
          <p:spPr>
            <a:xfrm>
              <a:off x="6954247" y="1392123"/>
              <a:ext cx="1852327" cy="244334"/>
            </a:xfrm>
            <a:prstGeom prst="rect">
              <a:avLst/>
            </a:prstGeom>
            <a:noFill/>
          </p:spPr>
          <p:txBody>
            <a:bodyPr wrap="square" lIns="0" tIns="0" rIns="0" bIns="0" rtlCol="0">
              <a:spAutoFit/>
            </a:bodyPr>
            <a:lstStyle/>
            <a:p>
              <a:r>
                <a:rPr lang="zh-CN" altLang="en-US" sz="1400" b="1" dirty="0">
                  <a:solidFill>
                    <a:schemeClr val="bg1">
                      <a:lumMod val="50000"/>
                    </a:schemeClr>
                  </a:solidFill>
                  <a:latin typeface="微软雅黑" panose="020B0503020204020204" pitchFamily="34" charset="-122"/>
                  <a:ea typeface="微软雅黑" panose="020B0503020204020204" pitchFamily="34" charset="-122"/>
                </a:rPr>
                <a:t>添加标题内容</a:t>
              </a:r>
              <a:endParaRPr lang="zh-CN" altLang="en-US" sz="14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3" name="TextBox 15"/>
            <p:cNvSpPr txBox="1"/>
            <p:nvPr/>
          </p:nvSpPr>
          <p:spPr>
            <a:xfrm>
              <a:off x="6954248" y="1847406"/>
              <a:ext cx="3928076" cy="988969"/>
            </a:xfrm>
            <a:prstGeom prst="rect">
              <a:avLst/>
            </a:prstGeom>
            <a:noFill/>
          </p:spPr>
          <p:txBody>
            <a:bodyPr wrap="square" lIns="0" tIns="0" rIns="0" bIns="0" rtlCol="0">
              <a:spAutoFit/>
            </a:bodyPr>
            <a:lstStyle/>
            <a:p>
              <a:pPr>
                <a:lnSpc>
                  <a:spcPts val="1735"/>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点击输入简要文字内容，文字内容需概括精炼，不用多余的文字修饰，言简意赅的说明分项内容。点击输入简要文字内容，文字内容需概括精炼，不用多余的文字修饰</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4" name="TextBox 16"/>
            <p:cNvSpPr txBox="1"/>
            <p:nvPr/>
          </p:nvSpPr>
          <p:spPr>
            <a:xfrm>
              <a:off x="5821500" y="1477457"/>
              <a:ext cx="638170" cy="418857"/>
            </a:xfrm>
            <a:prstGeom prst="rect">
              <a:avLst/>
            </a:prstGeom>
            <a:noFill/>
          </p:spPr>
          <p:txBody>
            <a:bodyPr wrap="square" lIns="0" tIns="0" rIns="0" bIns="0" rtlCol="0">
              <a:spAutoFit/>
            </a:bodyPr>
            <a:lstStyle/>
            <a:p>
              <a:pPr algn="ctr"/>
              <a:r>
                <a:rPr lang="en-US" altLang="zh-CN" sz="2400" b="1" dirty="0">
                  <a:solidFill>
                    <a:schemeClr val="bg1">
                      <a:lumMod val="50000"/>
                    </a:schemeClr>
                  </a:solidFill>
                  <a:latin typeface="微软雅黑" panose="020B0503020204020204" pitchFamily="34" charset="-122"/>
                  <a:ea typeface="微软雅黑" panose="020B0503020204020204" pitchFamily="34" charset="-122"/>
                </a:rPr>
                <a:t>01</a:t>
              </a:r>
              <a:endParaRPr lang="zh-CN" altLang="en-US" sz="24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5" name="TextBox 17"/>
            <p:cNvSpPr txBox="1"/>
            <p:nvPr/>
          </p:nvSpPr>
          <p:spPr>
            <a:xfrm>
              <a:off x="7940468" y="3591991"/>
              <a:ext cx="638170" cy="418857"/>
            </a:xfrm>
            <a:prstGeom prst="rect">
              <a:avLst/>
            </a:prstGeom>
            <a:noFill/>
          </p:spPr>
          <p:txBody>
            <a:bodyPr wrap="square" lIns="0" tIns="0" rIns="0" bIns="0" rtlCol="0">
              <a:spAutoFit/>
            </a:bodyPr>
            <a:lstStyle/>
            <a:p>
              <a:pPr algn="ctr"/>
              <a:r>
                <a:rPr lang="en-US" altLang="zh-CN" sz="2400" b="1" dirty="0">
                  <a:solidFill>
                    <a:schemeClr val="bg1">
                      <a:lumMod val="50000"/>
                    </a:schemeClr>
                  </a:solidFill>
                  <a:latin typeface="微软雅黑" panose="020B0503020204020204" pitchFamily="34" charset="-122"/>
                  <a:ea typeface="微软雅黑" panose="020B0503020204020204" pitchFamily="34" charset="-122"/>
                </a:rPr>
                <a:t>02</a:t>
              </a:r>
              <a:endParaRPr lang="zh-CN" altLang="en-US" sz="24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6" name="TextBox 18"/>
            <p:cNvSpPr txBox="1"/>
            <p:nvPr/>
          </p:nvSpPr>
          <p:spPr>
            <a:xfrm>
              <a:off x="9055287" y="3264008"/>
              <a:ext cx="1852327" cy="244334"/>
            </a:xfrm>
            <a:prstGeom prst="rect">
              <a:avLst/>
            </a:prstGeom>
            <a:noFill/>
          </p:spPr>
          <p:txBody>
            <a:bodyPr wrap="square" lIns="0" tIns="0" rIns="0" bIns="0" rtlCol="0">
              <a:spAutoFit/>
            </a:bodyPr>
            <a:lstStyle/>
            <a:p>
              <a:r>
                <a:rPr lang="zh-CN" altLang="en-US" sz="1400" b="1" dirty="0">
                  <a:solidFill>
                    <a:schemeClr val="bg1">
                      <a:lumMod val="50000"/>
                    </a:schemeClr>
                  </a:solidFill>
                  <a:latin typeface="微软雅黑" panose="020B0503020204020204" pitchFamily="34" charset="-122"/>
                  <a:ea typeface="微软雅黑" panose="020B0503020204020204" pitchFamily="34" charset="-122"/>
                </a:rPr>
                <a:t>添加标题内容</a:t>
              </a:r>
              <a:endParaRPr lang="zh-CN" altLang="en-US" sz="14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7" name="TextBox 19"/>
            <p:cNvSpPr txBox="1"/>
            <p:nvPr/>
          </p:nvSpPr>
          <p:spPr>
            <a:xfrm>
              <a:off x="9061629" y="3760101"/>
              <a:ext cx="2319646" cy="1483452"/>
            </a:xfrm>
            <a:prstGeom prst="rect">
              <a:avLst/>
            </a:prstGeom>
            <a:noFill/>
          </p:spPr>
          <p:txBody>
            <a:bodyPr wrap="square" lIns="0" tIns="0" rIns="0" bIns="0" rtlCol="0">
              <a:spAutoFit/>
            </a:bodyPr>
            <a:lstStyle/>
            <a:p>
              <a:pPr algn="just">
                <a:lnSpc>
                  <a:spcPts val="1735"/>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点击输入简要文字内容，文字内容需概括精炼，不用多余的文字修饰，言简意赅的说明分项内容。点击输入简要文字内容，文字内容需概括精炼，不用多余的文字修饰</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8" name="TextBox 20"/>
            <p:cNvSpPr txBox="1"/>
            <p:nvPr/>
          </p:nvSpPr>
          <p:spPr>
            <a:xfrm>
              <a:off x="5821500" y="5618703"/>
              <a:ext cx="638170" cy="418857"/>
            </a:xfrm>
            <a:prstGeom prst="rect">
              <a:avLst/>
            </a:prstGeom>
            <a:noFill/>
          </p:spPr>
          <p:txBody>
            <a:bodyPr wrap="square" lIns="0" tIns="0" rIns="0" bIns="0" rtlCol="0">
              <a:spAutoFit/>
            </a:bodyPr>
            <a:lstStyle/>
            <a:p>
              <a:pPr algn="ctr"/>
              <a:r>
                <a:rPr lang="en-US" altLang="zh-CN" sz="2400" b="1" dirty="0">
                  <a:solidFill>
                    <a:schemeClr val="bg1">
                      <a:lumMod val="50000"/>
                    </a:schemeClr>
                  </a:solidFill>
                  <a:latin typeface="微软雅黑" panose="020B0503020204020204" pitchFamily="34" charset="-122"/>
                  <a:ea typeface="微软雅黑" panose="020B0503020204020204" pitchFamily="34" charset="-122"/>
                </a:rPr>
                <a:t>03</a:t>
              </a:r>
              <a:endParaRPr lang="zh-CN" altLang="en-US" sz="24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9" name="TextBox 21"/>
            <p:cNvSpPr txBox="1"/>
            <p:nvPr/>
          </p:nvSpPr>
          <p:spPr>
            <a:xfrm>
              <a:off x="3759621" y="3591991"/>
              <a:ext cx="638170" cy="418857"/>
            </a:xfrm>
            <a:prstGeom prst="rect">
              <a:avLst/>
            </a:prstGeom>
            <a:noFill/>
          </p:spPr>
          <p:txBody>
            <a:bodyPr wrap="square" lIns="0" tIns="0" rIns="0" bIns="0" rtlCol="0">
              <a:spAutoFit/>
            </a:bodyPr>
            <a:lstStyle/>
            <a:p>
              <a:pPr algn="ctr"/>
              <a:r>
                <a:rPr lang="en-US" altLang="zh-CN" sz="2400" b="1" dirty="0">
                  <a:solidFill>
                    <a:schemeClr val="bg1">
                      <a:lumMod val="50000"/>
                    </a:schemeClr>
                  </a:solidFill>
                  <a:latin typeface="微软雅黑" panose="020B0503020204020204" pitchFamily="34" charset="-122"/>
                  <a:ea typeface="微软雅黑" panose="020B0503020204020204" pitchFamily="34" charset="-122"/>
                </a:rPr>
                <a:t>04</a:t>
              </a:r>
              <a:endParaRPr lang="zh-CN" altLang="en-US" sz="2400" b="1"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20" name="直接连接符 19"/>
            <p:cNvCxnSpPr/>
            <p:nvPr/>
          </p:nvCxnSpPr>
          <p:spPr>
            <a:xfrm>
              <a:off x="6806959" y="1392122"/>
              <a:ext cx="0" cy="11228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a:stCxn id="14" idx="3"/>
            </p:cNvCxnSpPr>
            <p:nvPr/>
          </p:nvCxnSpPr>
          <p:spPr>
            <a:xfrm>
              <a:off x="6459670" y="1686886"/>
              <a:ext cx="352903" cy="36849"/>
            </a:xfrm>
            <a:prstGeom prst="line">
              <a:avLst/>
            </a:prstGeom>
            <a:ln>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8908632" y="3264008"/>
              <a:ext cx="0" cy="160776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8561342" y="3808942"/>
              <a:ext cx="352903" cy="0"/>
            </a:xfrm>
            <a:prstGeom prst="line">
              <a:avLst/>
            </a:prstGeom>
            <a:ln>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5413187" y="5246617"/>
              <a:ext cx="0" cy="106349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5413187" y="5864982"/>
              <a:ext cx="352903" cy="0"/>
            </a:xfrm>
            <a:prstGeom prst="line">
              <a:avLst/>
            </a:prstGeom>
            <a:ln>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cxnSp>
        <p:sp>
          <p:nvSpPr>
            <p:cNvPr id="26" name="TextBox 28"/>
            <p:cNvSpPr txBox="1"/>
            <p:nvPr/>
          </p:nvSpPr>
          <p:spPr>
            <a:xfrm>
              <a:off x="3348396" y="5187700"/>
              <a:ext cx="1852327" cy="244334"/>
            </a:xfrm>
            <a:prstGeom prst="rect">
              <a:avLst/>
            </a:prstGeom>
            <a:noFill/>
          </p:spPr>
          <p:txBody>
            <a:bodyPr wrap="square" lIns="0" tIns="0" rIns="0" bIns="0" rtlCol="0">
              <a:spAutoFit/>
            </a:bodyPr>
            <a:lstStyle/>
            <a:p>
              <a:pPr algn="r"/>
              <a:r>
                <a:rPr lang="zh-CN" altLang="en-US" sz="1400" b="1" dirty="0">
                  <a:solidFill>
                    <a:schemeClr val="bg1">
                      <a:lumMod val="50000"/>
                    </a:schemeClr>
                  </a:solidFill>
                  <a:latin typeface="微软雅黑" panose="020B0503020204020204" pitchFamily="34" charset="-122"/>
                  <a:ea typeface="微软雅黑" panose="020B0503020204020204" pitchFamily="34" charset="-122"/>
                </a:rPr>
                <a:t>添加标题内容</a:t>
              </a:r>
              <a:endParaRPr lang="zh-CN" altLang="en-US" sz="14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7" name="TextBox 29"/>
            <p:cNvSpPr txBox="1"/>
            <p:nvPr/>
          </p:nvSpPr>
          <p:spPr>
            <a:xfrm>
              <a:off x="772553" y="5642983"/>
              <a:ext cx="4530891" cy="741726"/>
            </a:xfrm>
            <a:prstGeom prst="rect">
              <a:avLst/>
            </a:prstGeom>
            <a:noFill/>
          </p:spPr>
          <p:txBody>
            <a:bodyPr wrap="square" lIns="0" tIns="0" rIns="0" bIns="0" rtlCol="0">
              <a:spAutoFit/>
            </a:bodyPr>
            <a:lstStyle/>
            <a:p>
              <a:pPr>
                <a:lnSpc>
                  <a:spcPts val="1735"/>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点击输入简要文字内容，文字内容需概括精炼，不用多余的文字修饰，言简意赅的说明分项内容。点击输入简要文字内容，文字内容需概括精炼，不用多余的文字修饰</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28" name="直接连接符 27"/>
            <p:cNvCxnSpPr/>
            <p:nvPr/>
          </p:nvCxnSpPr>
          <p:spPr>
            <a:xfrm>
              <a:off x="3371994" y="2643619"/>
              <a:ext cx="0" cy="160776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a:off x="3371994" y="3808942"/>
              <a:ext cx="352903" cy="0"/>
            </a:xfrm>
            <a:prstGeom prst="line">
              <a:avLst/>
            </a:prstGeom>
            <a:ln>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cxnSp>
        <p:sp>
          <p:nvSpPr>
            <p:cNvPr id="30" name="TextBox 32"/>
            <p:cNvSpPr txBox="1"/>
            <p:nvPr/>
          </p:nvSpPr>
          <p:spPr>
            <a:xfrm>
              <a:off x="1295496" y="2623864"/>
              <a:ext cx="1852327" cy="244334"/>
            </a:xfrm>
            <a:prstGeom prst="rect">
              <a:avLst/>
            </a:prstGeom>
            <a:noFill/>
          </p:spPr>
          <p:txBody>
            <a:bodyPr wrap="square" lIns="0" tIns="0" rIns="0" bIns="0" rtlCol="0">
              <a:spAutoFit/>
            </a:bodyPr>
            <a:lstStyle/>
            <a:p>
              <a:pPr algn="r"/>
              <a:r>
                <a:rPr lang="zh-CN" altLang="en-US" sz="1400" b="1" dirty="0">
                  <a:solidFill>
                    <a:schemeClr val="bg1">
                      <a:lumMod val="50000"/>
                    </a:schemeClr>
                  </a:solidFill>
                  <a:latin typeface="微软雅黑" panose="020B0503020204020204" pitchFamily="34" charset="-122"/>
                  <a:ea typeface="微软雅黑" panose="020B0503020204020204" pitchFamily="34" charset="-122"/>
                </a:rPr>
                <a:t>添加标题内容</a:t>
              </a:r>
              <a:endParaRPr lang="zh-CN" altLang="en-US" sz="14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1" name="TextBox 33"/>
            <p:cNvSpPr txBox="1"/>
            <p:nvPr/>
          </p:nvSpPr>
          <p:spPr>
            <a:xfrm>
              <a:off x="708777" y="3119957"/>
              <a:ext cx="2578441" cy="1483452"/>
            </a:xfrm>
            <a:prstGeom prst="rect">
              <a:avLst/>
            </a:prstGeom>
            <a:noFill/>
          </p:spPr>
          <p:txBody>
            <a:bodyPr wrap="square" lIns="0" tIns="0" rIns="0" bIns="0" rtlCol="0">
              <a:spAutoFit/>
            </a:bodyPr>
            <a:lstStyle/>
            <a:p>
              <a:pPr>
                <a:lnSpc>
                  <a:spcPts val="1735"/>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点击输入简要文字内容，文字内容需概括精炼，不用多余的文字修饰，言简意赅的说明分项内容。点击输入简要文字内容，文字内容需概括精炼，不用多余的文字修饰</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2" name="椭圆 31"/>
            <p:cNvSpPr/>
            <p:nvPr/>
          </p:nvSpPr>
          <p:spPr>
            <a:xfrm>
              <a:off x="5042179" y="2739465"/>
              <a:ext cx="2196813" cy="2197607"/>
            </a:xfrm>
            <a:prstGeom prst="ellipse">
              <a:avLst/>
            </a:prstGeom>
            <a:solidFill>
              <a:srgbClr val="1D7C9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33" name="TextBox 35"/>
            <p:cNvSpPr txBox="1"/>
            <p:nvPr/>
          </p:nvSpPr>
          <p:spPr>
            <a:xfrm>
              <a:off x="5341973" y="3170197"/>
              <a:ext cx="1597228" cy="1256567"/>
            </a:xfrm>
            <a:prstGeom prst="rect">
              <a:avLst/>
            </a:prstGeom>
            <a:noFill/>
          </p:spPr>
          <p:txBody>
            <a:bodyPr wrap="square" lIns="121917" tIns="60958" rIns="121917" bIns="60958" rtlCol="0">
              <a:spAutoFit/>
            </a:bodyPr>
            <a:lstStyle/>
            <a:p>
              <a:pPr algn="ctr"/>
              <a:r>
                <a:rPr lang="zh-CN" altLang="en-US" sz="3200" b="1" dirty="0">
                  <a:solidFill>
                    <a:schemeClr val="bg1"/>
                  </a:solidFill>
                  <a:latin typeface="微软雅黑" panose="020B0503020204020204" pitchFamily="34" charset="-122"/>
                  <a:ea typeface="微软雅黑" panose="020B0503020204020204" pitchFamily="34" charset="-122"/>
                </a:rPr>
                <a:t>加入标题</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9" name="组合 8"/>
          <p:cNvGrpSpPr/>
          <p:nvPr/>
        </p:nvGrpSpPr>
        <p:grpSpPr>
          <a:xfrm>
            <a:off x="6175833" y="1821814"/>
            <a:ext cx="2576549" cy="2452927"/>
            <a:chOff x="4430036" y="1482157"/>
            <a:chExt cx="2576549" cy="2452927"/>
          </a:xfrm>
          <a:effectLst>
            <a:outerShdw blurRad="25400" dist="38100" dir="7080000" algn="ctr" rotWithShape="0">
              <a:srgbClr val="000000">
                <a:alpha val="0"/>
              </a:srgbClr>
            </a:outerShdw>
          </a:effectLst>
        </p:grpSpPr>
        <p:grpSp>
          <p:nvGrpSpPr>
            <p:cNvPr id="10" name="组合 9"/>
            <p:cNvGrpSpPr/>
            <p:nvPr/>
          </p:nvGrpSpPr>
          <p:grpSpPr>
            <a:xfrm>
              <a:off x="4430036" y="1482157"/>
              <a:ext cx="2207217" cy="2415917"/>
              <a:chOff x="4430036" y="1482157"/>
              <a:chExt cx="2207217" cy="2415917"/>
            </a:xfrm>
          </p:grpSpPr>
          <p:sp>
            <p:nvSpPr>
              <p:cNvPr id="12" name="18"/>
              <p:cNvSpPr>
                <a:spLocks noChangeArrowheads="1"/>
              </p:cNvSpPr>
              <p:nvPr>
                <p:custDataLst>
                  <p:tags r:id="rId2"/>
                </p:custDataLst>
              </p:nvPr>
            </p:nvSpPr>
            <p:spPr bwMode="auto">
              <a:xfrm>
                <a:off x="4430036" y="1482157"/>
                <a:ext cx="1180022" cy="1477328"/>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9600" dirty="0">
                    <a:solidFill>
                      <a:schemeClr val="bg1"/>
                    </a:solidFill>
                    <a:latin typeface="华康标题宋W9" panose="02020909000000000000" pitchFamily="49" charset="-122"/>
                    <a:ea typeface="华康标题宋W9" panose="02020909000000000000" pitchFamily="49" charset="-122"/>
                    <a:cs typeface="宋体" panose="02010600030101010101" pitchFamily="2" charset="-122"/>
                  </a:rPr>
                  <a:t>谢</a:t>
                </a:r>
                <a:endParaRPr lang="en-US" altLang="zh-CN" sz="9600" dirty="0">
                  <a:solidFill>
                    <a:schemeClr val="bg1"/>
                  </a:solidFill>
                  <a:latin typeface="华康标题宋W9" panose="02020909000000000000" pitchFamily="49" charset="-122"/>
                  <a:ea typeface="华康标题宋W9" panose="02020909000000000000" pitchFamily="49" charset="-122"/>
                  <a:cs typeface="宋体" panose="02010600030101010101" pitchFamily="2" charset="-122"/>
                </a:endParaRPr>
              </a:p>
            </p:txBody>
          </p:sp>
          <p:sp>
            <p:nvSpPr>
              <p:cNvPr id="13" name="18"/>
              <p:cNvSpPr>
                <a:spLocks noChangeArrowheads="1"/>
              </p:cNvSpPr>
              <p:nvPr>
                <p:custDataLst>
                  <p:tags r:id="rId3"/>
                </p:custDataLst>
              </p:nvPr>
            </p:nvSpPr>
            <p:spPr bwMode="auto">
              <a:xfrm>
                <a:off x="5412533" y="1672229"/>
                <a:ext cx="1180022" cy="1107996"/>
              </a:xfrm>
              <a:prstGeom prst="rect">
                <a:avLst/>
              </a:prstGeom>
              <a:noFill/>
              <a:ln w="12700">
                <a:noFill/>
                <a:miter lim="800000"/>
              </a:ln>
            </p:spPr>
            <p:txBody>
              <a:bodyPr wrap="square" lIns="0" tIns="0" rIns="0" bIns="0">
                <a:spAutoFit/>
              </a:bodyPr>
              <a:lstStyle/>
              <a:p>
                <a:pPr algn="ctr" fontAlgn="base">
                  <a:spcBef>
                    <a:spcPct val="0"/>
                  </a:spcBef>
                  <a:spcAft>
                    <a:spcPct val="0"/>
                  </a:spcAft>
                </a:pPr>
                <a:r>
                  <a:rPr lang="zh-CN" altLang="en-US" sz="7200" dirty="0">
                    <a:solidFill>
                      <a:schemeClr val="bg1"/>
                    </a:solidFill>
                    <a:latin typeface="华康标题宋W9" panose="02020909000000000000" pitchFamily="49" charset="-122"/>
                    <a:ea typeface="华康标题宋W9" panose="02020909000000000000" pitchFamily="49" charset="-122"/>
                    <a:cs typeface="宋体" panose="02010600030101010101" pitchFamily="2" charset="-122"/>
                  </a:rPr>
                  <a:t>谢</a:t>
                </a:r>
                <a:endParaRPr lang="en-US" altLang="zh-CN" sz="7200" dirty="0">
                  <a:solidFill>
                    <a:schemeClr val="bg1"/>
                  </a:solidFill>
                  <a:latin typeface="华康标题宋W9" panose="02020909000000000000" pitchFamily="49" charset="-122"/>
                  <a:ea typeface="华康标题宋W9" panose="02020909000000000000" pitchFamily="49" charset="-122"/>
                  <a:cs typeface="宋体" panose="02010600030101010101" pitchFamily="2" charset="-122"/>
                </a:endParaRPr>
              </a:p>
            </p:txBody>
          </p:sp>
          <p:sp>
            <p:nvSpPr>
              <p:cNvPr id="14" name="18"/>
              <p:cNvSpPr>
                <a:spLocks noChangeArrowheads="1"/>
              </p:cNvSpPr>
              <p:nvPr>
                <p:custDataLst>
                  <p:tags r:id="rId4"/>
                </p:custDataLst>
              </p:nvPr>
            </p:nvSpPr>
            <p:spPr bwMode="auto">
              <a:xfrm>
                <a:off x="4481359" y="2728523"/>
                <a:ext cx="1180022" cy="1107996"/>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7200" dirty="0">
                    <a:solidFill>
                      <a:schemeClr val="bg1"/>
                    </a:solidFill>
                    <a:latin typeface="华康标题宋W9" panose="02020909000000000000" pitchFamily="49" charset="-122"/>
                    <a:ea typeface="华康标题宋W9" panose="02020909000000000000" pitchFamily="49" charset="-122"/>
                    <a:cs typeface="宋体" panose="02010600030101010101" pitchFamily="2" charset="-122"/>
                  </a:rPr>
                  <a:t>观</a:t>
                </a:r>
                <a:endParaRPr lang="en-US" altLang="zh-CN" sz="7200" dirty="0">
                  <a:solidFill>
                    <a:schemeClr val="bg1"/>
                  </a:solidFill>
                  <a:latin typeface="华康标题宋W9" panose="02020909000000000000" pitchFamily="49" charset="-122"/>
                  <a:ea typeface="华康标题宋W9" panose="02020909000000000000" pitchFamily="49" charset="-122"/>
                  <a:cs typeface="宋体" panose="02010600030101010101" pitchFamily="2" charset="-122"/>
                </a:endParaRPr>
              </a:p>
            </p:txBody>
          </p:sp>
          <p:sp>
            <p:nvSpPr>
              <p:cNvPr id="15" name="18"/>
              <p:cNvSpPr>
                <a:spLocks noChangeArrowheads="1"/>
              </p:cNvSpPr>
              <p:nvPr>
                <p:custDataLst>
                  <p:tags r:id="rId5"/>
                </p:custDataLst>
              </p:nvPr>
            </p:nvSpPr>
            <p:spPr bwMode="auto">
              <a:xfrm>
                <a:off x="5457231" y="2666968"/>
                <a:ext cx="1180022" cy="1231106"/>
              </a:xfrm>
              <a:prstGeom prst="rect">
                <a:avLst/>
              </a:prstGeom>
              <a:noFill/>
              <a:ln w="12700">
                <a:noFill/>
                <a:miter lim="800000"/>
              </a:ln>
            </p:spPr>
            <p:txBody>
              <a:bodyPr wrap="square" lIns="0" tIns="0" rIns="0" bIns="0">
                <a:spAutoFit/>
              </a:bodyPr>
              <a:lstStyle/>
              <a:p>
                <a:pPr algn="ctr" fontAlgn="base">
                  <a:spcBef>
                    <a:spcPct val="0"/>
                  </a:spcBef>
                  <a:spcAft>
                    <a:spcPct val="0"/>
                  </a:spcAft>
                </a:pPr>
                <a:r>
                  <a:rPr lang="zh-CN" altLang="en-US" sz="8000" dirty="0">
                    <a:solidFill>
                      <a:schemeClr val="bg1"/>
                    </a:solidFill>
                    <a:latin typeface="华康标题宋W9" panose="02020909000000000000" pitchFamily="49" charset="-122"/>
                    <a:ea typeface="华康标题宋W9" panose="02020909000000000000" pitchFamily="49" charset="-122"/>
                    <a:cs typeface="宋体" panose="02010600030101010101" pitchFamily="2" charset="-122"/>
                  </a:rPr>
                  <a:t>看</a:t>
                </a:r>
                <a:endParaRPr lang="en-US" altLang="zh-CN" sz="8000" dirty="0">
                  <a:solidFill>
                    <a:schemeClr val="bg1"/>
                  </a:solidFill>
                  <a:latin typeface="华康标题宋W9" panose="02020909000000000000" pitchFamily="49" charset="-122"/>
                  <a:ea typeface="华康标题宋W9" panose="02020909000000000000" pitchFamily="49" charset="-122"/>
                  <a:cs typeface="宋体" panose="02010600030101010101" pitchFamily="2" charset="-122"/>
                </a:endParaRPr>
              </a:p>
            </p:txBody>
          </p:sp>
        </p:grpSp>
        <p:sp>
          <p:nvSpPr>
            <p:cNvPr id="11" name="18"/>
            <p:cNvSpPr>
              <a:spLocks noChangeArrowheads="1"/>
            </p:cNvSpPr>
            <p:nvPr>
              <p:custDataLst>
                <p:tags r:id="rId6"/>
              </p:custDataLst>
            </p:nvPr>
          </p:nvSpPr>
          <p:spPr bwMode="auto">
            <a:xfrm>
              <a:off x="6637253" y="2787364"/>
              <a:ext cx="369332" cy="1147720"/>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vert="eaVert" wrap="square" lIns="0" tIns="0" rIns="0" bIns="0">
              <a:spAutoFit/>
            </a:bodyPr>
            <a:lstStyle/>
            <a:p>
              <a:pPr algn="ctr" fontAlgn="base">
                <a:spcBef>
                  <a:spcPct val="0"/>
                </a:spcBef>
                <a:spcAft>
                  <a:spcPct val="0"/>
                </a:spcAft>
              </a:pPr>
              <a:r>
                <a:rPr lang="en-US" altLang="zh-CN" sz="2400" spc="-150" dirty="0">
                  <a:solidFill>
                    <a:schemeClr val="bg1"/>
                  </a:solidFill>
                  <a:latin typeface="华康标题宋W9" panose="02020909000000000000" pitchFamily="49" charset="-122"/>
                  <a:ea typeface="华康标题宋W9" panose="02020909000000000000" pitchFamily="49" charset="-122"/>
                  <a:cs typeface="宋体" panose="02010600030101010101" pitchFamily="2" charset="-122"/>
                </a:rPr>
                <a:t>REPORT</a:t>
              </a:r>
              <a:endParaRPr lang="en-US" altLang="zh-CN" sz="2400" spc="-150" dirty="0">
                <a:solidFill>
                  <a:schemeClr val="bg1"/>
                </a:solidFill>
                <a:latin typeface="华康标题宋W9" panose="02020909000000000000" pitchFamily="49" charset="-122"/>
                <a:ea typeface="华康标题宋W9" panose="02020909000000000000" pitchFamily="49" charset="-122"/>
                <a:cs typeface="宋体" panose="02010600030101010101" pitchFamily="2" charset="-122"/>
              </a:endParaRPr>
            </a:p>
          </p:txBody>
        </p:sp>
      </p:grpSp>
      <p:grpSp>
        <p:nvGrpSpPr>
          <p:cNvPr id="22" name="组合 21"/>
          <p:cNvGrpSpPr/>
          <p:nvPr/>
        </p:nvGrpSpPr>
        <p:grpSpPr>
          <a:xfrm>
            <a:off x="4665915" y="2124819"/>
            <a:ext cx="1347639" cy="3895393"/>
            <a:chOff x="5624661" y="1798320"/>
            <a:chExt cx="1347639" cy="3895393"/>
          </a:xfrm>
        </p:grpSpPr>
        <p:grpSp>
          <p:nvGrpSpPr>
            <p:cNvPr id="23" name="组合 22"/>
            <p:cNvGrpSpPr/>
            <p:nvPr/>
          </p:nvGrpSpPr>
          <p:grpSpPr>
            <a:xfrm>
              <a:off x="6576060" y="1798320"/>
              <a:ext cx="396240" cy="2302322"/>
              <a:chOff x="6576060" y="1798320"/>
              <a:chExt cx="396240" cy="2302322"/>
            </a:xfrm>
          </p:grpSpPr>
          <p:sp>
            <p:nvSpPr>
              <p:cNvPr id="25" name="矩形 24"/>
              <p:cNvSpPr/>
              <p:nvPr/>
            </p:nvSpPr>
            <p:spPr>
              <a:xfrm>
                <a:off x="6576060" y="1798320"/>
                <a:ext cx="396240" cy="2302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18"/>
              <p:cNvSpPr>
                <a:spLocks noChangeArrowheads="1"/>
              </p:cNvSpPr>
              <p:nvPr>
                <p:custDataLst>
                  <p:tags r:id="rId7"/>
                </p:custDataLst>
              </p:nvPr>
            </p:nvSpPr>
            <p:spPr bwMode="auto">
              <a:xfrm>
                <a:off x="6651069" y="1798321"/>
                <a:ext cx="261610" cy="2302321"/>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vert="eaVert" wrap="square" lIns="0" tIns="0" rIns="0" bIns="0">
                <a:spAutoFit/>
              </a:bodyPr>
              <a:lstStyle/>
              <a:p>
                <a:pPr algn="ctr" fontAlgn="base">
                  <a:spcBef>
                    <a:spcPct val="0"/>
                  </a:spcBef>
                  <a:spcAft>
                    <a:spcPct val="0"/>
                  </a:spcAft>
                </a:pPr>
                <a:r>
                  <a:rPr lang="zh-CN" altLang="en-US" sz="1700" dirty="0">
                    <a:solidFill>
                      <a:srgbClr val="1D7C92"/>
                    </a:solidFill>
                    <a:latin typeface="华康标题宋W9" panose="02020909000000000000" pitchFamily="49" charset="-122"/>
                    <a:ea typeface="华康标题宋W9" panose="02020909000000000000" pitchFamily="49" charset="-122"/>
                    <a:cs typeface="宋体" panose="02010600030101010101" pitchFamily="2" charset="-122"/>
                  </a:rPr>
                  <a:t>教育机构教育通用模板</a:t>
                </a:r>
                <a:endParaRPr lang="en-US" altLang="zh-CN" sz="1700" dirty="0">
                  <a:solidFill>
                    <a:srgbClr val="1D7C92"/>
                  </a:solidFill>
                  <a:latin typeface="华康标题宋W9" panose="02020909000000000000" pitchFamily="49" charset="-122"/>
                  <a:ea typeface="华康标题宋W9" panose="02020909000000000000" pitchFamily="49" charset="-122"/>
                  <a:cs typeface="宋体" panose="02010600030101010101" pitchFamily="2" charset="-122"/>
                </a:endParaRPr>
              </a:p>
            </p:txBody>
          </p:sp>
        </p:grpSp>
        <p:sp>
          <p:nvSpPr>
            <p:cNvPr id="24" name="18"/>
            <p:cNvSpPr>
              <a:spLocks noChangeArrowheads="1"/>
            </p:cNvSpPr>
            <p:nvPr>
              <p:custDataLst>
                <p:tags r:id="rId8"/>
              </p:custDataLst>
            </p:nvPr>
          </p:nvSpPr>
          <p:spPr bwMode="auto">
            <a:xfrm>
              <a:off x="5624661" y="1798320"/>
              <a:ext cx="861774" cy="3895393"/>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vert="eaVert" wrap="square" lIns="0" tIns="0" rIns="0" bIns="0">
              <a:spAutoFit/>
            </a:bodyPr>
            <a:lstStyle/>
            <a:p>
              <a:pPr fontAlgn="base">
                <a:spcBef>
                  <a:spcPct val="0"/>
                </a:spcBef>
                <a:spcAft>
                  <a:spcPct val="0"/>
                </a:spcAft>
              </a:pPr>
              <a:r>
                <a:rPr lang="zh-CN" altLang="en-US" sz="1400" dirty="0">
                  <a:solidFill>
                    <a:schemeClr val="bg1"/>
                  </a:solidFill>
                  <a:latin typeface="幼圆" panose="02010509060101010101" pitchFamily="49" charset="-122"/>
                  <a:ea typeface="幼圆" panose="02010509060101010101" pitchFamily="49" charset="-122"/>
                  <a:cs typeface="宋体" panose="02010600030101010101" pitchFamily="2" charset="-122"/>
                </a:rPr>
                <a:t>我们热爱音乐 </a:t>
              </a:r>
              <a:r>
                <a:rPr lang="en-US" altLang="zh-CN" sz="1400" dirty="0">
                  <a:solidFill>
                    <a:schemeClr val="bg1"/>
                  </a:solidFill>
                  <a:latin typeface="幼圆" panose="02010509060101010101" pitchFamily="49" charset="-122"/>
                  <a:ea typeface="幼圆" panose="02010509060101010101" pitchFamily="49" charset="-122"/>
                  <a:cs typeface="宋体" panose="02010600030101010101" pitchFamily="2" charset="-122"/>
                </a:rPr>
                <a:t>/ </a:t>
              </a:r>
              <a:r>
                <a:rPr lang="zh-CN" altLang="en-US" sz="1400" dirty="0">
                  <a:solidFill>
                    <a:schemeClr val="bg1"/>
                  </a:solidFill>
                  <a:latin typeface="幼圆" panose="02010509060101010101" pitchFamily="49" charset="-122"/>
                  <a:ea typeface="幼圆" panose="02010509060101010101" pitchFamily="49" charset="-122"/>
                  <a:cs typeface="宋体" panose="02010600030101010101" pitchFamily="2" charset="-122"/>
                </a:rPr>
                <a:t>关注娱乐 </a:t>
              </a:r>
              <a:r>
                <a:rPr lang="en-US" altLang="zh-CN" sz="1400" dirty="0">
                  <a:solidFill>
                    <a:schemeClr val="bg1"/>
                  </a:solidFill>
                  <a:latin typeface="幼圆" panose="02010509060101010101" pitchFamily="49" charset="-122"/>
                  <a:ea typeface="幼圆" panose="02010509060101010101" pitchFamily="49" charset="-122"/>
                  <a:cs typeface="宋体" panose="02010600030101010101" pitchFamily="2" charset="-122"/>
                </a:rPr>
                <a:t>/ </a:t>
              </a:r>
              <a:r>
                <a:rPr lang="zh-CN" altLang="en-US" sz="1400" dirty="0">
                  <a:solidFill>
                    <a:schemeClr val="bg1"/>
                  </a:solidFill>
                  <a:latin typeface="幼圆" panose="02010509060101010101" pitchFamily="49" charset="-122"/>
                  <a:ea typeface="幼圆" panose="02010509060101010101" pitchFamily="49" charset="-122"/>
                  <a:cs typeface="宋体" panose="02010600030101010101" pitchFamily="2" charset="-122"/>
                </a:rPr>
                <a:t>钟爱设计，</a:t>
              </a:r>
              <a:endParaRPr lang="zh-CN" altLang="en-US" sz="1400" dirty="0">
                <a:solidFill>
                  <a:schemeClr val="bg1"/>
                </a:solidFill>
                <a:latin typeface="幼圆" panose="02010509060101010101" pitchFamily="49" charset="-122"/>
                <a:ea typeface="幼圆" panose="02010509060101010101" pitchFamily="49" charset="-122"/>
                <a:cs typeface="宋体" panose="02010600030101010101" pitchFamily="2" charset="-122"/>
              </a:endParaRPr>
            </a:p>
            <a:p>
              <a:pPr fontAlgn="base">
                <a:spcBef>
                  <a:spcPct val="0"/>
                </a:spcBef>
                <a:spcAft>
                  <a:spcPct val="0"/>
                </a:spcAft>
              </a:pPr>
              <a:r>
                <a:rPr lang="zh-CN" altLang="en-US" sz="1400" dirty="0">
                  <a:solidFill>
                    <a:schemeClr val="bg1"/>
                  </a:solidFill>
                  <a:latin typeface="幼圆" panose="02010509060101010101" pitchFamily="49" charset="-122"/>
                  <a:ea typeface="幼圆" panose="02010509060101010101" pitchFamily="49" charset="-122"/>
                  <a:cs typeface="宋体" panose="02010600030101010101" pitchFamily="2" charset="-122"/>
                </a:rPr>
                <a:t>我们用更专业、更专注，</a:t>
              </a:r>
              <a:endParaRPr lang="zh-CN" altLang="en-US" sz="1400" dirty="0">
                <a:solidFill>
                  <a:schemeClr val="bg1"/>
                </a:solidFill>
                <a:latin typeface="幼圆" panose="02010509060101010101" pitchFamily="49" charset="-122"/>
                <a:ea typeface="幼圆" panose="02010509060101010101" pitchFamily="49" charset="-122"/>
                <a:cs typeface="宋体" panose="02010600030101010101" pitchFamily="2" charset="-122"/>
              </a:endParaRPr>
            </a:p>
            <a:p>
              <a:pPr fontAlgn="base">
                <a:spcBef>
                  <a:spcPct val="0"/>
                </a:spcBef>
                <a:spcAft>
                  <a:spcPct val="0"/>
                </a:spcAft>
              </a:pPr>
              <a:r>
                <a:rPr lang="zh-CN" altLang="en-US" sz="1400" dirty="0">
                  <a:solidFill>
                    <a:schemeClr val="bg1"/>
                  </a:solidFill>
                  <a:latin typeface="幼圆" panose="02010509060101010101" pitchFamily="49" charset="-122"/>
                  <a:ea typeface="幼圆" panose="02010509060101010101" pitchFamily="49" charset="-122"/>
                  <a:cs typeface="宋体" panose="02010600030101010101" pitchFamily="2" charset="-122"/>
                </a:rPr>
                <a:t>夏天热力邀请你各我们一起，</a:t>
              </a:r>
              <a:endParaRPr lang="zh-CN" altLang="en-US" sz="1400" dirty="0">
                <a:solidFill>
                  <a:schemeClr val="bg1"/>
                </a:solidFill>
                <a:latin typeface="幼圆" panose="02010509060101010101" pitchFamily="49" charset="-122"/>
                <a:ea typeface="幼圆" panose="02010509060101010101" pitchFamily="49" charset="-122"/>
                <a:cs typeface="宋体" panose="02010600030101010101" pitchFamily="2" charset="-122"/>
              </a:endParaRPr>
            </a:p>
            <a:p>
              <a:pPr fontAlgn="base">
                <a:spcBef>
                  <a:spcPct val="0"/>
                </a:spcBef>
                <a:spcAft>
                  <a:spcPct val="0"/>
                </a:spcAft>
              </a:pPr>
              <a:r>
                <a:rPr lang="zh-CN" altLang="en-US" sz="1400" dirty="0">
                  <a:solidFill>
                    <a:schemeClr val="bg1"/>
                  </a:solidFill>
                  <a:latin typeface="幼圆" panose="02010509060101010101" pitchFamily="49" charset="-122"/>
                  <a:ea typeface="幼圆" panose="02010509060101010101" pitchFamily="49" charset="-122"/>
                  <a:cs typeface="宋体" panose="02010600030101010101" pitchFamily="2" charset="-122"/>
                </a:rPr>
                <a:t>缔造感官世界中独一无二的完美设计</a:t>
              </a:r>
              <a:r>
                <a:rPr lang="en-US" altLang="zh-CN" sz="1400" dirty="0">
                  <a:solidFill>
                    <a:schemeClr val="bg1"/>
                  </a:solidFill>
                  <a:latin typeface="幼圆" panose="02010509060101010101" pitchFamily="49" charset="-122"/>
                  <a:ea typeface="幼圆" panose="02010509060101010101" pitchFamily="49" charset="-122"/>
                  <a:cs typeface="宋体" panose="02010600030101010101" pitchFamily="2" charset="-122"/>
                </a:rPr>
                <a:t>……</a:t>
              </a:r>
              <a:endParaRPr lang="en-US" altLang="zh-CN" sz="1400" dirty="0">
                <a:solidFill>
                  <a:schemeClr val="bg1"/>
                </a:solidFill>
                <a:latin typeface="幼圆" panose="02010509060101010101" pitchFamily="49" charset="-122"/>
                <a:ea typeface="幼圆" panose="02010509060101010101" pitchFamily="49" charset="-122"/>
                <a:cs typeface="宋体" panose="02010600030101010101" pitchFamily="2" charset="-122"/>
              </a:endParaRPr>
            </a:p>
          </p:txBody>
        </p:sp>
      </p:grpSp>
      <p:pic>
        <p:nvPicPr>
          <p:cNvPr id="27" name="图片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31735" y="2356197"/>
            <a:ext cx="1572508" cy="11804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Click="0" advTm="1000">
        <p14:warp dir="in"/>
      </p:transition>
    </mc:Choice>
    <mc:Fallback>
      <p:transition spd="slow" advClick="0" advTm="1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750"/>
                                            <p:tgtEl>
                                              <p:spTgt spid="8"/>
                                            </p:tgtEl>
                                          </p:cBhvr>
                                        </p:animEffect>
                                      </p:childTnLst>
                                    </p:cTn>
                                  </p:par>
                                </p:childTnLst>
                              </p:cTn>
                            </p:par>
                            <p:par>
                              <p:cTn id="8" fill="hold">
                                <p:stCondLst>
                                  <p:cond delay="1000"/>
                                </p:stCondLst>
                                <p:childTnLst>
                                  <p:par>
                                    <p:cTn id="9" presetID="2" presetClass="entr" presetSubtype="1" accel="68000" fill="hold" nodeType="afterEffect" p14:presetBounceEnd="77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77000">
                                          <p:cBhvr additive="base">
                                            <p:cTn id="11" dur="1500" fill="hold"/>
                                            <p:tgtEl>
                                              <p:spTgt spid="9"/>
                                            </p:tgtEl>
                                            <p:attrNameLst>
                                              <p:attrName>ppt_x</p:attrName>
                                            </p:attrNameLst>
                                          </p:cBhvr>
                                          <p:tavLst>
                                            <p:tav tm="0">
                                              <p:val>
                                                <p:strVal val="#ppt_x"/>
                                              </p:val>
                                            </p:tav>
                                            <p:tav tm="100000">
                                              <p:val>
                                                <p:strVal val="#ppt_x"/>
                                              </p:val>
                                            </p:tav>
                                          </p:tavLst>
                                        </p:anim>
                                        <p:anim calcmode="lin" valueType="num" p14:bounceEnd="77000">
                                          <p:cBhvr additive="base">
                                            <p:cTn id="12" dur="1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4" accel="68000" fill="hold" nodeType="withEffect" p14:presetBounceEnd="77000">
                                      <p:stCondLst>
                                        <p:cond delay="500"/>
                                      </p:stCondLst>
                                      <p:childTnLst>
                                        <p:set>
                                          <p:cBhvr>
                                            <p:cTn id="14" dur="1" fill="hold">
                                              <p:stCondLst>
                                                <p:cond delay="0"/>
                                              </p:stCondLst>
                                            </p:cTn>
                                            <p:tgtEl>
                                              <p:spTgt spid="22"/>
                                            </p:tgtEl>
                                            <p:attrNameLst>
                                              <p:attrName>style.visibility</p:attrName>
                                            </p:attrNameLst>
                                          </p:cBhvr>
                                          <p:to>
                                            <p:strVal val="visible"/>
                                          </p:to>
                                        </p:set>
                                        <p:anim calcmode="lin" valueType="num" p14:bounceEnd="77000">
                                          <p:cBhvr additive="base">
                                            <p:cTn id="15" dur="1500" fill="hold"/>
                                            <p:tgtEl>
                                              <p:spTgt spid="22"/>
                                            </p:tgtEl>
                                            <p:attrNameLst>
                                              <p:attrName>ppt_x</p:attrName>
                                            </p:attrNameLst>
                                          </p:cBhvr>
                                          <p:tavLst>
                                            <p:tav tm="0">
                                              <p:val>
                                                <p:strVal val="#ppt_x"/>
                                              </p:val>
                                            </p:tav>
                                            <p:tav tm="100000">
                                              <p:val>
                                                <p:strVal val="#ppt_x"/>
                                              </p:val>
                                            </p:tav>
                                          </p:tavLst>
                                        </p:anim>
                                        <p:anim calcmode="lin" valueType="num" p14:bounceEnd="77000">
                                          <p:cBhvr additive="base">
                                            <p:cTn id="16" dur="1500" fill="hold"/>
                                            <p:tgtEl>
                                              <p:spTgt spid="22"/>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75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750"/>
                                            <p:tgtEl>
                                              <p:spTgt spid="27"/>
                                            </p:tgtEl>
                                          </p:cBhvr>
                                        </p:animEffect>
                                        <p:anim calcmode="lin" valueType="num">
                                          <p:cBhvr>
                                            <p:cTn id="20" dur="750" fill="hold"/>
                                            <p:tgtEl>
                                              <p:spTgt spid="27"/>
                                            </p:tgtEl>
                                            <p:attrNameLst>
                                              <p:attrName>ppt_x</p:attrName>
                                            </p:attrNameLst>
                                          </p:cBhvr>
                                          <p:tavLst>
                                            <p:tav tm="0">
                                              <p:val>
                                                <p:strVal val="#ppt_x"/>
                                              </p:val>
                                            </p:tav>
                                            <p:tav tm="100000">
                                              <p:val>
                                                <p:strVal val="#ppt_x"/>
                                              </p:val>
                                            </p:tav>
                                          </p:tavLst>
                                        </p:anim>
                                        <p:anim calcmode="lin" valueType="num">
                                          <p:cBhvr>
                                            <p:cTn id="21"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750"/>
                                            <p:tgtEl>
                                              <p:spTgt spid="8"/>
                                            </p:tgtEl>
                                          </p:cBhvr>
                                        </p:animEffect>
                                      </p:childTnLst>
                                    </p:cTn>
                                  </p:par>
                                </p:childTnLst>
                              </p:cTn>
                            </p:par>
                            <p:par>
                              <p:cTn id="8" fill="hold">
                                <p:stCondLst>
                                  <p:cond delay="1000"/>
                                </p:stCondLst>
                                <p:childTnLst>
                                  <p:par>
                                    <p:cTn id="9" presetID="2" presetClass="entr" presetSubtype="1" accel="6800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500" fill="hold"/>
                                            <p:tgtEl>
                                              <p:spTgt spid="9"/>
                                            </p:tgtEl>
                                            <p:attrNameLst>
                                              <p:attrName>ppt_x</p:attrName>
                                            </p:attrNameLst>
                                          </p:cBhvr>
                                          <p:tavLst>
                                            <p:tav tm="0">
                                              <p:val>
                                                <p:strVal val="#ppt_x"/>
                                              </p:val>
                                            </p:tav>
                                            <p:tav tm="100000">
                                              <p:val>
                                                <p:strVal val="#ppt_x"/>
                                              </p:val>
                                            </p:tav>
                                          </p:tavLst>
                                        </p:anim>
                                        <p:anim calcmode="lin" valueType="num">
                                          <p:cBhvr additive="base">
                                            <p:cTn id="12" dur="1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4" accel="68000" fill="hold" nodeType="withEffect">
                                      <p:stCondLst>
                                        <p:cond delay="5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500" fill="hold"/>
                                            <p:tgtEl>
                                              <p:spTgt spid="22"/>
                                            </p:tgtEl>
                                            <p:attrNameLst>
                                              <p:attrName>ppt_x</p:attrName>
                                            </p:attrNameLst>
                                          </p:cBhvr>
                                          <p:tavLst>
                                            <p:tav tm="0">
                                              <p:val>
                                                <p:strVal val="#ppt_x"/>
                                              </p:val>
                                            </p:tav>
                                            <p:tav tm="100000">
                                              <p:val>
                                                <p:strVal val="#ppt_x"/>
                                              </p:val>
                                            </p:tav>
                                          </p:tavLst>
                                        </p:anim>
                                        <p:anim calcmode="lin" valueType="num">
                                          <p:cBhvr additive="base">
                                            <p:cTn id="16" dur="1500" fill="hold"/>
                                            <p:tgtEl>
                                              <p:spTgt spid="22"/>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75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750"/>
                                            <p:tgtEl>
                                              <p:spTgt spid="27"/>
                                            </p:tgtEl>
                                          </p:cBhvr>
                                        </p:animEffect>
                                        <p:anim calcmode="lin" valueType="num">
                                          <p:cBhvr>
                                            <p:cTn id="20" dur="750" fill="hold"/>
                                            <p:tgtEl>
                                              <p:spTgt spid="27"/>
                                            </p:tgtEl>
                                            <p:attrNameLst>
                                              <p:attrName>ppt_x</p:attrName>
                                            </p:attrNameLst>
                                          </p:cBhvr>
                                          <p:tavLst>
                                            <p:tav tm="0">
                                              <p:val>
                                                <p:strVal val="#ppt_x"/>
                                              </p:val>
                                            </p:tav>
                                            <p:tav tm="100000">
                                              <p:val>
                                                <p:strVal val="#ppt_x"/>
                                              </p:val>
                                            </p:tav>
                                          </p:tavLst>
                                        </p:anim>
                                        <p:anim calcmode="lin" valueType="num">
                                          <p:cBhvr>
                                            <p:cTn id="21"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5" name="梯形 14"/>
          <p:cNvSpPr/>
          <p:nvPr/>
        </p:nvSpPr>
        <p:spPr>
          <a:xfrm rot="10800000">
            <a:off x="6761332" y="630016"/>
            <a:ext cx="2996480" cy="3737933"/>
          </a:xfrm>
          <a:prstGeom prst="trapezoid">
            <a:avLst>
              <a:gd name="adj" fmla="val 0"/>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6614095" y="2346115"/>
            <a:ext cx="3259420" cy="2364863"/>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6600" dirty="0">
                <a:solidFill>
                  <a:srgbClr val="1D7C92"/>
                </a:solidFill>
                <a:latin typeface="微软雅黑" panose="020B0503020204020204" pitchFamily="34" charset="-122"/>
                <a:ea typeface="微软雅黑" panose="020B0503020204020204" pitchFamily="34" charset="-122"/>
              </a:rPr>
              <a:t>ONE</a:t>
            </a:r>
            <a:endParaRPr lang="zh-CN" altLang="en-US" sz="2000" dirty="0">
              <a:solidFill>
                <a:srgbClr val="1D7C92"/>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2434445" y="2687628"/>
            <a:ext cx="4140147" cy="1681835"/>
            <a:chOff x="4748965" y="2671104"/>
            <a:chExt cx="5272488" cy="2141822"/>
          </a:xfrm>
        </p:grpSpPr>
        <p:sp>
          <p:nvSpPr>
            <p:cNvPr id="21" name="矩形 20"/>
            <p:cNvSpPr/>
            <p:nvPr/>
          </p:nvSpPr>
          <p:spPr>
            <a:xfrm>
              <a:off x="6650647" y="2671104"/>
              <a:ext cx="3370806" cy="1058277"/>
            </a:xfrm>
            <a:prstGeom prst="rect">
              <a:avLst/>
            </a:prstGeom>
          </p:spPr>
          <p:txBody>
            <a:bodyPr wrap="none">
              <a:spAutoFit/>
            </a:bodyPr>
            <a:lstStyle/>
            <a:p>
              <a:r>
                <a:rPr kumimoji="1" lang="zh-CN" altLang="en-US" sz="4800" b="1" dirty="0">
                  <a:solidFill>
                    <a:schemeClr val="bg1"/>
                  </a:solidFill>
                  <a:latin typeface="微软雅黑" panose="020B0503020204020204" pitchFamily="34" charset="-122"/>
                  <a:ea typeface="微软雅黑" panose="020B0503020204020204" pitchFamily="34" charset="-122"/>
                </a:rPr>
                <a:t>加入标题</a:t>
              </a:r>
              <a:endParaRPr kumimoji="1"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22" name="矩形 21"/>
            <p:cNvSpPr/>
            <p:nvPr/>
          </p:nvSpPr>
          <p:spPr>
            <a:xfrm>
              <a:off x="4748965" y="3676503"/>
              <a:ext cx="5272488" cy="1136423"/>
            </a:xfrm>
            <a:prstGeom prst="rect">
              <a:avLst/>
            </a:prstGeom>
          </p:spPr>
          <p:txBody>
            <a:bodyPr wrap="square">
              <a:spAutoFit/>
            </a:bodyPr>
            <a:lstStyle/>
            <a:p>
              <a:pPr>
                <a:lnSpc>
                  <a:spcPct val="130000"/>
                </a:lnSpc>
              </a:pPr>
              <a:r>
                <a:rPr lang="zh-CN" altLang="en-US" sz="1335" dirty="0">
                  <a:solidFill>
                    <a:schemeClr val="bg1"/>
                  </a:solidFill>
                  <a:latin typeface="微软雅黑" panose="020B0503020204020204" pitchFamily="34" charset="-122"/>
                  <a:ea typeface="微软雅黑" panose="020B0503020204020204" pitchFamily="34" charset="-122"/>
                </a:rPr>
                <a:t>点击此处添加文本内容，如关键词、部分简单介绍等。点击此处添加文本内容，如关键词、部分简单介绍等。点击此处添加文本内容，如关键词、部分简单介绍等。</a:t>
              </a:r>
              <a:endParaRPr lang="en-US" altLang="zh-CN" sz="1335"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750"/>
                                        <p:tgtEl>
                                          <p:spTgt spid="14"/>
                                        </p:tgtEl>
                                      </p:cBhvr>
                                    </p:animEffect>
                                  </p:childTnLst>
                                </p:cTn>
                              </p:par>
                            </p:childTnLst>
                          </p:cTn>
                        </p:par>
                        <p:par>
                          <p:cTn id="8" fill="hold">
                            <p:stCondLst>
                              <p:cond delay="1000"/>
                            </p:stCondLst>
                            <p:childTnLst>
                              <p:par>
                                <p:cTn id="9" presetID="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42"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anim calcmode="lin" valueType="num">
                                      <p:cBhvr>
                                        <p:cTn id="17" dur="500" fill="hold"/>
                                        <p:tgtEl>
                                          <p:spTgt spid="16"/>
                                        </p:tgtEl>
                                        <p:attrNameLst>
                                          <p:attrName>ppt_x</p:attrName>
                                        </p:attrNameLst>
                                      </p:cBhvr>
                                      <p:tavLst>
                                        <p:tav tm="0">
                                          <p:val>
                                            <p:strVal val="#ppt_x"/>
                                          </p:val>
                                        </p:tav>
                                        <p:tav tm="100000">
                                          <p:val>
                                            <p:strVal val="#ppt_x"/>
                                          </p:val>
                                        </p:tav>
                                      </p:tavLst>
                                    </p:anim>
                                    <p:anim calcmode="lin" valueType="num">
                                      <p:cBhvr>
                                        <p:cTn id="18" dur="500" fill="hold"/>
                                        <p:tgtEl>
                                          <p:spTgt spid="16"/>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379654" y="782814"/>
            <a:ext cx="9411629" cy="591016"/>
            <a:chOff x="1423196" y="609245"/>
            <a:chExt cx="9411629" cy="591016"/>
          </a:xfrm>
        </p:grpSpPr>
        <p:sp>
          <p:nvSpPr>
            <p:cNvPr id="11" name="Copyright Notice"/>
            <p:cNvSpPr/>
            <p:nvPr/>
          </p:nvSpPr>
          <p:spPr bwMode="auto">
            <a:xfrm>
              <a:off x="4235162" y="609245"/>
              <a:ext cx="3823276" cy="434765"/>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1D7C92"/>
                  </a:solidFill>
                  <a:latin typeface="微软雅黑" panose="020B0503020204020204" pitchFamily="34" charset="-122"/>
                  <a:ea typeface="微软雅黑" panose="020B0503020204020204" pitchFamily="34" charset="-122"/>
                </a:rPr>
                <a:t>点击加入标题文字</a:t>
              </a:r>
              <a:endParaRPr lang="en-US" sz="2400" cap="small" dirty="0">
                <a:solidFill>
                  <a:srgbClr val="1D7C92"/>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1423196" y="1200261"/>
              <a:ext cx="9411629" cy="0"/>
            </a:xfrm>
            <a:prstGeom prst="line">
              <a:avLst/>
            </a:prstGeom>
            <a:ln>
              <a:solidFill>
                <a:srgbClr val="1D7C92"/>
              </a:solidFill>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1311805" y="2021573"/>
            <a:ext cx="9547325" cy="4022921"/>
            <a:chOff x="1218559" y="2021573"/>
            <a:chExt cx="9547325" cy="4022921"/>
          </a:xfrm>
        </p:grpSpPr>
        <p:sp>
          <p:nvSpPr>
            <p:cNvPr id="7" name="TextBox 5"/>
            <p:cNvSpPr txBox="1"/>
            <p:nvPr/>
          </p:nvSpPr>
          <p:spPr>
            <a:xfrm flipH="1">
              <a:off x="1218559" y="4821082"/>
              <a:ext cx="4892686" cy="1223412"/>
            </a:xfrm>
            <a:prstGeom prst="rect">
              <a:avLst/>
            </a:prstGeom>
            <a:noFill/>
          </p:spPr>
          <p:txBody>
            <a:bodyPr wrap="none" rtlCol="0">
              <a:spAutoFit/>
            </a:bodyPr>
            <a:lstStyle/>
            <a:p>
              <a:r>
                <a:rPr lang="en-US" sz="105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MARKETING &amp; MANAGEMENT FOR INFOGRAPHIC</a:t>
              </a:r>
              <a:endParaRPr lang="en-US" sz="105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Lid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est</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laborum</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dolo</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rumes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fugats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untras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Etharums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ser</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quidem</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rerum</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facilis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dolores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nemis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omnis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fugats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vitaes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nemo minima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rerums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unsers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sadips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amets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Sed</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ut</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perspiciatis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unde</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omnis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iste</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natus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error sit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voluptatem</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accusantium</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doloremque</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laudantium</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totam</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rem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aperiam</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eaque</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ipsa</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quae ab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illo</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inventore</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veritatis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et quasi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architecto</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beatae</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vitae dicta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sunt</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explicabo</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矩形 7"/>
            <p:cNvSpPr/>
            <p:nvPr/>
          </p:nvSpPr>
          <p:spPr>
            <a:xfrm flipH="1">
              <a:off x="1316944" y="2021573"/>
              <a:ext cx="4538511" cy="2574794"/>
            </a:xfrm>
            <a:prstGeom prst="rect">
              <a:avLst/>
            </a:prstGeom>
            <a:blipFill dpi="0" rotWithShape="1">
              <a:blip r:embed="rId1"/>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grpSp>
          <p:nvGrpSpPr>
            <p:cNvPr id="9" name="组合 8"/>
            <p:cNvGrpSpPr/>
            <p:nvPr/>
          </p:nvGrpSpPr>
          <p:grpSpPr>
            <a:xfrm>
              <a:off x="6035045" y="2021573"/>
              <a:ext cx="4730839" cy="4022921"/>
              <a:chOff x="1590595" y="1745401"/>
              <a:chExt cx="4359100" cy="4401620"/>
            </a:xfrm>
          </p:grpSpPr>
          <p:sp>
            <p:nvSpPr>
              <p:cNvPr id="10" name="矩形 10"/>
              <p:cNvSpPr>
                <a:spLocks noChangeArrowheads="1"/>
              </p:cNvSpPr>
              <p:nvPr/>
            </p:nvSpPr>
            <p:spPr bwMode="auto">
              <a:xfrm>
                <a:off x="1590595" y="1745401"/>
                <a:ext cx="4359100" cy="2368914"/>
              </a:xfrm>
              <a:prstGeom prst="rect">
                <a:avLst/>
              </a:prstGeom>
              <a:blipFill dpi="0" rotWithShape="1">
                <a:blip r:embed="rId2"/>
                <a:srcRect/>
                <a:tile tx="0" ty="0" sx="30000" sy="30000" flip="none" algn="ctr"/>
              </a:blipFill>
              <a:ln>
                <a:noFill/>
              </a:ln>
            </p:spPr>
            <p:txBody>
              <a:bodyPr anchor="ctr"/>
              <a:lstStyle/>
              <a:p>
                <a:pPr algn="ctr" eaLnBrk="1" hangingPunct="1">
                  <a:buFont typeface="Arial" panose="020B0604020202020204" pitchFamily="34" charset="0"/>
                  <a:buNone/>
                </a:pPr>
                <a:endParaRPr lang="zh-CN" altLang="en-US">
                  <a:solidFill>
                    <a:srgbClr val="FFFFFF"/>
                  </a:solidFill>
                  <a:latin typeface="宋体" panose="02010600030101010101" pitchFamily="2" charset="-122"/>
                  <a:sym typeface="宋体" panose="02010600030101010101" pitchFamily="2" charset="-122"/>
                </a:endParaRPr>
              </a:p>
            </p:txBody>
          </p:sp>
          <p:sp>
            <p:nvSpPr>
              <p:cNvPr id="12" name="圆角矩形 14"/>
              <p:cNvSpPr/>
              <p:nvPr/>
            </p:nvSpPr>
            <p:spPr bwMode="auto">
              <a:xfrm>
                <a:off x="1590595" y="4266673"/>
                <a:ext cx="4359100" cy="1880348"/>
              </a:xfrm>
              <a:prstGeom prst="roundRect">
                <a:avLst>
                  <a:gd name="adj" fmla="val 0"/>
                </a:avLst>
              </a:prstGeom>
              <a:solidFill>
                <a:srgbClr val="1D7C92"/>
              </a:solidFill>
              <a:ln>
                <a:noFill/>
              </a:ln>
            </p:spPr>
            <p:style>
              <a:lnRef idx="2">
                <a:schemeClr val="accent3"/>
              </a:lnRef>
              <a:fillRef idx="1">
                <a:schemeClr val="lt1"/>
              </a:fillRef>
              <a:effectRef idx="0">
                <a:schemeClr val="accent3"/>
              </a:effectRef>
              <a:fontRef idx="minor">
                <a:schemeClr val="dk1"/>
              </a:fontRef>
            </p:style>
            <p:txBody>
              <a:bodyPr lIns="91430" tIns="45716" rIns="91430" bIns="45716" anchor="ctr"/>
              <a:lstStyle/>
              <a:p>
                <a:pPr marL="0" lvl="2" algn="ctr" eaLnBrk="0" fontAlgn="ctr" hangingPunct="0">
                  <a:buClr>
                    <a:srgbClr val="FF0000"/>
                  </a:buClr>
                  <a:buSzPct val="70000"/>
                  <a:buFont typeface="Wingdings" panose="05000000000000000000" pitchFamily="2" charset="2"/>
                  <a:buChar char="n"/>
                  <a:tabLst>
                    <a:tab pos="135890" algn="l"/>
                  </a:tabLst>
                  <a:defRPr/>
                </a:pP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3" name="矩形 87"/>
              <p:cNvSpPr>
                <a:spLocks noChangeArrowheads="1"/>
              </p:cNvSpPr>
              <p:nvPr/>
            </p:nvSpPr>
            <p:spPr bwMode="auto">
              <a:xfrm>
                <a:off x="1631316" y="4496695"/>
                <a:ext cx="4277660" cy="584766"/>
              </a:xfrm>
              <a:prstGeom prst="rect">
                <a:avLst/>
              </a:prstGeom>
              <a:noFill/>
              <a:ln w="9525">
                <a:noFill/>
                <a:miter lim="800000"/>
              </a:ln>
            </p:spPr>
            <p:txBody>
              <a:bodyPr lIns="91430" tIns="45716" rIns="91430" bIns="45716">
                <a:spAutoFit/>
              </a:bodyPr>
              <a:lstStyle/>
              <a:p>
                <a:pPr algn="ctr" eaLnBrk="0" fontAlgn="ctr" hangingPunct="0">
                  <a:buClr>
                    <a:srgbClr val="FF0000"/>
                  </a:buClr>
                  <a:buSzPct val="70000"/>
                </a:pPr>
                <a:r>
                  <a:rPr lang="zh-CN" altLang="en-US" sz="1600" dirty="0">
                    <a:solidFill>
                      <a:schemeClr val="bg1"/>
                    </a:solidFill>
                    <a:latin typeface="微软雅黑" panose="020B0503020204020204" pitchFamily="34" charset="-122"/>
                    <a:ea typeface="微软雅黑" panose="020B0503020204020204" pitchFamily="34" charset="-122"/>
                  </a:rPr>
                  <a:t>点击添加文本 点击添加文本</a:t>
                </a:r>
                <a:endParaRPr lang="zh-CN" altLang="en-US" sz="1600" dirty="0">
                  <a:solidFill>
                    <a:schemeClr val="bg1"/>
                  </a:solidFill>
                  <a:latin typeface="微软雅黑" panose="020B0503020204020204" pitchFamily="34" charset="-122"/>
                  <a:ea typeface="微软雅黑" panose="020B0503020204020204" pitchFamily="34" charset="-122"/>
                </a:endParaRPr>
              </a:p>
              <a:p>
                <a:pPr algn="ctr" eaLnBrk="0" fontAlgn="ctr" hangingPunct="0">
                  <a:buClr>
                    <a:srgbClr val="FF0000"/>
                  </a:buClr>
                  <a:buSzPct val="70000"/>
                </a:pPr>
                <a:r>
                  <a:rPr lang="zh-CN" altLang="en-US" sz="1600" dirty="0">
                    <a:solidFill>
                      <a:schemeClr val="bg1"/>
                    </a:solidFill>
                    <a:latin typeface="微软雅黑" panose="020B0503020204020204" pitchFamily="34" charset="-122"/>
                    <a:ea typeface="微软雅黑" panose="020B0503020204020204" pitchFamily="34" charset="-122"/>
                  </a:rPr>
                  <a:t>点击添加文本 点击添加文本</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nvGrpSpPr>
              <p:cNvPr id="14" name="组合 26"/>
              <p:cNvGrpSpPr>
                <a:grpSpLocks noChangeAspect="1"/>
              </p:cNvGrpSpPr>
              <p:nvPr/>
            </p:nvGrpSpPr>
            <p:grpSpPr bwMode="auto">
              <a:xfrm>
                <a:off x="2090716" y="5209332"/>
                <a:ext cx="3361050" cy="762185"/>
                <a:chOff x="-1102042" y="6000464"/>
                <a:chExt cx="1399872" cy="987727"/>
              </a:xfrm>
              <a:scene3d>
                <a:camera prst="orthographicFront">
                  <a:rot lat="0" lon="0" rev="0"/>
                </a:camera>
                <a:lightRig rig="balanced" dir="t">
                  <a:rot lat="0" lon="0" rev="8700000"/>
                </a:lightRig>
              </a:scene3d>
            </p:grpSpPr>
            <p:sp>
              <p:nvSpPr>
                <p:cNvPr id="15" name="矩形 14"/>
                <p:cNvSpPr/>
                <p:nvPr/>
              </p:nvSpPr>
              <p:spPr>
                <a:xfrm>
                  <a:off x="-1102042" y="6000464"/>
                  <a:ext cx="1399872" cy="987727"/>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0" fontAlgn="ctr" hangingPunct="0">
                    <a:buClr>
                      <a:srgbClr val="FF0000"/>
                    </a:buClr>
                    <a:buSzPct val="70000"/>
                    <a:buFont typeface="Wingdings" panose="05000000000000000000" pitchFamily="2" charset="2"/>
                    <a:buChar char="u"/>
                    <a:defRPr/>
                  </a:pPr>
                  <a:endParaRPr lang="zh-CN" altLang="en-US" b="1">
                    <a:solidFill>
                      <a:schemeClr val="bg1">
                        <a:lumMod val="50000"/>
                      </a:schemeClr>
                    </a:solidFill>
                    <a:latin typeface="微软雅黑" panose="020B0503020204020204" pitchFamily="34" charset="-122"/>
                    <a:ea typeface="微软雅黑" panose="020B0503020204020204" pitchFamily="34" charset="-122"/>
                  </a:endParaRPr>
                </a:p>
              </p:txBody>
            </p:sp>
            <p:sp>
              <p:nvSpPr>
                <p:cNvPr id="16" name="矩形 14"/>
                <p:cNvSpPr>
                  <a:spLocks noChangeArrowheads="1"/>
                </p:cNvSpPr>
                <p:nvPr/>
              </p:nvSpPr>
              <p:spPr bwMode="auto">
                <a:xfrm>
                  <a:off x="-952724" y="6267018"/>
                  <a:ext cx="1101235" cy="478622"/>
                </a:xfrm>
                <a:prstGeom prst="rect">
                  <a:avLst/>
                </a:prstGeom>
                <a:noFill/>
                <a:ln w="9525">
                  <a:noFill/>
                  <a:miter lim="800000"/>
                </a:ln>
                <a:effectLst/>
                <a:sp3d>
                  <a:bevelT w="190500" h="38100"/>
                </a:sp3d>
              </p:spPr>
              <p:txBody>
                <a:bodyPr anchor="ctr">
                  <a:spAutoFit/>
                </a:bodyPr>
                <a:lstStyle/>
                <a:p>
                  <a:pPr algn="ctr" fontAlgn="ctr">
                    <a:buClr>
                      <a:srgbClr val="FF0000"/>
                    </a:buClr>
                    <a:buSzPct val="70000"/>
                    <a:defRPr/>
                  </a:pPr>
                  <a:r>
                    <a:rPr kumimoji="1" lang="zh-CN" altLang="en-US" dirty="0">
                      <a:solidFill>
                        <a:schemeClr val="bg1">
                          <a:lumMod val="50000"/>
                        </a:schemeClr>
                      </a:solidFill>
                      <a:latin typeface="微软雅黑" panose="020B0503020204020204" pitchFamily="34" charset="-122"/>
                      <a:ea typeface="微软雅黑" panose="020B0503020204020204" pitchFamily="34" charset="-122"/>
                    </a:rPr>
                    <a:t>添加标题</a:t>
                  </a:r>
                  <a:endParaRPr kumimoji="1" lang="zh-CN" altLang="en-US" dirty="0">
                    <a:solidFill>
                      <a:schemeClr val="bg1">
                        <a:lumMod val="50000"/>
                      </a:schemeClr>
                    </a:solidFill>
                    <a:latin typeface="微软雅黑" panose="020B0503020204020204" pitchFamily="34" charset="-122"/>
                    <a:ea typeface="微软雅黑" panose="020B0503020204020204" pitchFamily="34" charset="-122"/>
                  </a:endParaRPr>
                </a:p>
              </p:txBody>
            </p:sp>
          </p:grpSp>
        </p:gr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379654" y="782814"/>
            <a:ext cx="9411629" cy="591016"/>
            <a:chOff x="1423196" y="609245"/>
            <a:chExt cx="9411629" cy="591016"/>
          </a:xfrm>
        </p:grpSpPr>
        <p:sp>
          <p:nvSpPr>
            <p:cNvPr id="11" name="Copyright Notice"/>
            <p:cNvSpPr/>
            <p:nvPr/>
          </p:nvSpPr>
          <p:spPr bwMode="auto">
            <a:xfrm>
              <a:off x="4235162" y="609245"/>
              <a:ext cx="3823276" cy="434765"/>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1D7C92"/>
                  </a:solidFill>
                  <a:latin typeface="微软雅黑" panose="020B0503020204020204" pitchFamily="34" charset="-122"/>
                  <a:ea typeface="微软雅黑" panose="020B0503020204020204" pitchFamily="34" charset="-122"/>
                </a:rPr>
                <a:t>点击加入标题文字</a:t>
              </a:r>
              <a:endParaRPr lang="en-US" sz="2400" cap="small" dirty="0">
                <a:solidFill>
                  <a:srgbClr val="1D7C92"/>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1423196" y="1200261"/>
              <a:ext cx="9411629" cy="0"/>
            </a:xfrm>
            <a:prstGeom prst="line">
              <a:avLst/>
            </a:prstGeom>
            <a:ln>
              <a:solidFill>
                <a:srgbClr val="1D7C92"/>
              </a:solidFill>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flipH="1">
            <a:off x="769225" y="1887522"/>
            <a:ext cx="6446634" cy="3739074"/>
            <a:chOff x="1928908" y="1808146"/>
            <a:chExt cx="8407296" cy="3739074"/>
          </a:xfrm>
        </p:grpSpPr>
        <p:sp>
          <p:nvSpPr>
            <p:cNvPr id="7" name="Rectangle 2"/>
            <p:cNvSpPr/>
            <p:nvPr/>
          </p:nvSpPr>
          <p:spPr>
            <a:xfrm>
              <a:off x="6311150" y="3738546"/>
              <a:ext cx="4025054" cy="1808674"/>
            </a:xfrm>
            <a:prstGeom prst="rect">
              <a:avLst/>
            </a:prstGeom>
            <a:blipFill dpi="0" rotWithShape="1">
              <a:blip r:embed="rId1"/>
              <a:srcRect/>
              <a:tile tx="0" ty="0" sx="75000" sy="75000" flip="none" algn="t"/>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8" name="Rectangle 3"/>
            <p:cNvSpPr/>
            <p:nvPr/>
          </p:nvSpPr>
          <p:spPr>
            <a:xfrm>
              <a:off x="1943421" y="3738546"/>
              <a:ext cx="4310579" cy="1808674"/>
            </a:xfrm>
            <a:prstGeom prst="rect">
              <a:avLst/>
            </a:prstGeom>
            <a:solidFill>
              <a:srgbClr val="1D7C9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9" name="Text Box 10"/>
            <p:cNvSpPr txBox="1">
              <a:spLocks noChangeArrowheads="1"/>
            </p:cNvSpPr>
            <p:nvPr/>
          </p:nvSpPr>
          <p:spPr bwMode="auto">
            <a:xfrm>
              <a:off x="2188533" y="3841226"/>
              <a:ext cx="3646253" cy="1308050"/>
            </a:xfrm>
            <a:prstGeom prst="rect">
              <a:avLst/>
            </a:prstGeom>
            <a:noFill/>
            <a:ln w="9525">
              <a:noFill/>
              <a:miter lim="800000"/>
            </a:ln>
          </p:spPr>
          <p:txBody>
            <a:bodyPr wrap="square" lIns="45720" tIns="22860" rIns="45720" bIns="22860">
              <a:spAutoFit/>
            </a:bodyPr>
            <a:lstStyle/>
            <a:p>
              <a:pPr algn="r" defTabSz="1087755"/>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Fixing Fixture</a:t>
              </a: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r" defTabSz="1087755"/>
              <a:endPar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r" defTabSz="1087755"/>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Nullam</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eu</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tempor</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purus</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Nunc</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leo</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magna, sit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consequat</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risus</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Nullam</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eu</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tempor</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purus</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Nullam</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eu</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tempor</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purus</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sit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consequat</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risus</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Nullam</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eu</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tempor</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purus</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Nunc</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leo</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magna, sit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consequat</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risus</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Nullam</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eu</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tempor</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purus</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组合 9"/>
            <p:cNvGrpSpPr/>
            <p:nvPr/>
          </p:nvGrpSpPr>
          <p:grpSpPr>
            <a:xfrm flipH="1">
              <a:off x="1928908" y="1808146"/>
              <a:ext cx="8392782" cy="1808674"/>
              <a:chOff x="1885366" y="2192775"/>
              <a:chExt cx="8392782" cy="1808674"/>
            </a:xfrm>
          </p:grpSpPr>
          <p:sp>
            <p:nvSpPr>
              <p:cNvPr id="12" name="Rectangle 2"/>
              <p:cNvSpPr/>
              <p:nvPr/>
            </p:nvSpPr>
            <p:spPr>
              <a:xfrm>
                <a:off x="5953055" y="2192775"/>
                <a:ext cx="4325093" cy="1808674"/>
              </a:xfrm>
              <a:prstGeom prst="rect">
                <a:avLst/>
              </a:prstGeom>
              <a:blipFill dpi="0" rotWithShape="1">
                <a:blip r:embed="rId2"/>
                <a:srcRect/>
                <a:tile tx="0" ty="0" sx="20000" sy="20000" flip="none" algn="ctr"/>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13" name="Rectangle 3"/>
              <p:cNvSpPr/>
              <p:nvPr/>
            </p:nvSpPr>
            <p:spPr>
              <a:xfrm>
                <a:off x="1885366" y="2192775"/>
                <a:ext cx="4010540" cy="1808674"/>
              </a:xfrm>
              <a:prstGeom prst="rect">
                <a:avLst/>
              </a:prstGeom>
              <a:solidFill>
                <a:srgbClr val="1D7C9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14" name="Text Box 10"/>
              <p:cNvSpPr txBox="1">
                <a:spLocks noChangeArrowheads="1"/>
              </p:cNvSpPr>
              <p:nvPr/>
            </p:nvSpPr>
            <p:spPr bwMode="auto">
              <a:xfrm>
                <a:off x="2130477" y="2295455"/>
                <a:ext cx="3646253" cy="1308050"/>
              </a:xfrm>
              <a:prstGeom prst="rect">
                <a:avLst/>
              </a:prstGeom>
              <a:noFill/>
              <a:ln w="9525">
                <a:noFill/>
                <a:miter lim="800000"/>
              </a:ln>
            </p:spPr>
            <p:txBody>
              <a:bodyPr wrap="square" lIns="45720" tIns="22860" rIns="45720" bIns="22860">
                <a:spAutoFit/>
              </a:bodyPr>
              <a:lstStyle/>
              <a:p>
                <a:pPr algn="r" defTabSz="1087755"/>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Fixing Fixture</a:t>
                </a: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r" defTabSz="1087755"/>
                <a:endPar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r" defTabSz="1087755"/>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Nullam</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eu</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tempor</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purus</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Nunc</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leo</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magna, sit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consequat</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risus</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Nullam</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eu</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tempor</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purus</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Nullam</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eu</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tempor</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purus</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sit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consequat</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risus</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Nullam</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eu</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tempor</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purus</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Nunc</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leo</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magna, sit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consequat</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risus</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Nullam</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eu</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tempor</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purus</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sp>
        <p:nvSpPr>
          <p:cNvPr id="15" name="Rectangle 42"/>
          <p:cNvSpPr/>
          <p:nvPr/>
        </p:nvSpPr>
        <p:spPr>
          <a:xfrm>
            <a:off x="1697317" y="6016413"/>
            <a:ext cx="9343714" cy="333588"/>
          </a:xfrm>
          <a:prstGeom prst="rect">
            <a:avLst/>
          </a:prstGeom>
          <a:noFill/>
          <a:ln w="12700" cap="flat" cmpd="sng" algn="ctr">
            <a:noFill/>
            <a:prstDash val="solid"/>
          </a:ln>
          <a:effectLst/>
        </p:spPr>
        <p:txBody>
          <a:bodyPr lIns="91440" tIns="0" rIns="91440" bIns="0" rtlCol="0" anchor="t"/>
          <a:lstStyle/>
          <a:p>
            <a:pPr algn="just">
              <a:defRPr/>
            </a:pPr>
            <a:r>
              <a:rPr lang="en-US" sz="1400" kern="0" dirty="0">
                <a:solidFill>
                  <a:schemeClr val="bg1">
                    <a:lumMod val="50000"/>
                  </a:schemeClr>
                </a:solidFill>
                <a:latin typeface="Arial" panose="020B0604020202020204" pitchFamily="34" charset="0"/>
                <a:cs typeface="Arial" panose="020B0604020202020204" pitchFamily="34" charset="0"/>
              </a:rPr>
              <a:t>This is a sample text. Again, this is </a:t>
            </a:r>
            <a:r>
              <a:rPr lang="en-US" sz="1400" kern="0" dirty="0" err="1">
                <a:solidFill>
                  <a:schemeClr val="bg1">
                    <a:lumMod val="50000"/>
                  </a:schemeClr>
                </a:solidFill>
                <a:latin typeface="Arial" panose="020B0604020202020204" pitchFamily="34" charset="0"/>
                <a:cs typeface="Arial" panose="020B0604020202020204" pitchFamily="34" charset="0"/>
              </a:rPr>
              <a:t>axt</a:t>
            </a:r>
            <a:r>
              <a:rPr lang="en-US" sz="1400" kern="0" dirty="0">
                <a:solidFill>
                  <a:schemeClr val="bg1">
                    <a:lumMod val="50000"/>
                  </a:schemeClr>
                </a:solidFill>
                <a:latin typeface="Arial" panose="020B0604020202020204" pitchFamily="34" charset="0"/>
                <a:cs typeface="Arial" panose="020B0604020202020204" pitchFamily="34" charset="0"/>
              </a:rPr>
              <a:t>, enter your own text here. This is a sample text. Insert your desired text here.</a:t>
            </a:r>
            <a:endParaRPr lang="en-US" sz="1400" kern="0" dirty="0">
              <a:solidFill>
                <a:schemeClr val="bg1">
                  <a:lumMod val="50000"/>
                </a:schemeClr>
              </a:solidFill>
              <a:latin typeface="Arial" panose="020B0604020202020204" pitchFamily="34" charset="0"/>
              <a:cs typeface="Arial" panose="020B0604020202020204" pitchFamily="34" charset="0"/>
            </a:endParaRPr>
          </a:p>
        </p:txBody>
      </p:sp>
      <p:cxnSp>
        <p:nvCxnSpPr>
          <p:cNvPr id="16" name="品 11"/>
          <p:cNvCxnSpPr/>
          <p:nvPr>
            <p:custDataLst>
              <p:tags r:id="rId3"/>
            </p:custDataLst>
          </p:nvPr>
        </p:nvCxnSpPr>
        <p:spPr>
          <a:xfrm>
            <a:off x="769225" y="5821504"/>
            <a:ext cx="10568242" cy="0"/>
          </a:xfrm>
          <a:prstGeom prst="line">
            <a:avLst/>
          </a:prstGeom>
          <a:noFill/>
          <a:ln w="6350" cap="flat" cmpd="sng" algn="ctr">
            <a:solidFill>
              <a:srgbClr val="1D7C92"/>
            </a:solidFill>
            <a:prstDash val="solid"/>
            <a:miter lim="800000"/>
          </a:ln>
          <a:effectLst/>
        </p:spPr>
      </p:cxnSp>
      <p:grpSp>
        <p:nvGrpSpPr>
          <p:cNvPr id="17" name="Group 5"/>
          <p:cNvGrpSpPr/>
          <p:nvPr/>
        </p:nvGrpSpPr>
        <p:grpSpPr>
          <a:xfrm>
            <a:off x="7338230" y="2551311"/>
            <a:ext cx="591698" cy="591696"/>
            <a:chOff x="1105079" y="1849004"/>
            <a:chExt cx="831273" cy="831273"/>
          </a:xfrm>
        </p:grpSpPr>
        <p:sp>
          <p:nvSpPr>
            <p:cNvPr id="18" name="Oval 3"/>
            <p:cNvSpPr/>
            <p:nvPr/>
          </p:nvSpPr>
          <p:spPr>
            <a:xfrm>
              <a:off x="1105079" y="1849004"/>
              <a:ext cx="831273" cy="831273"/>
            </a:xfrm>
            <a:prstGeom prst="ellipse">
              <a:avLst/>
            </a:prstGeom>
            <a:solidFill>
              <a:srgbClr val="1D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Freeform 5"/>
            <p:cNvSpPr/>
            <p:nvPr/>
          </p:nvSpPr>
          <p:spPr bwMode="auto">
            <a:xfrm>
              <a:off x="1363206" y="2123050"/>
              <a:ext cx="315017" cy="283178"/>
            </a:xfrm>
            <a:custGeom>
              <a:avLst/>
              <a:gdLst>
                <a:gd name="T0" fmla="*/ 885 w 907"/>
                <a:gd name="T1" fmla="*/ 197 h 740"/>
                <a:gd name="T2" fmla="*/ 885 w 907"/>
                <a:gd name="T3" fmla="*/ 118 h 740"/>
                <a:gd name="T4" fmla="*/ 789 w 907"/>
                <a:gd name="T5" fmla="*/ 22 h 740"/>
                <a:gd name="T6" fmla="*/ 710 w 907"/>
                <a:gd name="T7" fmla="*/ 22 h 740"/>
                <a:gd name="T8" fmla="*/ 365 w 907"/>
                <a:gd name="T9" fmla="*/ 366 h 740"/>
                <a:gd name="T10" fmla="*/ 285 w 907"/>
                <a:gd name="T11" fmla="*/ 366 h 740"/>
                <a:gd name="T12" fmla="*/ 198 w 907"/>
                <a:gd name="T13" fmla="*/ 279 h 740"/>
                <a:gd name="T14" fmla="*/ 118 w 907"/>
                <a:gd name="T15" fmla="*/ 279 h 740"/>
                <a:gd name="T16" fmla="*/ 22 w 907"/>
                <a:gd name="T17" fmla="*/ 375 h 740"/>
                <a:gd name="T18" fmla="*/ 22 w 907"/>
                <a:gd name="T19" fmla="*/ 454 h 740"/>
                <a:gd name="T20" fmla="*/ 285 w 907"/>
                <a:gd name="T21" fmla="*/ 718 h 740"/>
                <a:gd name="T22" fmla="*/ 365 w 907"/>
                <a:gd name="T23" fmla="*/ 718 h 740"/>
                <a:gd name="T24" fmla="*/ 885 w 907"/>
                <a:gd name="T25" fmla="*/ 197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7" h="740">
                  <a:moveTo>
                    <a:pt x="885" y="197"/>
                  </a:moveTo>
                  <a:cubicBezTo>
                    <a:pt x="907" y="176"/>
                    <a:pt x="907" y="140"/>
                    <a:pt x="885" y="118"/>
                  </a:cubicBezTo>
                  <a:cubicBezTo>
                    <a:pt x="789" y="22"/>
                    <a:pt x="789" y="22"/>
                    <a:pt x="789" y="22"/>
                  </a:cubicBezTo>
                  <a:cubicBezTo>
                    <a:pt x="767" y="0"/>
                    <a:pt x="731" y="0"/>
                    <a:pt x="710" y="22"/>
                  </a:cubicBezTo>
                  <a:cubicBezTo>
                    <a:pt x="365" y="366"/>
                    <a:pt x="365" y="366"/>
                    <a:pt x="365" y="366"/>
                  </a:cubicBezTo>
                  <a:cubicBezTo>
                    <a:pt x="343" y="388"/>
                    <a:pt x="307" y="388"/>
                    <a:pt x="285" y="366"/>
                  </a:cubicBezTo>
                  <a:cubicBezTo>
                    <a:pt x="198" y="279"/>
                    <a:pt x="198" y="279"/>
                    <a:pt x="198" y="279"/>
                  </a:cubicBezTo>
                  <a:cubicBezTo>
                    <a:pt x="176" y="257"/>
                    <a:pt x="140" y="257"/>
                    <a:pt x="118" y="279"/>
                  </a:cubicBezTo>
                  <a:cubicBezTo>
                    <a:pt x="22" y="375"/>
                    <a:pt x="22" y="375"/>
                    <a:pt x="22" y="375"/>
                  </a:cubicBezTo>
                  <a:cubicBezTo>
                    <a:pt x="0" y="397"/>
                    <a:pt x="0" y="432"/>
                    <a:pt x="22" y="454"/>
                  </a:cubicBezTo>
                  <a:cubicBezTo>
                    <a:pt x="285" y="718"/>
                    <a:pt x="285" y="718"/>
                    <a:pt x="285" y="718"/>
                  </a:cubicBezTo>
                  <a:cubicBezTo>
                    <a:pt x="307" y="740"/>
                    <a:pt x="343" y="740"/>
                    <a:pt x="365" y="718"/>
                  </a:cubicBezTo>
                  <a:lnTo>
                    <a:pt x="885" y="197"/>
                  </a:lnTo>
                  <a:close/>
                </a:path>
              </a:pathLst>
            </a:custGeom>
            <a:solidFill>
              <a:schemeClr val="bg2"/>
            </a:solidFill>
            <a:ln>
              <a:noFill/>
            </a:ln>
          </p:spPr>
          <p:txBody>
            <a:bodyPr vert="horz" wrap="square" lIns="91440" tIns="45720" rIns="91440" bIns="45720" numCol="1" anchor="t" anchorCtr="0" compatLnSpc="1"/>
            <a:lstStyle/>
            <a:p>
              <a:endParaRPr lang="en-GB"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0" name="Group 9"/>
          <p:cNvGrpSpPr/>
          <p:nvPr/>
        </p:nvGrpSpPr>
        <p:grpSpPr>
          <a:xfrm>
            <a:off x="8175232" y="2386918"/>
            <a:ext cx="3295863" cy="1213441"/>
            <a:chOff x="2926686" y="2081379"/>
            <a:chExt cx="3949729" cy="1213441"/>
          </a:xfrm>
        </p:grpSpPr>
        <p:sp>
          <p:nvSpPr>
            <p:cNvPr id="21" name="TextBox 11"/>
            <p:cNvSpPr txBox="1"/>
            <p:nvPr/>
          </p:nvSpPr>
          <p:spPr>
            <a:xfrm>
              <a:off x="2926686" y="2081379"/>
              <a:ext cx="1261884" cy="307777"/>
            </a:xfrm>
            <a:prstGeom prst="rect">
              <a:avLst/>
            </a:prstGeom>
            <a:noFill/>
          </p:spPr>
          <p:txBody>
            <a:bodyPr wrap="none" rtlCol="0">
              <a:spAutoFit/>
            </a:bodyPr>
            <a:lstStyle/>
            <a:p>
              <a:r>
                <a:rPr lang="zh-CN" altLang="en-US" sz="140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加入你的标题</a:t>
              </a:r>
              <a:endParaRPr lang="en-GB" sz="140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Rectangle 7"/>
            <p:cNvSpPr/>
            <p:nvPr/>
          </p:nvSpPr>
          <p:spPr>
            <a:xfrm>
              <a:off x="2926686" y="2717739"/>
              <a:ext cx="3949729" cy="577081"/>
            </a:xfrm>
            <a:prstGeom prst="rect">
              <a:avLst/>
            </a:prstGeom>
          </p:spPr>
          <p:txBody>
            <a:bodyPr wrap="square">
              <a:spAutoFit/>
            </a:bodyPr>
            <a:lstStyle/>
            <a:p>
              <a:r>
                <a:rPr lang="en-GB" sz="105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Lorem ipsum dolor sit amet, consectetur adipiscing elit. Integer dolor quam, pretium eu placerat eu semper et nunc. Nullam ut turpis dictum</a:t>
              </a:r>
              <a:endParaRPr lang="en-GB" sz="105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Rectangle 8"/>
            <p:cNvSpPr/>
            <p:nvPr/>
          </p:nvSpPr>
          <p:spPr>
            <a:xfrm>
              <a:off x="2926686" y="2440739"/>
              <a:ext cx="3135049" cy="415498"/>
            </a:xfrm>
            <a:prstGeom prst="rect">
              <a:avLst/>
            </a:prstGeom>
          </p:spPr>
          <p:txBody>
            <a:bodyPr wrap="square">
              <a:spAutoFit/>
            </a:bodyPr>
            <a:lstStyle/>
            <a:p>
              <a:r>
                <a:rPr lang="en-GB" sz="105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Lorem ipsum </a:t>
              </a:r>
              <a:r>
                <a:rPr lang="en-GB" sz="1050" b="1"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dolor</a:t>
              </a:r>
              <a:r>
                <a:rPr lang="en-GB" sz="105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sit </a:t>
              </a:r>
              <a:r>
                <a:rPr lang="en-GB" sz="1050" b="1"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amet</a:t>
              </a:r>
              <a:r>
                <a:rPr lang="en-GB" sz="105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GB" sz="1050" b="1"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consectetur</a:t>
              </a:r>
              <a:r>
                <a:rPr lang="en-GB" sz="105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GB" sz="1050" b="1"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adipiscing</a:t>
              </a:r>
              <a:r>
                <a:rPr lang="en-GB" sz="105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GB" sz="1050" b="1"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elit</a:t>
              </a:r>
              <a:r>
                <a:rPr lang="en-GB" sz="105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endParaRPr lang="en-GB" sz="105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4" name="Group 10"/>
          <p:cNvGrpSpPr/>
          <p:nvPr/>
        </p:nvGrpSpPr>
        <p:grpSpPr>
          <a:xfrm>
            <a:off x="7338230" y="4179361"/>
            <a:ext cx="591698" cy="591696"/>
            <a:chOff x="1105079" y="3477054"/>
            <a:chExt cx="831273" cy="831273"/>
          </a:xfrm>
        </p:grpSpPr>
        <p:sp>
          <p:nvSpPr>
            <p:cNvPr id="25" name="Oval 11"/>
            <p:cNvSpPr/>
            <p:nvPr/>
          </p:nvSpPr>
          <p:spPr>
            <a:xfrm>
              <a:off x="1105079" y="3477054"/>
              <a:ext cx="831273" cy="831273"/>
            </a:xfrm>
            <a:prstGeom prst="ellipse">
              <a:avLst/>
            </a:prstGeom>
            <a:solidFill>
              <a:srgbClr val="1D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Freeform 5"/>
            <p:cNvSpPr/>
            <p:nvPr/>
          </p:nvSpPr>
          <p:spPr bwMode="auto">
            <a:xfrm>
              <a:off x="1363206" y="3751100"/>
              <a:ext cx="315017" cy="283178"/>
            </a:xfrm>
            <a:custGeom>
              <a:avLst/>
              <a:gdLst>
                <a:gd name="T0" fmla="*/ 885 w 907"/>
                <a:gd name="T1" fmla="*/ 197 h 740"/>
                <a:gd name="T2" fmla="*/ 885 w 907"/>
                <a:gd name="T3" fmla="*/ 118 h 740"/>
                <a:gd name="T4" fmla="*/ 789 w 907"/>
                <a:gd name="T5" fmla="*/ 22 h 740"/>
                <a:gd name="T6" fmla="*/ 710 w 907"/>
                <a:gd name="T7" fmla="*/ 22 h 740"/>
                <a:gd name="T8" fmla="*/ 365 w 907"/>
                <a:gd name="T9" fmla="*/ 366 h 740"/>
                <a:gd name="T10" fmla="*/ 285 w 907"/>
                <a:gd name="T11" fmla="*/ 366 h 740"/>
                <a:gd name="T12" fmla="*/ 198 w 907"/>
                <a:gd name="T13" fmla="*/ 279 h 740"/>
                <a:gd name="T14" fmla="*/ 118 w 907"/>
                <a:gd name="T15" fmla="*/ 279 h 740"/>
                <a:gd name="T16" fmla="*/ 22 w 907"/>
                <a:gd name="T17" fmla="*/ 375 h 740"/>
                <a:gd name="T18" fmla="*/ 22 w 907"/>
                <a:gd name="T19" fmla="*/ 454 h 740"/>
                <a:gd name="T20" fmla="*/ 285 w 907"/>
                <a:gd name="T21" fmla="*/ 718 h 740"/>
                <a:gd name="T22" fmla="*/ 365 w 907"/>
                <a:gd name="T23" fmla="*/ 718 h 740"/>
                <a:gd name="T24" fmla="*/ 885 w 907"/>
                <a:gd name="T25" fmla="*/ 197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7" h="740">
                  <a:moveTo>
                    <a:pt x="885" y="197"/>
                  </a:moveTo>
                  <a:cubicBezTo>
                    <a:pt x="907" y="176"/>
                    <a:pt x="907" y="140"/>
                    <a:pt x="885" y="118"/>
                  </a:cubicBezTo>
                  <a:cubicBezTo>
                    <a:pt x="789" y="22"/>
                    <a:pt x="789" y="22"/>
                    <a:pt x="789" y="22"/>
                  </a:cubicBezTo>
                  <a:cubicBezTo>
                    <a:pt x="767" y="0"/>
                    <a:pt x="731" y="0"/>
                    <a:pt x="710" y="22"/>
                  </a:cubicBezTo>
                  <a:cubicBezTo>
                    <a:pt x="365" y="366"/>
                    <a:pt x="365" y="366"/>
                    <a:pt x="365" y="366"/>
                  </a:cubicBezTo>
                  <a:cubicBezTo>
                    <a:pt x="343" y="388"/>
                    <a:pt x="307" y="388"/>
                    <a:pt x="285" y="366"/>
                  </a:cubicBezTo>
                  <a:cubicBezTo>
                    <a:pt x="198" y="279"/>
                    <a:pt x="198" y="279"/>
                    <a:pt x="198" y="279"/>
                  </a:cubicBezTo>
                  <a:cubicBezTo>
                    <a:pt x="176" y="257"/>
                    <a:pt x="140" y="257"/>
                    <a:pt x="118" y="279"/>
                  </a:cubicBezTo>
                  <a:cubicBezTo>
                    <a:pt x="22" y="375"/>
                    <a:pt x="22" y="375"/>
                    <a:pt x="22" y="375"/>
                  </a:cubicBezTo>
                  <a:cubicBezTo>
                    <a:pt x="0" y="397"/>
                    <a:pt x="0" y="432"/>
                    <a:pt x="22" y="454"/>
                  </a:cubicBezTo>
                  <a:cubicBezTo>
                    <a:pt x="285" y="718"/>
                    <a:pt x="285" y="718"/>
                    <a:pt x="285" y="718"/>
                  </a:cubicBezTo>
                  <a:cubicBezTo>
                    <a:pt x="307" y="740"/>
                    <a:pt x="343" y="740"/>
                    <a:pt x="365" y="718"/>
                  </a:cubicBezTo>
                  <a:lnTo>
                    <a:pt x="885" y="197"/>
                  </a:lnTo>
                  <a:close/>
                </a:path>
              </a:pathLst>
            </a:custGeom>
            <a:solidFill>
              <a:schemeClr val="bg2"/>
            </a:solidFill>
            <a:ln>
              <a:noFill/>
            </a:ln>
          </p:spPr>
          <p:txBody>
            <a:bodyPr vert="horz" wrap="square" lIns="91440" tIns="45720" rIns="91440" bIns="45720" numCol="1" anchor="t" anchorCtr="0" compatLnSpc="1"/>
            <a:lstStyle/>
            <a:p>
              <a:endParaRPr lang="en-GB">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7" name="Group 20"/>
          <p:cNvGrpSpPr/>
          <p:nvPr/>
        </p:nvGrpSpPr>
        <p:grpSpPr>
          <a:xfrm>
            <a:off x="8175232" y="4015211"/>
            <a:ext cx="3295863" cy="1213441"/>
            <a:chOff x="2926686" y="2081379"/>
            <a:chExt cx="3949729" cy="1213441"/>
          </a:xfrm>
        </p:grpSpPr>
        <p:sp>
          <p:nvSpPr>
            <p:cNvPr id="28" name="TextBox 25"/>
            <p:cNvSpPr txBox="1"/>
            <p:nvPr/>
          </p:nvSpPr>
          <p:spPr>
            <a:xfrm>
              <a:off x="2926686" y="2081379"/>
              <a:ext cx="1261884" cy="307777"/>
            </a:xfrm>
            <a:prstGeom prst="rect">
              <a:avLst/>
            </a:prstGeom>
            <a:noFill/>
          </p:spPr>
          <p:txBody>
            <a:bodyPr wrap="none" rtlCol="0">
              <a:spAutoFit/>
            </a:bodyPr>
            <a:lstStyle/>
            <a:p>
              <a:r>
                <a:rPr lang="zh-CN" altLang="en-US" sz="140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加入你的标题</a:t>
              </a:r>
              <a:endParaRPr lang="en-GB" altLang="zh-CN" sz="140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Rectangle 22"/>
            <p:cNvSpPr/>
            <p:nvPr/>
          </p:nvSpPr>
          <p:spPr>
            <a:xfrm>
              <a:off x="2926686" y="2717739"/>
              <a:ext cx="3949729" cy="577081"/>
            </a:xfrm>
            <a:prstGeom prst="rect">
              <a:avLst/>
            </a:prstGeom>
          </p:spPr>
          <p:txBody>
            <a:bodyPr wrap="square">
              <a:spAutoFit/>
            </a:bodyPr>
            <a:lstStyle/>
            <a:p>
              <a:r>
                <a:rPr lang="en-GB" sz="105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Lorem ipsum dolor sit amet, consectetur adipiscing elit. Integer dolor quam, pretium eu placerat eu semper et nunc. Nullam ut turpis dictum</a:t>
              </a:r>
              <a:endParaRPr lang="en-GB" sz="105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Rectangle 23"/>
            <p:cNvSpPr/>
            <p:nvPr/>
          </p:nvSpPr>
          <p:spPr>
            <a:xfrm>
              <a:off x="2926686" y="2440740"/>
              <a:ext cx="3261260" cy="415498"/>
            </a:xfrm>
            <a:prstGeom prst="rect">
              <a:avLst/>
            </a:prstGeom>
          </p:spPr>
          <p:txBody>
            <a:bodyPr wrap="square">
              <a:spAutoFit/>
            </a:bodyPr>
            <a:lstStyle/>
            <a:p>
              <a:r>
                <a:rPr lang="en-GB" sz="105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Lorem ipsum </a:t>
              </a:r>
              <a:r>
                <a:rPr lang="en-GB" sz="1050" b="1"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dolor</a:t>
              </a:r>
              <a:r>
                <a:rPr lang="en-GB" sz="105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sit </a:t>
              </a:r>
              <a:r>
                <a:rPr lang="en-GB" sz="1050" b="1"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amet</a:t>
              </a:r>
              <a:r>
                <a:rPr lang="en-GB" sz="105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GB" sz="1050" b="1"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consectetur</a:t>
              </a:r>
              <a:r>
                <a:rPr lang="en-GB" sz="105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GB" sz="1050" b="1"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adipiscing</a:t>
              </a:r>
              <a:r>
                <a:rPr lang="en-GB" sz="105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GB" sz="1050" b="1"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elit</a:t>
              </a:r>
              <a:r>
                <a:rPr lang="en-GB" sz="105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endParaRPr lang="en-GB" sz="105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5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Effect transition="in" filter="fade">
                                      <p:cBhvr>
                                        <p:cTn id="32" dur="500"/>
                                        <p:tgtEl>
                                          <p:spTgt spid="17"/>
                                        </p:tgtEl>
                                      </p:cBhvr>
                                    </p:animEffect>
                                  </p:childTnLst>
                                </p:cTn>
                              </p:par>
                            </p:childTnLst>
                          </p:cTn>
                        </p:par>
                        <p:par>
                          <p:cTn id="33" fill="hold">
                            <p:stCondLst>
                              <p:cond delay="2500"/>
                            </p:stCondLst>
                            <p:childTnLst>
                              <p:par>
                                <p:cTn id="34" presetID="12" presetClass="entr" presetSubtype="4"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p:tgtEl>
                                          <p:spTgt spid="20"/>
                                        </p:tgtEl>
                                        <p:attrNameLst>
                                          <p:attrName>ppt_y</p:attrName>
                                        </p:attrNameLst>
                                      </p:cBhvr>
                                      <p:tavLst>
                                        <p:tav tm="0">
                                          <p:val>
                                            <p:strVal val="#ppt_y+#ppt_h*1.125000"/>
                                          </p:val>
                                        </p:tav>
                                        <p:tav tm="100000">
                                          <p:val>
                                            <p:strVal val="#ppt_y"/>
                                          </p:val>
                                        </p:tav>
                                      </p:tavLst>
                                    </p:anim>
                                    <p:animEffect transition="in" filter="wipe(up)">
                                      <p:cBhvr>
                                        <p:cTn id="37" dur="500"/>
                                        <p:tgtEl>
                                          <p:spTgt spid="20"/>
                                        </p:tgtEl>
                                      </p:cBhvr>
                                    </p:animEffect>
                                  </p:childTnLst>
                                </p:cTn>
                              </p:par>
                            </p:childTnLst>
                          </p:cTn>
                        </p:par>
                        <p:par>
                          <p:cTn id="38" fill="hold">
                            <p:stCondLst>
                              <p:cond delay="3000"/>
                            </p:stCondLst>
                            <p:childTnLst>
                              <p:par>
                                <p:cTn id="39" presetID="53" presetClass="entr" presetSubtype="16"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childTnLst>
                          </p:cTn>
                        </p:par>
                        <p:par>
                          <p:cTn id="44" fill="hold">
                            <p:stCondLst>
                              <p:cond delay="3500"/>
                            </p:stCondLst>
                            <p:childTnLst>
                              <p:par>
                                <p:cTn id="45" presetID="12" presetClass="entr" presetSubtype="4" fill="hold" nodeType="after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p:tgtEl>
                                          <p:spTgt spid="27"/>
                                        </p:tgtEl>
                                        <p:attrNameLst>
                                          <p:attrName>ppt_y</p:attrName>
                                        </p:attrNameLst>
                                      </p:cBhvr>
                                      <p:tavLst>
                                        <p:tav tm="0">
                                          <p:val>
                                            <p:strVal val="#ppt_y+#ppt_h*1.125000"/>
                                          </p:val>
                                        </p:tav>
                                        <p:tav tm="100000">
                                          <p:val>
                                            <p:strVal val="#ppt_y"/>
                                          </p:val>
                                        </p:tav>
                                      </p:tavLst>
                                    </p:anim>
                                    <p:animEffect transition="in" filter="wipe(up)">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379654" y="782814"/>
            <a:ext cx="9411629" cy="591016"/>
            <a:chOff x="1423196" y="609245"/>
            <a:chExt cx="9411629" cy="591016"/>
          </a:xfrm>
        </p:grpSpPr>
        <p:sp>
          <p:nvSpPr>
            <p:cNvPr id="11" name="Copyright Notice"/>
            <p:cNvSpPr/>
            <p:nvPr/>
          </p:nvSpPr>
          <p:spPr bwMode="auto">
            <a:xfrm>
              <a:off x="4235162" y="609245"/>
              <a:ext cx="3823276" cy="434765"/>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1D7C92"/>
                  </a:solidFill>
                  <a:latin typeface="微软雅黑" panose="020B0503020204020204" pitchFamily="34" charset="-122"/>
                  <a:ea typeface="微软雅黑" panose="020B0503020204020204" pitchFamily="34" charset="-122"/>
                </a:rPr>
                <a:t>点击加入标题文字</a:t>
              </a:r>
              <a:endParaRPr lang="en-US" sz="2400" cap="small" dirty="0">
                <a:solidFill>
                  <a:srgbClr val="1D7C92"/>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1423196" y="1200261"/>
              <a:ext cx="9411629" cy="0"/>
            </a:xfrm>
            <a:prstGeom prst="line">
              <a:avLst/>
            </a:prstGeom>
            <a:ln>
              <a:solidFill>
                <a:srgbClr val="1D7C92"/>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1684717" y="1686200"/>
            <a:ext cx="9035674" cy="4388148"/>
            <a:chOff x="1401347" y="1530083"/>
            <a:chExt cx="9035674" cy="4388148"/>
          </a:xfrm>
        </p:grpSpPr>
        <p:sp>
          <p:nvSpPr>
            <p:cNvPr id="19" name="任意多边形 7"/>
            <p:cNvSpPr/>
            <p:nvPr/>
          </p:nvSpPr>
          <p:spPr>
            <a:xfrm rot="5400000">
              <a:off x="3640767" y="4003899"/>
              <a:ext cx="2056135" cy="1772530"/>
            </a:xfrm>
            <a:custGeom>
              <a:avLst/>
              <a:gdLst>
                <a:gd name="connsiteX0" fmla="*/ 1028067 w 2056135"/>
                <a:gd name="connsiteY0" fmla="*/ 684476 h 1772530"/>
                <a:gd name="connsiteX1" fmla="*/ 520306 w 2056135"/>
                <a:gd name="connsiteY1" fmla="*/ 1192237 h 1772530"/>
                <a:gd name="connsiteX2" fmla="*/ 1028067 w 2056135"/>
                <a:gd name="connsiteY2" fmla="*/ 1699998 h 1772530"/>
                <a:gd name="connsiteX3" fmla="*/ 1535828 w 2056135"/>
                <a:gd name="connsiteY3" fmla="*/ 1192237 h 1772530"/>
                <a:gd name="connsiteX4" fmla="*/ 1028067 w 2056135"/>
                <a:gd name="connsiteY4" fmla="*/ 684476 h 1772530"/>
                <a:gd name="connsiteX5" fmla="*/ 1028068 w 2056135"/>
                <a:gd name="connsiteY5" fmla="*/ 0 h 1772530"/>
                <a:gd name="connsiteX6" fmla="*/ 2056135 w 2056135"/>
                <a:gd name="connsiteY6" fmla="*/ 1772530 h 1772530"/>
                <a:gd name="connsiteX7" fmla="*/ 0 w 2056135"/>
                <a:gd name="connsiteY7" fmla="*/ 1772530 h 1772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6135" h="1772530">
                  <a:moveTo>
                    <a:pt x="1028067" y="684476"/>
                  </a:moveTo>
                  <a:cubicBezTo>
                    <a:pt x="747638" y="684476"/>
                    <a:pt x="520306" y="911808"/>
                    <a:pt x="520306" y="1192237"/>
                  </a:cubicBezTo>
                  <a:cubicBezTo>
                    <a:pt x="520306" y="1472666"/>
                    <a:pt x="747638" y="1699998"/>
                    <a:pt x="1028067" y="1699998"/>
                  </a:cubicBezTo>
                  <a:cubicBezTo>
                    <a:pt x="1308496" y="1699998"/>
                    <a:pt x="1535828" y="1472666"/>
                    <a:pt x="1535828" y="1192237"/>
                  </a:cubicBezTo>
                  <a:cubicBezTo>
                    <a:pt x="1535828" y="911808"/>
                    <a:pt x="1308496" y="684476"/>
                    <a:pt x="1028067" y="684476"/>
                  </a:cubicBezTo>
                  <a:close/>
                  <a:moveTo>
                    <a:pt x="1028068" y="0"/>
                  </a:moveTo>
                  <a:lnTo>
                    <a:pt x="2056135" y="1772530"/>
                  </a:lnTo>
                  <a:lnTo>
                    <a:pt x="0" y="1772530"/>
                  </a:lnTo>
                  <a:close/>
                </a:path>
              </a:pathLst>
            </a:custGeom>
            <a:solidFill>
              <a:srgbClr val="1D7C9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p>
          </p:txBody>
        </p:sp>
        <p:sp>
          <p:nvSpPr>
            <p:cNvPr id="20" name="任意多边形 8"/>
            <p:cNvSpPr/>
            <p:nvPr/>
          </p:nvSpPr>
          <p:spPr>
            <a:xfrm rot="5400000">
              <a:off x="8301717" y="4003899"/>
              <a:ext cx="2056135" cy="1772530"/>
            </a:xfrm>
            <a:custGeom>
              <a:avLst/>
              <a:gdLst>
                <a:gd name="connsiteX0" fmla="*/ 1028067 w 2056135"/>
                <a:gd name="connsiteY0" fmla="*/ 684476 h 1772530"/>
                <a:gd name="connsiteX1" fmla="*/ 520306 w 2056135"/>
                <a:gd name="connsiteY1" fmla="*/ 1192237 h 1772530"/>
                <a:gd name="connsiteX2" fmla="*/ 1028067 w 2056135"/>
                <a:gd name="connsiteY2" fmla="*/ 1699998 h 1772530"/>
                <a:gd name="connsiteX3" fmla="*/ 1535828 w 2056135"/>
                <a:gd name="connsiteY3" fmla="*/ 1192237 h 1772530"/>
                <a:gd name="connsiteX4" fmla="*/ 1028067 w 2056135"/>
                <a:gd name="connsiteY4" fmla="*/ 684476 h 1772530"/>
                <a:gd name="connsiteX5" fmla="*/ 1028068 w 2056135"/>
                <a:gd name="connsiteY5" fmla="*/ 0 h 1772530"/>
                <a:gd name="connsiteX6" fmla="*/ 2056135 w 2056135"/>
                <a:gd name="connsiteY6" fmla="*/ 1772530 h 1772530"/>
                <a:gd name="connsiteX7" fmla="*/ 0 w 2056135"/>
                <a:gd name="connsiteY7" fmla="*/ 1772530 h 1772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6135" h="1772530">
                  <a:moveTo>
                    <a:pt x="1028067" y="684476"/>
                  </a:moveTo>
                  <a:cubicBezTo>
                    <a:pt x="747638" y="684476"/>
                    <a:pt x="520306" y="911808"/>
                    <a:pt x="520306" y="1192237"/>
                  </a:cubicBezTo>
                  <a:cubicBezTo>
                    <a:pt x="520306" y="1472666"/>
                    <a:pt x="747638" y="1699998"/>
                    <a:pt x="1028067" y="1699998"/>
                  </a:cubicBezTo>
                  <a:cubicBezTo>
                    <a:pt x="1308496" y="1699998"/>
                    <a:pt x="1535828" y="1472666"/>
                    <a:pt x="1535828" y="1192237"/>
                  </a:cubicBezTo>
                  <a:cubicBezTo>
                    <a:pt x="1535828" y="911808"/>
                    <a:pt x="1308496" y="684476"/>
                    <a:pt x="1028067" y="684476"/>
                  </a:cubicBezTo>
                  <a:close/>
                  <a:moveTo>
                    <a:pt x="1028068" y="0"/>
                  </a:moveTo>
                  <a:lnTo>
                    <a:pt x="2056135" y="1772530"/>
                  </a:lnTo>
                  <a:lnTo>
                    <a:pt x="0" y="1772530"/>
                  </a:lnTo>
                  <a:close/>
                </a:path>
              </a:pathLst>
            </a:custGeom>
            <a:solidFill>
              <a:srgbClr val="1D7C9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p>
          </p:txBody>
        </p:sp>
        <p:sp>
          <p:nvSpPr>
            <p:cNvPr id="21" name="任意多边形 9"/>
            <p:cNvSpPr/>
            <p:nvPr/>
          </p:nvSpPr>
          <p:spPr>
            <a:xfrm rot="5400000" flipV="1">
              <a:off x="1787550" y="1671886"/>
              <a:ext cx="2056135" cy="1772530"/>
            </a:xfrm>
            <a:custGeom>
              <a:avLst/>
              <a:gdLst>
                <a:gd name="connsiteX0" fmla="*/ 1028067 w 2056135"/>
                <a:gd name="connsiteY0" fmla="*/ 1688122 h 1772530"/>
                <a:gd name="connsiteX1" fmla="*/ 520306 w 2056135"/>
                <a:gd name="connsiteY1" fmla="*/ 1180361 h 1772530"/>
                <a:gd name="connsiteX2" fmla="*/ 1028067 w 2056135"/>
                <a:gd name="connsiteY2" fmla="*/ 672600 h 1772530"/>
                <a:gd name="connsiteX3" fmla="*/ 1535828 w 2056135"/>
                <a:gd name="connsiteY3" fmla="*/ 1180361 h 1772530"/>
                <a:gd name="connsiteX4" fmla="*/ 1028067 w 2056135"/>
                <a:gd name="connsiteY4" fmla="*/ 1688122 h 1772530"/>
                <a:gd name="connsiteX5" fmla="*/ 0 w 2056135"/>
                <a:gd name="connsiteY5" fmla="*/ 1772530 h 1772530"/>
                <a:gd name="connsiteX6" fmla="*/ 2056135 w 2056135"/>
                <a:gd name="connsiteY6" fmla="*/ 1772530 h 1772530"/>
                <a:gd name="connsiteX7" fmla="*/ 1028068 w 2056135"/>
                <a:gd name="connsiteY7" fmla="*/ 0 h 1772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6135" h="1772530">
                  <a:moveTo>
                    <a:pt x="1028067" y="1688122"/>
                  </a:moveTo>
                  <a:cubicBezTo>
                    <a:pt x="747638" y="1688122"/>
                    <a:pt x="520306" y="1460790"/>
                    <a:pt x="520306" y="1180361"/>
                  </a:cubicBezTo>
                  <a:cubicBezTo>
                    <a:pt x="520306" y="899932"/>
                    <a:pt x="747638" y="672600"/>
                    <a:pt x="1028067" y="672600"/>
                  </a:cubicBezTo>
                  <a:cubicBezTo>
                    <a:pt x="1308496" y="672600"/>
                    <a:pt x="1535828" y="899932"/>
                    <a:pt x="1535828" y="1180361"/>
                  </a:cubicBezTo>
                  <a:cubicBezTo>
                    <a:pt x="1535828" y="1460790"/>
                    <a:pt x="1308496" y="1688122"/>
                    <a:pt x="1028067" y="1688122"/>
                  </a:cubicBezTo>
                  <a:close/>
                  <a:moveTo>
                    <a:pt x="0" y="1772530"/>
                  </a:moveTo>
                  <a:lnTo>
                    <a:pt x="2056135" y="1772530"/>
                  </a:lnTo>
                  <a:lnTo>
                    <a:pt x="1028068" y="0"/>
                  </a:lnTo>
                  <a:close/>
                </a:path>
              </a:pathLst>
            </a:custGeom>
            <a:solidFill>
              <a:srgbClr val="1D7C9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p>
          </p:txBody>
        </p:sp>
        <p:sp>
          <p:nvSpPr>
            <p:cNvPr id="22" name="任意多边形 10"/>
            <p:cNvSpPr/>
            <p:nvPr/>
          </p:nvSpPr>
          <p:spPr>
            <a:xfrm rot="5400000" flipV="1">
              <a:off x="6121119" y="1671886"/>
              <a:ext cx="2056135" cy="1772530"/>
            </a:xfrm>
            <a:custGeom>
              <a:avLst/>
              <a:gdLst>
                <a:gd name="connsiteX0" fmla="*/ 1021614 w 2056135"/>
                <a:gd name="connsiteY0" fmla="*/ 1688122 h 1772530"/>
                <a:gd name="connsiteX1" fmla="*/ 513853 w 2056135"/>
                <a:gd name="connsiteY1" fmla="*/ 1180361 h 1772530"/>
                <a:gd name="connsiteX2" fmla="*/ 1021614 w 2056135"/>
                <a:gd name="connsiteY2" fmla="*/ 672600 h 1772530"/>
                <a:gd name="connsiteX3" fmla="*/ 1529375 w 2056135"/>
                <a:gd name="connsiteY3" fmla="*/ 1180361 h 1772530"/>
                <a:gd name="connsiteX4" fmla="*/ 1021614 w 2056135"/>
                <a:gd name="connsiteY4" fmla="*/ 1688122 h 1772530"/>
                <a:gd name="connsiteX5" fmla="*/ 0 w 2056135"/>
                <a:gd name="connsiteY5" fmla="*/ 1772530 h 1772530"/>
                <a:gd name="connsiteX6" fmla="*/ 2056135 w 2056135"/>
                <a:gd name="connsiteY6" fmla="*/ 1772530 h 1772530"/>
                <a:gd name="connsiteX7" fmla="*/ 1028068 w 2056135"/>
                <a:gd name="connsiteY7" fmla="*/ 0 h 1772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6135" h="1772530">
                  <a:moveTo>
                    <a:pt x="1021614" y="1688122"/>
                  </a:moveTo>
                  <a:cubicBezTo>
                    <a:pt x="741185" y="1688122"/>
                    <a:pt x="513853" y="1460790"/>
                    <a:pt x="513853" y="1180361"/>
                  </a:cubicBezTo>
                  <a:cubicBezTo>
                    <a:pt x="513853" y="899932"/>
                    <a:pt x="741185" y="672600"/>
                    <a:pt x="1021614" y="672600"/>
                  </a:cubicBezTo>
                  <a:cubicBezTo>
                    <a:pt x="1302043" y="672600"/>
                    <a:pt x="1529375" y="899932"/>
                    <a:pt x="1529375" y="1180361"/>
                  </a:cubicBezTo>
                  <a:cubicBezTo>
                    <a:pt x="1529375" y="1460790"/>
                    <a:pt x="1302043" y="1688122"/>
                    <a:pt x="1021614" y="1688122"/>
                  </a:cubicBezTo>
                  <a:close/>
                  <a:moveTo>
                    <a:pt x="0" y="1772530"/>
                  </a:moveTo>
                  <a:lnTo>
                    <a:pt x="2056135" y="1772530"/>
                  </a:lnTo>
                  <a:lnTo>
                    <a:pt x="1028068" y="0"/>
                  </a:lnTo>
                  <a:close/>
                </a:path>
              </a:pathLst>
            </a:custGeom>
            <a:solidFill>
              <a:srgbClr val="1D7C9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p>
          </p:txBody>
        </p:sp>
        <p:grpSp>
          <p:nvGrpSpPr>
            <p:cNvPr id="23" name="组合 22"/>
            <p:cNvGrpSpPr/>
            <p:nvPr/>
          </p:nvGrpSpPr>
          <p:grpSpPr>
            <a:xfrm>
              <a:off x="8831219" y="4611672"/>
              <a:ext cx="427622" cy="448285"/>
              <a:chOff x="7002627" y="828237"/>
              <a:chExt cx="444697" cy="466185"/>
            </a:xfrm>
            <a:solidFill>
              <a:schemeClr val="bg1">
                <a:lumMod val="50000"/>
              </a:schemeClr>
            </a:solidFill>
            <a:effectLst/>
          </p:grpSpPr>
          <p:sp>
            <p:nvSpPr>
              <p:cNvPr id="24" name="Freeform 11"/>
              <p:cNvSpPr/>
              <p:nvPr/>
            </p:nvSpPr>
            <p:spPr bwMode="auto">
              <a:xfrm>
                <a:off x="7133420" y="1073942"/>
                <a:ext cx="88753" cy="87818"/>
              </a:xfrm>
              <a:custGeom>
                <a:avLst/>
                <a:gdLst>
                  <a:gd name="T0" fmla="*/ 24 w 40"/>
                  <a:gd name="T1" fmla="*/ 1 h 40"/>
                  <a:gd name="T2" fmla="*/ 20 w 40"/>
                  <a:gd name="T3" fmla="*/ 0 h 40"/>
                  <a:gd name="T4" fmla="*/ 0 w 40"/>
                  <a:gd name="T5" fmla="*/ 20 h 40"/>
                  <a:gd name="T6" fmla="*/ 20 w 40"/>
                  <a:gd name="T7" fmla="*/ 40 h 40"/>
                  <a:gd name="T8" fmla="*/ 40 w 40"/>
                  <a:gd name="T9" fmla="*/ 20 h 40"/>
                  <a:gd name="T10" fmla="*/ 39 w 40"/>
                  <a:gd name="T11" fmla="*/ 15 h 40"/>
                  <a:gd name="T12" fmla="*/ 15 w 40"/>
                  <a:gd name="T13" fmla="*/ 26 h 40"/>
                  <a:gd name="T14" fmla="*/ 24 w 40"/>
                  <a:gd name="T15" fmla="*/ 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40">
                    <a:moveTo>
                      <a:pt x="24" y="1"/>
                    </a:moveTo>
                    <a:cubicBezTo>
                      <a:pt x="23" y="1"/>
                      <a:pt x="21" y="0"/>
                      <a:pt x="20" y="0"/>
                    </a:cubicBezTo>
                    <a:cubicBezTo>
                      <a:pt x="9" y="0"/>
                      <a:pt x="0" y="9"/>
                      <a:pt x="0" y="20"/>
                    </a:cubicBezTo>
                    <a:cubicBezTo>
                      <a:pt x="0" y="31"/>
                      <a:pt x="9" y="40"/>
                      <a:pt x="20" y="40"/>
                    </a:cubicBezTo>
                    <a:cubicBezTo>
                      <a:pt x="31" y="40"/>
                      <a:pt x="40" y="31"/>
                      <a:pt x="40" y="20"/>
                    </a:cubicBezTo>
                    <a:cubicBezTo>
                      <a:pt x="40" y="18"/>
                      <a:pt x="40" y="17"/>
                      <a:pt x="39" y="15"/>
                    </a:cubicBezTo>
                    <a:cubicBezTo>
                      <a:pt x="15" y="26"/>
                      <a:pt x="15" y="26"/>
                      <a:pt x="15" y="26"/>
                    </a:cubicBezTo>
                    <a:lnTo>
                      <a:pt x="24" y="1"/>
                    </a:lnTo>
                    <a:close/>
                  </a:path>
                </a:pathLst>
              </a:custGeom>
              <a:solidFill>
                <a:srgbClr val="1D7C92"/>
              </a:solidFill>
              <a:ln w="9525">
                <a:noFill/>
                <a:round/>
              </a:ln>
            </p:spPr>
            <p:txBody>
              <a:bodyPr vert="horz" wrap="square" lIns="91440" tIns="45720" rIns="91440" bIns="45720" numCol="1" anchor="t" anchorCtr="0" compatLnSpc="1"/>
              <a:lstStyle/>
              <a:p>
                <a:endParaRPr lang="zh-CN" altLang="en-US" sz="1600">
                  <a:solidFill>
                    <a:prstClr val="black"/>
                  </a:solidFill>
                </a:endParaRPr>
              </a:p>
            </p:txBody>
          </p:sp>
          <p:sp>
            <p:nvSpPr>
              <p:cNvPr id="25" name="Freeform 12"/>
              <p:cNvSpPr/>
              <p:nvPr/>
            </p:nvSpPr>
            <p:spPr bwMode="auto">
              <a:xfrm>
                <a:off x="7002627" y="943149"/>
                <a:ext cx="351273" cy="351273"/>
              </a:xfrm>
              <a:custGeom>
                <a:avLst/>
                <a:gdLst>
                  <a:gd name="T0" fmla="*/ 131 w 159"/>
                  <a:gd name="T1" fmla="*/ 41 h 159"/>
                  <a:gd name="T2" fmla="*/ 144 w 159"/>
                  <a:gd name="T3" fmla="*/ 79 h 159"/>
                  <a:gd name="T4" fmla="*/ 79 w 159"/>
                  <a:gd name="T5" fmla="*/ 144 h 159"/>
                  <a:gd name="T6" fmla="*/ 15 w 159"/>
                  <a:gd name="T7" fmla="*/ 79 h 159"/>
                  <a:gd name="T8" fmla="*/ 79 w 159"/>
                  <a:gd name="T9" fmla="*/ 15 h 159"/>
                  <a:gd name="T10" fmla="*/ 112 w 159"/>
                  <a:gd name="T11" fmla="*/ 24 h 159"/>
                  <a:gd name="T12" fmla="*/ 122 w 159"/>
                  <a:gd name="T13" fmla="*/ 13 h 159"/>
                  <a:gd name="T14" fmla="*/ 79 w 159"/>
                  <a:gd name="T15" fmla="*/ 0 h 159"/>
                  <a:gd name="T16" fmla="*/ 0 w 159"/>
                  <a:gd name="T17" fmla="*/ 79 h 159"/>
                  <a:gd name="T18" fmla="*/ 79 w 159"/>
                  <a:gd name="T19" fmla="*/ 159 h 159"/>
                  <a:gd name="T20" fmla="*/ 159 w 159"/>
                  <a:gd name="T21" fmla="*/ 79 h 159"/>
                  <a:gd name="T22" fmla="*/ 141 w 159"/>
                  <a:gd name="T23" fmla="*/ 30 h 159"/>
                  <a:gd name="T24" fmla="*/ 131 w 159"/>
                  <a:gd name="T25" fmla="*/ 4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59">
                    <a:moveTo>
                      <a:pt x="131" y="41"/>
                    </a:moveTo>
                    <a:cubicBezTo>
                      <a:pt x="139" y="52"/>
                      <a:pt x="144" y="65"/>
                      <a:pt x="144" y="79"/>
                    </a:cubicBezTo>
                    <a:cubicBezTo>
                      <a:pt x="144" y="115"/>
                      <a:pt x="115" y="144"/>
                      <a:pt x="79" y="144"/>
                    </a:cubicBezTo>
                    <a:cubicBezTo>
                      <a:pt x="44" y="144"/>
                      <a:pt x="15" y="115"/>
                      <a:pt x="15" y="79"/>
                    </a:cubicBezTo>
                    <a:cubicBezTo>
                      <a:pt x="15" y="44"/>
                      <a:pt x="44" y="15"/>
                      <a:pt x="79" y="15"/>
                    </a:cubicBezTo>
                    <a:cubicBezTo>
                      <a:pt x="91" y="15"/>
                      <a:pt x="103" y="18"/>
                      <a:pt x="112" y="24"/>
                    </a:cubicBezTo>
                    <a:cubicBezTo>
                      <a:pt x="122" y="13"/>
                      <a:pt x="122" y="13"/>
                      <a:pt x="122" y="13"/>
                    </a:cubicBezTo>
                    <a:cubicBezTo>
                      <a:pt x="110" y="5"/>
                      <a:pt x="95" y="0"/>
                      <a:pt x="79" y="0"/>
                    </a:cubicBezTo>
                    <a:cubicBezTo>
                      <a:pt x="35" y="0"/>
                      <a:pt x="0" y="35"/>
                      <a:pt x="0" y="79"/>
                    </a:cubicBezTo>
                    <a:cubicBezTo>
                      <a:pt x="0" y="123"/>
                      <a:pt x="35" y="159"/>
                      <a:pt x="79" y="159"/>
                    </a:cubicBezTo>
                    <a:cubicBezTo>
                      <a:pt x="123" y="159"/>
                      <a:pt x="159" y="123"/>
                      <a:pt x="159" y="79"/>
                    </a:cubicBezTo>
                    <a:cubicBezTo>
                      <a:pt x="159" y="61"/>
                      <a:pt x="152" y="43"/>
                      <a:pt x="141" y="30"/>
                    </a:cubicBezTo>
                    <a:lnTo>
                      <a:pt x="131" y="41"/>
                    </a:lnTo>
                    <a:close/>
                  </a:path>
                </a:pathLst>
              </a:custGeom>
              <a:solidFill>
                <a:srgbClr val="1D7C92"/>
              </a:solidFill>
              <a:ln w="9525">
                <a:noFill/>
                <a:round/>
              </a:ln>
            </p:spPr>
            <p:txBody>
              <a:bodyPr vert="horz" wrap="square" lIns="91440" tIns="45720" rIns="91440" bIns="45720" numCol="1" anchor="t" anchorCtr="0" compatLnSpc="1"/>
              <a:lstStyle/>
              <a:p>
                <a:endParaRPr lang="zh-CN" altLang="en-US" sz="1600">
                  <a:solidFill>
                    <a:prstClr val="black"/>
                  </a:solidFill>
                </a:endParaRPr>
              </a:p>
            </p:txBody>
          </p:sp>
          <p:sp>
            <p:nvSpPr>
              <p:cNvPr id="26" name="Freeform 13"/>
              <p:cNvSpPr/>
              <p:nvPr/>
            </p:nvSpPr>
            <p:spPr bwMode="auto">
              <a:xfrm>
                <a:off x="7177329" y="1049652"/>
                <a:ext cx="66331" cy="68199"/>
              </a:xfrm>
              <a:custGeom>
                <a:avLst/>
                <a:gdLst>
                  <a:gd name="T0" fmla="*/ 71 w 71"/>
                  <a:gd name="T1" fmla="*/ 30 h 73"/>
                  <a:gd name="T2" fmla="*/ 38 w 71"/>
                  <a:gd name="T3" fmla="*/ 0 h 73"/>
                  <a:gd name="T4" fmla="*/ 19 w 71"/>
                  <a:gd name="T5" fmla="*/ 19 h 73"/>
                  <a:gd name="T6" fmla="*/ 0 w 71"/>
                  <a:gd name="T7" fmla="*/ 73 h 73"/>
                  <a:gd name="T8" fmla="*/ 55 w 71"/>
                  <a:gd name="T9" fmla="*/ 49 h 73"/>
                  <a:gd name="T10" fmla="*/ 71 w 71"/>
                  <a:gd name="T11" fmla="*/ 30 h 73"/>
                </a:gdLst>
                <a:ahLst/>
                <a:cxnLst>
                  <a:cxn ang="0">
                    <a:pos x="T0" y="T1"/>
                  </a:cxn>
                  <a:cxn ang="0">
                    <a:pos x="T2" y="T3"/>
                  </a:cxn>
                  <a:cxn ang="0">
                    <a:pos x="T4" y="T5"/>
                  </a:cxn>
                  <a:cxn ang="0">
                    <a:pos x="T6" y="T7"/>
                  </a:cxn>
                  <a:cxn ang="0">
                    <a:pos x="T8" y="T9"/>
                  </a:cxn>
                  <a:cxn ang="0">
                    <a:pos x="T10" y="T11"/>
                  </a:cxn>
                </a:cxnLst>
                <a:rect l="0" t="0" r="r" b="b"/>
                <a:pathLst>
                  <a:path w="71" h="73">
                    <a:moveTo>
                      <a:pt x="71" y="30"/>
                    </a:moveTo>
                    <a:lnTo>
                      <a:pt x="38" y="0"/>
                    </a:lnTo>
                    <a:lnTo>
                      <a:pt x="19" y="19"/>
                    </a:lnTo>
                    <a:lnTo>
                      <a:pt x="0" y="73"/>
                    </a:lnTo>
                    <a:lnTo>
                      <a:pt x="55" y="49"/>
                    </a:lnTo>
                    <a:lnTo>
                      <a:pt x="71" y="30"/>
                    </a:lnTo>
                    <a:close/>
                  </a:path>
                </a:pathLst>
              </a:custGeom>
              <a:solidFill>
                <a:srgbClr val="1D7C92"/>
              </a:solidFill>
              <a:ln w="9525">
                <a:noFill/>
                <a:round/>
              </a:ln>
            </p:spPr>
            <p:txBody>
              <a:bodyPr vert="horz" wrap="square" lIns="91440" tIns="45720" rIns="91440" bIns="45720" numCol="1" anchor="t" anchorCtr="0" compatLnSpc="1"/>
              <a:lstStyle/>
              <a:p>
                <a:endParaRPr lang="zh-CN" altLang="en-US" sz="1600">
                  <a:solidFill>
                    <a:prstClr val="black"/>
                  </a:solidFill>
                </a:endParaRPr>
              </a:p>
            </p:txBody>
          </p:sp>
          <p:sp>
            <p:nvSpPr>
              <p:cNvPr id="27" name="Freeform 14"/>
              <p:cNvSpPr/>
              <p:nvPr/>
            </p:nvSpPr>
            <p:spPr bwMode="auto">
              <a:xfrm>
                <a:off x="7219370" y="916990"/>
                <a:ext cx="143873" cy="152281"/>
              </a:xfrm>
              <a:custGeom>
                <a:avLst/>
                <a:gdLst>
                  <a:gd name="T0" fmla="*/ 121 w 154"/>
                  <a:gd name="T1" fmla="*/ 0 h 163"/>
                  <a:gd name="T2" fmla="*/ 0 w 154"/>
                  <a:gd name="T3" fmla="*/ 132 h 163"/>
                  <a:gd name="T4" fmla="*/ 33 w 154"/>
                  <a:gd name="T5" fmla="*/ 163 h 163"/>
                  <a:gd name="T6" fmla="*/ 154 w 154"/>
                  <a:gd name="T7" fmla="*/ 31 h 163"/>
                  <a:gd name="T8" fmla="*/ 121 w 154"/>
                  <a:gd name="T9" fmla="*/ 35 h 163"/>
                  <a:gd name="T10" fmla="*/ 121 w 154"/>
                  <a:gd name="T11" fmla="*/ 0 h 163"/>
                </a:gdLst>
                <a:ahLst/>
                <a:cxnLst>
                  <a:cxn ang="0">
                    <a:pos x="T0" y="T1"/>
                  </a:cxn>
                  <a:cxn ang="0">
                    <a:pos x="T2" y="T3"/>
                  </a:cxn>
                  <a:cxn ang="0">
                    <a:pos x="T4" y="T5"/>
                  </a:cxn>
                  <a:cxn ang="0">
                    <a:pos x="T6" y="T7"/>
                  </a:cxn>
                  <a:cxn ang="0">
                    <a:pos x="T8" y="T9"/>
                  </a:cxn>
                  <a:cxn ang="0">
                    <a:pos x="T10" y="T11"/>
                  </a:cxn>
                </a:cxnLst>
                <a:rect l="0" t="0" r="r" b="b"/>
                <a:pathLst>
                  <a:path w="154" h="163">
                    <a:moveTo>
                      <a:pt x="121" y="0"/>
                    </a:moveTo>
                    <a:lnTo>
                      <a:pt x="0" y="132"/>
                    </a:lnTo>
                    <a:lnTo>
                      <a:pt x="33" y="163"/>
                    </a:lnTo>
                    <a:lnTo>
                      <a:pt x="154" y="31"/>
                    </a:lnTo>
                    <a:lnTo>
                      <a:pt x="121" y="35"/>
                    </a:lnTo>
                    <a:lnTo>
                      <a:pt x="121" y="0"/>
                    </a:lnTo>
                    <a:close/>
                  </a:path>
                </a:pathLst>
              </a:custGeom>
              <a:solidFill>
                <a:srgbClr val="1D7C92"/>
              </a:solidFill>
              <a:ln w="9525">
                <a:noFill/>
                <a:round/>
              </a:ln>
            </p:spPr>
            <p:txBody>
              <a:bodyPr vert="horz" wrap="square" lIns="91440" tIns="45720" rIns="91440" bIns="45720" numCol="1" anchor="t" anchorCtr="0" compatLnSpc="1"/>
              <a:lstStyle/>
              <a:p>
                <a:endParaRPr lang="zh-CN" altLang="en-US" sz="1600">
                  <a:solidFill>
                    <a:prstClr val="black"/>
                  </a:solidFill>
                </a:endParaRPr>
              </a:p>
            </p:txBody>
          </p:sp>
          <p:sp>
            <p:nvSpPr>
              <p:cNvPr id="28" name="Freeform 15"/>
              <p:cNvSpPr/>
              <p:nvPr/>
            </p:nvSpPr>
            <p:spPr bwMode="auto">
              <a:xfrm>
                <a:off x="7338952" y="883357"/>
                <a:ext cx="56988" cy="59791"/>
              </a:xfrm>
              <a:custGeom>
                <a:avLst/>
                <a:gdLst>
                  <a:gd name="T0" fmla="*/ 14 w 61"/>
                  <a:gd name="T1" fmla="*/ 48 h 64"/>
                  <a:gd name="T2" fmla="*/ 14 w 61"/>
                  <a:gd name="T3" fmla="*/ 12 h 64"/>
                  <a:gd name="T4" fmla="*/ 0 w 61"/>
                  <a:gd name="T5" fmla="*/ 0 h 64"/>
                  <a:gd name="T6" fmla="*/ 0 w 61"/>
                  <a:gd name="T7" fmla="*/ 0 h 64"/>
                  <a:gd name="T8" fmla="*/ 0 w 61"/>
                  <a:gd name="T9" fmla="*/ 64 h 64"/>
                  <a:gd name="T10" fmla="*/ 61 w 61"/>
                  <a:gd name="T11" fmla="*/ 55 h 64"/>
                  <a:gd name="T12" fmla="*/ 61 w 61"/>
                  <a:gd name="T13" fmla="*/ 55 h 64"/>
                  <a:gd name="T14" fmla="*/ 50 w 61"/>
                  <a:gd name="T15" fmla="*/ 43 h 64"/>
                  <a:gd name="T16" fmla="*/ 14 w 61"/>
                  <a:gd name="T17" fmla="*/ 4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4">
                    <a:moveTo>
                      <a:pt x="14" y="48"/>
                    </a:moveTo>
                    <a:lnTo>
                      <a:pt x="14" y="12"/>
                    </a:lnTo>
                    <a:lnTo>
                      <a:pt x="0" y="0"/>
                    </a:lnTo>
                    <a:lnTo>
                      <a:pt x="0" y="0"/>
                    </a:lnTo>
                    <a:lnTo>
                      <a:pt x="0" y="64"/>
                    </a:lnTo>
                    <a:lnTo>
                      <a:pt x="61" y="55"/>
                    </a:lnTo>
                    <a:lnTo>
                      <a:pt x="61" y="55"/>
                    </a:lnTo>
                    <a:lnTo>
                      <a:pt x="50" y="43"/>
                    </a:lnTo>
                    <a:lnTo>
                      <a:pt x="14" y="48"/>
                    </a:lnTo>
                    <a:close/>
                  </a:path>
                </a:pathLst>
              </a:custGeom>
              <a:solidFill>
                <a:srgbClr val="1D7C92"/>
              </a:solidFill>
              <a:ln w="9525">
                <a:noFill/>
                <a:round/>
              </a:ln>
            </p:spPr>
            <p:txBody>
              <a:bodyPr vert="horz" wrap="square" lIns="91440" tIns="45720" rIns="91440" bIns="45720" numCol="1" anchor="t" anchorCtr="0" compatLnSpc="1"/>
              <a:lstStyle/>
              <a:p>
                <a:endParaRPr lang="zh-CN" altLang="en-US" sz="1600">
                  <a:solidFill>
                    <a:prstClr val="black"/>
                  </a:solidFill>
                </a:endParaRPr>
              </a:p>
            </p:txBody>
          </p:sp>
          <p:sp>
            <p:nvSpPr>
              <p:cNvPr id="29" name="Freeform 16"/>
              <p:cNvSpPr/>
              <p:nvPr/>
            </p:nvSpPr>
            <p:spPr bwMode="auto">
              <a:xfrm>
                <a:off x="7363242" y="855330"/>
                <a:ext cx="59791" cy="61660"/>
              </a:xfrm>
              <a:custGeom>
                <a:avLst/>
                <a:gdLst>
                  <a:gd name="T0" fmla="*/ 14 w 64"/>
                  <a:gd name="T1" fmla="*/ 49 h 66"/>
                  <a:gd name="T2" fmla="*/ 14 w 64"/>
                  <a:gd name="T3" fmla="*/ 11 h 66"/>
                  <a:gd name="T4" fmla="*/ 2 w 64"/>
                  <a:gd name="T5" fmla="*/ 0 h 66"/>
                  <a:gd name="T6" fmla="*/ 2 w 64"/>
                  <a:gd name="T7" fmla="*/ 0 h 66"/>
                  <a:gd name="T8" fmla="*/ 0 w 64"/>
                  <a:gd name="T9" fmla="*/ 66 h 66"/>
                  <a:gd name="T10" fmla="*/ 64 w 64"/>
                  <a:gd name="T11" fmla="*/ 56 h 66"/>
                  <a:gd name="T12" fmla="*/ 64 w 64"/>
                  <a:gd name="T13" fmla="*/ 56 h 66"/>
                  <a:gd name="T14" fmla="*/ 50 w 64"/>
                  <a:gd name="T15" fmla="*/ 44 h 66"/>
                  <a:gd name="T16" fmla="*/ 14 w 64"/>
                  <a:gd name="T17" fmla="*/ 4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66">
                    <a:moveTo>
                      <a:pt x="14" y="49"/>
                    </a:moveTo>
                    <a:lnTo>
                      <a:pt x="14" y="11"/>
                    </a:lnTo>
                    <a:lnTo>
                      <a:pt x="2" y="0"/>
                    </a:lnTo>
                    <a:lnTo>
                      <a:pt x="2" y="0"/>
                    </a:lnTo>
                    <a:lnTo>
                      <a:pt x="0" y="66"/>
                    </a:lnTo>
                    <a:lnTo>
                      <a:pt x="64" y="56"/>
                    </a:lnTo>
                    <a:lnTo>
                      <a:pt x="64" y="56"/>
                    </a:lnTo>
                    <a:lnTo>
                      <a:pt x="50" y="44"/>
                    </a:lnTo>
                    <a:lnTo>
                      <a:pt x="14" y="49"/>
                    </a:lnTo>
                    <a:close/>
                  </a:path>
                </a:pathLst>
              </a:custGeom>
              <a:solidFill>
                <a:srgbClr val="1D7C92"/>
              </a:solidFill>
              <a:ln w="9525">
                <a:noFill/>
                <a:round/>
              </a:ln>
            </p:spPr>
            <p:txBody>
              <a:bodyPr vert="horz" wrap="square" lIns="91440" tIns="45720" rIns="91440" bIns="45720" numCol="1" anchor="t" anchorCtr="0" compatLnSpc="1"/>
              <a:lstStyle/>
              <a:p>
                <a:endParaRPr lang="zh-CN" altLang="en-US" sz="1600">
                  <a:solidFill>
                    <a:prstClr val="black"/>
                  </a:solidFill>
                </a:endParaRPr>
              </a:p>
            </p:txBody>
          </p:sp>
          <p:sp>
            <p:nvSpPr>
              <p:cNvPr id="30" name="Freeform 17"/>
              <p:cNvSpPr/>
              <p:nvPr/>
            </p:nvSpPr>
            <p:spPr bwMode="auto">
              <a:xfrm>
                <a:off x="7067089" y="1009479"/>
                <a:ext cx="220480" cy="218612"/>
              </a:xfrm>
              <a:custGeom>
                <a:avLst/>
                <a:gdLst>
                  <a:gd name="T0" fmla="*/ 50 w 100"/>
                  <a:gd name="T1" fmla="*/ 0 h 99"/>
                  <a:gd name="T2" fmla="*/ 0 w 100"/>
                  <a:gd name="T3" fmla="*/ 49 h 99"/>
                  <a:gd name="T4" fmla="*/ 50 w 100"/>
                  <a:gd name="T5" fmla="*/ 99 h 99"/>
                  <a:gd name="T6" fmla="*/ 100 w 100"/>
                  <a:gd name="T7" fmla="*/ 49 h 99"/>
                  <a:gd name="T8" fmla="*/ 92 w 100"/>
                  <a:gd name="T9" fmla="*/ 22 h 99"/>
                  <a:gd name="T10" fmla="*/ 83 w 100"/>
                  <a:gd name="T11" fmla="*/ 32 h 99"/>
                  <a:gd name="T12" fmla="*/ 81 w 100"/>
                  <a:gd name="T13" fmla="*/ 34 h 99"/>
                  <a:gd name="T14" fmla="*/ 85 w 100"/>
                  <a:gd name="T15" fmla="*/ 49 h 99"/>
                  <a:gd name="T16" fmla="*/ 50 w 100"/>
                  <a:gd name="T17" fmla="*/ 84 h 99"/>
                  <a:gd name="T18" fmla="*/ 15 w 100"/>
                  <a:gd name="T19" fmla="*/ 49 h 99"/>
                  <a:gd name="T20" fmla="*/ 50 w 100"/>
                  <a:gd name="T21" fmla="*/ 15 h 99"/>
                  <a:gd name="T22" fmla="*/ 62 w 100"/>
                  <a:gd name="T23" fmla="*/ 17 h 99"/>
                  <a:gd name="T24" fmla="*/ 64 w 100"/>
                  <a:gd name="T25" fmla="*/ 14 h 99"/>
                  <a:gd name="T26" fmla="*/ 73 w 100"/>
                  <a:gd name="T27" fmla="*/ 5 h 99"/>
                  <a:gd name="T28" fmla="*/ 50 w 100"/>
                  <a:gd name="T29"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99">
                    <a:moveTo>
                      <a:pt x="50" y="0"/>
                    </a:moveTo>
                    <a:cubicBezTo>
                      <a:pt x="23" y="0"/>
                      <a:pt x="0" y="22"/>
                      <a:pt x="0" y="49"/>
                    </a:cubicBezTo>
                    <a:cubicBezTo>
                      <a:pt x="0" y="77"/>
                      <a:pt x="23" y="99"/>
                      <a:pt x="50" y="99"/>
                    </a:cubicBezTo>
                    <a:cubicBezTo>
                      <a:pt x="78" y="99"/>
                      <a:pt x="100" y="77"/>
                      <a:pt x="100" y="49"/>
                    </a:cubicBezTo>
                    <a:cubicBezTo>
                      <a:pt x="100" y="39"/>
                      <a:pt x="97" y="30"/>
                      <a:pt x="92" y="22"/>
                    </a:cubicBezTo>
                    <a:cubicBezTo>
                      <a:pt x="83" y="32"/>
                      <a:pt x="83" y="32"/>
                      <a:pt x="83" y="32"/>
                    </a:cubicBezTo>
                    <a:cubicBezTo>
                      <a:pt x="81" y="34"/>
                      <a:pt x="81" y="34"/>
                      <a:pt x="81" y="34"/>
                    </a:cubicBezTo>
                    <a:cubicBezTo>
                      <a:pt x="84" y="39"/>
                      <a:pt x="85" y="44"/>
                      <a:pt x="85" y="49"/>
                    </a:cubicBezTo>
                    <a:cubicBezTo>
                      <a:pt x="85" y="69"/>
                      <a:pt x="69" y="84"/>
                      <a:pt x="50" y="84"/>
                    </a:cubicBezTo>
                    <a:cubicBezTo>
                      <a:pt x="31" y="84"/>
                      <a:pt x="15" y="69"/>
                      <a:pt x="15" y="49"/>
                    </a:cubicBezTo>
                    <a:cubicBezTo>
                      <a:pt x="15" y="30"/>
                      <a:pt x="31" y="15"/>
                      <a:pt x="50" y="15"/>
                    </a:cubicBezTo>
                    <a:cubicBezTo>
                      <a:pt x="54" y="15"/>
                      <a:pt x="59" y="15"/>
                      <a:pt x="62" y="17"/>
                    </a:cubicBezTo>
                    <a:cubicBezTo>
                      <a:pt x="64" y="14"/>
                      <a:pt x="64" y="14"/>
                      <a:pt x="64" y="14"/>
                    </a:cubicBezTo>
                    <a:cubicBezTo>
                      <a:pt x="73" y="5"/>
                      <a:pt x="73" y="5"/>
                      <a:pt x="73" y="5"/>
                    </a:cubicBezTo>
                    <a:cubicBezTo>
                      <a:pt x="66" y="2"/>
                      <a:pt x="58" y="0"/>
                      <a:pt x="50" y="0"/>
                    </a:cubicBezTo>
                    <a:close/>
                  </a:path>
                </a:pathLst>
              </a:custGeom>
              <a:solidFill>
                <a:srgbClr val="1D7C92"/>
              </a:solidFill>
              <a:ln w="9525">
                <a:noFill/>
                <a:round/>
              </a:ln>
            </p:spPr>
            <p:txBody>
              <a:bodyPr vert="horz" wrap="square" lIns="91440" tIns="45720" rIns="91440" bIns="45720" numCol="1" anchor="t" anchorCtr="0" compatLnSpc="1"/>
              <a:lstStyle/>
              <a:p>
                <a:endParaRPr lang="zh-CN" altLang="en-US" sz="1600">
                  <a:solidFill>
                    <a:prstClr val="black"/>
                  </a:solidFill>
                </a:endParaRPr>
              </a:p>
            </p:txBody>
          </p:sp>
          <p:sp>
            <p:nvSpPr>
              <p:cNvPr id="31" name="Freeform 18"/>
              <p:cNvSpPr/>
              <p:nvPr/>
            </p:nvSpPr>
            <p:spPr bwMode="auto">
              <a:xfrm>
                <a:off x="7389401" y="828237"/>
                <a:ext cx="57923" cy="59791"/>
              </a:xfrm>
              <a:custGeom>
                <a:avLst/>
                <a:gdLst>
                  <a:gd name="T0" fmla="*/ 50 w 62"/>
                  <a:gd name="T1" fmla="*/ 43 h 64"/>
                  <a:gd name="T2" fmla="*/ 15 w 62"/>
                  <a:gd name="T3" fmla="*/ 47 h 64"/>
                  <a:gd name="T4" fmla="*/ 15 w 62"/>
                  <a:gd name="T5" fmla="*/ 12 h 64"/>
                  <a:gd name="T6" fmla="*/ 0 w 62"/>
                  <a:gd name="T7" fmla="*/ 0 h 64"/>
                  <a:gd name="T8" fmla="*/ 0 w 62"/>
                  <a:gd name="T9" fmla="*/ 0 h 64"/>
                  <a:gd name="T10" fmla="*/ 0 w 62"/>
                  <a:gd name="T11" fmla="*/ 64 h 64"/>
                  <a:gd name="T12" fmla="*/ 62 w 62"/>
                  <a:gd name="T13" fmla="*/ 55 h 64"/>
                  <a:gd name="T14" fmla="*/ 62 w 62"/>
                  <a:gd name="T15" fmla="*/ 55 h 64"/>
                  <a:gd name="T16" fmla="*/ 50 w 62"/>
                  <a:gd name="T17"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64">
                    <a:moveTo>
                      <a:pt x="50" y="43"/>
                    </a:moveTo>
                    <a:lnTo>
                      <a:pt x="15" y="47"/>
                    </a:lnTo>
                    <a:lnTo>
                      <a:pt x="15" y="12"/>
                    </a:lnTo>
                    <a:lnTo>
                      <a:pt x="0" y="0"/>
                    </a:lnTo>
                    <a:lnTo>
                      <a:pt x="0" y="0"/>
                    </a:lnTo>
                    <a:lnTo>
                      <a:pt x="0" y="64"/>
                    </a:lnTo>
                    <a:lnTo>
                      <a:pt x="62" y="55"/>
                    </a:lnTo>
                    <a:lnTo>
                      <a:pt x="62" y="55"/>
                    </a:lnTo>
                    <a:lnTo>
                      <a:pt x="50" y="43"/>
                    </a:lnTo>
                    <a:close/>
                  </a:path>
                </a:pathLst>
              </a:custGeom>
              <a:solidFill>
                <a:srgbClr val="1D7C92"/>
              </a:solidFill>
              <a:ln w="9525">
                <a:noFill/>
                <a:round/>
              </a:ln>
            </p:spPr>
            <p:txBody>
              <a:bodyPr vert="horz" wrap="square" lIns="91440" tIns="45720" rIns="91440" bIns="45720" numCol="1" anchor="t" anchorCtr="0" compatLnSpc="1"/>
              <a:lstStyle/>
              <a:p>
                <a:endParaRPr lang="zh-CN" altLang="en-US" sz="1600">
                  <a:solidFill>
                    <a:prstClr val="black"/>
                  </a:solidFill>
                </a:endParaRPr>
              </a:p>
            </p:txBody>
          </p:sp>
        </p:grpSp>
        <p:grpSp>
          <p:nvGrpSpPr>
            <p:cNvPr id="32" name="组合 31"/>
            <p:cNvGrpSpPr>
              <a:grpSpLocks noChangeAspect="1"/>
            </p:cNvGrpSpPr>
            <p:nvPr/>
          </p:nvGrpSpPr>
          <p:grpSpPr>
            <a:xfrm>
              <a:off x="2956858" y="2361336"/>
              <a:ext cx="351981" cy="393631"/>
              <a:chOff x="5999255" y="3275006"/>
              <a:chExt cx="402656" cy="450303"/>
            </a:xfrm>
            <a:solidFill>
              <a:srgbClr val="C00000"/>
            </a:solidFill>
            <a:effectLst/>
          </p:grpSpPr>
          <p:sp>
            <p:nvSpPr>
              <p:cNvPr id="33" name="Freeform 108"/>
              <p:cNvSpPr>
                <a:spLocks noEditPoints="1"/>
              </p:cNvSpPr>
              <p:nvPr/>
            </p:nvSpPr>
            <p:spPr bwMode="auto">
              <a:xfrm>
                <a:off x="6068389" y="3442234"/>
                <a:ext cx="56988" cy="57923"/>
              </a:xfrm>
              <a:custGeom>
                <a:avLst/>
                <a:gdLst>
                  <a:gd name="T0" fmla="*/ 13 w 26"/>
                  <a:gd name="T1" fmla="*/ 0 h 26"/>
                  <a:gd name="T2" fmla="*/ 0 w 26"/>
                  <a:gd name="T3" fmla="*/ 13 h 26"/>
                  <a:gd name="T4" fmla="*/ 13 w 26"/>
                  <a:gd name="T5" fmla="*/ 26 h 26"/>
                  <a:gd name="T6" fmla="*/ 26 w 26"/>
                  <a:gd name="T7" fmla="*/ 13 h 26"/>
                  <a:gd name="T8" fmla="*/ 13 w 26"/>
                  <a:gd name="T9" fmla="*/ 0 h 26"/>
                  <a:gd name="T10" fmla="*/ 13 w 26"/>
                  <a:gd name="T11" fmla="*/ 23 h 26"/>
                  <a:gd name="T12" fmla="*/ 3 w 26"/>
                  <a:gd name="T13" fmla="*/ 13 h 26"/>
                  <a:gd name="T14" fmla="*/ 13 w 26"/>
                  <a:gd name="T15" fmla="*/ 3 h 26"/>
                  <a:gd name="T16" fmla="*/ 23 w 26"/>
                  <a:gd name="T17" fmla="*/ 13 h 26"/>
                  <a:gd name="T18" fmla="*/ 13 w 26"/>
                  <a:gd name="T19"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solidFill>
                <a:srgbClr val="1D7C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endParaRPr>
              </a:p>
            </p:txBody>
          </p:sp>
          <p:sp>
            <p:nvSpPr>
              <p:cNvPr id="34" name="Freeform 109"/>
              <p:cNvSpPr>
                <a:spLocks noEditPoints="1"/>
              </p:cNvSpPr>
              <p:nvPr/>
            </p:nvSpPr>
            <p:spPr bwMode="auto">
              <a:xfrm>
                <a:off x="6196380" y="3404865"/>
                <a:ext cx="48580" cy="48580"/>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7 h 22"/>
                  <a:gd name="T12" fmla="*/ 5 w 22"/>
                  <a:gd name="T13" fmla="*/ 11 h 22"/>
                  <a:gd name="T14" fmla="*/ 11 w 22"/>
                  <a:gd name="T15" fmla="*/ 5 h 22"/>
                  <a:gd name="T16" fmla="*/ 17 w 22"/>
                  <a:gd name="T17" fmla="*/ 11 h 22"/>
                  <a:gd name="T18" fmla="*/ 11 w 22"/>
                  <a:gd name="T19"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solidFill>
                <a:srgbClr val="1D7C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endParaRPr>
              </a:p>
            </p:txBody>
          </p:sp>
          <p:sp>
            <p:nvSpPr>
              <p:cNvPr id="35" name="Freeform 110"/>
              <p:cNvSpPr>
                <a:spLocks noEditPoints="1"/>
              </p:cNvSpPr>
              <p:nvPr/>
            </p:nvSpPr>
            <p:spPr bwMode="auto">
              <a:xfrm>
                <a:off x="6081468" y="3456248"/>
                <a:ext cx="30830" cy="30830"/>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3 h 14"/>
                  <a:gd name="T16" fmla="*/ 11 w 14"/>
                  <a:gd name="T17" fmla="*/ 7 h 14"/>
                  <a:gd name="T18" fmla="*/ 7 w 14"/>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solidFill>
                <a:srgbClr val="1D7C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endParaRPr>
              </a:p>
            </p:txBody>
          </p:sp>
          <p:sp>
            <p:nvSpPr>
              <p:cNvPr id="36" name="Freeform 111"/>
              <p:cNvSpPr>
                <a:spLocks noEditPoints="1"/>
              </p:cNvSpPr>
              <p:nvPr/>
            </p:nvSpPr>
            <p:spPr bwMode="auto">
              <a:xfrm>
                <a:off x="6172089" y="3380574"/>
                <a:ext cx="97161" cy="97161"/>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9 h 44"/>
                  <a:gd name="T12" fmla="*/ 5 w 44"/>
                  <a:gd name="T13" fmla="*/ 22 h 44"/>
                  <a:gd name="T14" fmla="*/ 22 w 44"/>
                  <a:gd name="T15" fmla="*/ 6 h 44"/>
                  <a:gd name="T16" fmla="*/ 39 w 44"/>
                  <a:gd name="T17" fmla="*/ 22 h 44"/>
                  <a:gd name="T18" fmla="*/ 22 w 44"/>
                  <a:gd name="T1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solidFill>
                <a:srgbClr val="1D7C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endParaRPr>
              </a:p>
            </p:txBody>
          </p:sp>
          <p:sp>
            <p:nvSpPr>
              <p:cNvPr id="37" name="Freeform 112"/>
              <p:cNvSpPr>
                <a:spLocks noEditPoints="1"/>
              </p:cNvSpPr>
              <p:nvPr/>
            </p:nvSpPr>
            <p:spPr bwMode="auto">
              <a:xfrm>
                <a:off x="5999255" y="3275006"/>
                <a:ext cx="402656" cy="450303"/>
              </a:xfrm>
              <a:custGeom>
                <a:avLst/>
                <a:gdLst>
                  <a:gd name="T0" fmla="*/ 157 w 182"/>
                  <a:gd name="T1" fmla="*/ 96 h 204"/>
                  <a:gd name="T2" fmla="*/ 153 w 182"/>
                  <a:gd name="T3" fmla="*/ 48 h 204"/>
                  <a:gd name="T4" fmla="*/ 78 w 182"/>
                  <a:gd name="T5" fmla="*/ 0 h 204"/>
                  <a:gd name="T6" fmla="*/ 1 w 182"/>
                  <a:gd name="T7" fmla="*/ 79 h 204"/>
                  <a:gd name="T8" fmla="*/ 0 w 182"/>
                  <a:gd name="T9" fmla="*/ 204 h 204"/>
                  <a:gd name="T10" fmla="*/ 113 w 182"/>
                  <a:gd name="T11" fmla="*/ 176 h 204"/>
                  <a:gd name="T12" fmla="*/ 147 w 182"/>
                  <a:gd name="T13" fmla="*/ 176 h 204"/>
                  <a:gd name="T14" fmla="*/ 147 w 182"/>
                  <a:gd name="T15" fmla="*/ 176 h 204"/>
                  <a:gd name="T16" fmla="*/ 156 w 182"/>
                  <a:gd name="T17" fmla="*/ 151 h 204"/>
                  <a:gd name="T18" fmla="*/ 146 w 182"/>
                  <a:gd name="T19" fmla="*/ 145 h 204"/>
                  <a:gd name="T20" fmla="*/ 156 w 182"/>
                  <a:gd name="T21" fmla="*/ 140 h 204"/>
                  <a:gd name="T22" fmla="*/ 155 w 182"/>
                  <a:gd name="T23" fmla="*/ 138 h 204"/>
                  <a:gd name="T24" fmla="*/ 170 w 182"/>
                  <a:gd name="T25" fmla="*/ 111 h 204"/>
                  <a:gd name="T26" fmla="*/ 62 w 182"/>
                  <a:gd name="T27" fmla="*/ 93 h 204"/>
                  <a:gd name="T28" fmla="*/ 62 w 182"/>
                  <a:gd name="T29" fmla="*/ 102 h 204"/>
                  <a:gd name="T30" fmla="*/ 54 w 182"/>
                  <a:gd name="T31" fmla="*/ 105 h 204"/>
                  <a:gd name="T32" fmla="*/ 48 w 182"/>
                  <a:gd name="T33" fmla="*/ 110 h 204"/>
                  <a:gd name="T34" fmla="*/ 40 w 182"/>
                  <a:gd name="T35" fmla="*/ 107 h 204"/>
                  <a:gd name="T36" fmla="*/ 32 w 182"/>
                  <a:gd name="T37" fmla="*/ 107 h 204"/>
                  <a:gd name="T38" fmla="*/ 28 w 182"/>
                  <a:gd name="T39" fmla="*/ 99 h 204"/>
                  <a:gd name="T40" fmla="*/ 22 w 182"/>
                  <a:gd name="T41" fmla="*/ 93 h 204"/>
                  <a:gd name="T42" fmla="*/ 26 w 182"/>
                  <a:gd name="T43" fmla="*/ 85 h 204"/>
                  <a:gd name="T44" fmla="*/ 26 w 182"/>
                  <a:gd name="T45" fmla="*/ 76 h 204"/>
                  <a:gd name="T46" fmla="*/ 34 w 182"/>
                  <a:gd name="T47" fmla="*/ 73 h 204"/>
                  <a:gd name="T48" fmla="*/ 40 w 182"/>
                  <a:gd name="T49" fmla="*/ 68 h 204"/>
                  <a:gd name="T50" fmla="*/ 48 w 182"/>
                  <a:gd name="T51" fmla="*/ 71 h 204"/>
                  <a:gd name="T52" fmla="*/ 57 w 182"/>
                  <a:gd name="T53" fmla="*/ 71 h 204"/>
                  <a:gd name="T54" fmla="*/ 60 w 182"/>
                  <a:gd name="T55" fmla="*/ 79 h 204"/>
                  <a:gd name="T56" fmla="*/ 66 w 182"/>
                  <a:gd name="T57" fmla="*/ 85 h 204"/>
                  <a:gd name="T58" fmla="*/ 136 w 182"/>
                  <a:gd name="T59" fmla="*/ 77 h 204"/>
                  <a:gd name="T60" fmla="*/ 126 w 182"/>
                  <a:gd name="T61" fmla="*/ 87 h 204"/>
                  <a:gd name="T62" fmla="*/ 121 w 182"/>
                  <a:gd name="T63" fmla="*/ 100 h 204"/>
                  <a:gd name="T64" fmla="*/ 107 w 182"/>
                  <a:gd name="T65" fmla="*/ 100 h 204"/>
                  <a:gd name="T66" fmla="*/ 94 w 182"/>
                  <a:gd name="T67" fmla="*/ 105 h 204"/>
                  <a:gd name="T68" fmla="*/ 83 w 182"/>
                  <a:gd name="T69" fmla="*/ 96 h 204"/>
                  <a:gd name="T70" fmla="*/ 70 w 182"/>
                  <a:gd name="T71" fmla="*/ 91 h 204"/>
                  <a:gd name="T72" fmla="*/ 70 w 182"/>
                  <a:gd name="T73" fmla="*/ 77 h 204"/>
                  <a:gd name="T74" fmla="*/ 64 w 182"/>
                  <a:gd name="T75" fmla="*/ 64 h 204"/>
                  <a:gd name="T76" fmla="*/ 74 w 182"/>
                  <a:gd name="T77" fmla="*/ 53 h 204"/>
                  <a:gd name="T78" fmla="*/ 79 w 182"/>
                  <a:gd name="T79" fmla="*/ 40 h 204"/>
                  <a:gd name="T80" fmla="*/ 94 w 182"/>
                  <a:gd name="T81" fmla="*/ 40 h 204"/>
                  <a:gd name="T82" fmla="*/ 107 w 182"/>
                  <a:gd name="T83" fmla="*/ 35 h 204"/>
                  <a:gd name="T84" fmla="*/ 117 w 182"/>
                  <a:gd name="T85" fmla="*/ 44 h 204"/>
                  <a:gd name="T86" fmla="*/ 130 w 182"/>
                  <a:gd name="T87" fmla="*/ 49 h 204"/>
                  <a:gd name="T88" fmla="*/ 130 w 182"/>
                  <a:gd name="T89" fmla="*/ 64 h 204"/>
                  <a:gd name="T90" fmla="*/ 136 w 182"/>
                  <a:gd name="T9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solidFill>
                <a:srgbClr val="1D7C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endParaRPr>
              </a:p>
            </p:txBody>
          </p:sp>
        </p:grpSp>
        <p:grpSp>
          <p:nvGrpSpPr>
            <p:cNvPr id="38" name="组合 37"/>
            <p:cNvGrpSpPr/>
            <p:nvPr/>
          </p:nvGrpSpPr>
          <p:grpSpPr>
            <a:xfrm>
              <a:off x="4170584" y="4732336"/>
              <a:ext cx="322827" cy="319497"/>
              <a:chOff x="6967126" y="4092464"/>
              <a:chExt cx="453105" cy="448433"/>
            </a:xfrm>
            <a:solidFill>
              <a:schemeClr val="bg1">
                <a:lumMod val="50000"/>
              </a:schemeClr>
            </a:solidFill>
            <a:effectLst/>
          </p:grpSpPr>
          <p:sp>
            <p:nvSpPr>
              <p:cNvPr id="39" name="Freeform 136"/>
              <p:cNvSpPr/>
              <p:nvPr/>
            </p:nvSpPr>
            <p:spPr bwMode="auto">
              <a:xfrm>
                <a:off x="6967126" y="4343773"/>
                <a:ext cx="453105" cy="197124"/>
              </a:xfrm>
              <a:custGeom>
                <a:avLst/>
                <a:gdLst>
                  <a:gd name="T0" fmla="*/ 103 w 205"/>
                  <a:gd name="T1" fmla="*/ 19 h 89"/>
                  <a:gd name="T2" fmla="*/ 47 w 205"/>
                  <a:gd name="T3" fmla="*/ 0 h 89"/>
                  <a:gd name="T4" fmla="*/ 0 w 205"/>
                  <a:gd name="T5" fmla="*/ 0 h 89"/>
                  <a:gd name="T6" fmla="*/ 0 w 205"/>
                  <a:gd name="T7" fmla="*/ 67 h 89"/>
                  <a:gd name="T8" fmla="*/ 22 w 205"/>
                  <a:gd name="T9" fmla="*/ 89 h 89"/>
                  <a:gd name="T10" fmla="*/ 183 w 205"/>
                  <a:gd name="T11" fmla="*/ 89 h 89"/>
                  <a:gd name="T12" fmla="*/ 205 w 205"/>
                  <a:gd name="T13" fmla="*/ 67 h 89"/>
                  <a:gd name="T14" fmla="*/ 205 w 205"/>
                  <a:gd name="T15" fmla="*/ 0 h 89"/>
                  <a:gd name="T16" fmla="*/ 158 w 205"/>
                  <a:gd name="T17" fmla="*/ 0 h 89"/>
                  <a:gd name="T18" fmla="*/ 103 w 205"/>
                  <a:gd name="T19" fmla="*/ 1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solidFill>
                <a:srgbClr val="1D7C92"/>
              </a:solidFill>
              <a:ln w="9525">
                <a:noFill/>
                <a:round/>
              </a:ln>
            </p:spPr>
            <p:txBody>
              <a:bodyPr vert="horz" wrap="square" lIns="91440" tIns="45720" rIns="91440" bIns="45720" numCol="1" anchor="t" anchorCtr="0" compatLnSpc="1"/>
              <a:lstStyle/>
              <a:p>
                <a:endParaRPr lang="zh-CN" altLang="en-US" sz="1600">
                  <a:solidFill>
                    <a:prstClr val="black"/>
                  </a:solidFill>
                </a:endParaRPr>
              </a:p>
            </p:txBody>
          </p:sp>
          <p:sp>
            <p:nvSpPr>
              <p:cNvPr id="40" name="Freeform 137"/>
              <p:cNvSpPr>
                <a:spLocks noEditPoints="1"/>
              </p:cNvSpPr>
              <p:nvPr/>
            </p:nvSpPr>
            <p:spPr bwMode="auto">
              <a:xfrm>
                <a:off x="6967126" y="4092464"/>
                <a:ext cx="453105" cy="260652"/>
              </a:xfrm>
              <a:custGeom>
                <a:avLst/>
                <a:gdLst>
                  <a:gd name="T0" fmla="*/ 183 w 205"/>
                  <a:gd name="T1" fmla="*/ 42 h 118"/>
                  <a:gd name="T2" fmla="*/ 180 w 205"/>
                  <a:gd name="T3" fmla="*/ 42 h 118"/>
                  <a:gd name="T4" fmla="*/ 154 w 205"/>
                  <a:gd name="T5" fmla="*/ 42 h 118"/>
                  <a:gd name="T6" fmla="*/ 154 w 205"/>
                  <a:gd name="T7" fmla="*/ 22 h 118"/>
                  <a:gd name="T8" fmla="*/ 132 w 205"/>
                  <a:gd name="T9" fmla="*/ 0 h 118"/>
                  <a:gd name="T10" fmla="*/ 73 w 205"/>
                  <a:gd name="T11" fmla="*/ 0 h 118"/>
                  <a:gd name="T12" fmla="*/ 51 w 205"/>
                  <a:gd name="T13" fmla="*/ 22 h 118"/>
                  <a:gd name="T14" fmla="*/ 51 w 205"/>
                  <a:gd name="T15" fmla="*/ 42 h 118"/>
                  <a:gd name="T16" fmla="*/ 25 w 205"/>
                  <a:gd name="T17" fmla="*/ 42 h 118"/>
                  <a:gd name="T18" fmla="*/ 22 w 205"/>
                  <a:gd name="T19" fmla="*/ 42 h 118"/>
                  <a:gd name="T20" fmla="*/ 0 w 205"/>
                  <a:gd name="T21" fmla="*/ 64 h 118"/>
                  <a:gd name="T22" fmla="*/ 0 w 205"/>
                  <a:gd name="T23" fmla="*/ 101 h 118"/>
                  <a:gd name="T24" fmla="*/ 54 w 205"/>
                  <a:gd name="T25" fmla="*/ 101 h 118"/>
                  <a:gd name="T26" fmla="*/ 103 w 205"/>
                  <a:gd name="T27" fmla="*/ 118 h 118"/>
                  <a:gd name="T28" fmla="*/ 151 w 205"/>
                  <a:gd name="T29" fmla="*/ 101 h 118"/>
                  <a:gd name="T30" fmla="*/ 205 w 205"/>
                  <a:gd name="T31" fmla="*/ 101 h 118"/>
                  <a:gd name="T32" fmla="*/ 205 w 205"/>
                  <a:gd name="T33" fmla="*/ 64 h 118"/>
                  <a:gd name="T34" fmla="*/ 183 w 205"/>
                  <a:gd name="T35" fmla="*/ 42 h 118"/>
                  <a:gd name="T36" fmla="*/ 67 w 205"/>
                  <a:gd name="T37" fmla="*/ 26 h 118"/>
                  <a:gd name="T38" fmla="*/ 67 w 205"/>
                  <a:gd name="T39" fmla="*/ 22 h 118"/>
                  <a:gd name="T40" fmla="*/ 73 w 205"/>
                  <a:gd name="T41" fmla="*/ 17 h 118"/>
                  <a:gd name="T42" fmla="*/ 132 w 205"/>
                  <a:gd name="T43" fmla="*/ 17 h 118"/>
                  <a:gd name="T44" fmla="*/ 138 w 205"/>
                  <a:gd name="T45" fmla="*/ 22 h 118"/>
                  <a:gd name="T46" fmla="*/ 138 w 205"/>
                  <a:gd name="T47" fmla="*/ 26 h 118"/>
                  <a:gd name="T48" fmla="*/ 138 w 205"/>
                  <a:gd name="T49" fmla="*/ 42 h 118"/>
                  <a:gd name="T50" fmla="*/ 67 w 205"/>
                  <a:gd name="T51" fmla="*/ 42 h 118"/>
                  <a:gd name="T52" fmla="*/ 67 w 205"/>
                  <a:gd name="T53" fmla="*/ 26 h 118"/>
                  <a:gd name="T54" fmla="*/ 101 w 205"/>
                  <a:gd name="T55" fmla="*/ 101 h 118"/>
                  <a:gd name="T56" fmla="*/ 85 w 205"/>
                  <a:gd name="T57" fmla="*/ 86 h 118"/>
                  <a:gd name="T58" fmla="*/ 101 w 205"/>
                  <a:gd name="T59" fmla="*/ 70 h 118"/>
                  <a:gd name="T60" fmla="*/ 117 w 205"/>
                  <a:gd name="T61" fmla="*/ 86 h 118"/>
                  <a:gd name="T62" fmla="*/ 101 w 205"/>
                  <a:gd name="T63" fmla="*/ 10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solidFill>
                <a:srgbClr val="1D7C92"/>
              </a:solidFill>
              <a:ln w="9525">
                <a:noFill/>
                <a:round/>
              </a:ln>
            </p:spPr>
            <p:txBody>
              <a:bodyPr vert="horz" wrap="square" lIns="91440" tIns="45720" rIns="91440" bIns="45720" numCol="1" anchor="t" anchorCtr="0" compatLnSpc="1"/>
              <a:lstStyle/>
              <a:p>
                <a:endParaRPr lang="zh-CN" altLang="en-US" sz="1600">
                  <a:solidFill>
                    <a:prstClr val="black"/>
                  </a:solidFill>
                </a:endParaRPr>
              </a:p>
            </p:txBody>
          </p:sp>
        </p:grpSp>
        <p:grpSp>
          <p:nvGrpSpPr>
            <p:cNvPr id="41" name="组合 40"/>
            <p:cNvGrpSpPr/>
            <p:nvPr/>
          </p:nvGrpSpPr>
          <p:grpSpPr>
            <a:xfrm>
              <a:off x="7311216" y="2351904"/>
              <a:ext cx="336252" cy="361860"/>
              <a:chOff x="7005429" y="4859473"/>
              <a:chExt cx="466184" cy="501686"/>
            </a:xfrm>
            <a:solidFill>
              <a:srgbClr val="C00000"/>
            </a:solidFill>
            <a:effectLst/>
          </p:grpSpPr>
          <p:sp>
            <p:nvSpPr>
              <p:cNvPr id="42" name="Freeform 154"/>
              <p:cNvSpPr/>
              <p:nvPr/>
            </p:nvSpPr>
            <p:spPr bwMode="auto">
              <a:xfrm>
                <a:off x="7146499" y="5285485"/>
                <a:ext cx="50449" cy="46712"/>
              </a:xfrm>
              <a:custGeom>
                <a:avLst/>
                <a:gdLst>
                  <a:gd name="T0" fmla="*/ 16 w 23"/>
                  <a:gd name="T1" fmla="*/ 0 h 21"/>
                  <a:gd name="T2" fmla="*/ 16 w 23"/>
                  <a:gd name="T3" fmla="*/ 4 h 21"/>
                  <a:gd name="T4" fmla="*/ 19 w 23"/>
                  <a:gd name="T5" fmla="*/ 11 h 21"/>
                  <a:gd name="T6" fmla="*/ 10 w 23"/>
                  <a:gd name="T7" fmla="*/ 17 h 21"/>
                  <a:gd name="T8" fmla="*/ 4 w 23"/>
                  <a:gd name="T9" fmla="*/ 9 h 21"/>
                  <a:gd name="T10" fmla="*/ 6 w 23"/>
                  <a:gd name="T11" fmla="*/ 5 h 21"/>
                  <a:gd name="T12" fmla="*/ 6 w 23"/>
                  <a:gd name="T13" fmla="*/ 0 h 21"/>
                  <a:gd name="T14" fmla="*/ 0 w 23"/>
                  <a:gd name="T15" fmla="*/ 10 h 21"/>
                  <a:gd name="T16" fmla="*/ 11 w 23"/>
                  <a:gd name="T17" fmla="*/ 21 h 21"/>
                  <a:gd name="T18" fmla="*/ 23 w 23"/>
                  <a:gd name="T19" fmla="*/ 10 h 21"/>
                  <a:gd name="T20" fmla="*/ 16 w 23"/>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solidFill>
                <a:srgbClr val="1D7C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endParaRPr>
              </a:p>
            </p:txBody>
          </p:sp>
          <p:sp>
            <p:nvSpPr>
              <p:cNvPr id="43" name="Rectangle 155"/>
              <p:cNvSpPr>
                <a:spLocks noChangeArrowheads="1"/>
              </p:cNvSpPr>
              <p:nvPr/>
            </p:nvSpPr>
            <p:spPr bwMode="auto">
              <a:xfrm>
                <a:off x="7166118" y="5278945"/>
                <a:ext cx="9342" cy="32698"/>
              </a:xfrm>
              <a:prstGeom prst="rect">
                <a:avLst/>
              </a:prstGeom>
              <a:solidFill>
                <a:srgbClr val="1D7C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600">
                  <a:solidFill>
                    <a:prstClr val="black"/>
                  </a:solidFill>
                </a:endParaRPr>
              </a:p>
            </p:txBody>
          </p:sp>
          <p:sp>
            <p:nvSpPr>
              <p:cNvPr id="44" name="Freeform 156"/>
              <p:cNvSpPr>
                <a:spLocks noEditPoints="1"/>
              </p:cNvSpPr>
              <p:nvPr/>
            </p:nvSpPr>
            <p:spPr bwMode="auto">
              <a:xfrm>
                <a:off x="7044667" y="4940751"/>
                <a:ext cx="260652" cy="260652"/>
              </a:xfrm>
              <a:custGeom>
                <a:avLst/>
                <a:gdLst>
                  <a:gd name="T0" fmla="*/ 24 w 118"/>
                  <a:gd name="T1" fmla="*/ 19 h 118"/>
                  <a:gd name="T2" fmla="*/ 19 w 118"/>
                  <a:gd name="T3" fmla="*/ 94 h 118"/>
                  <a:gd name="T4" fmla="*/ 94 w 118"/>
                  <a:gd name="T5" fmla="*/ 99 h 118"/>
                  <a:gd name="T6" fmla="*/ 99 w 118"/>
                  <a:gd name="T7" fmla="*/ 24 h 118"/>
                  <a:gd name="T8" fmla="*/ 24 w 118"/>
                  <a:gd name="T9" fmla="*/ 19 h 118"/>
                  <a:gd name="T10" fmla="*/ 64 w 118"/>
                  <a:gd name="T11" fmla="*/ 84 h 118"/>
                  <a:gd name="T12" fmla="*/ 64 w 118"/>
                  <a:gd name="T13" fmla="*/ 93 h 118"/>
                  <a:gd name="T14" fmla="*/ 56 w 118"/>
                  <a:gd name="T15" fmla="*/ 93 h 118"/>
                  <a:gd name="T16" fmla="*/ 56 w 118"/>
                  <a:gd name="T17" fmla="*/ 85 h 118"/>
                  <a:gd name="T18" fmla="*/ 41 w 118"/>
                  <a:gd name="T19" fmla="*/ 81 h 118"/>
                  <a:gd name="T20" fmla="*/ 43 w 118"/>
                  <a:gd name="T21" fmla="*/ 71 h 118"/>
                  <a:gd name="T22" fmla="*/ 58 w 118"/>
                  <a:gd name="T23" fmla="*/ 75 h 118"/>
                  <a:gd name="T24" fmla="*/ 66 w 118"/>
                  <a:gd name="T25" fmla="*/ 70 h 118"/>
                  <a:gd name="T26" fmla="*/ 57 w 118"/>
                  <a:gd name="T27" fmla="*/ 62 h 118"/>
                  <a:gd name="T28" fmla="*/ 41 w 118"/>
                  <a:gd name="T29" fmla="*/ 46 h 118"/>
                  <a:gd name="T30" fmla="*/ 56 w 118"/>
                  <a:gd name="T31" fmla="*/ 31 h 118"/>
                  <a:gd name="T32" fmla="*/ 56 w 118"/>
                  <a:gd name="T33" fmla="*/ 23 h 118"/>
                  <a:gd name="T34" fmla="*/ 64 w 118"/>
                  <a:gd name="T35" fmla="*/ 23 h 118"/>
                  <a:gd name="T36" fmla="*/ 64 w 118"/>
                  <a:gd name="T37" fmla="*/ 30 h 118"/>
                  <a:gd name="T38" fmla="*/ 77 w 118"/>
                  <a:gd name="T39" fmla="*/ 33 h 118"/>
                  <a:gd name="T40" fmla="*/ 74 w 118"/>
                  <a:gd name="T41" fmla="*/ 43 h 118"/>
                  <a:gd name="T42" fmla="*/ 62 w 118"/>
                  <a:gd name="T43" fmla="*/ 40 h 118"/>
                  <a:gd name="T44" fmla="*/ 55 w 118"/>
                  <a:gd name="T45" fmla="*/ 45 h 118"/>
                  <a:gd name="T46" fmla="*/ 65 w 118"/>
                  <a:gd name="T47" fmla="*/ 52 h 118"/>
                  <a:gd name="T48" fmla="*/ 79 w 118"/>
                  <a:gd name="T49" fmla="*/ 69 h 118"/>
                  <a:gd name="T50" fmla="*/ 64 w 118"/>
                  <a:gd name="T51" fmla="*/ 8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solidFill>
                <a:srgbClr val="1D7C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endParaRPr>
              </a:p>
            </p:txBody>
          </p:sp>
          <p:sp>
            <p:nvSpPr>
              <p:cNvPr id="45" name="Freeform 157"/>
              <p:cNvSpPr>
                <a:spLocks noEditPoints="1"/>
              </p:cNvSpPr>
              <p:nvPr/>
            </p:nvSpPr>
            <p:spPr bwMode="auto">
              <a:xfrm>
                <a:off x="7005429" y="4859473"/>
                <a:ext cx="338194" cy="501686"/>
              </a:xfrm>
              <a:custGeom>
                <a:avLst/>
                <a:gdLst>
                  <a:gd name="T0" fmla="*/ 138 w 153"/>
                  <a:gd name="T1" fmla="*/ 177 h 227"/>
                  <a:gd name="T2" fmla="*/ 16 w 153"/>
                  <a:gd name="T3" fmla="*/ 177 h 227"/>
                  <a:gd name="T4" fmla="*/ 16 w 153"/>
                  <a:gd name="T5" fmla="*/ 16 h 227"/>
                  <a:gd name="T6" fmla="*/ 138 w 153"/>
                  <a:gd name="T7" fmla="*/ 16 h 227"/>
                  <a:gd name="T8" fmla="*/ 138 w 153"/>
                  <a:gd name="T9" fmla="*/ 103 h 227"/>
                  <a:gd name="T10" fmla="*/ 139 w 153"/>
                  <a:gd name="T11" fmla="*/ 102 h 227"/>
                  <a:gd name="T12" fmla="*/ 153 w 153"/>
                  <a:gd name="T13" fmla="*/ 94 h 227"/>
                  <a:gd name="T14" fmla="*/ 153 w 153"/>
                  <a:gd name="T15" fmla="*/ 13 h 227"/>
                  <a:gd name="T16" fmla="*/ 141 w 153"/>
                  <a:gd name="T17" fmla="*/ 0 h 227"/>
                  <a:gd name="T18" fmla="*/ 12 w 153"/>
                  <a:gd name="T19" fmla="*/ 0 h 227"/>
                  <a:gd name="T20" fmla="*/ 0 w 153"/>
                  <a:gd name="T21" fmla="*/ 13 h 227"/>
                  <a:gd name="T22" fmla="*/ 0 w 153"/>
                  <a:gd name="T23" fmla="*/ 215 h 227"/>
                  <a:gd name="T24" fmla="*/ 12 w 153"/>
                  <a:gd name="T25" fmla="*/ 227 h 227"/>
                  <a:gd name="T26" fmla="*/ 141 w 153"/>
                  <a:gd name="T27" fmla="*/ 227 h 227"/>
                  <a:gd name="T28" fmla="*/ 153 w 153"/>
                  <a:gd name="T29" fmla="*/ 215 h 227"/>
                  <a:gd name="T30" fmla="*/ 153 w 153"/>
                  <a:gd name="T31" fmla="*/ 176 h 227"/>
                  <a:gd name="T32" fmla="*/ 138 w 153"/>
                  <a:gd name="T33" fmla="*/ 166 h 227"/>
                  <a:gd name="T34" fmla="*/ 138 w 153"/>
                  <a:gd name="T35" fmla="*/ 177 h 227"/>
                  <a:gd name="T36" fmla="*/ 75 w 153"/>
                  <a:gd name="T37" fmla="*/ 221 h 227"/>
                  <a:gd name="T38" fmla="*/ 56 w 153"/>
                  <a:gd name="T39" fmla="*/ 201 h 227"/>
                  <a:gd name="T40" fmla="*/ 75 w 153"/>
                  <a:gd name="T41" fmla="*/ 182 h 227"/>
                  <a:gd name="T42" fmla="*/ 95 w 153"/>
                  <a:gd name="T43" fmla="*/ 201 h 227"/>
                  <a:gd name="T44" fmla="*/ 75 w 153"/>
                  <a:gd name="T45" fmla="*/ 22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solidFill>
                <a:srgbClr val="1D7C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endParaRPr>
              </a:p>
            </p:txBody>
          </p:sp>
          <p:sp>
            <p:nvSpPr>
              <p:cNvPr id="46" name="Freeform 158"/>
              <p:cNvSpPr>
                <a:spLocks noEditPoints="1"/>
              </p:cNvSpPr>
              <p:nvPr/>
            </p:nvSpPr>
            <p:spPr bwMode="auto">
              <a:xfrm>
                <a:off x="7281029" y="5062202"/>
                <a:ext cx="190584" cy="190584"/>
              </a:xfrm>
              <a:custGeom>
                <a:avLst/>
                <a:gdLst>
                  <a:gd name="T0" fmla="*/ 72 w 86"/>
                  <a:gd name="T1" fmla="*/ 17 h 86"/>
                  <a:gd name="T2" fmla="*/ 18 w 86"/>
                  <a:gd name="T3" fmla="*/ 14 h 86"/>
                  <a:gd name="T4" fmla="*/ 14 w 86"/>
                  <a:gd name="T5" fmla="*/ 68 h 86"/>
                  <a:gd name="T6" fmla="*/ 69 w 86"/>
                  <a:gd name="T7" fmla="*/ 72 h 86"/>
                  <a:gd name="T8" fmla="*/ 72 w 86"/>
                  <a:gd name="T9" fmla="*/ 17 h 86"/>
                  <a:gd name="T10" fmla="*/ 46 w 86"/>
                  <a:gd name="T11" fmla="*/ 63 h 86"/>
                  <a:gd name="T12" fmla="*/ 46 w 86"/>
                  <a:gd name="T13" fmla="*/ 70 h 86"/>
                  <a:gd name="T14" fmla="*/ 40 w 86"/>
                  <a:gd name="T15" fmla="*/ 70 h 86"/>
                  <a:gd name="T16" fmla="*/ 40 w 86"/>
                  <a:gd name="T17" fmla="*/ 64 h 86"/>
                  <a:gd name="T18" fmla="*/ 28 w 86"/>
                  <a:gd name="T19" fmla="*/ 61 h 86"/>
                  <a:gd name="T20" fmla="*/ 30 w 86"/>
                  <a:gd name="T21" fmla="*/ 53 h 86"/>
                  <a:gd name="T22" fmla="*/ 41 w 86"/>
                  <a:gd name="T23" fmla="*/ 56 h 86"/>
                  <a:gd name="T24" fmla="*/ 48 w 86"/>
                  <a:gd name="T25" fmla="*/ 52 h 86"/>
                  <a:gd name="T26" fmla="*/ 41 w 86"/>
                  <a:gd name="T27" fmla="*/ 46 h 86"/>
                  <a:gd name="T28" fmla="*/ 29 w 86"/>
                  <a:gd name="T29" fmla="*/ 34 h 86"/>
                  <a:gd name="T30" fmla="*/ 40 w 86"/>
                  <a:gd name="T31" fmla="*/ 22 h 86"/>
                  <a:gd name="T32" fmla="*/ 40 w 86"/>
                  <a:gd name="T33" fmla="*/ 15 h 86"/>
                  <a:gd name="T34" fmla="*/ 47 w 86"/>
                  <a:gd name="T35" fmla="*/ 15 h 86"/>
                  <a:gd name="T36" fmla="*/ 47 w 86"/>
                  <a:gd name="T37" fmla="*/ 21 h 86"/>
                  <a:gd name="T38" fmla="*/ 56 w 86"/>
                  <a:gd name="T39" fmla="*/ 23 h 86"/>
                  <a:gd name="T40" fmla="*/ 54 w 86"/>
                  <a:gd name="T41" fmla="*/ 31 h 86"/>
                  <a:gd name="T42" fmla="*/ 45 w 86"/>
                  <a:gd name="T43" fmla="*/ 29 h 86"/>
                  <a:gd name="T44" fmla="*/ 39 w 86"/>
                  <a:gd name="T45" fmla="*/ 32 h 86"/>
                  <a:gd name="T46" fmla="*/ 47 w 86"/>
                  <a:gd name="T47" fmla="*/ 38 h 86"/>
                  <a:gd name="T48" fmla="*/ 58 w 86"/>
                  <a:gd name="T49" fmla="*/ 51 h 86"/>
                  <a:gd name="T50" fmla="*/ 46 w 86"/>
                  <a:gd name="T51" fmla="*/ 6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solidFill>
                <a:srgbClr val="1D7C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endParaRPr>
              </a:p>
            </p:txBody>
          </p:sp>
        </p:grpSp>
        <p:sp>
          <p:nvSpPr>
            <p:cNvPr id="47" name="文本框 85"/>
            <p:cNvSpPr txBox="1"/>
            <p:nvPr/>
          </p:nvSpPr>
          <p:spPr>
            <a:xfrm>
              <a:off x="1401347" y="5079229"/>
              <a:ext cx="2324675" cy="707886"/>
            </a:xfrm>
            <a:prstGeom prst="rect">
              <a:avLst/>
            </a:prstGeom>
            <a:noFill/>
            <a:effectLst/>
          </p:spPr>
          <p:txBody>
            <a:bodyPr wrap="none" rtlCol="0">
              <a:spAutoFit/>
            </a:bodyPr>
            <a:lstStyle/>
            <a:p>
              <a:r>
                <a:rPr lang="en-US" altLang="zh-CN" sz="1600" b="1" dirty="0">
                  <a:solidFill>
                    <a:schemeClr val="bg1">
                      <a:lumMod val="50000"/>
                    </a:schemeClr>
                  </a:solidFill>
                  <a:latin typeface="方正姚体" panose="02010601030101010101" pitchFamily="2" charset="-122"/>
                  <a:ea typeface="方正姚体" panose="02010601030101010101" pitchFamily="2" charset="-122"/>
                </a:rPr>
                <a:t>MORE  THEN  TEMPLATE</a:t>
              </a:r>
              <a:endParaRPr lang="en-US" altLang="zh-CN" sz="1050" b="1" dirty="0">
                <a:solidFill>
                  <a:schemeClr val="bg1">
                    <a:lumMod val="50000"/>
                  </a:schemeClr>
                </a:solidFill>
                <a:latin typeface="方正姚体" panose="02010601030101010101" pitchFamily="2" charset="-122"/>
                <a:ea typeface="方正姚体" panose="02010601030101010101" pitchFamily="2" charset="-122"/>
              </a:endParaRPr>
            </a:p>
            <a:p>
              <a:r>
                <a:rPr lang="en-US" altLang="zh-CN" sz="1200" dirty="0">
                  <a:solidFill>
                    <a:schemeClr val="bg1">
                      <a:lumMod val="50000"/>
                    </a:schemeClr>
                  </a:solidFill>
                  <a:latin typeface="方正姚体" panose="02010601030101010101" pitchFamily="2" charset="-122"/>
                  <a:ea typeface="方正姚体" panose="02010601030101010101" pitchFamily="2" charset="-122"/>
                </a:rPr>
                <a:t>Click here to add  you to the  center</a:t>
              </a:r>
              <a:endParaRPr lang="en-US" altLang="zh-CN" sz="1200" dirty="0">
                <a:solidFill>
                  <a:schemeClr val="bg1">
                    <a:lumMod val="50000"/>
                  </a:schemeClr>
                </a:solidFill>
                <a:latin typeface="方正姚体" panose="02010601030101010101" pitchFamily="2" charset="-122"/>
                <a:ea typeface="方正姚体" panose="02010601030101010101" pitchFamily="2" charset="-122"/>
              </a:endParaRPr>
            </a:p>
            <a:p>
              <a:r>
                <a:rPr lang="en-US" altLang="zh-CN" sz="1200" dirty="0">
                  <a:solidFill>
                    <a:schemeClr val="bg1">
                      <a:lumMod val="50000"/>
                    </a:schemeClr>
                  </a:solidFill>
                  <a:latin typeface="方正姚体" panose="02010601030101010101" pitchFamily="2" charset="-122"/>
                  <a:ea typeface="方正姚体" panose="02010601030101010101" pitchFamily="2" charset="-122"/>
                </a:rPr>
                <a:t>of the  narrative thought</a:t>
              </a:r>
              <a:endParaRPr lang="en-US" altLang="zh-CN" sz="1600" dirty="0">
                <a:solidFill>
                  <a:schemeClr val="bg1">
                    <a:lumMod val="50000"/>
                  </a:schemeClr>
                </a:solidFill>
                <a:latin typeface="方正姚体" panose="02010601030101010101" pitchFamily="2" charset="-122"/>
                <a:ea typeface="方正姚体" panose="02010601030101010101" pitchFamily="2" charset="-122"/>
              </a:endParaRPr>
            </a:p>
          </p:txBody>
        </p:sp>
        <p:sp>
          <p:nvSpPr>
            <p:cNvPr id="48" name="文本框 86"/>
            <p:cNvSpPr txBox="1"/>
            <p:nvPr/>
          </p:nvSpPr>
          <p:spPr>
            <a:xfrm>
              <a:off x="3824139" y="2773262"/>
              <a:ext cx="2324675" cy="707886"/>
            </a:xfrm>
            <a:prstGeom prst="rect">
              <a:avLst/>
            </a:prstGeom>
            <a:noFill/>
            <a:effectLst/>
          </p:spPr>
          <p:txBody>
            <a:bodyPr wrap="none" rtlCol="0">
              <a:spAutoFit/>
            </a:bodyPr>
            <a:lstStyle/>
            <a:p>
              <a:r>
                <a:rPr lang="en-US" altLang="zh-CN" sz="1600" b="1" dirty="0">
                  <a:solidFill>
                    <a:schemeClr val="bg1">
                      <a:lumMod val="50000"/>
                    </a:schemeClr>
                  </a:solidFill>
                  <a:latin typeface="方正姚体" panose="02010601030101010101" pitchFamily="2" charset="-122"/>
                  <a:ea typeface="方正姚体" panose="02010601030101010101" pitchFamily="2" charset="-122"/>
                </a:rPr>
                <a:t>MORE  THEN  TEMPLATE</a:t>
              </a:r>
              <a:endParaRPr lang="en-US" altLang="zh-CN" sz="1050" b="1" dirty="0">
                <a:solidFill>
                  <a:schemeClr val="bg1">
                    <a:lumMod val="50000"/>
                  </a:schemeClr>
                </a:solidFill>
                <a:latin typeface="方正姚体" panose="02010601030101010101" pitchFamily="2" charset="-122"/>
                <a:ea typeface="方正姚体" panose="02010601030101010101" pitchFamily="2" charset="-122"/>
              </a:endParaRPr>
            </a:p>
            <a:p>
              <a:r>
                <a:rPr lang="en-US" altLang="zh-CN" sz="1200" dirty="0">
                  <a:solidFill>
                    <a:schemeClr val="bg1">
                      <a:lumMod val="50000"/>
                    </a:schemeClr>
                  </a:solidFill>
                  <a:latin typeface="方正姚体" panose="02010601030101010101" pitchFamily="2" charset="-122"/>
                  <a:ea typeface="方正姚体" panose="02010601030101010101" pitchFamily="2" charset="-122"/>
                </a:rPr>
                <a:t>Click here to add  you to the  center</a:t>
              </a:r>
              <a:endParaRPr lang="en-US" altLang="zh-CN" sz="1200" dirty="0">
                <a:solidFill>
                  <a:schemeClr val="bg1">
                    <a:lumMod val="50000"/>
                  </a:schemeClr>
                </a:solidFill>
                <a:latin typeface="方正姚体" panose="02010601030101010101" pitchFamily="2" charset="-122"/>
                <a:ea typeface="方正姚体" panose="02010601030101010101" pitchFamily="2" charset="-122"/>
              </a:endParaRPr>
            </a:p>
            <a:p>
              <a:r>
                <a:rPr lang="en-US" altLang="zh-CN" sz="1200" dirty="0">
                  <a:solidFill>
                    <a:schemeClr val="bg1">
                      <a:lumMod val="50000"/>
                    </a:schemeClr>
                  </a:solidFill>
                  <a:latin typeface="方正姚体" panose="02010601030101010101" pitchFamily="2" charset="-122"/>
                  <a:ea typeface="方正姚体" panose="02010601030101010101" pitchFamily="2" charset="-122"/>
                </a:rPr>
                <a:t>of the  narrative thought</a:t>
              </a:r>
              <a:endParaRPr lang="en-US" altLang="zh-CN" sz="1600" dirty="0">
                <a:solidFill>
                  <a:schemeClr val="bg1">
                    <a:lumMod val="50000"/>
                  </a:schemeClr>
                </a:solidFill>
                <a:latin typeface="方正姚体" panose="02010601030101010101" pitchFamily="2" charset="-122"/>
                <a:ea typeface="方正姚体" panose="02010601030101010101" pitchFamily="2" charset="-122"/>
              </a:endParaRPr>
            </a:p>
          </p:txBody>
        </p:sp>
        <p:sp>
          <p:nvSpPr>
            <p:cNvPr id="49" name="文本框 87"/>
            <p:cNvSpPr txBox="1"/>
            <p:nvPr/>
          </p:nvSpPr>
          <p:spPr>
            <a:xfrm>
              <a:off x="6000322" y="5079229"/>
              <a:ext cx="2324675" cy="707886"/>
            </a:xfrm>
            <a:prstGeom prst="rect">
              <a:avLst/>
            </a:prstGeom>
            <a:noFill/>
            <a:effectLst/>
          </p:spPr>
          <p:txBody>
            <a:bodyPr wrap="none" rtlCol="0">
              <a:spAutoFit/>
            </a:bodyPr>
            <a:lstStyle/>
            <a:p>
              <a:r>
                <a:rPr lang="en-US" altLang="zh-CN" sz="1600" b="1" dirty="0">
                  <a:solidFill>
                    <a:schemeClr val="bg1">
                      <a:lumMod val="50000"/>
                    </a:schemeClr>
                  </a:solidFill>
                  <a:latin typeface="方正姚体" panose="02010601030101010101" pitchFamily="2" charset="-122"/>
                  <a:ea typeface="方正姚体" panose="02010601030101010101" pitchFamily="2" charset="-122"/>
                </a:rPr>
                <a:t>MORE  THEN  TEMPLATE</a:t>
              </a:r>
              <a:endParaRPr lang="en-US" altLang="zh-CN" sz="1050" b="1" dirty="0">
                <a:solidFill>
                  <a:schemeClr val="bg1">
                    <a:lumMod val="50000"/>
                  </a:schemeClr>
                </a:solidFill>
                <a:latin typeface="方正姚体" panose="02010601030101010101" pitchFamily="2" charset="-122"/>
                <a:ea typeface="方正姚体" panose="02010601030101010101" pitchFamily="2" charset="-122"/>
              </a:endParaRPr>
            </a:p>
            <a:p>
              <a:r>
                <a:rPr lang="en-US" altLang="zh-CN" sz="1200" dirty="0">
                  <a:solidFill>
                    <a:schemeClr val="bg1">
                      <a:lumMod val="50000"/>
                    </a:schemeClr>
                  </a:solidFill>
                  <a:latin typeface="方正姚体" panose="02010601030101010101" pitchFamily="2" charset="-122"/>
                  <a:ea typeface="方正姚体" panose="02010601030101010101" pitchFamily="2" charset="-122"/>
                </a:rPr>
                <a:t>Click here to add  you to the  center</a:t>
              </a:r>
              <a:endParaRPr lang="en-US" altLang="zh-CN" sz="1200" dirty="0">
                <a:solidFill>
                  <a:schemeClr val="bg1">
                    <a:lumMod val="50000"/>
                  </a:schemeClr>
                </a:solidFill>
                <a:latin typeface="方正姚体" panose="02010601030101010101" pitchFamily="2" charset="-122"/>
                <a:ea typeface="方正姚体" panose="02010601030101010101" pitchFamily="2" charset="-122"/>
              </a:endParaRPr>
            </a:p>
            <a:p>
              <a:r>
                <a:rPr lang="en-US" altLang="zh-CN" sz="1200" dirty="0">
                  <a:solidFill>
                    <a:schemeClr val="bg1">
                      <a:lumMod val="50000"/>
                    </a:schemeClr>
                  </a:solidFill>
                  <a:latin typeface="方正姚体" panose="02010601030101010101" pitchFamily="2" charset="-122"/>
                  <a:ea typeface="方正姚体" panose="02010601030101010101" pitchFamily="2" charset="-122"/>
                </a:rPr>
                <a:t>of the  narrative thought</a:t>
              </a:r>
              <a:endParaRPr lang="en-US" altLang="zh-CN" sz="1600" dirty="0">
                <a:solidFill>
                  <a:schemeClr val="bg1">
                    <a:lumMod val="50000"/>
                  </a:schemeClr>
                </a:solidFill>
                <a:latin typeface="方正姚体" panose="02010601030101010101" pitchFamily="2" charset="-122"/>
                <a:ea typeface="方正姚体" panose="02010601030101010101" pitchFamily="2" charset="-122"/>
              </a:endParaRPr>
            </a:p>
          </p:txBody>
        </p:sp>
        <p:sp>
          <p:nvSpPr>
            <p:cNvPr id="50" name="文本框 88"/>
            <p:cNvSpPr txBox="1"/>
            <p:nvPr/>
          </p:nvSpPr>
          <p:spPr>
            <a:xfrm>
              <a:off x="8112346" y="2775772"/>
              <a:ext cx="2324675" cy="707886"/>
            </a:xfrm>
            <a:prstGeom prst="rect">
              <a:avLst/>
            </a:prstGeom>
            <a:noFill/>
            <a:effectLst/>
          </p:spPr>
          <p:txBody>
            <a:bodyPr wrap="none" rtlCol="0">
              <a:spAutoFit/>
            </a:bodyPr>
            <a:lstStyle/>
            <a:p>
              <a:r>
                <a:rPr lang="en-US" altLang="zh-CN" sz="1600" b="1" dirty="0">
                  <a:solidFill>
                    <a:schemeClr val="bg1">
                      <a:lumMod val="50000"/>
                    </a:schemeClr>
                  </a:solidFill>
                  <a:latin typeface="方正姚体" panose="02010601030101010101" pitchFamily="2" charset="-122"/>
                  <a:ea typeface="方正姚体" panose="02010601030101010101" pitchFamily="2" charset="-122"/>
                </a:rPr>
                <a:t>MORE  THEN  TEMPLATE</a:t>
              </a:r>
              <a:endParaRPr lang="en-US" altLang="zh-CN" sz="1050" b="1" dirty="0">
                <a:solidFill>
                  <a:schemeClr val="bg1">
                    <a:lumMod val="50000"/>
                  </a:schemeClr>
                </a:solidFill>
                <a:latin typeface="方正姚体" panose="02010601030101010101" pitchFamily="2" charset="-122"/>
                <a:ea typeface="方正姚体" panose="02010601030101010101" pitchFamily="2" charset="-122"/>
              </a:endParaRPr>
            </a:p>
            <a:p>
              <a:r>
                <a:rPr lang="en-US" altLang="zh-CN" sz="1200" dirty="0">
                  <a:solidFill>
                    <a:schemeClr val="bg1">
                      <a:lumMod val="50000"/>
                    </a:schemeClr>
                  </a:solidFill>
                  <a:latin typeface="方正姚体" panose="02010601030101010101" pitchFamily="2" charset="-122"/>
                  <a:ea typeface="方正姚体" panose="02010601030101010101" pitchFamily="2" charset="-122"/>
                </a:rPr>
                <a:t>Click here to add  you to the  center</a:t>
              </a:r>
              <a:endParaRPr lang="en-US" altLang="zh-CN" sz="1200" dirty="0">
                <a:solidFill>
                  <a:schemeClr val="bg1">
                    <a:lumMod val="50000"/>
                  </a:schemeClr>
                </a:solidFill>
                <a:latin typeface="方正姚体" panose="02010601030101010101" pitchFamily="2" charset="-122"/>
                <a:ea typeface="方正姚体" panose="02010601030101010101" pitchFamily="2" charset="-122"/>
              </a:endParaRPr>
            </a:p>
            <a:p>
              <a:r>
                <a:rPr lang="en-US" altLang="zh-CN" sz="1200" dirty="0">
                  <a:solidFill>
                    <a:schemeClr val="bg1">
                      <a:lumMod val="50000"/>
                    </a:schemeClr>
                  </a:solidFill>
                  <a:latin typeface="方正姚体" panose="02010601030101010101" pitchFamily="2" charset="-122"/>
                  <a:ea typeface="方正姚体" panose="02010601030101010101" pitchFamily="2" charset="-122"/>
                </a:rPr>
                <a:t>of the  narrative thought</a:t>
              </a:r>
              <a:endParaRPr lang="en-US" altLang="zh-CN" sz="1600" dirty="0">
                <a:solidFill>
                  <a:schemeClr val="bg1">
                    <a:lumMod val="50000"/>
                  </a:schemeClr>
                </a:solidFill>
                <a:latin typeface="方正姚体" panose="02010601030101010101" pitchFamily="2" charset="-122"/>
                <a:ea typeface="方正姚体" panose="02010601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379654" y="782814"/>
            <a:ext cx="9411629" cy="591016"/>
            <a:chOff x="1423196" y="609245"/>
            <a:chExt cx="9411629" cy="591016"/>
          </a:xfrm>
        </p:grpSpPr>
        <p:sp>
          <p:nvSpPr>
            <p:cNvPr id="11" name="Copyright Notice"/>
            <p:cNvSpPr/>
            <p:nvPr/>
          </p:nvSpPr>
          <p:spPr bwMode="auto">
            <a:xfrm>
              <a:off x="4235162" y="609245"/>
              <a:ext cx="3823276" cy="434765"/>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1D7C92"/>
                  </a:solidFill>
                  <a:latin typeface="微软雅黑" panose="020B0503020204020204" pitchFamily="34" charset="-122"/>
                  <a:ea typeface="微软雅黑" panose="020B0503020204020204" pitchFamily="34" charset="-122"/>
                </a:rPr>
                <a:t>点击加入标题文字</a:t>
              </a:r>
              <a:endParaRPr lang="en-US" sz="2400" cap="small" dirty="0">
                <a:solidFill>
                  <a:srgbClr val="1D7C92"/>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1423196" y="1200261"/>
              <a:ext cx="9411629" cy="0"/>
            </a:xfrm>
            <a:prstGeom prst="line">
              <a:avLst/>
            </a:prstGeom>
            <a:ln>
              <a:solidFill>
                <a:srgbClr val="1D7C92"/>
              </a:solidFill>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769876" y="2313738"/>
            <a:ext cx="10666764" cy="3131562"/>
            <a:chOff x="690146" y="2289619"/>
            <a:chExt cx="11611837" cy="3409019"/>
          </a:xfrm>
        </p:grpSpPr>
        <p:sp>
          <p:nvSpPr>
            <p:cNvPr id="7" name="等腰三角形 6"/>
            <p:cNvSpPr/>
            <p:nvPr/>
          </p:nvSpPr>
          <p:spPr>
            <a:xfrm rot="16200000">
              <a:off x="457264" y="2522501"/>
              <a:ext cx="3376769" cy="2911006"/>
            </a:xfrm>
            <a:prstGeom prst="triangle">
              <a:avLst/>
            </a:prstGeom>
            <a:solidFill>
              <a:srgbClr val="1D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endParaRPr>
            </a:p>
          </p:txBody>
        </p:sp>
        <p:sp>
          <p:nvSpPr>
            <p:cNvPr id="8" name="等腰三角形 7"/>
            <p:cNvSpPr/>
            <p:nvPr/>
          </p:nvSpPr>
          <p:spPr>
            <a:xfrm rot="16200000">
              <a:off x="6247089" y="2554751"/>
              <a:ext cx="3376769" cy="2911006"/>
            </a:xfrm>
            <a:prstGeom prst="triangle">
              <a:avLst/>
            </a:prstGeom>
            <a:solidFill>
              <a:srgbClr val="1D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endParaRPr>
            </a:p>
          </p:txBody>
        </p:sp>
        <p:sp>
          <p:nvSpPr>
            <p:cNvPr id="9" name="等腰三角形 8"/>
            <p:cNvSpPr/>
            <p:nvPr/>
          </p:nvSpPr>
          <p:spPr>
            <a:xfrm rot="16200000" flipV="1">
              <a:off x="9158095" y="2554750"/>
              <a:ext cx="3376769" cy="2911006"/>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endParaRPr>
            </a:p>
          </p:txBody>
        </p:sp>
        <p:sp>
          <p:nvSpPr>
            <p:cNvPr id="10" name="等腰三角形 9"/>
            <p:cNvSpPr/>
            <p:nvPr/>
          </p:nvSpPr>
          <p:spPr>
            <a:xfrm rot="16200000" flipV="1">
              <a:off x="3350271" y="2544632"/>
              <a:ext cx="3376769" cy="2911006"/>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endParaRPr>
            </a:p>
          </p:txBody>
        </p:sp>
        <p:sp>
          <p:nvSpPr>
            <p:cNvPr id="12" name="文本框 13"/>
            <p:cNvSpPr txBox="1"/>
            <p:nvPr/>
          </p:nvSpPr>
          <p:spPr>
            <a:xfrm>
              <a:off x="1063116" y="3515766"/>
              <a:ext cx="715811" cy="770605"/>
            </a:xfrm>
            <a:prstGeom prst="rect">
              <a:avLst/>
            </a:prstGeom>
            <a:noFill/>
            <a:effectLst/>
          </p:spPr>
          <p:txBody>
            <a:bodyPr wrap="none" rtlCol="0">
              <a:spAutoFit/>
            </a:bodyPr>
            <a:lstStyle/>
            <a:p>
              <a:r>
                <a:rPr lang="en-US" altLang="zh-CN" sz="3600" dirty="0">
                  <a:solidFill>
                    <a:schemeClr val="bg1"/>
                  </a:solidFill>
                </a:rPr>
                <a:t>  </a:t>
              </a:r>
              <a:r>
                <a:rPr lang="en-US" altLang="zh-CN" sz="4000" dirty="0">
                  <a:solidFill>
                    <a:schemeClr val="bg1"/>
                  </a:solidFill>
                  <a:latin typeface="Impact" panose="020B0806030902050204" pitchFamily="34" charset="0"/>
                </a:rPr>
                <a:t>S</a:t>
              </a:r>
              <a:endParaRPr lang="en-US" altLang="zh-CN" sz="3200" dirty="0">
                <a:solidFill>
                  <a:schemeClr val="bg1"/>
                </a:solidFill>
                <a:latin typeface="Impact" panose="020B0806030902050204" pitchFamily="34" charset="0"/>
              </a:endParaRPr>
            </a:p>
          </p:txBody>
        </p:sp>
        <p:sp>
          <p:nvSpPr>
            <p:cNvPr id="13" name="文本框 14"/>
            <p:cNvSpPr txBox="1"/>
            <p:nvPr/>
          </p:nvSpPr>
          <p:spPr>
            <a:xfrm>
              <a:off x="5079829" y="3584636"/>
              <a:ext cx="883334" cy="770605"/>
            </a:xfrm>
            <a:prstGeom prst="rect">
              <a:avLst/>
            </a:prstGeom>
            <a:noFill/>
            <a:effectLst/>
          </p:spPr>
          <p:txBody>
            <a:bodyPr wrap="none" rtlCol="0">
              <a:spAutoFit/>
            </a:bodyPr>
            <a:lstStyle/>
            <a:p>
              <a:r>
                <a:rPr lang="en-US" altLang="zh-CN" sz="3600" dirty="0">
                  <a:solidFill>
                    <a:schemeClr val="bg1"/>
                  </a:solidFill>
                </a:rPr>
                <a:t>  </a:t>
              </a:r>
              <a:r>
                <a:rPr lang="en-US" altLang="zh-CN" sz="4000" dirty="0">
                  <a:solidFill>
                    <a:schemeClr val="bg1"/>
                  </a:solidFill>
                  <a:latin typeface="Impact" panose="020B0806030902050204" pitchFamily="34" charset="0"/>
                </a:rPr>
                <a:t>W</a:t>
              </a:r>
              <a:endParaRPr lang="en-US" altLang="zh-CN" sz="3200" dirty="0">
                <a:solidFill>
                  <a:schemeClr val="bg1"/>
                </a:solidFill>
                <a:latin typeface="Impact" panose="020B0806030902050204" pitchFamily="34" charset="0"/>
              </a:endParaRPr>
            </a:p>
          </p:txBody>
        </p:sp>
        <p:sp>
          <p:nvSpPr>
            <p:cNvPr id="14" name="文本框 15"/>
            <p:cNvSpPr txBox="1"/>
            <p:nvPr/>
          </p:nvSpPr>
          <p:spPr>
            <a:xfrm>
              <a:off x="6713767" y="3590853"/>
              <a:ext cx="656480" cy="770605"/>
            </a:xfrm>
            <a:prstGeom prst="rect">
              <a:avLst/>
            </a:prstGeom>
            <a:noFill/>
            <a:effectLst/>
          </p:spPr>
          <p:txBody>
            <a:bodyPr wrap="none" rtlCol="0">
              <a:spAutoFit/>
            </a:bodyPr>
            <a:lstStyle/>
            <a:p>
              <a:r>
                <a:rPr lang="en-US" altLang="zh-CN" sz="2400" dirty="0">
                  <a:solidFill>
                    <a:schemeClr val="bg1"/>
                  </a:solidFill>
                </a:rPr>
                <a:t>  </a:t>
              </a:r>
              <a:r>
                <a:rPr lang="en-US" altLang="zh-CN" sz="4000" dirty="0">
                  <a:solidFill>
                    <a:schemeClr val="bg1"/>
                  </a:solidFill>
                  <a:latin typeface="Impact" panose="020B0806030902050204" pitchFamily="34" charset="0"/>
                </a:rPr>
                <a:t>O</a:t>
              </a:r>
              <a:endParaRPr lang="en-US" altLang="zh-CN" sz="3200" dirty="0">
                <a:solidFill>
                  <a:schemeClr val="bg1"/>
                </a:solidFill>
                <a:latin typeface="Impact" panose="020B0806030902050204" pitchFamily="34" charset="0"/>
              </a:endParaRPr>
            </a:p>
          </p:txBody>
        </p:sp>
        <p:sp>
          <p:nvSpPr>
            <p:cNvPr id="15" name="文本框 24"/>
            <p:cNvSpPr txBox="1"/>
            <p:nvPr/>
          </p:nvSpPr>
          <p:spPr>
            <a:xfrm>
              <a:off x="11144387" y="3594754"/>
              <a:ext cx="686146" cy="770605"/>
            </a:xfrm>
            <a:prstGeom prst="rect">
              <a:avLst/>
            </a:prstGeom>
            <a:noFill/>
            <a:effectLst/>
          </p:spPr>
          <p:txBody>
            <a:bodyPr wrap="none" rtlCol="0">
              <a:spAutoFit/>
            </a:bodyPr>
            <a:lstStyle/>
            <a:p>
              <a:r>
                <a:rPr lang="en-US" altLang="zh-CN" sz="3600" dirty="0">
                  <a:solidFill>
                    <a:schemeClr val="bg1"/>
                  </a:solidFill>
                </a:rPr>
                <a:t>  </a:t>
              </a:r>
              <a:r>
                <a:rPr lang="en-US" altLang="zh-CN" sz="4000" dirty="0">
                  <a:solidFill>
                    <a:schemeClr val="bg1"/>
                  </a:solidFill>
                  <a:latin typeface="Impact" panose="020B0806030902050204" pitchFamily="34" charset="0"/>
                </a:rPr>
                <a:t>T</a:t>
              </a:r>
              <a:endParaRPr lang="en-US" altLang="zh-CN" sz="3200" dirty="0">
                <a:solidFill>
                  <a:schemeClr val="bg1"/>
                </a:solidFill>
                <a:latin typeface="Impact" panose="020B0806030902050204" pitchFamily="34" charset="0"/>
              </a:endParaRPr>
            </a:p>
          </p:txBody>
        </p:sp>
        <p:sp>
          <p:nvSpPr>
            <p:cNvPr id="16" name="文本框 29"/>
            <p:cNvSpPr txBox="1"/>
            <p:nvPr/>
          </p:nvSpPr>
          <p:spPr>
            <a:xfrm>
              <a:off x="1975684" y="3405293"/>
              <a:ext cx="1522192" cy="1356935"/>
            </a:xfrm>
            <a:prstGeom prst="rect">
              <a:avLst/>
            </a:prstGeom>
            <a:noFill/>
            <a:effectLst/>
          </p:spPr>
          <p:txBody>
            <a:bodyPr wrap="square" rtlCol="0">
              <a:spAutoFit/>
            </a:bodyPr>
            <a:lstStyle/>
            <a:p>
              <a:r>
                <a:rPr lang="en-US" altLang="zh-CN" sz="1200" b="1" dirty="0">
                  <a:solidFill>
                    <a:schemeClr val="bg1"/>
                  </a:solidFill>
                  <a:latin typeface="方正姚体" panose="02010601030101010101" pitchFamily="2" charset="-122"/>
                  <a:ea typeface="方正姚体" panose="02010601030101010101" pitchFamily="2" charset="-122"/>
                </a:rPr>
                <a:t>  </a:t>
              </a:r>
              <a:r>
                <a:rPr lang="en-US" altLang="zh-CN" sz="1100" b="1" dirty="0">
                  <a:solidFill>
                    <a:schemeClr val="bg1"/>
                  </a:solidFill>
                  <a:latin typeface="方正姚体" panose="02010601030101010101" pitchFamily="2" charset="-122"/>
                  <a:ea typeface="方正姚体" panose="02010601030101010101" pitchFamily="2" charset="-122"/>
                </a:rPr>
                <a:t>MORE  THAN  TEMPLATE</a:t>
              </a:r>
              <a:endParaRPr lang="en-US" altLang="zh-CN" sz="1100" b="1" dirty="0">
                <a:solidFill>
                  <a:schemeClr val="bg1"/>
                </a:solidFill>
                <a:latin typeface="方正姚体" panose="02010601030101010101" pitchFamily="2" charset="-122"/>
                <a:ea typeface="方正姚体" panose="02010601030101010101" pitchFamily="2" charset="-122"/>
              </a:endParaRPr>
            </a:p>
            <a:p>
              <a:r>
                <a:rPr lang="en-US" altLang="zh-CN" sz="1000" dirty="0">
                  <a:solidFill>
                    <a:schemeClr val="bg1"/>
                  </a:solidFill>
                  <a:latin typeface="方正姚体" panose="02010601030101010101" pitchFamily="2" charset="-122"/>
                  <a:ea typeface="方正姚体" panose="02010601030101010101" pitchFamily="2" charset="-122"/>
                </a:rPr>
                <a:t>Click here to add  you to the Center of</a:t>
              </a:r>
              <a:endParaRPr lang="en-US" altLang="zh-CN" sz="1000" dirty="0">
                <a:solidFill>
                  <a:schemeClr val="bg1"/>
                </a:solidFill>
                <a:latin typeface="方正姚体" panose="02010601030101010101" pitchFamily="2" charset="-122"/>
                <a:ea typeface="方正姚体" panose="02010601030101010101" pitchFamily="2" charset="-122"/>
              </a:endParaRPr>
            </a:p>
            <a:p>
              <a:r>
                <a:rPr lang="en-US" altLang="zh-CN" sz="1000" dirty="0">
                  <a:solidFill>
                    <a:schemeClr val="bg1"/>
                  </a:solidFill>
                  <a:latin typeface="方正姚体" panose="02010601030101010101" pitchFamily="2" charset="-122"/>
                  <a:ea typeface="方正姚体" panose="02010601030101010101" pitchFamily="2" charset="-122"/>
                </a:rPr>
                <a:t>the  narrative thought</a:t>
              </a:r>
              <a:endParaRPr lang="en-US" altLang="zh-CN" sz="1000" dirty="0">
                <a:solidFill>
                  <a:schemeClr val="bg1"/>
                </a:solidFill>
                <a:latin typeface="方正姚体" panose="02010601030101010101" pitchFamily="2" charset="-122"/>
                <a:ea typeface="方正姚体" panose="02010601030101010101" pitchFamily="2" charset="-122"/>
              </a:endParaRPr>
            </a:p>
            <a:p>
              <a:endParaRPr lang="en-US" altLang="zh-CN" sz="1000" dirty="0">
                <a:solidFill>
                  <a:schemeClr val="bg1"/>
                </a:solidFill>
              </a:endParaRPr>
            </a:p>
            <a:p>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17" name="文本框 30"/>
            <p:cNvSpPr txBox="1"/>
            <p:nvPr/>
          </p:nvSpPr>
          <p:spPr>
            <a:xfrm>
              <a:off x="3660289" y="3405293"/>
              <a:ext cx="1551190" cy="1356935"/>
            </a:xfrm>
            <a:prstGeom prst="rect">
              <a:avLst/>
            </a:prstGeom>
            <a:noFill/>
            <a:effectLst/>
          </p:spPr>
          <p:txBody>
            <a:bodyPr wrap="square" rtlCol="0">
              <a:spAutoFit/>
            </a:bodyPr>
            <a:lstStyle/>
            <a:p>
              <a:r>
                <a:rPr lang="en-US" altLang="zh-CN" sz="1200" b="1" dirty="0">
                  <a:solidFill>
                    <a:schemeClr val="bg1"/>
                  </a:solidFill>
                  <a:latin typeface="方正姚体" panose="02010601030101010101" pitchFamily="2" charset="-122"/>
                  <a:ea typeface="方正姚体" panose="02010601030101010101" pitchFamily="2" charset="-122"/>
                </a:rPr>
                <a:t>  </a:t>
              </a:r>
              <a:r>
                <a:rPr lang="en-US" altLang="zh-CN" sz="1100" b="1" dirty="0">
                  <a:solidFill>
                    <a:schemeClr val="bg1"/>
                  </a:solidFill>
                  <a:latin typeface="方正姚体" panose="02010601030101010101" pitchFamily="2" charset="-122"/>
                  <a:ea typeface="方正姚体" panose="02010601030101010101" pitchFamily="2" charset="-122"/>
                </a:rPr>
                <a:t>MORE  THAN  TEMPLATE</a:t>
              </a:r>
              <a:endParaRPr lang="en-US" altLang="zh-CN" sz="1100" b="1" dirty="0">
                <a:solidFill>
                  <a:schemeClr val="bg1"/>
                </a:solidFill>
                <a:latin typeface="方正姚体" panose="02010601030101010101" pitchFamily="2" charset="-122"/>
                <a:ea typeface="方正姚体" panose="02010601030101010101" pitchFamily="2" charset="-122"/>
              </a:endParaRPr>
            </a:p>
            <a:p>
              <a:r>
                <a:rPr lang="en-US" altLang="zh-CN" sz="1000" dirty="0">
                  <a:solidFill>
                    <a:schemeClr val="bg1"/>
                  </a:solidFill>
                  <a:latin typeface="方正姚体" panose="02010601030101010101" pitchFamily="2" charset="-122"/>
                  <a:ea typeface="方正姚体" panose="02010601030101010101" pitchFamily="2" charset="-122"/>
                </a:rPr>
                <a:t>Click here to add  you to the Center of</a:t>
              </a:r>
              <a:endParaRPr lang="en-US" altLang="zh-CN" sz="1000" dirty="0">
                <a:solidFill>
                  <a:schemeClr val="bg1"/>
                </a:solidFill>
                <a:latin typeface="方正姚体" panose="02010601030101010101" pitchFamily="2" charset="-122"/>
                <a:ea typeface="方正姚体" panose="02010601030101010101" pitchFamily="2" charset="-122"/>
              </a:endParaRPr>
            </a:p>
            <a:p>
              <a:r>
                <a:rPr lang="en-US" altLang="zh-CN" sz="1000" dirty="0">
                  <a:solidFill>
                    <a:schemeClr val="bg1"/>
                  </a:solidFill>
                  <a:latin typeface="方正姚体" panose="02010601030101010101" pitchFamily="2" charset="-122"/>
                  <a:ea typeface="方正姚体" panose="02010601030101010101" pitchFamily="2" charset="-122"/>
                </a:rPr>
                <a:t>the  narrative thought</a:t>
              </a:r>
              <a:endParaRPr lang="en-US" altLang="zh-CN" sz="1000" dirty="0">
                <a:solidFill>
                  <a:schemeClr val="bg1"/>
                </a:solidFill>
                <a:latin typeface="方正姚体" panose="02010601030101010101" pitchFamily="2" charset="-122"/>
                <a:ea typeface="方正姚体" panose="02010601030101010101" pitchFamily="2" charset="-122"/>
              </a:endParaRPr>
            </a:p>
            <a:p>
              <a:endParaRPr lang="en-US" altLang="zh-CN" sz="1000" dirty="0">
                <a:solidFill>
                  <a:schemeClr val="bg1"/>
                </a:solidFill>
              </a:endParaRPr>
            </a:p>
            <a:p>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18" name="文本框 29"/>
            <p:cNvSpPr txBox="1"/>
            <p:nvPr/>
          </p:nvSpPr>
          <p:spPr>
            <a:xfrm>
              <a:off x="7620463" y="3377463"/>
              <a:ext cx="1522192" cy="1356935"/>
            </a:xfrm>
            <a:prstGeom prst="rect">
              <a:avLst/>
            </a:prstGeom>
            <a:noFill/>
            <a:effectLst/>
          </p:spPr>
          <p:txBody>
            <a:bodyPr wrap="square" rtlCol="0">
              <a:spAutoFit/>
            </a:bodyPr>
            <a:lstStyle/>
            <a:p>
              <a:r>
                <a:rPr lang="en-US" altLang="zh-CN" sz="1200" b="1" dirty="0">
                  <a:solidFill>
                    <a:schemeClr val="bg1"/>
                  </a:solidFill>
                  <a:latin typeface="方正姚体" panose="02010601030101010101" pitchFamily="2" charset="-122"/>
                  <a:ea typeface="方正姚体" panose="02010601030101010101" pitchFamily="2" charset="-122"/>
                </a:rPr>
                <a:t>  </a:t>
              </a:r>
              <a:r>
                <a:rPr lang="en-US" altLang="zh-CN" sz="1100" b="1" dirty="0">
                  <a:solidFill>
                    <a:schemeClr val="bg1"/>
                  </a:solidFill>
                  <a:latin typeface="方正姚体" panose="02010601030101010101" pitchFamily="2" charset="-122"/>
                  <a:ea typeface="方正姚体" panose="02010601030101010101" pitchFamily="2" charset="-122"/>
                </a:rPr>
                <a:t>MORE  THAN  TEMPLATE</a:t>
              </a:r>
              <a:endParaRPr lang="en-US" altLang="zh-CN" sz="1100" b="1" dirty="0">
                <a:solidFill>
                  <a:schemeClr val="bg1"/>
                </a:solidFill>
                <a:latin typeface="方正姚体" panose="02010601030101010101" pitchFamily="2" charset="-122"/>
                <a:ea typeface="方正姚体" panose="02010601030101010101" pitchFamily="2" charset="-122"/>
              </a:endParaRPr>
            </a:p>
            <a:p>
              <a:r>
                <a:rPr lang="en-US" altLang="zh-CN" sz="1000" dirty="0">
                  <a:solidFill>
                    <a:schemeClr val="bg1"/>
                  </a:solidFill>
                  <a:latin typeface="方正姚体" panose="02010601030101010101" pitchFamily="2" charset="-122"/>
                  <a:ea typeface="方正姚体" panose="02010601030101010101" pitchFamily="2" charset="-122"/>
                </a:rPr>
                <a:t>Click here to add  you to the Center of</a:t>
              </a:r>
              <a:endParaRPr lang="en-US" altLang="zh-CN" sz="1000" dirty="0">
                <a:solidFill>
                  <a:schemeClr val="bg1"/>
                </a:solidFill>
                <a:latin typeface="方正姚体" panose="02010601030101010101" pitchFamily="2" charset="-122"/>
                <a:ea typeface="方正姚体" panose="02010601030101010101" pitchFamily="2" charset="-122"/>
              </a:endParaRPr>
            </a:p>
            <a:p>
              <a:r>
                <a:rPr lang="en-US" altLang="zh-CN" sz="1000" dirty="0">
                  <a:solidFill>
                    <a:schemeClr val="bg1"/>
                  </a:solidFill>
                  <a:latin typeface="方正姚体" panose="02010601030101010101" pitchFamily="2" charset="-122"/>
                  <a:ea typeface="方正姚体" panose="02010601030101010101" pitchFamily="2" charset="-122"/>
                </a:rPr>
                <a:t>the  narrative thought</a:t>
              </a:r>
              <a:endParaRPr lang="en-US" altLang="zh-CN" sz="1000" dirty="0">
                <a:solidFill>
                  <a:schemeClr val="bg1"/>
                </a:solidFill>
                <a:latin typeface="方正姚体" panose="02010601030101010101" pitchFamily="2" charset="-122"/>
                <a:ea typeface="方正姚体" panose="02010601030101010101" pitchFamily="2" charset="-122"/>
              </a:endParaRPr>
            </a:p>
            <a:p>
              <a:endParaRPr lang="en-US" altLang="zh-CN" sz="1000" dirty="0">
                <a:solidFill>
                  <a:schemeClr val="bg1"/>
                </a:solidFill>
              </a:endParaRPr>
            </a:p>
            <a:p>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19" name="文本框 30"/>
            <p:cNvSpPr txBox="1"/>
            <p:nvPr/>
          </p:nvSpPr>
          <p:spPr>
            <a:xfrm>
              <a:off x="9616452" y="3261470"/>
              <a:ext cx="1551190" cy="1356935"/>
            </a:xfrm>
            <a:prstGeom prst="rect">
              <a:avLst/>
            </a:prstGeom>
            <a:noFill/>
            <a:effectLst/>
          </p:spPr>
          <p:txBody>
            <a:bodyPr wrap="square" rtlCol="0">
              <a:spAutoFit/>
            </a:bodyPr>
            <a:lstStyle/>
            <a:p>
              <a:r>
                <a:rPr lang="en-US" altLang="zh-CN" sz="1200" b="1" dirty="0">
                  <a:solidFill>
                    <a:schemeClr val="bg1"/>
                  </a:solidFill>
                  <a:latin typeface="方正姚体" panose="02010601030101010101" pitchFamily="2" charset="-122"/>
                  <a:ea typeface="方正姚体" panose="02010601030101010101" pitchFamily="2" charset="-122"/>
                </a:rPr>
                <a:t>  </a:t>
              </a:r>
              <a:r>
                <a:rPr lang="en-US" altLang="zh-CN" sz="1100" b="1" dirty="0">
                  <a:solidFill>
                    <a:schemeClr val="bg1"/>
                  </a:solidFill>
                  <a:latin typeface="方正姚体" panose="02010601030101010101" pitchFamily="2" charset="-122"/>
                  <a:ea typeface="方正姚体" panose="02010601030101010101" pitchFamily="2" charset="-122"/>
                </a:rPr>
                <a:t>MORE  THAN  TEMPLATE</a:t>
              </a:r>
              <a:endParaRPr lang="en-US" altLang="zh-CN" sz="1100" b="1" dirty="0">
                <a:solidFill>
                  <a:schemeClr val="bg1"/>
                </a:solidFill>
                <a:latin typeface="方正姚体" panose="02010601030101010101" pitchFamily="2" charset="-122"/>
                <a:ea typeface="方正姚体" panose="02010601030101010101" pitchFamily="2" charset="-122"/>
              </a:endParaRPr>
            </a:p>
            <a:p>
              <a:r>
                <a:rPr lang="en-US" altLang="zh-CN" sz="1000" dirty="0">
                  <a:solidFill>
                    <a:schemeClr val="bg1"/>
                  </a:solidFill>
                  <a:latin typeface="方正姚体" panose="02010601030101010101" pitchFamily="2" charset="-122"/>
                  <a:ea typeface="方正姚体" panose="02010601030101010101" pitchFamily="2" charset="-122"/>
                </a:rPr>
                <a:t>Click here to add  you to the Center of</a:t>
              </a:r>
              <a:endParaRPr lang="en-US" altLang="zh-CN" sz="1000" dirty="0">
                <a:solidFill>
                  <a:schemeClr val="bg1"/>
                </a:solidFill>
                <a:latin typeface="方正姚体" panose="02010601030101010101" pitchFamily="2" charset="-122"/>
                <a:ea typeface="方正姚体" panose="02010601030101010101" pitchFamily="2" charset="-122"/>
              </a:endParaRPr>
            </a:p>
            <a:p>
              <a:r>
                <a:rPr lang="en-US" altLang="zh-CN" sz="1000" dirty="0">
                  <a:solidFill>
                    <a:schemeClr val="bg1"/>
                  </a:solidFill>
                  <a:latin typeface="方正姚体" panose="02010601030101010101" pitchFamily="2" charset="-122"/>
                  <a:ea typeface="方正姚体" panose="02010601030101010101" pitchFamily="2" charset="-122"/>
                </a:rPr>
                <a:t>the  narrative thought</a:t>
              </a:r>
              <a:endParaRPr lang="en-US" altLang="zh-CN" sz="1000" dirty="0">
                <a:solidFill>
                  <a:schemeClr val="bg1"/>
                </a:solidFill>
                <a:latin typeface="方正姚体" panose="02010601030101010101" pitchFamily="2" charset="-122"/>
                <a:ea typeface="方正姚体" panose="02010601030101010101" pitchFamily="2" charset="-122"/>
              </a:endParaRPr>
            </a:p>
            <a:p>
              <a:endParaRPr lang="en-US" altLang="zh-CN" sz="1000" dirty="0">
                <a:solidFill>
                  <a:schemeClr val="bg1"/>
                </a:solidFill>
              </a:endParaRPr>
            </a:p>
            <a:p>
              <a:endParaRPr lang="en-US" altLang="zh-CN" sz="1200" dirty="0">
                <a:solidFill>
                  <a:schemeClr val="bg1"/>
                </a:solidFill>
                <a:latin typeface="微软雅黑" panose="020B0503020204020204" pitchFamily="34" charset="-122"/>
                <a:ea typeface="微软雅黑" panose="020B0503020204020204" pitchFamily="34" charset="-122"/>
              </a:endParaRPr>
            </a:p>
          </p:txBody>
        </p:sp>
      </p:grpSp>
      <p:sp>
        <p:nvSpPr>
          <p:cNvPr id="20" name="Rectangle 42"/>
          <p:cNvSpPr/>
          <p:nvPr/>
        </p:nvSpPr>
        <p:spPr>
          <a:xfrm>
            <a:off x="1697317" y="5927205"/>
            <a:ext cx="9343714" cy="333588"/>
          </a:xfrm>
          <a:prstGeom prst="rect">
            <a:avLst/>
          </a:prstGeom>
          <a:noFill/>
          <a:ln w="12700" cap="flat" cmpd="sng" algn="ctr">
            <a:noFill/>
            <a:prstDash val="solid"/>
          </a:ln>
          <a:effectLst/>
        </p:spPr>
        <p:txBody>
          <a:bodyPr lIns="91440" tIns="0" rIns="91440" bIns="0" rtlCol="0" anchor="t"/>
          <a:lstStyle/>
          <a:p>
            <a:pPr algn="just">
              <a:defRPr/>
            </a:pPr>
            <a:r>
              <a:rPr lang="en-US" sz="1400" kern="0" dirty="0">
                <a:solidFill>
                  <a:schemeClr val="bg1">
                    <a:lumMod val="50000"/>
                  </a:schemeClr>
                </a:solidFill>
                <a:latin typeface="Arial" panose="020B0604020202020204" pitchFamily="34" charset="0"/>
                <a:cs typeface="Arial" panose="020B0604020202020204" pitchFamily="34" charset="0"/>
              </a:rPr>
              <a:t>This is a sample text. Again, this is </a:t>
            </a:r>
            <a:r>
              <a:rPr lang="en-US" sz="1400" kern="0" dirty="0" err="1">
                <a:solidFill>
                  <a:schemeClr val="bg1">
                    <a:lumMod val="50000"/>
                  </a:schemeClr>
                </a:solidFill>
                <a:latin typeface="Arial" panose="020B0604020202020204" pitchFamily="34" charset="0"/>
                <a:cs typeface="Arial" panose="020B0604020202020204" pitchFamily="34" charset="0"/>
              </a:rPr>
              <a:t>axt</a:t>
            </a:r>
            <a:r>
              <a:rPr lang="en-US" sz="1400" kern="0" dirty="0">
                <a:solidFill>
                  <a:schemeClr val="bg1">
                    <a:lumMod val="50000"/>
                  </a:schemeClr>
                </a:solidFill>
                <a:latin typeface="Arial" panose="020B0604020202020204" pitchFamily="34" charset="0"/>
                <a:cs typeface="Arial" panose="020B0604020202020204" pitchFamily="34" charset="0"/>
              </a:rPr>
              <a:t>, enter your own text here. This is a sample text. Insert your desired text here.</a:t>
            </a:r>
            <a:endParaRPr lang="en-US" sz="1400" kern="0" dirty="0">
              <a:solidFill>
                <a:schemeClr val="bg1">
                  <a:lumMod val="50000"/>
                </a:schemeClr>
              </a:solidFill>
              <a:latin typeface="Arial" panose="020B0604020202020204" pitchFamily="34" charset="0"/>
              <a:cs typeface="Arial" panose="020B0604020202020204" pitchFamily="34" charset="0"/>
            </a:endParaRPr>
          </a:p>
        </p:txBody>
      </p:sp>
      <p:cxnSp>
        <p:nvCxnSpPr>
          <p:cNvPr id="21" name="品 11"/>
          <p:cNvCxnSpPr/>
          <p:nvPr>
            <p:custDataLst>
              <p:tags r:id="rId1"/>
            </p:custDataLst>
          </p:nvPr>
        </p:nvCxnSpPr>
        <p:spPr>
          <a:xfrm>
            <a:off x="769225" y="5732296"/>
            <a:ext cx="10568242" cy="0"/>
          </a:xfrm>
          <a:prstGeom prst="line">
            <a:avLst/>
          </a:prstGeom>
          <a:noFill/>
          <a:ln w="6350" cap="flat" cmpd="sng" algn="ctr">
            <a:solidFill>
              <a:schemeClr val="bg1">
                <a:lumMod val="50000"/>
              </a:schemeClr>
            </a:solidFill>
            <a:prstDash val="solid"/>
            <a:miter lim="800000"/>
          </a:ln>
          <a:effectLst/>
        </p:spPr>
      </p:cxn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anim calcmode="lin" valueType="num">
                                      <p:cBhvr>
                                        <p:cTn id="20" dur="500" fill="hold"/>
                                        <p:tgtEl>
                                          <p:spTgt spid="20"/>
                                        </p:tgtEl>
                                        <p:attrNameLst>
                                          <p:attrName>ppt_x</p:attrName>
                                        </p:attrNameLst>
                                      </p:cBhvr>
                                      <p:tavLst>
                                        <p:tav tm="0">
                                          <p:val>
                                            <p:strVal val="#ppt_x"/>
                                          </p:val>
                                        </p:tav>
                                        <p:tav tm="100000">
                                          <p:val>
                                            <p:strVal val="#ppt_x"/>
                                          </p:val>
                                        </p:tav>
                                      </p:tavLst>
                                    </p:anim>
                                    <p:anim calcmode="lin" valueType="num">
                                      <p:cBhvr>
                                        <p:cTn id="21" dur="500" fill="hold"/>
                                        <p:tgtEl>
                                          <p:spTgt spid="20"/>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anim calcmode="lin" valueType="num">
                                      <p:cBhvr>
                                        <p:cTn id="26" dur="500" fill="hold"/>
                                        <p:tgtEl>
                                          <p:spTgt spid="21"/>
                                        </p:tgtEl>
                                        <p:attrNameLst>
                                          <p:attrName>ppt_x</p:attrName>
                                        </p:attrNameLst>
                                      </p:cBhvr>
                                      <p:tavLst>
                                        <p:tav tm="0">
                                          <p:val>
                                            <p:strVal val="#ppt_x"/>
                                          </p:val>
                                        </p:tav>
                                        <p:tav tm="100000">
                                          <p:val>
                                            <p:strVal val="#ppt_x"/>
                                          </p:val>
                                        </p:tav>
                                      </p:tavLst>
                                    </p:anim>
                                    <p:anim calcmode="lin" valueType="num">
                                      <p:cBhvr>
                                        <p:cTn id="27"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379654" y="782814"/>
            <a:ext cx="9411629" cy="591016"/>
            <a:chOff x="1423196" y="609245"/>
            <a:chExt cx="9411629" cy="591016"/>
          </a:xfrm>
        </p:grpSpPr>
        <p:sp>
          <p:nvSpPr>
            <p:cNvPr id="11" name="Copyright Notice"/>
            <p:cNvSpPr/>
            <p:nvPr/>
          </p:nvSpPr>
          <p:spPr bwMode="auto">
            <a:xfrm>
              <a:off x="4235162" y="609245"/>
              <a:ext cx="3823276" cy="434765"/>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1D7C92"/>
                  </a:solidFill>
                  <a:latin typeface="微软雅黑" panose="020B0503020204020204" pitchFamily="34" charset="-122"/>
                  <a:ea typeface="微软雅黑" panose="020B0503020204020204" pitchFamily="34" charset="-122"/>
                </a:rPr>
                <a:t>点击加入标题文字</a:t>
              </a:r>
              <a:endParaRPr lang="en-US" sz="2400" cap="small" dirty="0">
                <a:solidFill>
                  <a:srgbClr val="1D7C92"/>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1423196" y="1200261"/>
              <a:ext cx="9411629" cy="0"/>
            </a:xfrm>
            <a:prstGeom prst="line">
              <a:avLst/>
            </a:prstGeom>
            <a:ln>
              <a:solidFill>
                <a:srgbClr val="1D7C92"/>
              </a:solidFill>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944153" y="1639230"/>
            <a:ext cx="10282630" cy="4642372"/>
            <a:chOff x="361966" y="1055687"/>
            <a:chExt cx="8421382" cy="3802063"/>
          </a:xfrm>
        </p:grpSpPr>
        <p:cxnSp>
          <p:nvCxnSpPr>
            <p:cNvPr id="7" name="Straight Arrow Connector 42"/>
            <p:cNvCxnSpPr>
              <a:endCxn id="33" idx="3"/>
            </p:cNvCxnSpPr>
            <p:nvPr/>
          </p:nvCxnSpPr>
          <p:spPr>
            <a:xfrm flipH="1">
              <a:off x="2211114" y="1989035"/>
              <a:ext cx="542260" cy="1"/>
            </a:xfrm>
            <a:prstGeom prst="straightConnector1">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45"/>
            <p:cNvCxnSpPr>
              <a:endCxn id="35" idx="1"/>
            </p:cNvCxnSpPr>
            <p:nvPr/>
          </p:nvCxnSpPr>
          <p:spPr>
            <a:xfrm>
              <a:off x="6553200" y="1989035"/>
              <a:ext cx="381000" cy="1"/>
            </a:xfrm>
            <a:prstGeom prst="straightConnector1">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48"/>
            <p:cNvCxnSpPr>
              <a:endCxn id="31" idx="3"/>
            </p:cNvCxnSpPr>
            <p:nvPr/>
          </p:nvCxnSpPr>
          <p:spPr>
            <a:xfrm flipH="1">
              <a:off x="2839748" y="3194953"/>
              <a:ext cx="574964" cy="544577"/>
            </a:xfrm>
            <a:prstGeom prst="straightConnector1">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51"/>
            <p:cNvCxnSpPr/>
            <p:nvPr/>
          </p:nvCxnSpPr>
          <p:spPr>
            <a:xfrm>
              <a:off x="5916612" y="3136211"/>
              <a:ext cx="636588" cy="621544"/>
            </a:xfrm>
            <a:prstGeom prst="straightConnector1">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56"/>
            <p:cNvCxnSpPr>
              <a:endCxn id="29" idx="0"/>
            </p:cNvCxnSpPr>
            <p:nvPr/>
          </p:nvCxnSpPr>
          <p:spPr>
            <a:xfrm>
              <a:off x="4643639" y="3667126"/>
              <a:ext cx="1" cy="272920"/>
            </a:xfrm>
            <a:prstGeom prst="straightConnector1">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Freeform 5"/>
            <p:cNvSpPr/>
            <p:nvPr/>
          </p:nvSpPr>
          <p:spPr bwMode="auto">
            <a:xfrm>
              <a:off x="4952999" y="2079625"/>
              <a:ext cx="760413" cy="741363"/>
            </a:xfrm>
            <a:custGeom>
              <a:avLst/>
              <a:gdLst>
                <a:gd name="T0" fmla="*/ 0 w 256"/>
                <a:gd name="T1" fmla="*/ 106 h 249"/>
                <a:gd name="T2" fmla="*/ 65 w 256"/>
                <a:gd name="T3" fmla="*/ 249 h 249"/>
                <a:gd name="T4" fmla="*/ 256 w 256"/>
                <a:gd name="T5" fmla="*/ 78 h 249"/>
                <a:gd name="T6" fmla="*/ 124 w 256"/>
                <a:gd name="T7" fmla="*/ 0 h 249"/>
                <a:gd name="T8" fmla="*/ 0 w 256"/>
                <a:gd name="T9" fmla="*/ 106 h 249"/>
              </a:gdLst>
              <a:ahLst/>
              <a:cxnLst>
                <a:cxn ang="0">
                  <a:pos x="T0" y="T1"/>
                </a:cxn>
                <a:cxn ang="0">
                  <a:pos x="T2" y="T3"/>
                </a:cxn>
                <a:cxn ang="0">
                  <a:pos x="T4" y="T5"/>
                </a:cxn>
                <a:cxn ang="0">
                  <a:pos x="T6" y="T7"/>
                </a:cxn>
                <a:cxn ang="0">
                  <a:pos x="T8" y="T9"/>
                </a:cxn>
              </a:cxnLst>
              <a:rect l="0" t="0" r="r" b="b"/>
              <a:pathLst>
                <a:path w="256" h="249">
                  <a:moveTo>
                    <a:pt x="0" y="106"/>
                  </a:moveTo>
                  <a:cubicBezTo>
                    <a:pt x="65" y="249"/>
                    <a:pt x="65" y="249"/>
                    <a:pt x="65" y="249"/>
                  </a:cubicBezTo>
                  <a:cubicBezTo>
                    <a:pt x="145" y="213"/>
                    <a:pt x="211" y="153"/>
                    <a:pt x="256" y="78"/>
                  </a:cubicBezTo>
                  <a:cubicBezTo>
                    <a:pt x="124" y="0"/>
                    <a:pt x="124" y="0"/>
                    <a:pt x="124" y="0"/>
                  </a:cubicBezTo>
                  <a:cubicBezTo>
                    <a:pt x="95" y="47"/>
                    <a:pt x="52" y="84"/>
                    <a:pt x="0" y="106"/>
                  </a:cubicBezTo>
                  <a:close/>
                </a:path>
              </a:pathLst>
            </a:custGeom>
            <a:solidFill>
              <a:srgbClr val="1D7C92"/>
            </a:solidFill>
            <a:ln>
              <a:noFill/>
            </a:ln>
          </p:spPr>
          <p:txBody>
            <a:bodyPr vert="horz" wrap="square" lIns="91440" tIns="45720" rIns="91440" bIns="45720" numCol="1" anchor="t" anchorCtr="0" compatLnSpc="1"/>
            <a:lstStyle/>
            <a:p>
              <a:endParaRPr lang="en-US" sz="1600"/>
            </a:p>
          </p:txBody>
        </p:sp>
        <p:sp>
          <p:nvSpPr>
            <p:cNvPr id="14" name="Freeform 6"/>
            <p:cNvSpPr/>
            <p:nvPr/>
          </p:nvSpPr>
          <p:spPr bwMode="auto">
            <a:xfrm>
              <a:off x="4278312" y="2422525"/>
              <a:ext cx="760413" cy="531813"/>
            </a:xfrm>
            <a:custGeom>
              <a:avLst/>
              <a:gdLst>
                <a:gd name="T0" fmla="*/ 205 w 256"/>
                <a:gd name="T1" fmla="*/ 0 h 179"/>
                <a:gd name="T2" fmla="*/ 256 w 256"/>
                <a:gd name="T3" fmla="*/ 148 h 179"/>
                <a:gd name="T4" fmla="*/ 0 w 256"/>
                <a:gd name="T5" fmla="*/ 156 h 179"/>
                <a:gd name="T6" fmla="*/ 44 w 256"/>
                <a:gd name="T7" fmla="*/ 1 h 179"/>
                <a:gd name="T8" fmla="*/ 122 w 256"/>
                <a:gd name="T9" fmla="*/ 12 h 179"/>
                <a:gd name="T10" fmla="*/ 205 w 256"/>
                <a:gd name="T11" fmla="*/ 0 h 179"/>
              </a:gdLst>
              <a:ahLst/>
              <a:cxnLst>
                <a:cxn ang="0">
                  <a:pos x="T0" y="T1"/>
                </a:cxn>
                <a:cxn ang="0">
                  <a:pos x="T2" y="T3"/>
                </a:cxn>
                <a:cxn ang="0">
                  <a:pos x="T4" y="T5"/>
                </a:cxn>
                <a:cxn ang="0">
                  <a:pos x="T6" y="T7"/>
                </a:cxn>
                <a:cxn ang="0">
                  <a:pos x="T8" y="T9"/>
                </a:cxn>
                <a:cxn ang="0">
                  <a:pos x="T10" y="T11"/>
                </a:cxn>
              </a:cxnLst>
              <a:rect l="0" t="0" r="r" b="b"/>
              <a:pathLst>
                <a:path w="256" h="179">
                  <a:moveTo>
                    <a:pt x="205" y="0"/>
                  </a:moveTo>
                  <a:cubicBezTo>
                    <a:pt x="256" y="148"/>
                    <a:pt x="256" y="148"/>
                    <a:pt x="256" y="148"/>
                  </a:cubicBezTo>
                  <a:cubicBezTo>
                    <a:pt x="174" y="177"/>
                    <a:pt x="84" y="179"/>
                    <a:pt x="0" y="156"/>
                  </a:cubicBezTo>
                  <a:cubicBezTo>
                    <a:pt x="44" y="1"/>
                    <a:pt x="44" y="1"/>
                    <a:pt x="44" y="1"/>
                  </a:cubicBezTo>
                  <a:cubicBezTo>
                    <a:pt x="69" y="8"/>
                    <a:pt x="95" y="12"/>
                    <a:pt x="122" y="12"/>
                  </a:cubicBezTo>
                  <a:cubicBezTo>
                    <a:pt x="151" y="12"/>
                    <a:pt x="179" y="8"/>
                    <a:pt x="205" y="0"/>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en-US" sz="1600"/>
            </a:p>
          </p:txBody>
        </p:sp>
        <p:sp>
          <p:nvSpPr>
            <p:cNvPr id="15" name="Freeform 7"/>
            <p:cNvSpPr/>
            <p:nvPr/>
          </p:nvSpPr>
          <p:spPr bwMode="auto">
            <a:xfrm>
              <a:off x="3578224" y="2106613"/>
              <a:ext cx="768350" cy="747713"/>
            </a:xfrm>
            <a:custGeom>
              <a:avLst/>
              <a:gdLst>
                <a:gd name="T0" fmla="*/ 258 w 258"/>
                <a:gd name="T1" fmla="*/ 100 h 251"/>
                <a:gd name="T2" fmla="*/ 202 w 258"/>
                <a:gd name="T3" fmla="*/ 251 h 251"/>
                <a:gd name="T4" fmla="*/ 0 w 258"/>
                <a:gd name="T5" fmla="*/ 93 h 251"/>
                <a:gd name="T6" fmla="*/ 134 w 258"/>
                <a:gd name="T7" fmla="*/ 0 h 251"/>
                <a:gd name="T8" fmla="*/ 258 w 258"/>
                <a:gd name="T9" fmla="*/ 100 h 251"/>
              </a:gdLst>
              <a:ahLst/>
              <a:cxnLst>
                <a:cxn ang="0">
                  <a:pos x="T0" y="T1"/>
                </a:cxn>
                <a:cxn ang="0">
                  <a:pos x="T2" y="T3"/>
                </a:cxn>
                <a:cxn ang="0">
                  <a:pos x="T4" y="T5"/>
                </a:cxn>
                <a:cxn ang="0">
                  <a:pos x="T6" y="T7"/>
                </a:cxn>
                <a:cxn ang="0">
                  <a:pos x="T8" y="T9"/>
                </a:cxn>
              </a:cxnLst>
              <a:rect l="0" t="0" r="r" b="b"/>
              <a:pathLst>
                <a:path w="258" h="251">
                  <a:moveTo>
                    <a:pt x="258" y="100"/>
                  </a:moveTo>
                  <a:cubicBezTo>
                    <a:pt x="202" y="251"/>
                    <a:pt x="202" y="251"/>
                    <a:pt x="202" y="251"/>
                  </a:cubicBezTo>
                  <a:cubicBezTo>
                    <a:pt x="120" y="220"/>
                    <a:pt x="49" y="165"/>
                    <a:pt x="0" y="93"/>
                  </a:cubicBezTo>
                  <a:cubicBezTo>
                    <a:pt x="134" y="0"/>
                    <a:pt x="134" y="0"/>
                    <a:pt x="134" y="0"/>
                  </a:cubicBezTo>
                  <a:cubicBezTo>
                    <a:pt x="164" y="45"/>
                    <a:pt x="208" y="80"/>
                    <a:pt x="258" y="100"/>
                  </a:cubicBezTo>
                  <a:close/>
                </a:path>
              </a:pathLst>
            </a:custGeom>
            <a:solidFill>
              <a:srgbClr val="1D7C92"/>
            </a:solidFill>
            <a:ln>
              <a:noFill/>
            </a:ln>
          </p:spPr>
          <p:txBody>
            <a:bodyPr vert="horz" wrap="square" lIns="91440" tIns="45720" rIns="91440" bIns="45720" numCol="1" anchor="t" anchorCtr="0" compatLnSpc="1"/>
            <a:lstStyle/>
            <a:p>
              <a:endParaRPr lang="en-US" sz="1600"/>
            </a:p>
          </p:txBody>
        </p:sp>
        <p:sp>
          <p:nvSpPr>
            <p:cNvPr id="16" name="Freeform 8"/>
            <p:cNvSpPr/>
            <p:nvPr/>
          </p:nvSpPr>
          <p:spPr bwMode="auto">
            <a:xfrm>
              <a:off x="3332162" y="1516063"/>
              <a:ext cx="603250" cy="750888"/>
            </a:xfrm>
            <a:custGeom>
              <a:avLst/>
              <a:gdLst>
                <a:gd name="T0" fmla="*/ 203 w 203"/>
                <a:gd name="T1" fmla="*/ 174 h 252"/>
                <a:gd name="T2" fmla="*/ 59 w 203"/>
                <a:gd name="T3" fmla="*/ 252 h 252"/>
                <a:gd name="T4" fmla="*/ 10 w 203"/>
                <a:gd name="T5" fmla="*/ 0 h 252"/>
                <a:gd name="T6" fmla="*/ 173 w 203"/>
                <a:gd name="T7" fmla="*/ 19 h 252"/>
                <a:gd name="T8" fmla="*/ 171 w 203"/>
                <a:gd name="T9" fmla="*/ 47 h 252"/>
                <a:gd name="T10" fmla="*/ 203 w 203"/>
                <a:gd name="T11" fmla="*/ 174 h 252"/>
              </a:gdLst>
              <a:ahLst/>
              <a:cxnLst>
                <a:cxn ang="0">
                  <a:pos x="T0" y="T1"/>
                </a:cxn>
                <a:cxn ang="0">
                  <a:pos x="T2" y="T3"/>
                </a:cxn>
                <a:cxn ang="0">
                  <a:pos x="T4" y="T5"/>
                </a:cxn>
                <a:cxn ang="0">
                  <a:pos x="T6" y="T7"/>
                </a:cxn>
                <a:cxn ang="0">
                  <a:pos x="T8" y="T9"/>
                </a:cxn>
                <a:cxn ang="0">
                  <a:pos x="T10" y="T11"/>
                </a:cxn>
              </a:cxnLst>
              <a:rect l="0" t="0" r="r" b="b"/>
              <a:pathLst>
                <a:path w="203" h="252">
                  <a:moveTo>
                    <a:pt x="203" y="174"/>
                  </a:moveTo>
                  <a:cubicBezTo>
                    <a:pt x="59" y="252"/>
                    <a:pt x="59" y="252"/>
                    <a:pt x="59" y="252"/>
                  </a:cubicBezTo>
                  <a:cubicBezTo>
                    <a:pt x="17" y="175"/>
                    <a:pt x="0" y="87"/>
                    <a:pt x="10" y="0"/>
                  </a:cubicBezTo>
                  <a:cubicBezTo>
                    <a:pt x="173" y="19"/>
                    <a:pt x="173" y="19"/>
                    <a:pt x="173" y="19"/>
                  </a:cubicBezTo>
                  <a:cubicBezTo>
                    <a:pt x="172" y="28"/>
                    <a:pt x="171" y="38"/>
                    <a:pt x="171" y="47"/>
                  </a:cubicBezTo>
                  <a:cubicBezTo>
                    <a:pt x="171" y="93"/>
                    <a:pt x="183" y="136"/>
                    <a:pt x="203" y="174"/>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en-US" sz="1600"/>
            </a:p>
          </p:txBody>
        </p:sp>
        <p:sp>
          <p:nvSpPr>
            <p:cNvPr id="17" name="Freeform 9"/>
            <p:cNvSpPr/>
            <p:nvPr/>
          </p:nvSpPr>
          <p:spPr bwMode="auto">
            <a:xfrm>
              <a:off x="5354637" y="1465263"/>
              <a:ext cx="561975" cy="754063"/>
            </a:xfrm>
            <a:custGeom>
              <a:avLst/>
              <a:gdLst>
                <a:gd name="T0" fmla="*/ 27 w 189"/>
                <a:gd name="T1" fmla="*/ 23 h 253"/>
                <a:gd name="T2" fmla="*/ 176 w 189"/>
                <a:gd name="T3" fmla="*/ 0 h 253"/>
                <a:gd name="T4" fmla="*/ 138 w 189"/>
                <a:gd name="T5" fmla="*/ 253 h 253"/>
                <a:gd name="T6" fmla="*/ 0 w 189"/>
                <a:gd name="T7" fmla="*/ 186 h 253"/>
                <a:gd name="T8" fmla="*/ 30 w 189"/>
                <a:gd name="T9" fmla="*/ 64 h 253"/>
                <a:gd name="T10" fmla="*/ 27 w 189"/>
                <a:gd name="T11" fmla="*/ 23 h 253"/>
              </a:gdLst>
              <a:ahLst/>
              <a:cxnLst>
                <a:cxn ang="0">
                  <a:pos x="T0" y="T1"/>
                </a:cxn>
                <a:cxn ang="0">
                  <a:pos x="T2" y="T3"/>
                </a:cxn>
                <a:cxn ang="0">
                  <a:pos x="T4" y="T5"/>
                </a:cxn>
                <a:cxn ang="0">
                  <a:pos x="T6" y="T7"/>
                </a:cxn>
                <a:cxn ang="0">
                  <a:pos x="T8" y="T9"/>
                </a:cxn>
                <a:cxn ang="0">
                  <a:pos x="T10" y="T11"/>
                </a:cxn>
              </a:cxnLst>
              <a:rect l="0" t="0" r="r" b="b"/>
              <a:pathLst>
                <a:path w="189" h="253">
                  <a:moveTo>
                    <a:pt x="27" y="23"/>
                  </a:moveTo>
                  <a:cubicBezTo>
                    <a:pt x="176" y="0"/>
                    <a:pt x="176" y="0"/>
                    <a:pt x="176" y="0"/>
                  </a:cubicBezTo>
                  <a:cubicBezTo>
                    <a:pt x="189" y="86"/>
                    <a:pt x="176" y="175"/>
                    <a:pt x="138" y="253"/>
                  </a:cubicBezTo>
                  <a:cubicBezTo>
                    <a:pt x="0" y="186"/>
                    <a:pt x="0" y="186"/>
                    <a:pt x="0" y="186"/>
                  </a:cubicBezTo>
                  <a:cubicBezTo>
                    <a:pt x="19" y="150"/>
                    <a:pt x="30" y="108"/>
                    <a:pt x="30" y="64"/>
                  </a:cubicBezTo>
                  <a:cubicBezTo>
                    <a:pt x="30" y="50"/>
                    <a:pt x="29" y="36"/>
                    <a:pt x="27" y="23"/>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en-US" sz="1600"/>
            </a:p>
          </p:txBody>
        </p:sp>
        <p:sp>
          <p:nvSpPr>
            <p:cNvPr id="18" name="Freeform 10"/>
            <p:cNvSpPr/>
            <p:nvPr/>
          </p:nvSpPr>
          <p:spPr bwMode="auto">
            <a:xfrm>
              <a:off x="5191124" y="2365375"/>
              <a:ext cx="1123950" cy="1089025"/>
            </a:xfrm>
            <a:custGeom>
              <a:avLst/>
              <a:gdLst>
                <a:gd name="T0" fmla="*/ 0 w 378"/>
                <a:gd name="T1" fmla="*/ 186 h 366"/>
                <a:gd name="T2" fmla="*/ 81 w 378"/>
                <a:gd name="T3" fmla="*/ 366 h 366"/>
                <a:gd name="T4" fmla="*/ 378 w 378"/>
                <a:gd name="T5" fmla="*/ 101 h 366"/>
                <a:gd name="T6" fmla="*/ 209 w 378"/>
                <a:gd name="T7" fmla="*/ 0 h 366"/>
                <a:gd name="T8" fmla="*/ 0 w 378"/>
                <a:gd name="T9" fmla="*/ 186 h 366"/>
              </a:gdLst>
              <a:ahLst/>
              <a:cxnLst>
                <a:cxn ang="0">
                  <a:pos x="T0" y="T1"/>
                </a:cxn>
                <a:cxn ang="0">
                  <a:pos x="T2" y="T3"/>
                </a:cxn>
                <a:cxn ang="0">
                  <a:pos x="T4" y="T5"/>
                </a:cxn>
                <a:cxn ang="0">
                  <a:pos x="T6" y="T7"/>
                </a:cxn>
                <a:cxn ang="0">
                  <a:pos x="T8" y="T9"/>
                </a:cxn>
              </a:cxnLst>
              <a:rect l="0" t="0" r="r" b="b"/>
              <a:pathLst>
                <a:path w="378" h="366">
                  <a:moveTo>
                    <a:pt x="0" y="186"/>
                  </a:moveTo>
                  <a:cubicBezTo>
                    <a:pt x="81" y="366"/>
                    <a:pt x="81" y="366"/>
                    <a:pt x="81" y="366"/>
                  </a:cubicBezTo>
                  <a:cubicBezTo>
                    <a:pt x="205" y="310"/>
                    <a:pt x="309" y="218"/>
                    <a:pt x="378" y="101"/>
                  </a:cubicBezTo>
                  <a:cubicBezTo>
                    <a:pt x="209" y="0"/>
                    <a:pt x="209" y="0"/>
                    <a:pt x="209" y="0"/>
                  </a:cubicBezTo>
                  <a:cubicBezTo>
                    <a:pt x="160" y="82"/>
                    <a:pt x="87" y="147"/>
                    <a:pt x="0" y="186"/>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en-US" sz="1600"/>
            </a:p>
          </p:txBody>
        </p:sp>
        <p:sp>
          <p:nvSpPr>
            <p:cNvPr id="19" name="Freeform 11"/>
            <p:cNvSpPr/>
            <p:nvPr/>
          </p:nvSpPr>
          <p:spPr bwMode="auto">
            <a:xfrm>
              <a:off x="4087812" y="2963863"/>
              <a:ext cx="1182688" cy="703263"/>
            </a:xfrm>
            <a:custGeom>
              <a:avLst/>
              <a:gdLst>
                <a:gd name="T0" fmla="*/ 333 w 398"/>
                <a:gd name="T1" fmla="*/ 0 h 236"/>
                <a:gd name="T2" fmla="*/ 398 w 398"/>
                <a:gd name="T3" fmla="*/ 187 h 236"/>
                <a:gd name="T4" fmla="*/ 0 w 398"/>
                <a:gd name="T5" fmla="*/ 199 h 236"/>
                <a:gd name="T6" fmla="*/ 54 w 398"/>
                <a:gd name="T7" fmla="*/ 7 h 236"/>
                <a:gd name="T8" fmla="*/ 182 w 398"/>
                <a:gd name="T9" fmla="*/ 25 h 236"/>
                <a:gd name="T10" fmla="*/ 333 w 398"/>
                <a:gd name="T11" fmla="*/ 0 h 236"/>
              </a:gdLst>
              <a:ahLst/>
              <a:cxnLst>
                <a:cxn ang="0">
                  <a:pos x="T0" y="T1"/>
                </a:cxn>
                <a:cxn ang="0">
                  <a:pos x="T2" y="T3"/>
                </a:cxn>
                <a:cxn ang="0">
                  <a:pos x="T4" y="T5"/>
                </a:cxn>
                <a:cxn ang="0">
                  <a:pos x="T6" y="T7"/>
                </a:cxn>
                <a:cxn ang="0">
                  <a:pos x="T8" y="T9"/>
                </a:cxn>
                <a:cxn ang="0">
                  <a:pos x="T10" y="T11"/>
                </a:cxn>
              </a:cxnLst>
              <a:rect l="0" t="0" r="r" b="b"/>
              <a:pathLst>
                <a:path w="398" h="236">
                  <a:moveTo>
                    <a:pt x="333" y="0"/>
                  </a:moveTo>
                  <a:cubicBezTo>
                    <a:pt x="398" y="187"/>
                    <a:pt x="398" y="187"/>
                    <a:pt x="398" y="187"/>
                  </a:cubicBezTo>
                  <a:cubicBezTo>
                    <a:pt x="269" y="232"/>
                    <a:pt x="130" y="236"/>
                    <a:pt x="0" y="199"/>
                  </a:cubicBezTo>
                  <a:cubicBezTo>
                    <a:pt x="54" y="7"/>
                    <a:pt x="54" y="7"/>
                    <a:pt x="54" y="7"/>
                  </a:cubicBezTo>
                  <a:cubicBezTo>
                    <a:pt x="95" y="19"/>
                    <a:pt x="137" y="25"/>
                    <a:pt x="182" y="25"/>
                  </a:cubicBezTo>
                  <a:cubicBezTo>
                    <a:pt x="235" y="25"/>
                    <a:pt x="285" y="16"/>
                    <a:pt x="333" y="0"/>
                  </a:cubicBezTo>
                  <a:close/>
                </a:path>
              </a:pathLst>
            </a:custGeom>
            <a:solidFill>
              <a:srgbClr val="1D7C92"/>
            </a:solidFill>
            <a:ln>
              <a:noFill/>
            </a:ln>
          </p:spPr>
          <p:txBody>
            <a:bodyPr vert="horz" wrap="square" lIns="91440" tIns="45720" rIns="91440" bIns="45720" numCol="1" anchor="t" anchorCtr="0" compatLnSpc="1"/>
            <a:lstStyle/>
            <a:p>
              <a:endParaRPr lang="en-US" sz="1600"/>
            </a:p>
          </p:txBody>
        </p:sp>
        <p:sp>
          <p:nvSpPr>
            <p:cNvPr id="20" name="Freeform 12"/>
            <p:cNvSpPr/>
            <p:nvPr/>
          </p:nvSpPr>
          <p:spPr bwMode="auto">
            <a:xfrm>
              <a:off x="3001962" y="2439988"/>
              <a:ext cx="1138238" cy="1065213"/>
            </a:xfrm>
            <a:custGeom>
              <a:avLst/>
              <a:gdLst>
                <a:gd name="T0" fmla="*/ 383 w 383"/>
                <a:gd name="T1" fmla="*/ 171 h 358"/>
                <a:gd name="T2" fmla="*/ 314 w 383"/>
                <a:gd name="T3" fmla="*/ 358 h 358"/>
                <a:gd name="T4" fmla="*/ 0 w 383"/>
                <a:gd name="T5" fmla="*/ 113 h 358"/>
                <a:gd name="T6" fmla="*/ 164 w 383"/>
                <a:gd name="T7" fmla="*/ 0 h 358"/>
                <a:gd name="T8" fmla="*/ 383 w 383"/>
                <a:gd name="T9" fmla="*/ 171 h 358"/>
              </a:gdLst>
              <a:ahLst/>
              <a:cxnLst>
                <a:cxn ang="0">
                  <a:pos x="T0" y="T1"/>
                </a:cxn>
                <a:cxn ang="0">
                  <a:pos x="T2" y="T3"/>
                </a:cxn>
                <a:cxn ang="0">
                  <a:pos x="T4" y="T5"/>
                </a:cxn>
                <a:cxn ang="0">
                  <a:pos x="T6" y="T7"/>
                </a:cxn>
                <a:cxn ang="0">
                  <a:pos x="T8" y="T9"/>
                </a:cxn>
              </a:cxnLst>
              <a:rect l="0" t="0" r="r" b="b"/>
              <a:pathLst>
                <a:path w="383" h="358">
                  <a:moveTo>
                    <a:pt x="383" y="171"/>
                  </a:moveTo>
                  <a:cubicBezTo>
                    <a:pt x="314" y="358"/>
                    <a:pt x="314" y="358"/>
                    <a:pt x="314" y="358"/>
                  </a:cubicBezTo>
                  <a:cubicBezTo>
                    <a:pt x="186" y="311"/>
                    <a:pt x="77" y="225"/>
                    <a:pt x="0" y="113"/>
                  </a:cubicBezTo>
                  <a:cubicBezTo>
                    <a:pt x="164" y="0"/>
                    <a:pt x="164" y="0"/>
                    <a:pt x="164" y="0"/>
                  </a:cubicBezTo>
                  <a:cubicBezTo>
                    <a:pt x="218" y="77"/>
                    <a:pt x="294" y="138"/>
                    <a:pt x="383" y="171"/>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en-US" sz="1600"/>
            </a:p>
          </p:txBody>
        </p:sp>
        <p:sp>
          <p:nvSpPr>
            <p:cNvPr id="21" name="Freeform 13"/>
            <p:cNvSpPr/>
            <p:nvPr/>
          </p:nvSpPr>
          <p:spPr bwMode="auto">
            <a:xfrm>
              <a:off x="2620962" y="1433513"/>
              <a:ext cx="793750" cy="1163638"/>
            </a:xfrm>
            <a:custGeom>
              <a:avLst/>
              <a:gdLst>
                <a:gd name="T0" fmla="*/ 267 w 267"/>
                <a:gd name="T1" fmla="*/ 296 h 391"/>
                <a:gd name="T2" fmla="*/ 91 w 267"/>
                <a:gd name="T3" fmla="*/ 391 h 391"/>
                <a:gd name="T4" fmla="*/ 16 w 267"/>
                <a:gd name="T5" fmla="*/ 0 h 391"/>
                <a:gd name="T6" fmla="*/ 214 w 267"/>
                <a:gd name="T7" fmla="*/ 23 h 391"/>
                <a:gd name="T8" fmla="*/ 211 w 267"/>
                <a:gd name="T9" fmla="*/ 75 h 391"/>
                <a:gd name="T10" fmla="*/ 267 w 267"/>
                <a:gd name="T11" fmla="*/ 296 h 391"/>
              </a:gdLst>
              <a:ahLst/>
              <a:cxnLst>
                <a:cxn ang="0">
                  <a:pos x="T0" y="T1"/>
                </a:cxn>
                <a:cxn ang="0">
                  <a:pos x="T2" y="T3"/>
                </a:cxn>
                <a:cxn ang="0">
                  <a:pos x="T4" y="T5"/>
                </a:cxn>
                <a:cxn ang="0">
                  <a:pos x="T6" y="T7"/>
                </a:cxn>
                <a:cxn ang="0">
                  <a:pos x="T8" y="T9"/>
                </a:cxn>
                <a:cxn ang="0">
                  <a:pos x="T10" y="T11"/>
                </a:cxn>
              </a:cxnLst>
              <a:rect l="0" t="0" r="r" b="b"/>
              <a:pathLst>
                <a:path w="267" h="391">
                  <a:moveTo>
                    <a:pt x="267" y="296"/>
                  </a:moveTo>
                  <a:cubicBezTo>
                    <a:pt x="91" y="391"/>
                    <a:pt x="91" y="391"/>
                    <a:pt x="91" y="391"/>
                  </a:cubicBezTo>
                  <a:cubicBezTo>
                    <a:pt x="26" y="271"/>
                    <a:pt x="0" y="135"/>
                    <a:pt x="16" y="0"/>
                  </a:cubicBezTo>
                  <a:cubicBezTo>
                    <a:pt x="214" y="23"/>
                    <a:pt x="214" y="23"/>
                    <a:pt x="214" y="23"/>
                  </a:cubicBezTo>
                  <a:cubicBezTo>
                    <a:pt x="212" y="40"/>
                    <a:pt x="211" y="57"/>
                    <a:pt x="211" y="75"/>
                  </a:cubicBezTo>
                  <a:cubicBezTo>
                    <a:pt x="211" y="155"/>
                    <a:pt x="231" y="230"/>
                    <a:pt x="267" y="296"/>
                  </a:cubicBezTo>
                  <a:close/>
                </a:path>
              </a:pathLst>
            </a:custGeom>
            <a:solidFill>
              <a:srgbClr val="1D7C92"/>
            </a:solidFill>
            <a:ln>
              <a:noFill/>
            </a:ln>
          </p:spPr>
          <p:txBody>
            <a:bodyPr vert="horz" wrap="square" lIns="91440" tIns="45720" rIns="91440" bIns="45720" numCol="1" anchor="t" anchorCtr="0" compatLnSpc="1"/>
            <a:lstStyle/>
            <a:p>
              <a:endParaRPr lang="en-US" sz="1600"/>
            </a:p>
          </p:txBody>
        </p:sp>
        <p:sp>
          <p:nvSpPr>
            <p:cNvPr id="22" name="Freeform 14"/>
            <p:cNvSpPr/>
            <p:nvPr/>
          </p:nvSpPr>
          <p:spPr bwMode="auto">
            <a:xfrm>
              <a:off x="5865812" y="1352550"/>
              <a:ext cx="763588" cy="1173163"/>
            </a:xfrm>
            <a:custGeom>
              <a:avLst/>
              <a:gdLst>
                <a:gd name="T0" fmla="*/ 42 w 257"/>
                <a:gd name="T1" fmla="*/ 31 h 394"/>
                <a:gd name="T2" fmla="*/ 236 w 257"/>
                <a:gd name="T3" fmla="*/ 0 h 394"/>
                <a:gd name="T4" fmla="*/ 177 w 257"/>
                <a:gd name="T5" fmla="*/ 394 h 394"/>
                <a:gd name="T6" fmla="*/ 0 w 257"/>
                <a:gd name="T7" fmla="*/ 307 h 394"/>
                <a:gd name="T8" fmla="*/ 48 w 257"/>
                <a:gd name="T9" fmla="*/ 102 h 394"/>
                <a:gd name="T10" fmla="*/ 42 w 257"/>
                <a:gd name="T11" fmla="*/ 31 h 394"/>
              </a:gdLst>
              <a:ahLst/>
              <a:cxnLst>
                <a:cxn ang="0">
                  <a:pos x="T0" y="T1"/>
                </a:cxn>
                <a:cxn ang="0">
                  <a:pos x="T2" y="T3"/>
                </a:cxn>
                <a:cxn ang="0">
                  <a:pos x="T4" y="T5"/>
                </a:cxn>
                <a:cxn ang="0">
                  <a:pos x="T6" y="T7"/>
                </a:cxn>
                <a:cxn ang="0">
                  <a:pos x="T8" y="T9"/>
                </a:cxn>
                <a:cxn ang="0">
                  <a:pos x="T10" y="T11"/>
                </a:cxn>
              </a:cxnLst>
              <a:rect l="0" t="0" r="r" b="b"/>
              <a:pathLst>
                <a:path w="257" h="394">
                  <a:moveTo>
                    <a:pt x="42" y="31"/>
                  </a:moveTo>
                  <a:cubicBezTo>
                    <a:pt x="236" y="0"/>
                    <a:pt x="236" y="0"/>
                    <a:pt x="236" y="0"/>
                  </a:cubicBezTo>
                  <a:cubicBezTo>
                    <a:pt x="257" y="134"/>
                    <a:pt x="236" y="272"/>
                    <a:pt x="177" y="394"/>
                  </a:cubicBezTo>
                  <a:cubicBezTo>
                    <a:pt x="0" y="307"/>
                    <a:pt x="0" y="307"/>
                    <a:pt x="0" y="307"/>
                  </a:cubicBezTo>
                  <a:cubicBezTo>
                    <a:pt x="30" y="245"/>
                    <a:pt x="48" y="176"/>
                    <a:pt x="48" y="102"/>
                  </a:cubicBezTo>
                  <a:cubicBezTo>
                    <a:pt x="48" y="78"/>
                    <a:pt x="46" y="54"/>
                    <a:pt x="42" y="31"/>
                  </a:cubicBezTo>
                  <a:close/>
                </a:path>
              </a:pathLst>
            </a:custGeom>
            <a:solidFill>
              <a:srgbClr val="1D7C92"/>
            </a:solidFill>
            <a:ln>
              <a:noFill/>
            </a:ln>
          </p:spPr>
          <p:txBody>
            <a:bodyPr vert="horz" wrap="square" lIns="91440" tIns="45720" rIns="91440" bIns="45720" numCol="1" anchor="t" anchorCtr="0" compatLnSpc="1"/>
            <a:lstStyle/>
            <a:p>
              <a:endParaRPr lang="en-US" sz="1600"/>
            </a:p>
          </p:txBody>
        </p:sp>
        <p:sp>
          <p:nvSpPr>
            <p:cNvPr id="23" name="Freeform 5"/>
            <p:cNvSpPr>
              <a:spLocks noEditPoints="1"/>
            </p:cNvSpPr>
            <p:nvPr/>
          </p:nvSpPr>
          <p:spPr bwMode="auto">
            <a:xfrm>
              <a:off x="3525043" y="1629570"/>
              <a:ext cx="217488" cy="385762"/>
            </a:xfrm>
            <a:custGeom>
              <a:avLst/>
              <a:gdLst>
                <a:gd name="T0" fmla="*/ 69 w 79"/>
                <a:gd name="T1" fmla="*/ 0 h 140"/>
                <a:gd name="T2" fmla="*/ 10 w 79"/>
                <a:gd name="T3" fmla="*/ 0 h 140"/>
                <a:gd name="T4" fmla="*/ 0 w 79"/>
                <a:gd name="T5" fmla="*/ 11 h 140"/>
                <a:gd name="T6" fmla="*/ 0 w 79"/>
                <a:gd name="T7" fmla="*/ 130 h 140"/>
                <a:gd name="T8" fmla="*/ 10 w 79"/>
                <a:gd name="T9" fmla="*/ 140 h 140"/>
                <a:gd name="T10" fmla="*/ 69 w 79"/>
                <a:gd name="T11" fmla="*/ 140 h 140"/>
                <a:gd name="T12" fmla="*/ 79 w 79"/>
                <a:gd name="T13" fmla="*/ 130 h 140"/>
                <a:gd name="T14" fmla="*/ 79 w 79"/>
                <a:gd name="T15" fmla="*/ 11 h 140"/>
                <a:gd name="T16" fmla="*/ 69 w 79"/>
                <a:gd name="T17" fmla="*/ 0 h 140"/>
                <a:gd name="T18" fmla="*/ 39 w 79"/>
                <a:gd name="T19" fmla="*/ 130 h 140"/>
                <a:gd name="T20" fmla="*/ 33 w 79"/>
                <a:gd name="T21" fmla="*/ 123 h 140"/>
                <a:gd name="T22" fmla="*/ 39 w 79"/>
                <a:gd name="T23" fmla="*/ 117 h 140"/>
                <a:gd name="T24" fmla="*/ 46 w 79"/>
                <a:gd name="T25" fmla="*/ 123 h 140"/>
                <a:gd name="T26" fmla="*/ 39 w 79"/>
                <a:gd name="T27" fmla="*/ 130 h 140"/>
                <a:gd name="T28" fmla="*/ 71 w 79"/>
                <a:gd name="T29" fmla="*/ 108 h 140"/>
                <a:gd name="T30" fmla="*/ 7 w 79"/>
                <a:gd name="T31" fmla="*/ 108 h 140"/>
                <a:gd name="T32" fmla="*/ 7 w 79"/>
                <a:gd name="T33" fmla="*/ 18 h 140"/>
                <a:gd name="T34" fmla="*/ 71 w 79"/>
                <a:gd name="T35" fmla="*/ 18 h 140"/>
                <a:gd name="T36" fmla="*/ 71 w 79"/>
                <a:gd name="T37" fmla="*/ 108 h 140"/>
                <a:gd name="T38" fmla="*/ 53 w 79"/>
                <a:gd name="T39" fmla="*/ 11 h 140"/>
                <a:gd name="T40" fmla="*/ 26 w 79"/>
                <a:gd name="T41" fmla="*/ 11 h 140"/>
                <a:gd name="T42" fmla="*/ 26 w 79"/>
                <a:gd name="T43" fmla="*/ 8 h 140"/>
                <a:gd name="T44" fmla="*/ 53 w 79"/>
                <a:gd name="T45" fmla="*/ 8 h 140"/>
                <a:gd name="T46" fmla="*/ 53 w 79"/>
                <a:gd name="T47" fmla="*/ 11 h 140"/>
                <a:gd name="T48" fmla="*/ 65 w 79"/>
                <a:gd name="T49" fmla="*/ 9 h 140"/>
                <a:gd name="T50" fmla="*/ 62 w 79"/>
                <a:gd name="T51" fmla="*/ 12 h 140"/>
                <a:gd name="T52" fmla="*/ 59 w 79"/>
                <a:gd name="T53" fmla="*/ 9 h 140"/>
                <a:gd name="T54" fmla="*/ 62 w 79"/>
                <a:gd name="T55" fmla="*/ 7 h 140"/>
                <a:gd name="T56" fmla="*/ 65 w 79"/>
                <a:gd name="T57" fmla="*/ 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9" h="140">
                  <a:moveTo>
                    <a:pt x="69" y="0"/>
                  </a:moveTo>
                  <a:cubicBezTo>
                    <a:pt x="10" y="0"/>
                    <a:pt x="10" y="0"/>
                    <a:pt x="10" y="0"/>
                  </a:cubicBezTo>
                  <a:cubicBezTo>
                    <a:pt x="4" y="0"/>
                    <a:pt x="0" y="5"/>
                    <a:pt x="0" y="11"/>
                  </a:cubicBezTo>
                  <a:cubicBezTo>
                    <a:pt x="0" y="130"/>
                    <a:pt x="0" y="130"/>
                    <a:pt x="0" y="130"/>
                  </a:cubicBezTo>
                  <a:cubicBezTo>
                    <a:pt x="0" y="135"/>
                    <a:pt x="4" y="140"/>
                    <a:pt x="10" y="140"/>
                  </a:cubicBezTo>
                  <a:cubicBezTo>
                    <a:pt x="69" y="140"/>
                    <a:pt x="69" y="140"/>
                    <a:pt x="69" y="140"/>
                  </a:cubicBezTo>
                  <a:cubicBezTo>
                    <a:pt x="74" y="140"/>
                    <a:pt x="79" y="135"/>
                    <a:pt x="79" y="130"/>
                  </a:cubicBezTo>
                  <a:cubicBezTo>
                    <a:pt x="79" y="11"/>
                    <a:pt x="79" y="11"/>
                    <a:pt x="79" y="11"/>
                  </a:cubicBezTo>
                  <a:cubicBezTo>
                    <a:pt x="79" y="5"/>
                    <a:pt x="74" y="0"/>
                    <a:pt x="69" y="0"/>
                  </a:cubicBezTo>
                  <a:close/>
                  <a:moveTo>
                    <a:pt x="39" y="130"/>
                  </a:moveTo>
                  <a:cubicBezTo>
                    <a:pt x="36" y="130"/>
                    <a:pt x="33" y="127"/>
                    <a:pt x="33" y="123"/>
                  </a:cubicBezTo>
                  <a:cubicBezTo>
                    <a:pt x="33" y="120"/>
                    <a:pt x="36" y="117"/>
                    <a:pt x="39" y="117"/>
                  </a:cubicBezTo>
                  <a:cubicBezTo>
                    <a:pt x="43" y="117"/>
                    <a:pt x="46" y="120"/>
                    <a:pt x="46" y="123"/>
                  </a:cubicBezTo>
                  <a:cubicBezTo>
                    <a:pt x="46" y="127"/>
                    <a:pt x="43" y="130"/>
                    <a:pt x="39" y="130"/>
                  </a:cubicBezTo>
                  <a:close/>
                  <a:moveTo>
                    <a:pt x="71" y="108"/>
                  </a:moveTo>
                  <a:cubicBezTo>
                    <a:pt x="7" y="108"/>
                    <a:pt x="7" y="108"/>
                    <a:pt x="7" y="108"/>
                  </a:cubicBezTo>
                  <a:cubicBezTo>
                    <a:pt x="7" y="18"/>
                    <a:pt x="7" y="18"/>
                    <a:pt x="7" y="18"/>
                  </a:cubicBezTo>
                  <a:cubicBezTo>
                    <a:pt x="71" y="18"/>
                    <a:pt x="71" y="18"/>
                    <a:pt x="71" y="18"/>
                  </a:cubicBezTo>
                  <a:lnTo>
                    <a:pt x="71" y="108"/>
                  </a:lnTo>
                  <a:close/>
                  <a:moveTo>
                    <a:pt x="53" y="11"/>
                  </a:moveTo>
                  <a:cubicBezTo>
                    <a:pt x="26" y="11"/>
                    <a:pt x="26" y="11"/>
                    <a:pt x="26" y="11"/>
                  </a:cubicBezTo>
                  <a:cubicBezTo>
                    <a:pt x="26" y="8"/>
                    <a:pt x="26" y="8"/>
                    <a:pt x="26" y="8"/>
                  </a:cubicBezTo>
                  <a:cubicBezTo>
                    <a:pt x="53" y="8"/>
                    <a:pt x="53" y="8"/>
                    <a:pt x="53" y="8"/>
                  </a:cubicBezTo>
                  <a:lnTo>
                    <a:pt x="53" y="11"/>
                  </a:lnTo>
                  <a:close/>
                  <a:moveTo>
                    <a:pt x="65" y="9"/>
                  </a:moveTo>
                  <a:cubicBezTo>
                    <a:pt x="65" y="11"/>
                    <a:pt x="63" y="12"/>
                    <a:pt x="62" y="12"/>
                  </a:cubicBezTo>
                  <a:cubicBezTo>
                    <a:pt x="60" y="12"/>
                    <a:pt x="59" y="11"/>
                    <a:pt x="59" y="9"/>
                  </a:cubicBezTo>
                  <a:cubicBezTo>
                    <a:pt x="59" y="8"/>
                    <a:pt x="60" y="7"/>
                    <a:pt x="62" y="7"/>
                  </a:cubicBezTo>
                  <a:cubicBezTo>
                    <a:pt x="63" y="7"/>
                    <a:pt x="65" y="8"/>
                    <a:pt x="65" y="9"/>
                  </a:cubicBezTo>
                  <a:close/>
                </a:path>
              </a:pathLst>
            </a:custGeom>
            <a:solidFill>
              <a:schemeClr val="bg1"/>
            </a:solidFill>
            <a:ln>
              <a:noFill/>
            </a:ln>
          </p:spPr>
          <p:txBody>
            <a:bodyPr vert="horz" wrap="square" lIns="91440" tIns="45720" rIns="91440" bIns="45720" numCol="1" anchor="t" anchorCtr="0" compatLnSpc="1"/>
            <a:lstStyle/>
            <a:p>
              <a:endParaRPr lang="en-US" sz="1600"/>
            </a:p>
          </p:txBody>
        </p:sp>
        <p:sp>
          <p:nvSpPr>
            <p:cNvPr id="24" name="Freeform 6"/>
            <p:cNvSpPr>
              <a:spLocks noEditPoints="1"/>
            </p:cNvSpPr>
            <p:nvPr/>
          </p:nvSpPr>
          <p:spPr bwMode="auto">
            <a:xfrm>
              <a:off x="5509353" y="1636713"/>
              <a:ext cx="276290" cy="378619"/>
            </a:xfrm>
            <a:custGeom>
              <a:avLst/>
              <a:gdLst>
                <a:gd name="T0" fmla="*/ 99 w 109"/>
                <a:gd name="T1" fmla="*/ 0 h 150"/>
                <a:gd name="T2" fmla="*/ 10 w 109"/>
                <a:gd name="T3" fmla="*/ 0 h 150"/>
                <a:gd name="T4" fmla="*/ 0 w 109"/>
                <a:gd name="T5" fmla="*/ 11 h 150"/>
                <a:gd name="T6" fmla="*/ 0 w 109"/>
                <a:gd name="T7" fmla="*/ 140 h 150"/>
                <a:gd name="T8" fmla="*/ 10 w 109"/>
                <a:gd name="T9" fmla="*/ 150 h 150"/>
                <a:gd name="T10" fmla="*/ 99 w 109"/>
                <a:gd name="T11" fmla="*/ 150 h 150"/>
                <a:gd name="T12" fmla="*/ 109 w 109"/>
                <a:gd name="T13" fmla="*/ 140 h 150"/>
                <a:gd name="T14" fmla="*/ 109 w 109"/>
                <a:gd name="T15" fmla="*/ 11 h 150"/>
                <a:gd name="T16" fmla="*/ 99 w 109"/>
                <a:gd name="T17" fmla="*/ 0 h 150"/>
                <a:gd name="T18" fmla="*/ 54 w 109"/>
                <a:gd name="T19" fmla="*/ 146 h 150"/>
                <a:gd name="T20" fmla="*/ 48 w 109"/>
                <a:gd name="T21" fmla="*/ 140 h 150"/>
                <a:gd name="T22" fmla="*/ 54 w 109"/>
                <a:gd name="T23" fmla="*/ 134 h 150"/>
                <a:gd name="T24" fmla="*/ 60 w 109"/>
                <a:gd name="T25" fmla="*/ 140 h 150"/>
                <a:gd name="T26" fmla="*/ 54 w 109"/>
                <a:gd name="T27" fmla="*/ 146 h 150"/>
                <a:gd name="T28" fmla="*/ 99 w 109"/>
                <a:gd name="T29" fmla="*/ 129 h 150"/>
                <a:gd name="T30" fmla="*/ 10 w 109"/>
                <a:gd name="T31" fmla="*/ 129 h 150"/>
                <a:gd name="T32" fmla="*/ 10 w 109"/>
                <a:gd name="T33" fmla="*/ 13 h 150"/>
                <a:gd name="T34" fmla="*/ 99 w 109"/>
                <a:gd name="T35" fmla="*/ 13 h 150"/>
                <a:gd name="T36" fmla="*/ 99 w 109"/>
                <a:gd name="T37" fmla="*/ 12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9" h="150">
                  <a:moveTo>
                    <a:pt x="99" y="0"/>
                  </a:moveTo>
                  <a:cubicBezTo>
                    <a:pt x="10" y="0"/>
                    <a:pt x="10" y="0"/>
                    <a:pt x="10" y="0"/>
                  </a:cubicBezTo>
                  <a:cubicBezTo>
                    <a:pt x="4" y="0"/>
                    <a:pt x="0" y="5"/>
                    <a:pt x="0" y="11"/>
                  </a:cubicBezTo>
                  <a:cubicBezTo>
                    <a:pt x="0" y="140"/>
                    <a:pt x="0" y="140"/>
                    <a:pt x="0" y="140"/>
                  </a:cubicBezTo>
                  <a:cubicBezTo>
                    <a:pt x="0" y="146"/>
                    <a:pt x="4" y="150"/>
                    <a:pt x="10" y="150"/>
                  </a:cubicBezTo>
                  <a:cubicBezTo>
                    <a:pt x="99" y="150"/>
                    <a:pt x="99" y="150"/>
                    <a:pt x="99" y="150"/>
                  </a:cubicBezTo>
                  <a:cubicBezTo>
                    <a:pt x="104" y="150"/>
                    <a:pt x="109" y="146"/>
                    <a:pt x="109" y="140"/>
                  </a:cubicBezTo>
                  <a:cubicBezTo>
                    <a:pt x="109" y="11"/>
                    <a:pt x="109" y="11"/>
                    <a:pt x="109" y="11"/>
                  </a:cubicBezTo>
                  <a:cubicBezTo>
                    <a:pt x="109" y="5"/>
                    <a:pt x="104" y="0"/>
                    <a:pt x="99" y="0"/>
                  </a:cubicBezTo>
                  <a:close/>
                  <a:moveTo>
                    <a:pt x="54" y="146"/>
                  </a:moveTo>
                  <a:cubicBezTo>
                    <a:pt x="51" y="146"/>
                    <a:pt x="48" y="144"/>
                    <a:pt x="48" y="140"/>
                  </a:cubicBezTo>
                  <a:cubicBezTo>
                    <a:pt x="48" y="137"/>
                    <a:pt x="51" y="134"/>
                    <a:pt x="54" y="134"/>
                  </a:cubicBezTo>
                  <a:cubicBezTo>
                    <a:pt x="58" y="134"/>
                    <a:pt x="60" y="137"/>
                    <a:pt x="60" y="140"/>
                  </a:cubicBezTo>
                  <a:cubicBezTo>
                    <a:pt x="60" y="144"/>
                    <a:pt x="58" y="146"/>
                    <a:pt x="54" y="146"/>
                  </a:cubicBezTo>
                  <a:close/>
                  <a:moveTo>
                    <a:pt x="99" y="129"/>
                  </a:moveTo>
                  <a:cubicBezTo>
                    <a:pt x="10" y="129"/>
                    <a:pt x="10" y="129"/>
                    <a:pt x="10" y="129"/>
                  </a:cubicBezTo>
                  <a:cubicBezTo>
                    <a:pt x="10" y="13"/>
                    <a:pt x="10" y="13"/>
                    <a:pt x="10" y="13"/>
                  </a:cubicBezTo>
                  <a:cubicBezTo>
                    <a:pt x="99" y="13"/>
                    <a:pt x="99" y="13"/>
                    <a:pt x="99" y="13"/>
                  </a:cubicBezTo>
                  <a:lnTo>
                    <a:pt x="99" y="129"/>
                  </a:lnTo>
                  <a:close/>
                </a:path>
              </a:pathLst>
            </a:custGeom>
            <a:solidFill>
              <a:schemeClr val="bg1"/>
            </a:solidFill>
            <a:ln>
              <a:noFill/>
            </a:ln>
          </p:spPr>
          <p:txBody>
            <a:bodyPr vert="horz" wrap="square" lIns="91440" tIns="45720" rIns="91440" bIns="45720" numCol="1" anchor="t" anchorCtr="0" compatLnSpc="1"/>
            <a:lstStyle/>
            <a:p>
              <a:endParaRPr lang="en-US" sz="1600"/>
            </a:p>
          </p:txBody>
        </p:sp>
        <p:grpSp>
          <p:nvGrpSpPr>
            <p:cNvPr id="25" name="Group 26"/>
            <p:cNvGrpSpPr/>
            <p:nvPr/>
          </p:nvGrpSpPr>
          <p:grpSpPr>
            <a:xfrm>
              <a:off x="4107903" y="1055687"/>
              <a:ext cx="1032421" cy="982663"/>
              <a:chOff x="1905000" y="2665413"/>
              <a:chExt cx="395288" cy="376237"/>
            </a:xfrm>
            <a:solidFill>
              <a:srgbClr val="45C1A4"/>
            </a:solidFill>
          </p:grpSpPr>
          <p:sp>
            <p:nvSpPr>
              <p:cNvPr id="50" name="Freeform 7"/>
              <p:cNvSpPr>
                <a:spLocks noEditPoints="1"/>
              </p:cNvSpPr>
              <p:nvPr/>
            </p:nvSpPr>
            <p:spPr bwMode="auto">
              <a:xfrm>
                <a:off x="1905000" y="2665413"/>
                <a:ext cx="395288" cy="376237"/>
              </a:xfrm>
              <a:custGeom>
                <a:avLst/>
                <a:gdLst>
                  <a:gd name="T0" fmla="*/ 135 w 144"/>
                  <a:gd name="T1" fmla="*/ 0 h 137"/>
                  <a:gd name="T2" fmla="*/ 9 w 144"/>
                  <a:gd name="T3" fmla="*/ 0 h 137"/>
                  <a:gd name="T4" fmla="*/ 0 w 144"/>
                  <a:gd name="T5" fmla="*/ 9 h 137"/>
                  <a:gd name="T6" fmla="*/ 0 w 144"/>
                  <a:gd name="T7" fmla="*/ 98 h 137"/>
                  <a:gd name="T8" fmla="*/ 9 w 144"/>
                  <a:gd name="T9" fmla="*/ 108 h 137"/>
                  <a:gd name="T10" fmla="*/ 57 w 144"/>
                  <a:gd name="T11" fmla="*/ 108 h 137"/>
                  <a:gd name="T12" fmla="*/ 43 w 144"/>
                  <a:gd name="T13" fmla="*/ 127 h 137"/>
                  <a:gd name="T14" fmla="*/ 43 w 144"/>
                  <a:gd name="T15" fmla="*/ 137 h 137"/>
                  <a:gd name="T16" fmla="*/ 57 w 144"/>
                  <a:gd name="T17" fmla="*/ 137 h 137"/>
                  <a:gd name="T18" fmla="*/ 87 w 144"/>
                  <a:gd name="T19" fmla="*/ 137 h 137"/>
                  <a:gd name="T20" fmla="*/ 101 w 144"/>
                  <a:gd name="T21" fmla="*/ 137 h 137"/>
                  <a:gd name="T22" fmla="*/ 101 w 144"/>
                  <a:gd name="T23" fmla="*/ 127 h 137"/>
                  <a:gd name="T24" fmla="*/ 87 w 144"/>
                  <a:gd name="T25" fmla="*/ 108 h 137"/>
                  <a:gd name="T26" fmla="*/ 135 w 144"/>
                  <a:gd name="T27" fmla="*/ 108 h 137"/>
                  <a:gd name="T28" fmla="*/ 144 w 144"/>
                  <a:gd name="T29" fmla="*/ 98 h 137"/>
                  <a:gd name="T30" fmla="*/ 144 w 144"/>
                  <a:gd name="T31" fmla="*/ 9 h 137"/>
                  <a:gd name="T32" fmla="*/ 135 w 144"/>
                  <a:gd name="T33" fmla="*/ 0 h 137"/>
                  <a:gd name="T34" fmla="*/ 64 w 144"/>
                  <a:gd name="T35" fmla="*/ 96 h 137"/>
                  <a:gd name="T36" fmla="*/ 73 w 144"/>
                  <a:gd name="T37" fmla="*/ 88 h 137"/>
                  <a:gd name="T38" fmla="*/ 81 w 144"/>
                  <a:gd name="T39" fmla="*/ 96 h 137"/>
                  <a:gd name="T40" fmla="*/ 73 w 144"/>
                  <a:gd name="T41" fmla="*/ 104 h 137"/>
                  <a:gd name="T42" fmla="*/ 64 w 144"/>
                  <a:gd name="T43" fmla="*/ 96 h 137"/>
                  <a:gd name="T44" fmla="*/ 134 w 144"/>
                  <a:gd name="T45" fmla="*/ 85 h 137"/>
                  <a:gd name="T46" fmla="*/ 10 w 144"/>
                  <a:gd name="T47" fmla="*/ 85 h 137"/>
                  <a:gd name="T48" fmla="*/ 10 w 144"/>
                  <a:gd name="T49" fmla="*/ 10 h 137"/>
                  <a:gd name="T50" fmla="*/ 134 w 144"/>
                  <a:gd name="T51" fmla="*/ 10 h 137"/>
                  <a:gd name="T52" fmla="*/ 134 w 144"/>
                  <a:gd name="T53" fmla="*/ 8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4" h="137">
                    <a:moveTo>
                      <a:pt x="135" y="0"/>
                    </a:moveTo>
                    <a:cubicBezTo>
                      <a:pt x="9" y="0"/>
                      <a:pt x="9" y="0"/>
                      <a:pt x="9" y="0"/>
                    </a:cubicBezTo>
                    <a:cubicBezTo>
                      <a:pt x="4" y="0"/>
                      <a:pt x="0" y="4"/>
                      <a:pt x="0" y="9"/>
                    </a:cubicBezTo>
                    <a:cubicBezTo>
                      <a:pt x="0" y="98"/>
                      <a:pt x="0" y="98"/>
                      <a:pt x="0" y="98"/>
                    </a:cubicBezTo>
                    <a:cubicBezTo>
                      <a:pt x="0" y="104"/>
                      <a:pt x="4" y="108"/>
                      <a:pt x="9" y="108"/>
                    </a:cubicBezTo>
                    <a:cubicBezTo>
                      <a:pt x="57" y="108"/>
                      <a:pt x="57" y="108"/>
                      <a:pt x="57" y="108"/>
                    </a:cubicBezTo>
                    <a:cubicBezTo>
                      <a:pt x="57" y="108"/>
                      <a:pt x="60" y="127"/>
                      <a:pt x="43" y="127"/>
                    </a:cubicBezTo>
                    <a:cubicBezTo>
                      <a:pt x="43" y="137"/>
                      <a:pt x="43" y="137"/>
                      <a:pt x="43" y="137"/>
                    </a:cubicBezTo>
                    <a:cubicBezTo>
                      <a:pt x="57" y="137"/>
                      <a:pt x="57" y="137"/>
                      <a:pt x="57" y="137"/>
                    </a:cubicBezTo>
                    <a:cubicBezTo>
                      <a:pt x="87" y="137"/>
                      <a:pt x="87" y="137"/>
                      <a:pt x="87" y="137"/>
                    </a:cubicBezTo>
                    <a:cubicBezTo>
                      <a:pt x="101" y="137"/>
                      <a:pt x="101" y="137"/>
                      <a:pt x="101" y="137"/>
                    </a:cubicBezTo>
                    <a:cubicBezTo>
                      <a:pt x="101" y="127"/>
                      <a:pt x="101" y="127"/>
                      <a:pt x="101" y="127"/>
                    </a:cubicBezTo>
                    <a:cubicBezTo>
                      <a:pt x="84" y="127"/>
                      <a:pt x="87" y="108"/>
                      <a:pt x="87" y="108"/>
                    </a:cubicBezTo>
                    <a:cubicBezTo>
                      <a:pt x="135" y="108"/>
                      <a:pt x="135" y="108"/>
                      <a:pt x="135" y="108"/>
                    </a:cubicBezTo>
                    <a:cubicBezTo>
                      <a:pt x="140" y="108"/>
                      <a:pt x="144" y="104"/>
                      <a:pt x="144" y="98"/>
                    </a:cubicBezTo>
                    <a:cubicBezTo>
                      <a:pt x="144" y="9"/>
                      <a:pt x="144" y="9"/>
                      <a:pt x="144" y="9"/>
                    </a:cubicBezTo>
                    <a:cubicBezTo>
                      <a:pt x="144" y="4"/>
                      <a:pt x="140" y="0"/>
                      <a:pt x="135" y="0"/>
                    </a:cubicBezTo>
                    <a:close/>
                    <a:moveTo>
                      <a:pt x="64" y="96"/>
                    </a:moveTo>
                    <a:cubicBezTo>
                      <a:pt x="64" y="91"/>
                      <a:pt x="68" y="88"/>
                      <a:pt x="73" y="88"/>
                    </a:cubicBezTo>
                    <a:cubicBezTo>
                      <a:pt x="77" y="88"/>
                      <a:pt x="81" y="91"/>
                      <a:pt x="81" y="96"/>
                    </a:cubicBezTo>
                    <a:cubicBezTo>
                      <a:pt x="81" y="101"/>
                      <a:pt x="77" y="104"/>
                      <a:pt x="73" y="104"/>
                    </a:cubicBezTo>
                    <a:cubicBezTo>
                      <a:pt x="68" y="104"/>
                      <a:pt x="64" y="101"/>
                      <a:pt x="64" y="96"/>
                    </a:cubicBezTo>
                    <a:close/>
                    <a:moveTo>
                      <a:pt x="134" y="85"/>
                    </a:moveTo>
                    <a:cubicBezTo>
                      <a:pt x="10" y="85"/>
                      <a:pt x="10" y="85"/>
                      <a:pt x="10" y="85"/>
                    </a:cubicBezTo>
                    <a:cubicBezTo>
                      <a:pt x="10" y="10"/>
                      <a:pt x="10" y="10"/>
                      <a:pt x="10" y="10"/>
                    </a:cubicBezTo>
                    <a:cubicBezTo>
                      <a:pt x="134" y="10"/>
                      <a:pt x="134" y="10"/>
                      <a:pt x="134" y="10"/>
                    </a:cubicBezTo>
                    <a:lnTo>
                      <a:pt x="134" y="85"/>
                    </a:lnTo>
                    <a:close/>
                  </a:path>
                </a:pathLst>
              </a:custGeom>
              <a:solidFill>
                <a:srgbClr val="1D7C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600"/>
              </a:p>
            </p:txBody>
          </p:sp>
          <p:sp>
            <p:nvSpPr>
              <p:cNvPr id="51" name="Oval 8"/>
              <p:cNvSpPr>
                <a:spLocks noChangeArrowheads="1"/>
              </p:cNvSpPr>
              <p:nvPr/>
            </p:nvSpPr>
            <p:spPr bwMode="auto">
              <a:xfrm>
                <a:off x="2090738" y="2916238"/>
                <a:ext cx="28575" cy="26987"/>
              </a:xfrm>
              <a:prstGeom prst="ellipse">
                <a:avLst/>
              </a:prstGeom>
              <a:solidFill>
                <a:srgbClr val="1D7C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600"/>
              </a:p>
            </p:txBody>
          </p:sp>
        </p:grpSp>
        <p:grpSp>
          <p:nvGrpSpPr>
            <p:cNvPr id="26" name="Group 28"/>
            <p:cNvGrpSpPr/>
            <p:nvPr/>
          </p:nvGrpSpPr>
          <p:grpSpPr>
            <a:xfrm>
              <a:off x="3793055" y="2325493"/>
              <a:ext cx="338688" cy="249625"/>
              <a:chOff x="2538413" y="2725738"/>
              <a:chExt cx="428625" cy="315912"/>
            </a:xfrm>
            <a:solidFill>
              <a:schemeClr val="bg1"/>
            </a:solidFill>
          </p:grpSpPr>
          <p:sp>
            <p:nvSpPr>
              <p:cNvPr id="48" name="Freeform 9"/>
              <p:cNvSpPr>
                <a:spLocks noEditPoints="1"/>
              </p:cNvSpPr>
              <p:nvPr/>
            </p:nvSpPr>
            <p:spPr bwMode="auto">
              <a:xfrm>
                <a:off x="2549525" y="2725738"/>
                <a:ext cx="409575" cy="250825"/>
              </a:xfrm>
              <a:custGeom>
                <a:avLst/>
                <a:gdLst>
                  <a:gd name="T0" fmla="*/ 258 w 258"/>
                  <a:gd name="T1" fmla="*/ 0 h 158"/>
                  <a:gd name="T2" fmla="*/ 0 w 258"/>
                  <a:gd name="T3" fmla="*/ 0 h 158"/>
                  <a:gd name="T4" fmla="*/ 0 w 258"/>
                  <a:gd name="T5" fmla="*/ 158 h 158"/>
                  <a:gd name="T6" fmla="*/ 258 w 258"/>
                  <a:gd name="T7" fmla="*/ 158 h 158"/>
                  <a:gd name="T8" fmla="*/ 258 w 258"/>
                  <a:gd name="T9" fmla="*/ 0 h 158"/>
                  <a:gd name="T10" fmla="*/ 247 w 258"/>
                  <a:gd name="T11" fmla="*/ 145 h 158"/>
                  <a:gd name="T12" fmla="*/ 10 w 258"/>
                  <a:gd name="T13" fmla="*/ 145 h 158"/>
                  <a:gd name="T14" fmla="*/ 10 w 258"/>
                  <a:gd name="T15" fmla="*/ 12 h 158"/>
                  <a:gd name="T16" fmla="*/ 247 w 258"/>
                  <a:gd name="T17" fmla="*/ 12 h 158"/>
                  <a:gd name="T18" fmla="*/ 247 w 258"/>
                  <a:gd name="T19" fmla="*/ 14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158">
                    <a:moveTo>
                      <a:pt x="258" y="0"/>
                    </a:moveTo>
                    <a:lnTo>
                      <a:pt x="0" y="0"/>
                    </a:lnTo>
                    <a:lnTo>
                      <a:pt x="0" y="158"/>
                    </a:lnTo>
                    <a:lnTo>
                      <a:pt x="258" y="158"/>
                    </a:lnTo>
                    <a:lnTo>
                      <a:pt x="258" y="0"/>
                    </a:lnTo>
                    <a:close/>
                    <a:moveTo>
                      <a:pt x="247" y="145"/>
                    </a:moveTo>
                    <a:lnTo>
                      <a:pt x="10" y="145"/>
                    </a:lnTo>
                    <a:lnTo>
                      <a:pt x="10" y="12"/>
                    </a:lnTo>
                    <a:lnTo>
                      <a:pt x="247" y="12"/>
                    </a:lnTo>
                    <a:lnTo>
                      <a:pt x="247" y="1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600"/>
              </a:p>
            </p:txBody>
          </p:sp>
          <p:sp>
            <p:nvSpPr>
              <p:cNvPr id="49" name="Freeform 10"/>
              <p:cNvSpPr/>
              <p:nvPr/>
            </p:nvSpPr>
            <p:spPr bwMode="auto">
              <a:xfrm>
                <a:off x="2538413" y="2987675"/>
                <a:ext cx="428625" cy="53975"/>
              </a:xfrm>
              <a:custGeom>
                <a:avLst/>
                <a:gdLst>
                  <a:gd name="T0" fmla="*/ 270 w 270"/>
                  <a:gd name="T1" fmla="*/ 22 h 34"/>
                  <a:gd name="T2" fmla="*/ 265 w 270"/>
                  <a:gd name="T3" fmla="*/ 0 h 34"/>
                  <a:gd name="T4" fmla="*/ 5 w 270"/>
                  <a:gd name="T5" fmla="*/ 0 h 34"/>
                  <a:gd name="T6" fmla="*/ 0 w 270"/>
                  <a:gd name="T7" fmla="*/ 22 h 34"/>
                  <a:gd name="T8" fmla="*/ 0 w 270"/>
                  <a:gd name="T9" fmla="*/ 22 h 34"/>
                  <a:gd name="T10" fmla="*/ 0 w 270"/>
                  <a:gd name="T11" fmla="*/ 34 h 34"/>
                  <a:gd name="T12" fmla="*/ 270 w 270"/>
                  <a:gd name="T13" fmla="*/ 34 h 34"/>
                  <a:gd name="T14" fmla="*/ 270 w 270"/>
                  <a:gd name="T15" fmla="*/ 22 h 34"/>
                  <a:gd name="T16" fmla="*/ 270 w 270"/>
                  <a:gd name="T17"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 h="34">
                    <a:moveTo>
                      <a:pt x="270" y="22"/>
                    </a:moveTo>
                    <a:lnTo>
                      <a:pt x="265" y="0"/>
                    </a:lnTo>
                    <a:lnTo>
                      <a:pt x="5" y="0"/>
                    </a:lnTo>
                    <a:lnTo>
                      <a:pt x="0" y="22"/>
                    </a:lnTo>
                    <a:lnTo>
                      <a:pt x="0" y="22"/>
                    </a:lnTo>
                    <a:lnTo>
                      <a:pt x="0" y="34"/>
                    </a:lnTo>
                    <a:lnTo>
                      <a:pt x="270" y="34"/>
                    </a:lnTo>
                    <a:lnTo>
                      <a:pt x="270" y="22"/>
                    </a:lnTo>
                    <a:lnTo>
                      <a:pt x="270"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600"/>
              </a:p>
            </p:txBody>
          </p:sp>
        </p:grpSp>
        <p:sp>
          <p:nvSpPr>
            <p:cNvPr id="27" name="Freeform 11"/>
            <p:cNvSpPr>
              <a:spLocks noEditPoints="1"/>
            </p:cNvSpPr>
            <p:nvPr/>
          </p:nvSpPr>
          <p:spPr bwMode="auto">
            <a:xfrm>
              <a:off x="5233986" y="2256761"/>
              <a:ext cx="198438" cy="346075"/>
            </a:xfrm>
            <a:custGeom>
              <a:avLst/>
              <a:gdLst>
                <a:gd name="T0" fmla="*/ 10 w 72"/>
                <a:gd name="T1" fmla="*/ 0 h 126"/>
                <a:gd name="T2" fmla="*/ 0 w 72"/>
                <a:gd name="T3" fmla="*/ 117 h 126"/>
                <a:gd name="T4" fmla="*/ 63 w 72"/>
                <a:gd name="T5" fmla="*/ 126 h 126"/>
                <a:gd name="T6" fmla="*/ 72 w 72"/>
                <a:gd name="T7" fmla="*/ 9 h 126"/>
                <a:gd name="T8" fmla="*/ 24 w 72"/>
                <a:gd name="T9" fmla="*/ 7 h 126"/>
                <a:gd name="T10" fmla="*/ 48 w 72"/>
                <a:gd name="T11" fmla="*/ 9 h 126"/>
                <a:gd name="T12" fmla="*/ 24 w 72"/>
                <a:gd name="T13" fmla="*/ 7 h 126"/>
                <a:gd name="T14" fmla="*/ 65 w 72"/>
                <a:gd name="T15" fmla="*/ 15 h 126"/>
                <a:gd name="T16" fmla="*/ 7 w 72"/>
                <a:gd name="T17" fmla="*/ 65 h 126"/>
                <a:gd name="T18" fmla="*/ 47 w 72"/>
                <a:gd name="T19" fmla="*/ 89 h 126"/>
                <a:gd name="T20" fmla="*/ 63 w 72"/>
                <a:gd name="T21" fmla="*/ 81 h 126"/>
                <a:gd name="T22" fmla="*/ 47 w 72"/>
                <a:gd name="T23" fmla="*/ 89 h 126"/>
                <a:gd name="T24" fmla="*/ 63 w 72"/>
                <a:gd name="T25" fmla="*/ 102 h 126"/>
                <a:gd name="T26" fmla="*/ 47 w 72"/>
                <a:gd name="T27" fmla="*/ 94 h 126"/>
                <a:gd name="T28" fmla="*/ 47 w 72"/>
                <a:gd name="T29" fmla="*/ 77 h 126"/>
                <a:gd name="T30" fmla="*/ 63 w 72"/>
                <a:gd name="T31" fmla="*/ 69 h 126"/>
                <a:gd name="T32" fmla="*/ 47 w 72"/>
                <a:gd name="T33" fmla="*/ 77 h 126"/>
                <a:gd name="T34" fmla="*/ 9 w 72"/>
                <a:gd name="T35" fmla="*/ 114 h 126"/>
                <a:gd name="T36" fmla="*/ 25 w 72"/>
                <a:gd name="T37" fmla="*/ 106 h 126"/>
                <a:gd name="T38" fmla="*/ 25 w 72"/>
                <a:gd name="T39" fmla="*/ 102 h 126"/>
                <a:gd name="T40" fmla="*/ 9 w 72"/>
                <a:gd name="T41" fmla="*/ 94 h 126"/>
                <a:gd name="T42" fmla="*/ 25 w 72"/>
                <a:gd name="T43" fmla="*/ 102 h 126"/>
                <a:gd name="T44" fmla="*/ 9 w 72"/>
                <a:gd name="T45" fmla="*/ 89 h 126"/>
                <a:gd name="T46" fmla="*/ 25 w 72"/>
                <a:gd name="T47" fmla="*/ 81 h 126"/>
                <a:gd name="T48" fmla="*/ 25 w 72"/>
                <a:gd name="T49" fmla="*/ 77 h 126"/>
                <a:gd name="T50" fmla="*/ 9 w 72"/>
                <a:gd name="T51" fmla="*/ 69 h 126"/>
                <a:gd name="T52" fmla="*/ 25 w 72"/>
                <a:gd name="T53" fmla="*/ 77 h 126"/>
                <a:gd name="T54" fmla="*/ 28 w 72"/>
                <a:gd name="T55" fmla="*/ 114 h 126"/>
                <a:gd name="T56" fmla="*/ 44 w 72"/>
                <a:gd name="T57" fmla="*/ 106 h 126"/>
                <a:gd name="T58" fmla="*/ 44 w 72"/>
                <a:gd name="T59" fmla="*/ 102 h 126"/>
                <a:gd name="T60" fmla="*/ 28 w 72"/>
                <a:gd name="T61" fmla="*/ 94 h 126"/>
                <a:gd name="T62" fmla="*/ 44 w 72"/>
                <a:gd name="T63" fmla="*/ 102 h 126"/>
                <a:gd name="T64" fmla="*/ 28 w 72"/>
                <a:gd name="T65" fmla="*/ 89 h 126"/>
                <a:gd name="T66" fmla="*/ 44 w 72"/>
                <a:gd name="T67" fmla="*/ 81 h 126"/>
                <a:gd name="T68" fmla="*/ 44 w 72"/>
                <a:gd name="T69" fmla="*/ 77 h 126"/>
                <a:gd name="T70" fmla="*/ 28 w 72"/>
                <a:gd name="T71" fmla="*/ 69 h 126"/>
                <a:gd name="T72" fmla="*/ 44 w 72"/>
                <a:gd name="T73" fmla="*/ 77 h 126"/>
                <a:gd name="T74" fmla="*/ 63 w 72"/>
                <a:gd name="T75" fmla="*/ 106 h 126"/>
                <a:gd name="T76" fmla="*/ 47 w 72"/>
                <a:gd name="T77" fmla="*/ 114 h 126"/>
                <a:gd name="T78" fmla="*/ 63 w 72"/>
                <a:gd name="T79" fmla="*/ 125 h 126"/>
                <a:gd name="T80" fmla="*/ 56 w 72"/>
                <a:gd name="T81" fmla="*/ 123 h 126"/>
                <a:gd name="T82" fmla="*/ 63 w 72"/>
                <a:gd name="T83" fmla="*/ 121 h 126"/>
                <a:gd name="T84" fmla="*/ 63 w 72"/>
                <a:gd name="T85" fmla="*/ 12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 h="126">
                  <a:moveTo>
                    <a:pt x="63" y="0"/>
                  </a:moveTo>
                  <a:cubicBezTo>
                    <a:pt x="10" y="0"/>
                    <a:pt x="10" y="0"/>
                    <a:pt x="10" y="0"/>
                  </a:cubicBezTo>
                  <a:cubicBezTo>
                    <a:pt x="5" y="0"/>
                    <a:pt x="0" y="4"/>
                    <a:pt x="0" y="9"/>
                  </a:cubicBezTo>
                  <a:cubicBezTo>
                    <a:pt x="0" y="117"/>
                    <a:pt x="0" y="117"/>
                    <a:pt x="0" y="117"/>
                  </a:cubicBezTo>
                  <a:cubicBezTo>
                    <a:pt x="0" y="122"/>
                    <a:pt x="5" y="126"/>
                    <a:pt x="10" y="126"/>
                  </a:cubicBezTo>
                  <a:cubicBezTo>
                    <a:pt x="63" y="126"/>
                    <a:pt x="63" y="126"/>
                    <a:pt x="63" y="126"/>
                  </a:cubicBezTo>
                  <a:cubicBezTo>
                    <a:pt x="68" y="126"/>
                    <a:pt x="72" y="122"/>
                    <a:pt x="72" y="117"/>
                  </a:cubicBezTo>
                  <a:cubicBezTo>
                    <a:pt x="72" y="9"/>
                    <a:pt x="72" y="9"/>
                    <a:pt x="72" y="9"/>
                  </a:cubicBezTo>
                  <a:cubicBezTo>
                    <a:pt x="72" y="4"/>
                    <a:pt x="68" y="0"/>
                    <a:pt x="63" y="0"/>
                  </a:cubicBezTo>
                  <a:close/>
                  <a:moveTo>
                    <a:pt x="24" y="7"/>
                  </a:moveTo>
                  <a:cubicBezTo>
                    <a:pt x="48" y="7"/>
                    <a:pt x="48" y="7"/>
                    <a:pt x="48" y="7"/>
                  </a:cubicBezTo>
                  <a:cubicBezTo>
                    <a:pt x="48" y="9"/>
                    <a:pt x="48" y="9"/>
                    <a:pt x="48" y="9"/>
                  </a:cubicBezTo>
                  <a:cubicBezTo>
                    <a:pt x="24" y="9"/>
                    <a:pt x="24" y="9"/>
                    <a:pt x="24" y="9"/>
                  </a:cubicBezTo>
                  <a:lnTo>
                    <a:pt x="24" y="7"/>
                  </a:lnTo>
                  <a:close/>
                  <a:moveTo>
                    <a:pt x="7" y="15"/>
                  </a:moveTo>
                  <a:cubicBezTo>
                    <a:pt x="65" y="15"/>
                    <a:pt x="65" y="15"/>
                    <a:pt x="65" y="15"/>
                  </a:cubicBezTo>
                  <a:cubicBezTo>
                    <a:pt x="65" y="65"/>
                    <a:pt x="65" y="65"/>
                    <a:pt x="65" y="65"/>
                  </a:cubicBezTo>
                  <a:cubicBezTo>
                    <a:pt x="7" y="65"/>
                    <a:pt x="7" y="65"/>
                    <a:pt x="7" y="65"/>
                  </a:cubicBezTo>
                  <a:lnTo>
                    <a:pt x="7" y="15"/>
                  </a:lnTo>
                  <a:close/>
                  <a:moveTo>
                    <a:pt x="47" y="89"/>
                  </a:moveTo>
                  <a:cubicBezTo>
                    <a:pt x="47" y="81"/>
                    <a:pt x="47" y="81"/>
                    <a:pt x="47" y="81"/>
                  </a:cubicBezTo>
                  <a:cubicBezTo>
                    <a:pt x="63" y="81"/>
                    <a:pt x="63" y="81"/>
                    <a:pt x="63" y="81"/>
                  </a:cubicBezTo>
                  <a:cubicBezTo>
                    <a:pt x="63" y="89"/>
                    <a:pt x="63" y="89"/>
                    <a:pt x="63" y="89"/>
                  </a:cubicBezTo>
                  <a:lnTo>
                    <a:pt x="47" y="89"/>
                  </a:lnTo>
                  <a:close/>
                  <a:moveTo>
                    <a:pt x="63" y="94"/>
                  </a:moveTo>
                  <a:cubicBezTo>
                    <a:pt x="63" y="102"/>
                    <a:pt x="63" y="102"/>
                    <a:pt x="63" y="102"/>
                  </a:cubicBezTo>
                  <a:cubicBezTo>
                    <a:pt x="47" y="102"/>
                    <a:pt x="47" y="102"/>
                    <a:pt x="47" y="102"/>
                  </a:cubicBezTo>
                  <a:cubicBezTo>
                    <a:pt x="47" y="94"/>
                    <a:pt x="47" y="94"/>
                    <a:pt x="47" y="94"/>
                  </a:cubicBezTo>
                  <a:lnTo>
                    <a:pt x="63" y="94"/>
                  </a:lnTo>
                  <a:close/>
                  <a:moveTo>
                    <a:pt x="47" y="77"/>
                  </a:moveTo>
                  <a:cubicBezTo>
                    <a:pt x="47" y="69"/>
                    <a:pt x="47" y="69"/>
                    <a:pt x="47" y="69"/>
                  </a:cubicBezTo>
                  <a:cubicBezTo>
                    <a:pt x="63" y="69"/>
                    <a:pt x="63" y="69"/>
                    <a:pt x="63" y="69"/>
                  </a:cubicBezTo>
                  <a:cubicBezTo>
                    <a:pt x="63" y="77"/>
                    <a:pt x="63" y="77"/>
                    <a:pt x="63" y="77"/>
                  </a:cubicBezTo>
                  <a:lnTo>
                    <a:pt x="47" y="77"/>
                  </a:lnTo>
                  <a:close/>
                  <a:moveTo>
                    <a:pt x="25" y="114"/>
                  </a:moveTo>
                  <a:cubicBezTo>
                    <a:pt x="9" y="114"/>
                    <a:pt x="9" y="114"/>
                    <a:pt x="9" y="114"/>
                  </a:cubicBezTo>
                  <a:cubicBezTo>
                    <a:pt x="9" y="106"/>
                    <a:pt x="9" y="106"/>
                    <a:pt x="9" y="106"/>
                  </a:cubicBezTo>
                  <a:cubicBezTo>
                    <a:pt x="25" y="106"/>
                    <a:pt x="25" y="106"/>
                    <a:pt x="25" y="106"/>
                  </a:cubicBezTo>
                  <a:lnTo>
                    <a:pt x="25" y="114"/>
                  </a:lnTo>
                  <a:close/>
                  <a:moveTo>
                    <a:pt x="25" y="102"/>
                  </a:moveTo>
                  <a:cubicBezTo>
                    <a:pt x="9" y="102"/>
                    <a:pt x="9" y="102"/>
                    <a:pt x="9" y="102"/>
                  </a:cubicBezTo>
                  <a:cubicBezTo>
                    <a:pt x="9" y="94"/>
                    <a:pt x="9" y="94"/>
                    <a:pt x="9" y="94"/>
                  </a:cubicBezTo>
                  <a:cubicBezTo>
                    <a:pt x="25" y="94"/>
                    <a:pt x="25" y="94"/>
                    <a:pt x="25" y="94"/>
                  </a:cubicBezTo>
                  <a:lnTo>
                    <a:pt x="25" y="102"/>
                  </a:lnTo>
                  <a:close/>
                  <a:moveTo>
                    <a:pt x="25" y="89"/>
                  </a:moveTo>
                  <a:cubicBezTo>
                    <a:pt x="9" y="89"/>
                    <a:pt x="9" y="89"/>
                    <a:pt x="9" y="89"/>
                  </a:cubicBezTo>
                  <a:cubicBezTo>
                    <a:pt x="9" y="81"/>
                    <a:pt x="9" y="81"/>
                    <a:pt x="9" y="81"/>
                  </a:cubicBezTo>
                  <a:cubicBezTo>
                    <a:pt x="25" y="81"/>
                    <a:pt x="25" y="81"/>
                    <a:pt x="25" y="81"/>
                  </a:cubicBezTo>
                  <a:lnTo>
                    <a:pt x="25" y="89"/>
                  </a:lnTo>
                  <a:close/>
                  <a:moveTo>
                    <a:pt x="25" y="77"/>
                  </a:moveTo>
                  <a:cubicBezTo>
                    <a:pt x="9" y="77"/>
                    <a:pt x="9" y="77"/>
                    <a:pt x="9" y="77"/>
                  </a:cubicBezTo>
                  <a:cubicBezTo>
                    <a:pt x="9" y="69"/>
                    <a:pt x="9" y="69"/>
                    <a:pt x="9" y="69"/>
                  </a:cubicBezTo>
                  <a:cubicBezTo>
                    <a:pt x="25" y="69"/>
                    <a:pt x="25" y="69"/>
                    <a:pt x="25" y="69"/>
                  </a:cubicBezTo>
                  <a:lnTo>
                    <a:pt x="25" y="77"/>
                  </a:lnTo>
                  <a:close/>
                  <a:moveTo>
                    <a:pt x="44" y="114"/>
                  </a:moveTo>
                  <a:cubicBezTo>
                    <a:pt x="28" y="114"/>
                    <a:pt x="28" y="114"/>
                    <a:pt x="28" y="114"/>
                  </a:cubicBezTo>
                  <a:cubicBezTo>
                    <a:pt x="28" y="106"/>
                    <a:pt x="28" y="106"/>
                    <a:pt x="28" y="106"/>
                  </a:cubicBezTo>
                  <a:cubicBezTo>
                    <a:pt x="44" y="106"/>
                    <a:pt x="44" y="106"/>
                    <a:pt x="44" y="106"/>
                  </a:cubicBezTo>
                  <a:lnTo>
                    <a:pt x="44" y="114"/>
                  </a:lnTo>
                  <a:close/>
                  <a:moveTo>
                    <a:pt x="44" y="102"/>
                  </a:moveTo>
                  <a:cubicBezTo>
                    <a:pt x="28" y="102"/>
                    <a:pt x="28" y="102"/>
                    <a:pt x="28" y="102"/>
                  </a:cubicBezTo>
                  <a:cubicBezTo>
                    <a:pt x="28" y="94"/>
                    <a:pt x="28" y="94"/>
                    <a:pt x="28" y="94"/>
                  </a:cubicBezTo>
                  <a:cubicBezTo>
                    <a:pt x="44" y="94"/>
                    <a:pt x="44" y="94"/>
                    <a:pt x="44" y="94"/>
                  </a:cubicBezTo>
                  <a:lnTo>
                    <a:pt x="44" y="102"/>
                  </a:lnTo>
                  <a:close/>
                  <a:moveTo>
                    <a:pt x="44" y="89"/>
                  </a:moveTo>
                  <a:cubicBezTo>
                    <a:pt x="28" y="89"/>
                    <a:pt x="28" y="89"/>
                    <a:pt x="28" y="89"/>
                  </a:cubicBezTo>
                  <a:cubicBezTo>
                    <a:pt x="28" y="81"/>
                    <a:pt x="28" y="81"/>
                    <a:pt x="28" y="81"/>
                  </a:cubicBezTo>
                  <a:cubicBezTo>
                    <a:pt x="44" y="81"/>
                    <a:pt x="44" y="81"/>
                    <a:pt x="44" y="81"/>
                  </a:cubicBezTo>
                  <a:lnTo>
                    <a:pt x="44" y="89"/>
                  </a:lnTo>
                  <a:close/>
                  <a:moveTo>
                    <a:pt x="44" y="77"/>
                  </a:moveTo>
                  <a:cubicBezTo>
                    <a:pt x="28" y="77"/>
                    <a:pt x="28" y="77"/>
                    <a:pt x="28" y="77"/>
                  </a:cubicBezTo>
                  <a:cubicBezTo>
                    <a:pt x="28" y="69"/>
                    <a:pt x="28" y="69"/>
                    <a:pt x="28" y="69"/>
                  </a:cubicBezTo>
                  <a:cubicBezTo>
                    <a:pt x="44" y="69"/>
                    <a:pt x="44" y="69"/>
                    <a:pt x="44" y="69"/>
                  </a:cubicBezTo>
                  <a:lnTo>
                    <a:pt x="44" y="77"/>
                  </a:lnTo>
                  <a:close/>
                  <a:moveTo>
                    <a:pt x="47" y="106"/>
                  </a:moveTo>
                  <a:cubicBezTo>
                    <a:pt x="63" y="106"/>
                    <a:pt x="63" y="106"/>
                    <a:pt x="63" y="106"/>
                  </a:cubicBezTo>
                  <a:cubicBezTo>
                    <a:pt x="63" y="114"/>
                    <a:pt x="63" y="114"/>
                    <a:pt x="63" y="114"/>
                  </a:cubicBezTo>
                  <a:cubicBezTo>
                    <a:pt x="47" y="114"/>
                    <a:pt x="47" y="114"/>
                    <a:pt x="47" y="114"/>
                  </a:cubicBezTo>
                  <a:lnTo>
                    <a:pt x="47" y="106"/>
                  </a:lnTo>
                  <a:close/>
                  <a:moveTo>
                    <a:pt x="63" y="125"/>
                  </a:moveTo>
                  <a:cubicBezTo>
                    <a:pt x="59" y="125"/>
                    <a:pt x="59" y="125"/>
                    <a:pt x="59" y="125"/>
                  </a:cubicBezTo>
                  <a:cubicBezTo>
                    <a:pt x="58" y="125"/>
                    <a:pt x="56" y="124"/>
                    <a:pt x="56" y="123"/>
                  </a:cubicBezTo>
                  <a:cubicBezTo>
                    <a:pt x="56" y="122"/>
                    <a:pt x="58" y="121"/>
                    <a:pt x="59" y="121"/>
                  </a:cubicBezTo>
                  <a:cubicBezTo>
                    <a:pt x="63" y="121"/>
                    <a:pt x="63" y="121"/>
                    <a:pt x="63" y="121"/>
                  </a:cubicBezTo>
                  <a:cubicBezTo>
                    <a:pt x="64" y="121"/>
                    <a:pt x="65" y="122"/>
                    <a:pt x="65" y="123"/>
                  </a:cubicBezTo>
                  <a:cubicBezTo>
                    <a:pt x="65" y="124"/>
                    <a:pt x="64" y="125"/>
                    <a:pt x="63" y="125"/>
                  </a:cubicBezTo>
                  <a:close/>
                </a:path>
              </a:pathLst>
            </a:custGeom>
            <a:solidFill>
              <a:schemeClr val="bg1"/>
            </a:solidFill>
            <a:ln>
              <a:noFill/>
            </a:ln>
          </p:spPr>
          <p:txBody>
            <a:bodyPr vert="horz" wrap="square" lIns="91440" tIns="45720" rIns="91440" bIns="45720" numCol="1" anchor="t" anchorCtr="0" compatLnSpc="1"/>
            <a:lstStyle/>
            <a:p>
              <a:endParaRPr lang="en-US" sz="1600"/>
            </a:p>
          </p:txBody>
        </p:sp>
        <p:grpSp>
          <p:nvGrpSpPr>
            <p:cNvPr id="28" name="Group 27"/>
            <p:cNvGrpSpPr/>
            <p:nvPr/>
          </p:nvGrpSpPr>
          <p:grpSpPr>
            <a:xfrm>
              <a:off x="4463849" y="2538413"/>
              <a:ext cx="363300" cy="315913"/>
              <a:chOff x="1879600" y="3937000"/>
              <a:chExt cx="401638" cy="349250"/>
            </a:xfrm>
            <a:solidFill>
              <a:schemeClr val="bg1"/>
            </a:solidFill>
          </p:grpSpPr>
          <p:sp>
            <p:nvSpPr>
              <p:cNvPr id="45" name="Freeform 12"/>
              <p:cNvSpPr>
                <a:spLocks noEditPoints="1"/>
              </p:cNvSpPr>
              <p:nvPr/>
            </p:nvSpPr>
            <p:spPr bwMode="auto">
              <a:xfrm>
                <a:off x="1879600" y="3937000"/>
                <a:ext cx="401638" cy="349250"/>
              </a:xfrm>
              <a:custGeom>
                <a:avLst/>
                <a:gdLst>
                  <a:gd name="T0" fmla="*/ 146 w 146"/>
                  <a:gd name="T1" fmla="*/ 104 h 127"/>
                  <a:gd name="T2" fmla="*/ 146 w 146"/>
                  <a:gd name="T3" fmla="*/ 0 h 127"/>
                  <a:gd name="T4" fmla="*/ 0 w 146"/>
                  <a:gd name="T5" fmla="*/ 0 h 127"/>
                  <a:gd name="T6" fmla="*/ 0 w 146"/>
                  <a:gd name="T7" fmla="*/ 104 h 127"/>
                  <a:gd name="T8" fmla="*/ 108 w 146"/>
                  <a:gd name="T9" fmla="*/ 104 h 127"/>
                  <a:gd name="T10" fmla="*/ 118 w 146"/>
                  <a:gd name="T11" fmla="*/ 113 h 127"/>
                  <a:gd name="T12" fmla="*/ 132 w 146"/>
                  <a:gd name="T13" fmla="*/ 127 h 127"/>
                  <a:gd name="T14" fmla="*/ 137 w 146"/>
                  <a:gd name="T15" fmla="*/ 127 h 127"/>
                  <a:gd name="T16" fmla="*/ 117 w 146"/>
                  <a:gd name="T17" fmla="*/ 107 h 127"/>
                  <a:gd name="T18" fmla="*/ 114 w 146"/>
                  <a:gd name="T19" fmla="*/ 104 h 127"/>
                  <a:gd name="T20" fmla="*/ 146 w 146"/>
                  <a:gd name="T21" fmla="*/ 104 h 127"/>
                  <a:gd name="T22" fmla="*/ 8 w 146"/>
                  <a:gd name="T23" fmla="*/ 10 h 127"/>
                  <a:gd name="T24" fmla="*/ 138 w 146"/>
                  <a:gd name="T25" fmla="*/ 10 h 127"/>
                  <a:gd name="T26" fmla="*/ 138 w 146"/>
                  <a:gd name="T27" fmla="*/ 94 h 127"/>
                  <a:gd name="T28" fmla="*/ 8 w 146"/>
                  <a:gd name="T29" fmla="*/ 94 h 127"/>
                  <a:gd name="T30" fmla="*/ 8 w 146"/>
                  <a:gd name="T31" fmla="*/ 1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6" h="127">
                    <a:moveTo>
                      <a:pt x="146" y="104"/>
                    </a:moveTo>
                    <a:cubicBezTo>
                      <a:pt x="146" y="0"/>
                      <a:pt x="146" y="0"/>
                      <a:pt x="146" y="0"/>
                    </a:cubicBezTo>
                    <a:cubicBezTo>
                      <a:pt x="0" y="0"/>
                      <a:pt x="0" y="0"/>
                      <a:pt x="0" y="0"/>
                    </a:cubicBezTo>
                    <a:cubicBezTo>
                      <a:pt x="0" y="104"/>
                      <a:pt x="0" y="104"/>
                      <a:pt x="0" y="104"/>
                    </a:cubicBezTo>
                    <a:cubicBezTo>
                      <a:pt x="108" y="104"/>
                      <a:pt x="108" y="104"/>
                      <a:pt x="108" y="104"/>
                    </a:cubicBezTo>
                    <a:cubicBezTo>
                      <a:pt x="108" y="107"/>
                      <a:pt x="109" y="113"/>
                      <a:pt x="118" y="113"/>
                    </a:cubicBezTo>
                    <a:cubicBezTo>
                      <a:pt x="118" y="113"/>
                      <a:pt x="132" y="112"/>
                      <a:pt x="132" y="127"/>
                    </a:cubicBezTo>
                    <a:cubicBezTo>
                      <a:pt x="137" y="127"/>
                      <a:pt x="137" y="127"/>
                      <a:pt x="137" y="127"/>
                    </a:cubicBezTo>
                    <a:cubicBezTo>
                      <a:pt x="137" y="127"/>
                      <a:pt x="138" y="107"/>
                      <a:pt x="117" y="107"/>
                    </a:cubicBezTo>
                    <a:cubicBezTo>
                      <a:pt x="117" y="107"/>
                      <a:pt x="113" y="107"/>
                      <a:pt x="114" y="104"/>
                    </a:cubicBezTo>
                    <a:lnTo>
                      <a:pt x="146" y="104"/>
                    </a:lnTo>
                    <a:close/>
                    <a:moveTo>
                      <a:pt x="8" y="10"/>
                    </a:moveTo>
                    <a:cubicBezTo>
                      <a:pt x="138" y="10"/>
                      <a:pt x="138" y="10"/>
                      <a:pt x="138" y="10"/>
                    </a:cubicBezTo>
                    <a:cubicBezTo>
                      <a:pt x="138" y="94"/>
                      <a:pt x="138" y="94"/>
                      <a:pt x="138" y="94"/>
                    </a:cubicBezTo>
                    <a:cubicBezTo>
                      <a:pt x="8" y="94"/>
                      <a:pt x="8" y="94"/>
                      <a:pt x="8" y="94"/>
                    </a:cubicBezTo>
                    <a:lnTo>
                      <a:pt x="8"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600"/>
              </a:p>
            </p:txBody>
          </p:sp>
          <p:sp>
            <p:nvSpPr>
              <p:cNvPr id="46" name="Rectangle 13"/>
              <p:cNvSpPr>
                <a:spLocks noChangeArrowheads="1"/>
              </p:cNvSpPr>
              <p:nvPr/>
            </p:nvSpPr>
            <p:spPr bwMode="auto">
              <a:xfrm>
                <a:off x="2025650" y="4233863"/>
                <a:ext cx="114300"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1600"/>
              </a:p>
            </p:txBody>
          </p:sp>
          <p:sp>
            <p:nvSpPr>
              <p:cNvPr id="47" name="Rectangle 14"/>
              <p:cNvSpPr>
                <a:spLocks noChangeArrowheads="1"/>
              </p:cNvSpPr>
              <p:nvPr/>
            </p:nvSpPr>
            <p:spPr bwMode="auto">
              <a:xfrm>
                <a:off x="1965325" y="4260850"/>
                <a:ext cx="23336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1600"/>
              </a:p>
            </p:txBody>
          </p:sp>
        </p:grpSp>
        <p:sp>
          <p:nvSpPr>
            <p:cNvPr id="29" name="Rounded Rectangle 31"/>
            <p:cNvSpPr/>
            <p:nvPr/>
          </p:nvSpPr>
          <p:spPr>
            <a:xfrm>
              <a:off x="3657600" y="3940046"/>
              <a:ext cx="1972079" cy="917704"/>
            </a:xfrm>
            <a:prstGeom prst="roundRect">
              <a:avLst>
                <a:gd name="adj" fmla="val 5186"/>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 Box 10"/>
            <p:cNvSpPr txBox="1">
              <a:spLocks noChangeArrowheads="1"/>
            </p:cNvSpPr>
            <p:nvPr/>
          </p:nvSpPr>
          <p:spPr bwMode="auto">
            <a:xfrm>
              <a:off x="3698586" y="3881304"/>
              <a:ext cx="1880294" cy="806612"/>
            </a:xfrm>
            <a:prstGeom prst="rect">
              <a:avLst/>
            </a:prstGeom>
            <a:noFill/>
            <a:ln w="9525">
              <a:noFill/>
              <a:miter lim="800000"/>
            </a:ln>
          </p:spPr>
          <p:txBody>
            <a:bodyPr wrap="square" lIns="45720" tIns="22860" rIns="45720" bIns="22860">
              <a:spAutoFit/>
            </a:bodyPr>
            <a:lstStyle/>
            <a:p>
              <a:pPr defTabSz="1087755">
                <a:lnSpc>
                  <a:spcPct val="200000"/>
                </a:lnSpc>
              </a:pPr>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Worker</a:t>
              </a:r>
              <a:endPar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defTabSz="1087755"/>
              <a:r>
                <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Mauris quam dolor, cursus at porta et, luctus eget purus. Nunc tempor luctus.</a:t>
              </a:r>
              <a:endPar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Rounded Rectangle 33"/>
            <p:cNvSpPr/>
            <p:nvPr/>
          </p:nvSpPr>
          <p:spPr>
            <a:xfrm>
              <a:off x="990600" y="3237986"/>
              <a:ext cx="1849148" cy="1003087"/>
            </a:xfrm>
            <a:prstGeom prst="roundRect">
              <a:avLst>
                <a:gd name="adj" fmla="val 5186"/>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 name="Text Box 10"/>
            <p:cNvSpPr txBox="1">
              <a:spLocks noChangeArrowheads="1"/>
            </p:cNvSpPr>
            <p:nvPr/>
          </p:nvSpPr>
          <p:spPr bwMode="auto">
            <a:xfrm>
              <a:off x="1076974" y="3179244"/>
              <a:ext cx="1676400" cy="806612"/>
            </a:xfrm>
            <a:prstGeom prst="rect">
              <a:avLst/>
            </a:prstGeom>
            <a:noFill/>
            <a:ln w="9525">
              <a:noFill/>
              <a:miter lim="800000"/>
            </a:ln>
          </p:spPr>
          <p:txBody>
            <a:bodyPr wrap="square" lIns="45720" tIns="22860" rIns="45720" bIns="22860">
              <a:spAutoFit/>
            </a:bodyPr>
            <a:lstStyle/>
            <a:p>
              <a:pPr defTabSz="1087755">
                <a:lnSpc>
                  <a:spcPct val="200000"/>
                </a:lnSpc>
              </a:pPr>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Board</a:t>
              </a:r>
              <a:endPar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defTabSz="1087755"/>
              <a:r>
                <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Mauris quam dolor, cursus at porta et, luctus eget purus. Nunc tempor luctus interdum. </a:t>
              </a:r>
              <a:endPar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Rounded Rectangle 35"/>
            <p:cNvSpPr/>
            <p:nvPr/>
          </p:nvSpPr>
          <p:spPr>
            <a:xfrm>
              <a:off x="361966" y="1487492"/>
              <a:ext cx="1849148" cy="1003087"/>
            </a:xfrm>
            <a:prstGeom prst="roundRect">
              <a:avLst>
                <a:gd name="adj" fmla="val 5186"/>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4" name="Text Box 10"/>
            <p:cNvSpPr txBox="1">
              <a:spLocks noChangeArrowheads="1"/>
            </p:cNvSpPr>
            <p:nvPr/>
          </p:nvSpPr>
          <p:spPr bwMode="auto">
            <a:xfrm>
              <a:off x="448340" y="1428750"/>
              <a:ext cx="1676400" cy="806612"/>
            </a:xfrm>
            <a:prstGeom prst="rect">
              <a:avLst/>
            </a:prstGeom>
            <a:noFill/>
            <a:ln w="9525">
              <a:noFill/>
              <a:miter lim="800000"/>
            </a:ln>
          </p:spPr>
          <p:txBody>
            <a:bodyPr wrap="square" lIns="45720" tIns="22860" rIns="45720" bIns="22860">
              <a:spAutoFit/>
            </a:bodyPr>
            <a:lstStyle/>
            <a:p>
              <a:pPr defTabSz="1087755">
                <a:lnSpc>
                  <a:spcPct val="200000"/>
                </a:lnSpc>
              </a:pPr>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Stakeholder</a:t>
              </a:r>
              <a:endPar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defTabSz="1087755"/>
              <a:r>
                <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Mauris quam dolor, cursus at porta et, luctus eget purus. Nunc tempor luctus interdum. </a:t>
              </a:r>
              <a:endPar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Rounded Rectangle 37"/>
            <p:cNvSpPr/>
            <p:nvPr/>
          </p:nvSpPr>
          <p:spPr>
            <a:xfrm>
              <a:off x="6934200" y="1487492"/>
              <a:ext cx="1849148" cy="1003087"/>
            </a:xfrm>
            <a:prstGeom prst="roundRect">
              <a:avLst>
                <a:gd name="adj" fmla="val 5186"/>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 name="Text Box 10"/>
            <p:cNvSpPr txBox="1">
              <a:spLocks noChangeArrowheads="1"/>
            </p:cNvSpPr>
            <p:nvPr/>
          </p:nvSpPr>
          <p:spPr bwMode="auto">
            <a:xfrm>
              <a:off x="7020574" y="1428750"/>
              <a:ext cx="1676400" cy="806612"/>
            </a:xfrm>
            <a:prstGeom prst="rect">
              <a:avLst/>
            </a:prstGeom>
            <a:noFill/>
            <a:ln w="9525">
              <a:noFill/>
              <a:miter lim="800000"/>
            </a:ln>
          </p:spPr>
          <p:txBody>
            <a:bodyPr wrap="square" lIns="45720" tIns="22860" rIns="45720" bIns="22860">
              <a:spAutoFit/>
            </a:bodyPr>
            <a:lstStyle/>
            <a:p>
              <a:pPr defTabSz="1087755">
                <a:lnSpc>
                  <a:spcPct val="200000"/>
                </a:lnSpc>
              </a:pPr>
              <a:r>
                <a:rPr lang="en-US" sz="1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Distributor</a:t>
              </a:r>
              <a:endParaRPr lang="en-US" sz="1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defTabSz="1087755"/>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Mauris</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quam dolor,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cursus</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porta</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et,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luctus</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eget</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purus</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Nunc</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tempor</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luctus</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interdum</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7" name="Group 53"/>
            <p:cNvGrpSpPr/>
            <p:nvPr/>
          </p:nvGrpSpPr>
          <p:grpSpPr>
            <a:xfrm>
              <a:off x="6553200" y="3179244"/>
              <a:ext cx="1849148" cy="1061829"/>
              <a:chOff x="6553200" y="3136211"/>
              <a:chExt cx="1849148" cy="1061829"/>
            </a:xfrm>
          </p:grpSpPr>
          <p:sp>
            <p:nvSpPr>
              <p:cNvPr id="43" name="Rounded Rectangle 39"/>
              <p:cNvSpPr/>
              <p:nvPr/>
            </p:nvSpPr>
            <p:spPr>
              <a:xfrm>
                <a:off x="6553200" y="3194953"/>
                <a:ext cx="1849148" cy="1003087"/>
              </a:xfrm>
              <a:prstGeom prst="roundRect">
                <a:avLst>
                  <a:gd name="adj" fmla="val 5186"/>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 name="Text Box 10"/>
              <p:cNvSpPr txBox="1">
                <a:spLocks noChangeArrowheads="1"/>
              </p:cNvSpPr>
              <p:nvPr/>
            </p:nvSpPr>
            <p:spPr bwMode="auto">
              <a:xfrm>
                <a:off x="6639574" y="3136211"/>
                <a:ext cx="1676400" cy="806612"/>
              </a:xfrm>
              <a:prstGeom prst="rect">
                <a:avLst/>
              </a:prstGeom>
              <a:noFill/>
              <a:ln w="9525">
                <a:noFill/>
                <a:miter lim="800000"/>
              </a:ln>
            </p:spPr>
            <p:txBody>
              <a:bodyPr wrap="square" lIns="45720" tIns="22860" rIns="45720" bIns="22860">
                <a:spAutoFit/>
              </a:bodyPr>
              <a:lstStyle/>
              <a:p>
                <a:pPr defTabSz="1087755">
                  <a:lnSpc>
                    <a:spcPct val="200000"/>
                  </a:lnSpc>
                </a:pPr>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Customer</a:t>
                </a:r>
                <a:endPar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defTabSz="1087755"/>
                <a:r>
                  <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Mauris quam dolor, cursus at porta et, luctus eget purus. Nunc tempor luctus interdum. </a:t>
                </a:r>
                <a:endPar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8" name="Text Box 7"/>
            <p:cNvSpPr txBox="1">
              <a:spLocks noChangeArrowheads="1"/>
            </p:cNvSpPr>
            <p:nvPr/>
          </p:nvSpPr>
          <p:spPr bwMode="auto">
            <a:xfrm>
              <a:off x="4434578" y="3138427"/>
              <a:ext cx="426150" cy="289876"/>
            </a:xfrm>
            <a:prstGeom prst="rect">
              <a:avLst/>
            </a:prstGeom>
            <a:noFill/>
            <a:ln w="9525">
              <a:noFill/>
              <a:miter lim="800000"/>
            </a:ln>
          </p:spPr>
          <p:txBody>
            <a:bodyPr wrap="none" lIns="45720" tIns="22860" rIns="45720" bIns="22860">
              <a:spAutoFit/>
            </a:bodyPr>
            <a:lstStyle/>
            <a:p>
              <a:pPr algn="ctr" defTabSz="1087755"/>
              <a:r>
                <a:rPr lang="en-CA" sz="2000" spc="-150">
                  <a:solidFill>
                    <a:schemeClr val="bg1"/>
                  </a:solidFill>
                  <a:latin typeface="Open Sans Light" pitchFamily="34" charset="0"/>
                  <a:ea typeface="Open Sans Light" pitchFamily="34" charset="0"/>
                  <a:cs typeface="Open Sans Light" pitchFamily="34" charset="0"/>
                </a:rPr>
                <a:t>20%</a:t>
              </a:r>
              <a:endParaRPr lang="en-CA" sz="2000" spc="-150">
                <a:solidFill>
                  <a:schemeClr val="bg1"/>
                </a:solidFill>
                <a:latin typeface="Open Sans Light" pitchFamily="34" charset="0"/>
                <a:ea typeface="Open Sans Light" pitchFamily="34" charset="0"/>
                <a:cs typeface="Open Sans Light" pitchFamily="34" charset="0"/>
              </a:endParaRPr>
            </a:p>
          </p:txBody>
        </p:sp>
        <p:sp>
          <p:nvSpPr>
            <p:cNvPr id="39" name="Text Box 7"/>
            <p:cNvSpPr txBox="1">
              <a:spLocks noChangeArrowheads="1"/>
            </p:cNvSpPr>
            <p:nvPr/>
          </p:nvSpPr>
          <p:spPr bwMode="auto">
            <a:xfrm rot="2337384">
              <a:off x="3371518" y="2827403"/>
              <a:ext cx="426150" cy="289876"/>
            </a:xfrm>
            <a:prstGeom prst="rect">
              <a:avLst/>
            </a:prstGeom>
            <a:noFill/>
            <a:ln w="9525">
              <a:noFill/>
              <a:miter lim="800000"/>
            </a:ln>
          </p:spPr>
          <p:txBody>
            <a:bodyPr wrap="none" lIns="45720" tIns="22860" rIns="45720" bIns="22860">
              <a:spAutoFit/>
            </a:bodyPr>
            <a:lstStyle/>
            <a:p>
              <a:pPr algn="ctr" defTabSz="1087755"/>
              <a:r>
                <a:rPr lang="en-CA" sz="2000" spc="-150">
                  <a:solidFill>
                    <a:schemeClr val="bg1"/>
                  </a:solidFill>
                  <a:latin typeface="Open Sans Light" pitchFamily="34" charset="0"/>
                  <a:ea typeface="Open Sans Light" pitchFamily="34" charset="0"/>
                  <a:cs typeface="Open Sans Light" pitchFamily="34" charset="0"/>
                </a:rPr>
                <a:t>30%</a:t>
              </a:r>
              <a:endParaRPr lang="en-CA" sz="2000" spc="-150">
                <a:solidFill>
                  <a:schemeClr val="bg1"/>
                </a:solidFill>
                <a:latin typeface="Open Sans Light" pitchFamily="34" charset="0"/>
                <a:ea typeface="Open Sans Light" pitchFamily="34" charset="0"/>
                <a:cs typeface="Open Sans Light" pitchFamily="34" charset="0"/>
              </a:endParaRPr>
            </a:p>
          </p:txBody>
        </p:sp>
        <p:sp>
          <p:nvSpPr>
            <p:cNvPr id="40" name="Text Box 7"/>
            <p:cNvSpPr txBox="1">
              <a:spLocks noChangeArrowheads="1"/>
            </p:cNvSpPr>
            <p:nvPr/>
          </p:nvSpPr>
          <p:spPr bwMode="auto">
            <a:xfrm rot="19262616" flipH="1">
              <a:off x="5498732" y="2751203"/>
              <a:ext cx="426150" cy="289876"/>
            </a:xfrm>
            <a:prstGeom prst="rect">
              <a:avLst/>
            </a:prstGeom>
            <a:noFill/>
            <a:ln w="9525">
              <a:noFill/>
              <a:miter lim="800000"/>
            </a:ln>
          </p:spPr>
          <p:txBody>
            <a:bodyPr wrap="none" lIns="45720" tIns="22860" rIns="45720" bIns="22860">
              <a:spAutoFit/>
            </a:bodyPr>
            <a:lstStyle/>
            <a:p>
              <a:pPr algn="ctr" defTabSz="1087755"/>
              <a:r>
                <a:rPr lang="en-CA" sz="2000" spc="-150">
                  <a:solidFill>
                    <a:schemeClr val="bg1"/>
                  </a:solidFill>
                  <a:latin typeface="Open Sans Light" pitchFamily="34" charset="0"/>
                  <a:ea typeface="Open Sans Light" pitchFamily="34" charset="0"/>
                  <a:cs typeface="Open Sans Light" pitchFamily="34" charset="0"/>
                </a:rPr>
                <a:t>10%</a:t>
              </a:r>
              <a:endParaRPr lang="en-CA" sz="2000" spc="-150">
                <a:solidFill>
                  <a:schemeClr val="bg1"/>
                </a:solidFill>
                <a:latin typeface="Open Sans Light" pitchFamily="34" charset="0"/>
                <a:ea typeface="Open Sans Light" pitchFamily="34" charset="0"/>
                <a:cs typeface="Open Sans Light" pitchFamily="34" charset="0"/>
              </a:endParaRPr>
            </a:p>
          </p:txBody>
        </p:sp>
        <p:sp>
          <p:nvSpPr>
            <p:cNvPr id="41" name="Text Box 7"/>
            <p:cNvSpPr txBox="1">
              <a:spLocks noChangeArrowheads="1"/>
            </p:cNvSpPr>
            <p:nvPr/>
          </p:nvSpPr>
          <p:spPr bwMode="auto">
            <a:xfrm rot="4609617">
              <a:off x="2788888" y="1852867"/>
              <a:ext cx="426150" cy="289876"/>
            </a:xfrm>
            <a:prstGeom prst="rect">
              <a:avLst/>
            </a:prstGeom>
            <a:noFill/>
            <a:ln w="9525">
              <a:noFill/>
              <a:miter lim="800000"/>
            </a:ln>
          </p:spPr>
          <p:txBody>
            <a:bodyPr wrap="none" lIns="45720" tIns="22860" rIns="45720" bIns="22860">
              <a:spAutoFit/>
            </a:bodyPr>
            <a:lstStyle/>
            <a:p>
              <a:pPr algn="ctr" defTabSz="1087755"/>
              <a:r>
                <a:rPr lang="en-CA" sz="2000" spc="-150">
                  <a:solidFill>
                    <a:schemeClr val="bg1"/>
                  </a:solidFill>
                  <a:latin typeface="Open Sans Light" pitchFamily="34" charset="0"/>
                  <a:ea typeface="Open Sans Light" pitchFamily="34" charset="0"/>
                  <a:cs typeface="Open Sans Light" pitchFamily="34" charset="0"/>
                </a:rPr>
                <a:t>20%</a:t>
              </a:r>
              <a:endParaRPr lang="en-CA" sz="2000" spc="-150">
                <a:solidFill>
                  <a:schemeClr val="bg1"/>
                </a:solidFill>
                <a:latin typeface="Open Sans Light" pitchFamily="34" charset="0"/>
                <a:ea typeface="Open Sans Light" pitchFamily="34" charset="0"/>
                <a:cs typeface="Open Sans Light" pitchFamily="34" charset="0"/>
              </a:endParaRPr>
            </a:p>
          </p:txBody>
        </p:sp>
        <p:sp>
          <p:nvSpPr>
            <p:cNvPr id="42" name="Text Box 7"/>
            <p:cNvSpPr txBox="1">
              <a:spLocks noChangeArrowheads="1"/>
            </p:cNvSpPr>
            <p:nvPr/>
          </p:nvSpPr>
          <p:spPr bwMode="auto">
            <a:xfrm rot="16990383" flipH="1">
              <a:off x="6065401" y="1765156"/>
              <a:ext cx="426150" cy="289876"/>
            </a:xfrm>
            <a:prstGeom prst="rect">
              <a:avLst/>
            </a:prstGeom>
            <a:noFill/>
            <a:ln w="9525">
              <a:noFill/>
              <a:miter lim="800000"/>
            </a:ln>
          </p:spPr>
          <p:txBody>
            <a:bodyPr wrap="none" lIns="45720" tIns="22860" rIns="45720" bIns="22860">
              <a:spAutoFit/>
            </a:bodyPr>
            <a:lstStyle/>
            <a:p>
              <a:pPr algn="ctr" defTabSz="1087755"/>
              <a:r>
                <a:rPr lang="en-CA" sz="2000" spc="-150">
                  <a:solidFill>
                    <a:schemeClr val="bg1"/>
                  </a:solidFill>
                  <a:latin typeface="Open Sans Light" pitchFamily="34" charset="0"/>
                  <a:ea typeface="Open Sans Light" pitchFamily="34" charset="0"/>
                  <a:cs typeface="Open Sans Light" pitchFamily="34" charset="0"/>
                </a:rPr>
                <a:t>20%</a:t>
              </a:r>
              <a:endParaRPr lang="en-CA" sz="2000" spc="-150">
                <a:solidFill>
                  <a:schemeClr val="bg1"/>
                </a:solidFill>
                <a:latin typeface="Open Sans Light" pitchFamily="34" charset="0"/>
                <a:ea typeface="Open Sans Light" pitchFamily="34" charset="0"/>
                <a:cs typeface="Open Sans Light"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5" name="梯形 14"/>
          <p:cNvSpPr/>
          <p:nvPr/>
        </p:nvSpPr>
        <p:spPr>
          <a:xfrm rot="10800000">
            <a:off x="6761332" y="630016"/>
            <a:ext cx="2996480" cy="3737933"/>
          </a:xfrm>
          <a:prstGeom prst="trapezoid">
            <a:avLst>
              <a:gd name="adj" fmla="val 0"/>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6614095" y="2346115"/>
            <a:ext cx="3259420" cy="2364863"/>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6600" dirty="0">
                <a:solidFill>
                  <a:srgbClr val="1D7C92"/>
                </a:solidFill>
                <a:latin typeface="微软雅黑" panose="020B0503020204020204" pitchFamily="34" charset="-122"/>
                <a:ea typeface="微软雅黑" panose="020B0503020204020204" pitchFamily="34" charset="-122"/>
              </a:rPr>
              <a:t>TWO</a:t>
            </a:r>
            <a:endParaRPr lang="zh-CN" altLang="en-US" sz="2000" dirty="0">
              <a:solidFill>
                <a:srgbClr val="1D7C92"/>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2434445" y="2687628"/>
            <a:ext cx="4140147" cy="1681835"/>
            <a:chOff x="4748965" y="2671104"/>
            <a:chExt cx="5272488" cy="2141822"/>
          </a:xfrm>
        </p:grpSpPr>
        <p:sp>
          <p:nvSpPr>
            <p:cNvPr id="21" name="矩形 20"/>
            <p:cNvSpPr/>
            <p:nvPr/>
          </p:nvSpPr>
          <p:spPr>
            <a:xfrm>
              <a:off x="6650647" y="2671104"/>
              <a:ext cx="3370806" cy="1058277"/>
            </a:xfrm>
            <a:prstGeom prst="rect">
              <a:avLst/>
            </a:prstGeom>
          </p:spPr>
          <p:txBody>
            <a:bodyPr wrap="none">
              <a:spAutoFit/>
            </a:bodyPr>
            <a:lstStyle/>
            <a:p>
              <a:r>
                <a:rPr kumimoji="1" lang="zh-CN" altLang="en-US" sz="4800" b="1" dirty="0">
                  <a:solidFill>
                    <a:schemeClr val="bg1"/>
                  </a:solidFill>
                  <a:latin typeface="微软雅黑" panose="020B0503020204020204" pitchFamily="34" charset="-122"/>
                  <a:ea typeface="微软雅黑" panose="020B0503020204020204" pitchFamily="34" charset="-122"/>
                </a:rPr>
                <a:t>加入标题</a:t>
              </a:r>
              <a:endParaRPr kumimoji="1"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22" name="矩形 21"/>
            <p:cNvSpPr/>
            <p:nvPr/>
          </p:nvSpPr>
          <p:spPr>
            <a:xfrm>
              <a:off x="4748965" y="3676503"/>
              <a:ext cx="5272488" cy="1136423"/>
            </a:xfrm>
            <a:prstGeom prst="rect">
              <a:avLst/>
            </a:prstGeom>
          </p:spPr>
          <p:txBody>
            <a:bodyPr wrap="square">
              <a:spAutoFit/>
            </a:bodyPr>
            <a:lstStyle/>
            <a:p>
              <a:pPr>
                <a:lnSpc>
                  <a:spcPct val="130000"/>
                </a:lnSpc>
              </a:pPr>
              <a:r>
                <a:rPr lang="zh-CN" altLang="en-US" sz="1335" dirty="0">
                  <a:solidFill>
                    <a:schemeClr val="bg1"/>
                  </a:solidFill>
                  <a:latin typeface="微软雅黑" panose="020B0503020204020204" pitchFamily="34" charset="-122"/>
                  <a:ea typeface="微软雅黑" panose="020B0503020204020204" pitchFamily="34" charset="-122"/>
                </a:rPr>
                <a:t>点击此处添加文本内容，如关键词、部分简单介绍等。点击此处添加文本内容，如关键词、部分简单介绍等。点击此处添加文本内容，如关键词、部分简单介绍等。</a:t>
              </a:r>
              <a:endParaRPr lang="en-US" altLang="zh-CN" sz="1335"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750"/>
                                        <p:tgtEl>
                                          <p:spTgt spid="14"/>
                                        </p:tgtEl>
                                      </p:cBhvr>
                                    </p:animEffect>
                                  </p:childTnLst>
                                </p:cTn>
                              </p:par>
                            </p:childTnLst>
                          </p:cTn>
                        </p:par>
                        <p:par>
                          <p:cTn id="8" fill="hold">
                            <p:stCondLst>
                              <p:cond delay="1000"/>
                            </p:stCondLst>
                            <p:childTnLst>
                              <p:par>
                                <p:cTn id="9" presetID="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42"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anim calcmode="lin" valueType="num">
                                      <p:cBhvr>
                                        <p:cTn id="17" dur="500" fill="hold"/>
                                        <p:tgtEl>
                                          <p:spTgt spid="16"/>
                                        </p:tgtEl>
                                        <p:attrNameLst>
                                          <p:attrName>ppt_x</p:attrName>
                                        </p:attrNameLst>
                                      </p:cBhvr>
                                      <p:tavLst>
                                        <p:tav tm="0">
                                          <p:val>
                                            <p:strVal val="#ppt_x"/>
                                          </p:val>
                                        </p:tav>
                                        <p:tav tm="100000">
                                          <p:val>
                                            <p:strVal val="#ppt_x"/>
                                          </p:val>
                                        </p:tav>
                                      </p:tavLst>
                                    </p:anim>
                                    <p:anim calcmode="lin" valueType="num">
                                      <p:cBhvr>
                                        <p:cTn id="18" dur="500" fill="hold"/>
                                        <p:tgtEl>
                                          <p:spTgt spid="16"/>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tags/tag1.xml><?xml version="1.0" encoding="utf-8"?>
<p:tagLst xmlns:p="http://schemas.openxmlformats.org/presentationml/2006/main">
  <p:tag name="PA" val="v3.0.0"/>
</p:tagLst>
</file>

<file path=ppt/tags/tag10.xml><?xml version="1.0" encoding="utf-8"?>
<p:tagLst xmlns:p="http://schemas.openxmlformats.org/presentationml/2006/main">
  <p:tag name="PA" val="v3.0.0"/>
</p:tagLst>
</file>

<file path=ppt/tags/tag11.xml><?xml version="1.0" encoding="utf-8"?>
<p:tagLst xmlns:p="http://schemas.openxmlformats.org/presentationml/2006/main">
  <p:tag name="PA" val="v3.0.0"/>
</p:tagLst>
</file>

<file path=ppt/tags/tag12.xml><?xml version="1.0" encoding="utf-8"?>
<p:tagLst xmlns:p="http://schemas.openxmlformats.org/presentationml/2006/main">
  <p:tag name="PA" val="v3.0.0"/>
</p:tagLst>
</file>

<file path=ppt/tags/tag13.xml><?xml version="1.0" encoding="utf-8"?>
<p:tagLst xmlns:p="http://schemas.openxmlformats.org/presentationml/2006/main">
  <p:tag name="PA" val="v3.0.0"/>
</p:tagLst>
</file>

<file path=ppt/tags/tag14.xml><?xml version="1.0" encoding="utf-8"?>
<p:tagLst xmlns:p="http://schemas.openxmlformats.org/presentationml/2006/main">
  <p:tag name="PA" val="v3.0.0"/>
</p:tagLst>
</file>

<file path=ppt/tags/tag15.xml><?xml version="1.0" encoding="utf-8"?>
<p:tagLst xmlns:p="http://schemas.openxmlformats.org/presentationml/2006/main">
  <p:tag name="PA" val="v3.0.0"/>
</p:tagLst>
</file>

<file path=ppt/tags/tag2.xml><?xml version="1.0" encoding="utf-8"?>
<p:tagLst xmlns:p="http://schemas.openxmlformats.org/presentationml/2006/main">
  <p:tag name="PA" val="v3.0.0"/>
</p:tagLst>
</file>

<file path=ppt/tags/tag3.xml><?xml version="1.0" encoding="utf-8"?>
<p:tagLst xmlns:p="http://schemas.openxmlformats.org/presentationml/2006/main">
  <p:tag name="PA" val="v3.0.0"/>
</p:tagLst>
</file>

<file path=ppt/tags/tag4.xml><?xml version="1.0" encoding="utf-8"?>
<p:tagLst xmlns:p="http://schemas.openxmlformats.org/presentationml/2006/main">
  <p:tag name="PA" val="v3.0.0"/>
</p:tagLst>
</file>

<file path=ppt/tags/tag5.xml><?xml version="1.0" encoding="utf-8"?>
<p:tagLst xmlns:p="http://schemas.openxmlformats.org/presentationml/2006/main">
  <p:tag name="PA" val="v3.0.0"/>
</p:tagLst>
</file>

<file path=ppt/tags/tag6.xml><?xml version="1.0" encoding="utf-8"?>
<p:tagLst xmlns:p="http://schemas.openxmlformats.org/presentationml/2006/main">
  <p:tag name="PA" val="v3.0.0"/>
</p:tagLst>
</file>

<file path=ppt/tags/tag7.xml><?xml version="1.0" encoding="utf-8"?>
<p:tagLst xmlns:p="http://schemas.openxmlformats.org/presentationml/2006/main">
  <p:tag name="PA" val="v3.0.1"/>
</p:tagLst>
</file>

<file path=ppt/tags/tag8.xml><?xml version="1.0" encoding="utf-8"?>
<p:tagLst xmlns:p="http://schemas.openxmlformats.org/presentationml/2006/main">
  <p:tag name="PA" val="v3.0.1"/>
</p:tagLst>
</file>

<file path=ppt/tags/tag9.xml><?xml version="1.0" encoding="utf-8"?>
<p:tagLst xmlns:p="http://schemas.openxmlformats.org/presentationml/2006/main">
  <p:tag name="PA" val="v3.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8716</Words>
  <Application>WPS 演示</Application>
  <PresentationFormat>自定义</PresentationFormat>
  <Paragraphs>512</Paragraphs>
  <Slides>27</Slides>
  <Notes>27</Notes>
  <HiddenSlides>0</HiddenSlides>
  <MMClips>1</MMClips>
  <ScaleCrop>false</ScaleCrop>
  <HeadingPairs>
    <vt:vector size="6" baseType="variant">
      <vt:variant>
        <vt:lpstr>已用的字体</vt:lpstr>
      </vt:variant>
      <vt:variant>
        <vt:i4>24</vt:i4>
      </vt:variant>
      <vt:variant>
        <vt:lpstr>主题</vt:lpstr>
      </vt:variant>
      <vt:variant>
        <vt:i4>10</vt:i4>
      </vt:variant>
      <vt:variant>
        <vt:lpstr>幻灯片标题</vt:lpstr>
      </vt:variant>
      <vt:variant>
        <vt:i4>27</vt:i4>
      </vt:variant>
    </vt:vector>
  </HeadingPairs>
  <TitlesOfParts>
    <vt:vector size="61" baseType="lpstr">
      <vt:lpstr>Arial</vt:lpstr>
      <vt:lpstr>宋体</vt:lpstr>
      <vt:lpstr>Wingdings</vt:lpstr>
      <vt:lpstr>Calibri</vt:lpstr>
      <vt:lpstr>Impact</vt:lpstr>
      <vt:lpstr>Signika</vt:lpstr>
      <vt:lpstr>Open Sans Extrabold</vt:lpstr>
      <vt:lpstr>LiHei Pro</vt:lpstr>
      <vt:lpstr>迷你简汉真广标</vt:lpstr>
      <vt:lpstr>ITC Avant Garde Std Bk</vt:lpstr>
      <vt:lpstr>华康标题宋W9</vt:lpstr>
      <vt:lpstr>幼圆</vt:lpstr>
      <vt:lpstr>微软雅黑</vt:lpstr>
      <vt:lpstr>Open Sans</vt:lpstr>
      <vt:lpstr>方正姚体</vt:lpstr>
      <vt:lpstr>Open Sans Light</vt:lpstr>
      <vt:lpstr>Arial Unicode MS</vt:lpstr>
      <vt:lpstr>等线</vt:lpstr>
      <vt:lpstr>Calibri</vt:lpstr>
      <vt:lpstr>微软雅黑 Light</vt:lpstr>
      <vt:lpstr>方正中等线繁体</vt:lpstr>
      <vt:lpstr>Arial</vt:lpstr>
      <vt:lpstr>Segoe Print</vt:lpstr>
      <vt:lpstr>Century Gothic</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小清新PPT</dc:title>
  <dc:creator/>
  <cp:keywords>RP</cp:keywords>
  <dc:description>RP</dc:description>
  <dc:subject>RP</dc:subject>
  <cp:category>RP</cp:category>
  <cp:lastModifiedBy>一起学吧</cp:lastModifiedBy>
  <cp:revision>3062</cp:revision>
  <dcterms:created xsi:type="dcterms:W3CDTF">2015-12-01T09:06:00Z</dcterms:created>
  <dcterms:modified xsi:type="dcterms:W3CDTF">2019-01-03T06:51:25Z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2052-11.1.0.8214</vt:lpwstr>
  </property>
</Properties>
</file>